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B57BB-9F72-46DA-AA7D-9A171C71392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49834-EE9F-4549-BF07-B4C73F027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9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7571" indent="-167571">
              <a:buFont typeface="Arial" panose="020B0604020202020204" pitchFamily="34" charset="0"/>
              <a:buChar char="•"/>
            </a:pPr>
            <a:r>
              <a:rPr lang="en-US" dirty="0" smtClean="0"/>
              <a:t>For</a:t>
            </a:r>
            <a:r>
              <a:rPr lang="en-US" baseline="0" dirty="0" smtClean="0"/>
              <a:t> the draft range, we used a 17% midpoint progression</a:t>
            </a:r>
          </a:p>
          <a:p>
            <a:pPr marL="167571" indent="-167571">
              <a:buFont typeface="Arial" panose="020B0604020202020204" pitchFamily="34" charset="0"/>
              <a:buChar char="•"/>
            </a:pPr>
            <a:r>
              <a:rPr lang="en-US" baseline="0" dirty="0" smtClean="0"/>
              <a:t>The draft range spread is 70%</a:t>
            </a:r>
          </a:p>
          <a:p>
            <a:pPr marL="167571" indent="-16757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59900-1A87-4D3A-AFAA-E3268F1698C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7571" indent="-167571">
              <a:buFont typeface="Arial" panose="020B0604020202020204" pitchFamily="34" charset="0"/>
              <a:buChar char="•"/>
            </a:pPr>
            <a:r>
              <a:rPr lang="en-US" dirty="0" smtClean="0"/>
              <a:t>For</a:t>
            </a:r>
            <a:r>
              <a:rPr lang="en-US" baseline="0" dirty="0" smtClean="0"/>
              <a:t> the draft range, we used a 17% midpoint progression</a:t>
            </a:r>
          </a:p>
          <a:p>
            <a:pPr marL="167571" indent="-167571">
              <a:buFont typeface="Arial" panose="020B0604020202020204" pitchFamily="34" charset="0"/>
              <a:buChar char="•"/>
            </a:pPr>
            <a:r>
              <a:rPr lang="en-US" baseline="0" dirty="0" smtClean="0"/>
              <a:t>The draft range spread is 70%</a:t>
            </a:r>
          </a:p>
          <a:p>
            <a:pPr marL="167571" indent="-16757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59900-1A87-4D3A-AFAA-E3268F1698C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2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8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5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0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4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4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3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7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1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35972-05D3-4F65-B757-ABFD3A3A082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C989-28BD-4770-B065-05A3D982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9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275442"/>
              </p:ext>
            </p:extLst>
          </p:nvPr>
        </p:nvGraphicFramePr>
        <p:xfrm>
          <a:off x="304800" y="1066800"/>
          <a:ext cx="8610600" cy="4526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3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Job Family Level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Min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Mid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Max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68">
                <a:tc rowSpan="7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 &amp; A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Exempt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SVP/VP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Director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$80,500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$120,800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$161,000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 Support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Mgr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Project Specialist 3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$70,000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$105,000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$140,000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 Support </a:t>
                      </a:r>
                      <a:r>
                        <a:rPr lang="en-US" sz="1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Mgr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Project Specialist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$60,900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$91,300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$121,800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46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 Support </a:t>
                      </a:r>
                      <a:r>
                        <a:rPr lang="en-US" sz="1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Mgr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 Project Specialist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$52,900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$79,400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$105,800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68"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Civil Service</a:t>
                      </a: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Prof 4, </a:t>
                      </a:r>
                      <a:r>
                        <a:rPr lang="en-US" sz="1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Supr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Professional 4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$48,800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$65,900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$83,000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Prof 3, </a:t>
                      </a:r>
                      <a:r>
                        <a:rPr lang="en-US" sz="1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Supr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Professional 3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$42,400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$57,300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$72,100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Non-exempt</a:t>
                      </a: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Prof 2, </a:t>
                      </a:r>
                      <a:r>
                        <a:rPr lang="en-US" sz="1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Supr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Professional 2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$36,400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$49,800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$62,700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68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Professional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$30,400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$43,300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$54,600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937"/>
            <a:ext cx="8229600" cy="1083737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Structure 1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Research Support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8019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378358"/>
              </p:ext>
            </p:extLst>
          </p:nvPr>
        </p:nvGraphicFramePr>
        <p:xfrm>
          <a:off x="457200" y="1295400"/>
          <a:ext cx="8337240" cy="4427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24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Job Family Level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Min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Mid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Max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0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665">
                <a:tc rowSpan="7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 &amp; 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Exempt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SVP/VP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AVP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 Nurse Manager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Nurse Provider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$83,700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$113,000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$142,300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 Nurse Provider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$72,800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$98,300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$123,800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665">
                <a:tc rowSpan="4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Civil Service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Nurse 4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$66,000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$89,100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$112,200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Nurse 3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$59,200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$79,900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$100,600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Non-exempt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Research Nurse 2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$51,400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$69,400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700" dirty="0" smtClean="0">
                          <a:latin typeface="+mn-lt"/>
                        </a:rPr>
                        <a:t>$87,400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665"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700" dirty="0">
                        <a:latin typeface="+mn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7"/>
            <a:ext cx="8229600" cy="11430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Structure 3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Research </a:t>
            </a:r>
            <a:r>
              <a:rPr lang="en-US" sz="3200" b="1" dirty="0" smtClean="0"/>
              <a:t>Nursing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5867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243</Words>
  <Application>Microsoft Office PowerPoint</Application>
  <PresentationFormat>On-screen Show (4:3)</PresentationFormat>
  <Paragraphs>97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Structure 1 Research Support</vt:lpstr>
      <vt:lpstr>Structure 3 Research Nursing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1 Research Support</dc:title>
  <dc:creator>Sheila M Reger</dc:creator>
  <cp:lastModifiedBy>Schempp, Ashley</cp:lastModifiedBy>
  <cp:revision>3</cp:revision>
  <dcterms:created xsi:type="dcterms:W3CDTF">2015-06-17T20:24:00Z</dcterms:created>
  <dcterms:modified xsi:type="dcterms:W3CDTF">2023-04-06T18:49:26Z</dcterms:modified>
</cp:coreProperties>
</file>