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5" r:id="rId4"/>
    <p:sldMasterId id="21474837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12192000"/>
  <p:notesSz cx="9296400" cy="7010400"/>
  <p:embeddedFontLst>
    <p:embeddedFont>
      <p:font typeface="Roboto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Frank Ruhl Libre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920">
          <p15:clr>
            <a:srgbClr val="A4A3A4"/>
          </p15:clr>
        </p15:guide>
        <p15:guide id="2" pos="704">
          <p15:clr>
            <a:srgbClr val="A4A3A4"/>
          </p15:clr>
        </p15:guide>
        <p15:guide id="3" pos="1184">
          <p15:clr>
            <a:srgbClr val="A4A3A4"/>
          </p15:clr>
        </p15:guide>
        <p15:guide id="4" orient="horz" pos="3288">
          <p15:clr>
            <a:srgbClr val="A4A3A4"/>
          </p15:clr>
        </p15:guide>
        <p15:guide id="5" orient="horz" pos="4056">
          <p15:clr>
            <a:srgbClr val="A4A3A4"/>
          </p15:clr>
        </p15:guide>
        <p15:guide id="6" pos="7328">
          <p15:clr>
            <a:srgbClr val="A4A3A4"/>
          </p15:clr>
        </p15:guide>
      </p15:sldGuideLst>
    </p:ext>
    <p:ext uri="{2D200454-40CA-4A62-9FC3-DE9A4176ACB9}">
      <p15:notesGuideLst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20"/>
        <p:guide pos="704"/>
        <p:guide pos="1184"/>
        <p:guide pos="3288" orient="horz"/>
        <p:guide pos="4056" orient="horz"/>
        <p:guide pos="7328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208" orient="horz"/>
        <p:guide pos="292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-boldItalic.fntdata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FrankRuhlLibre-regular.fntdata"/><Relationship Id="rId27" Type="http://schemas.openxmlformats.org/officeDocument/2006/relationships/font" Target="fonts/RobotoMedium-boldItalic.fntdata"/><Relationship Id="rId29" Type="http://schemas.openxmlformats.org/officeDocument/2006/relationships/font" Target="fonts/FrankRuhlLibre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2"/>
            <a:ext cx="4028441" cy="35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65810" y="2"/>
            <a:ext cx="4028441" cy="35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46350" y="876300"/>
            <a:ext cx="4203700" cy="2365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658665"/>
            <a:ext cx="4028441" cy="351736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65810" y="6658665"/>
            <a:ext cx="4028441" cy="351736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:notes"/>
          <p:cNvSpPr/>
          <p:nvPr>
            <p:ph idx="2" type="sldImg"/>
          </p:nvPr>
        </p:nvSpPr>
        <p:spPr>
          <a:xfrm>
            <a:off x="2546350" y="876300"/>
            <a:ext cx="4203700" cy="2365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p1:notes"/>
          <p:cNvSpPr txBox="1"/>
          <p:nvPr>
            <p:ph idx="1" type="body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</a:t>
            </a:r>
            <a:endParaRPr/>
          </a:p>
        </p:txBody>
      </p:sp>
      <p:sp>
        <p:nvSpPr>
          <p:cNvPr id="749" name="Google Shape;749;p1:notes"/>
          <p:cNvSpPr txBox="1"/>
          <p:nvPr>
            <p:ph idx="12" type="sldNum"/>
          </p:nvPr>
        </p:nvSpPr>
        <p:spPr>
          <a:xfrm>
            <a:off x="5265810" y="6658665"/>
            <a:ext cx="4028441" cy="351736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8d32d2a092_0_68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8d32d2a092_0_68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g28d32d2a092_0_68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8d32d2a092_0_74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8d32d2a092_0_74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g28d32d2a092_0_74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94a2c2b2d6_0_32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94a2c2b2d6_0_32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g294a2c2b2d6_0_32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3d5b4223a6_0_67:notes"/>
          <p:cNvSpPr/>
          <p:nvPr>
            <p:ph idx="2" type="sldImg"/>
          </p:nvPr>
        </p:nvSpPr>
        <p:spPr>
          <a:xfrm>
            <a:off x="951552" y="876300"/>
            <a:ext cx="7392900" cy="236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g23d5b4223a6_0_67:notes"/>
          <p:cNvSpPr txBox="1"/>
          <p:nvPr>
            <p:ph idx="1" type="body"/>
          </p:nvPr>
        </p:nvSpPr>
        <p:spPr>
          <a:xfrm>
            <a:off x="929640" y="3373758"/>
            <a:ext cx="74370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2" name="Google Shape;862;g23d5b4223a6_0_67:notes"/>
          <p:cNvSpPr txBox="1"/>
          <p:nvPr>
            <p:ph idx="12" type="sldNum"/>
          </p:nvPr>
        </p:nvSpPr>
        <p:spPr>
          <a:xfrm>
            <a:off x="5265812" y="6658665"/>
            <a:ext cx="40284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83c51f5e05_0_0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83c51f5e05_0_0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283c51f5e05_0_0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8d32d2a092_0_61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8d32d2a092_0_61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g28d32d2a092_0_61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94a2c2b2d6_0_5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94a2c2b2d6_0_5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g294a2c2b2d6_0_5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8d32d2a092_0_37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8d32d2a092_0_37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28d32d2a092_0_37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94a2c2b2d6_0_14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94a2c2b2d6_0_14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g294a2c2b2d6_0_14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8d32d2a092_0_55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8d32d2a092_0_55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g28d32d2a092_0_55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8d32d2a092_0_49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8d32d2a092_0_49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g28d32d2a092_0_49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8d32d2a092_0_43:notes"/>
          <p:cNvSpPr/>
          <p:nvPr>
            <p:ph idx="2" type="sldImg"/>
          </p:nvPr>
        </p:nvSpPr>
        <p:spPr>
          <a:xfrm>
            <a:off x="2546350" y="876300"/>
            <a:ext cx="4203600" cy="23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8d32d2a092_0_43:notes"/>
          <p:cNvSpPr txBox="1"/>
          <p:nvPr>
            <p:ph idx="1" type="body"/>
          </p:nvPr>
        </p:nvSpPr>
        <p:spPr>
          <a:xfrm>
            <a:off x="929640" y="3373756"/>
            <a:ext cx="7437000" cy="27603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g28d32d2a092_0_43:notes"/>
          <p:cNvSpPr txBox="1"/>
          <p:nvPr>
            <p:ph idx="12" type="sldNum"/>
          </p:nvPr>
        </p:nvSpPr>
        <p:spPr>
          <a:xfrm>
            <a:off x="5265810" y="6658665"/>
            <a:ext cx="4028400" cy="3516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8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2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Relationship Id="rId3" Type="http://schemas.openxmlformats.org/officeDocument/2006/relationships/image" Target="../media/image29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Opt 1">
  <p:cSld name="Title Slide_Opt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5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1091846" y="782096"/>
            <a:ext cx="7805529" cy="1343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091846" y="2335261"/>
            <a:ext cx="7805529" cy="981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663" y="5018147"/>
            <a:ext cx="2939244" cy="148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3840">
          <p15:clr>
            <a:srgbClr val="FBAE40"/>
          </p15:clr>
        </p15:guide>
        <p15:guide id="4" pos="5120">
          <p15:clr>
            <a:srgbClr val="FBAE40"/>
          </p15:clr>
        </p15:guide>
        <p15:guide id="5" pos="384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pos="7296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2_2 Lines">
  <p:cSld name="2_Title and Content_Opt 2_2 Line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894495"/>
            <a:ext cx="1112520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72" name="Google Shape;72;p11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457200" y="2389518"/>
            <a:ext cx="1112520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5" name="Google Shape;75;p11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1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932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-Gold">
  <p:cSld name="TITLE_AND_BODY_1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2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722" name="Google Shape;722;p102"/>
          <p:cNvSpPr txBox="1"/>
          <p:nvPr>
            <p:ph idx="12" type="sldNum"/>
          </p:nvPr>
        </p:nvSpPr>
        <p:spPr>
          <a:xfrm>
            <a:off x="10850813" y="6480022"/>
            <a:ext cx="7317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-Gold 1">
  <p:cSld name="TITLE_AND_BODY_2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3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725" name="Google Shape;725;p103"/>
          <p:cNvSpPr txBox="1"/>
          <p:nvPr>
            <p:ph idx="12" type="sldNum"/>
          </p:nvPr>
        </p:nvSpPr>
        <p:spPr>
          <a:xfrm>
            <a:off x="10850813" y="6480022"/>
            <a:ext cx="7317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-Gold 2">
  <p:cSld name="TITLE_AND_BODY_3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4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728" name="Google Shape;728;p104"/>
          <p:cNvSpPr txBox="1"/>
          <p:nvPr>
            <p:ph idx="12" type="sldNum"/>
          </p:nvPr>
        </p:nvSpPr>
        <p:spPr>
          <a:xfrm>
            <a:off x="10850813" y="6480022"/>
            <a:ext cx="7317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-Gold 3">
  <p:cSld name="TITLE_AND_BODY_4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5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731" name="Google Shape;731;p105"/>
          <p:cNvSpPr txBox="1"/>
          <p:nvPr>
            <p:ph idx="12" type="sldNum"/>
          </p:nvPr>
        </p:nvSpPr>
        <p:spPr>
          <a:xfrm>
            <a:off x="10850813" y="6480022"/>
            <a:ext cx="7317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9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7">
  <p:cSld name="CUSTOM_30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6"/>
          <p:cNvSpPr/>
          <p:nvPr/>
        </p:nvSpPr>
        <p:spPr>
          <a:xfrm>
            <a:off x="0" y="0"/>
            <a:ext cx="12192005" cy="6858005"/>
          </a:xfrm>
          <a:prstGeom prst="rect">
            <a:avLst/>
          </a:prstGeom>
          <a:noFill/>
          <a:ln>
            <a:noFill/>
          </a:ln>
        </p:spPr>
      </p:sp>
      <p:sp>
        <p:nvSpPr>
          <p:cNvPr id="734" name="Google Shape;734;p106"/>
          <p:cNvSpPr txBox="1"/>
          <p:nvPr/>
        </p:nvSpPr>
        <p:spPr>
          <a:xfrm>
            <a:off x="7240000" y="609600"/>
            <a:ext cx="45339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B4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5" name="Google Shape;735;p106"/>
          <p:cNvSpPr/>
          <p:nvPr/>
        </p:nvSpPr>
        <p:spPr>
          <a:xfrm>
            <a:off x="11243900" y="6160832"/>
            <a:ext cx="543432" cy="435200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06"/>
          <p:cNvSpPr txBox="1"/>
          <p:nvPr>
            <p:ph type="title"/>
          </p:nvPr>
        </p:nvSpPr>
        <p:spPr>
          <a:xfrm>
            <a:off x="7149000" y="609600"/>
            <a:ext cx="45339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edium"/>
              <a:buChar char="●"/>
              <a:defRPr sz="48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pt 1_2 Lines 1">
  <p:cSld name="1_Title and Content_Opt 1_2 Lines_1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7"/>
          <p:cNvSpPr txBox="1"/>
          <p:nvPr>
            <p:ph type="title"/>
          </p:nvPr>
        </p:nvSpPr>
        <p:spPr>
          <a:xfrm>
            <a:off x="342899" y="301128"/>
            <a:ext cx="113919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Roboto"/>
              <a:buNone/>
              <a:defRPr i="0" sz="320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Frank Ruhl Libre"/>
              <a:buNone/>
              <a:defRPr sz="32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sp>
        <p:nvSpPr>
          <p:cNvPr id="739" name="Google Shape;739;p107"/>
          <p:cNvSpPr/>
          <p:nvPr/>
        </p:nvSpPr>
        <p:spPr>
          <a:xfrm>
            <a:off x="457200" y="6153633"/>
            <a:ext cx="457200" cy="3661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-Gold 4">
  <p:cSld name="TITLE_AND_BODY_5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8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2" name="Google Shape;742;p108"/>
          <p:cNvSpPr txBox="1"/>
          <p:nvPr>
            <p:ph idx="12" type="sldNum"/>
          </p:nvPr>
        </p:nvSpPr>
        <p:spPr>
          <a:xfrm>
            <a:off x="10850813" y="6480022"/>
            <a:ext cx="731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-heavy layout">
  <p:cSld name="TITLE_AND_BODY_6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9"/>
          <p:cNvSpPr txBox="1"/>
          <p:nvPr>
            <p:ph type="title"/>
          </p:nvPr>
        </p:nvSpPr>
        <p:spPr>
          <a:xfrm>
            <a:off x="609600" y="593367"/>
            <a:ext cx="109728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oboto Medium"/>
              <a:buChar char="●"/>
              <a:defRPr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5" name="Google Shape;745;p109"/>
          <p:cNvSpPr txBox="1"/>
          <p:nvPr>
            <p:ph idx="12" type="sldNum"/>
          </p:nvPr>
        </p:nvSpPr>
        <p:spPr>
          <a:xfrm>
            <a:off x="10850813" y="6480022"/>
            <a:ext cx="731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837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_Opt 2_3 Lines">
  <p:cSld name="3_Title and Content_Opt 2_3 Line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>
            <a:off x="457200" y="894495"/>
            <a:ext cx="1112520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80" name="Google Shape;80;p12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2" type="body"/>
          </p:nvPr>
        </p:nvSpPr>
        <p:spPr>
          <a:xfrm>
            <a:off x="457200" y="2708694"/>
            <a:ext cx="1112520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3" name="Google Shape;83;p12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2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751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1 Line">
  <p:cSld name="Title Only_1 Lin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3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8" name="Google Shape;88;p13"/>
          <p:cNvSpPr txBox="1"/>
          <p:nvPr>
            <p:ph type="title"/>
          </p:nvPr>
        </p:nvSpPr>
        <p:spPr>
          <a:xfrm>
            <a:off x="457200" y="894496"/>
            <a:ext cx="111252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0" name="Google Shape;90;p13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3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4" y="6013775"/>
            <a:ext cx="1641150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_2 Lines">
  <p:cSld name="1_Title Only_2 Line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14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14"/>
          <p:cNvSpPr txBox="1"/>
          <p:nvPr>
            <p:ph type="title"/>
          </p:nvPr>
        </p:nvSpPr>
        <p:spPr>
          <a:xfrm>
            <a:off x="457200" y="894495"/>
            <a:ext cx="1112520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7" name="Google Shape;97;p14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14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4797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_3 Lines">
  <p:cSld name="2_Title Only_3 Line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5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type="title"/>
          </p:nvPr>
        </p:nvSpPr>
        <p:spPr>
          <a:xfrm>
            <a:off x="457200" y="894495"/>
            <a:ext cx="1112520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04" name="Google Shape;104;p15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5" name="Google Shape;105;p15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4797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Icon_2 Lines">
  <p:cSld name="1_Title and Content_Icon_2 Line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 txBox="1"/>
          <p:nvPr>
            <p:ph type="title"/>
          </p:nvPr>
        </p:nvSpPr>
        <p:spPr>
          <a:xfrm>
            <a:off x="457200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6"/>
          <p:cNvSpPr txBox="1"/>
          <p:nvPr>
            <p:ph idx="2" type="body"/>
          </p:nvPr>
        </p:nvSpPr>
        <p:spPr>
          <a:xfrm>
            <a:off x="457200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3" name="Google Shape;113;p16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570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Icon_3 Lines">
  <p:cSld name="2_Title and Content_Icon_3 Line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457200" y="894495"/>
            <a:ext cx="524256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7"/>
          <p:cNvSpPr txBox="1"/>
          <p:nvPr>
            <p:ph idx="2" type="body"/>
          </p:nvPr>
        </p:nvSpPr>
        <p:spPr>
          <a:xfrm>
            <a:off x="457200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1" name="Google Shape;121;p17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" name="Google Shape;12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570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ne Photo_1 Line">
  <p:cSld name="Title and Content_One Photo_1 Lin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6572552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6" name="Google Shape;126;p18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" name="Google Shape;127;p18"/>
          <p:cNvSpPr txBox="1"/>
          <p:nvPr>
            <p:ph idx="3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type="title"/>
          </p:nvPr>
        </p:nvSpPr>
        <p:spPr>
          <a:xfrm>
            <a:off x="6572552" y="894496"/>
            <a:ext cx="5242560" cy="715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9" name="Google Shape;129;p18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_2 Lines">
  <p:cSld name="1_Title and Content_One Photo_2 Line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type="title"/>
          </p:nvPr>
        </p:nvSpPr>
        <p:spPr>
          <a:xfrm>
            <a:off x="6572552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9"/>
          <p:cNvSpPr txBox="1"/>
          <p:nvPr>
            <p:ph idx="3" type="body"/>
          </p:nvPr>
        </p:nvSpPr>
        <p:spPr>
          <a:xfrm>
            <a:off x="6572552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5" name="Google Shape;135;p19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" name="Google Shape;136;p19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ne Photo_2 Lines">
  <p:cSld name="2_Title and Content_One Photo_2 Line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0"/>
          <p:cNvSpPr txBox="1"/>
          <p:nvPr>
            <p:ph idx="3" type="body"/>
          </p:nvPr>
        </p:nvSpPr>
        <p:spPr>
          <a:xfrm>
            <a:off x="6572552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0"/>
          <p:cNvSpPr txBox="1"/>
          <p:nvPr>
            <p:ph type="title"/>
          </p:nvPr>
        </p:nvSpPr>
        <p:spPr>
          <a:xfrm>
            <a:off x="6572552" y="894495"/>
            <a:ext cx="5242560" cy="1357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42" name="Google Shape;142;p20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20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Icon_1 Line">
  <p:cSld name="Title and Content_Icon_1 Lin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3"/>
          <p:cNvSpPr txBox="1"/>
          <p:nvPr/>
        </p:nvSpPr>
        <p:spPr>
          <a:xfrm>
            <a:off x="10822379" y="6171450"/>
            <a:ext cx="8946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457200" y="894496"/>
            <a:ext cx="524256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" name="Google Shape;21;p3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14" y="6030714"/>
            <a:ext cx="1420288" cy="66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_1 Line_Ascension Logo">
  <p:cSld name="1_Title and Content_One Photo_1 Line_Ascension Logo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0" y="5880295"/>
            <a:ext cx="12192000" cy="977705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1"/>
          <p:cNvSpPr/>
          <p:nvPr>
            <p:ph idx="2" type="pic"/>
          </p:nvPr>
        </p:nvSpPr>
        <p:spPr>
          <a:xfrm>
            <a:off x="0" y="1"/>
            <a:ext cx="6096000" cy="5880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1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6572552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1"/>
          <p:cNvSpPr txBox="1"/>
          <p:nvPr>
            <p:ph idx="3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6572552" y="894496"/>
            <a:ext cx="5242560" cy="715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51" name="Google Shape;151;p21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25" y="6045599"/>
            <a:ext cx="1459425" cy="6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_One Photo_2 Lines_Ascension Logo">
  <p:cSld name="3_Title and Content_One Photo_2 Lines_Ascension Logo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6572552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2"/>
          <p:cNvSpPr txBox="1"/>
          <p:nvPr>
            <p:ph idx="2" type="body"/>
          </p:nvPr>
        </p:nvSpPr>
        <p:spPr>
          <a:xfrm>
            <a:off x="6572552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2"/>
          <p:cNvSpPr/>
          <p:nvPr>
            <p:ph idx="3" type="pic"/>
          </p:nvPr>
        </p:nvSpPr>
        <p:spPr>
          <a:xfrm>
            <a:off x="0" y="1"/>
            <a:ext cx="6096000" cy="5880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2"/>
          <p:cNvSpPr/>
          <p:nvPr/>
        </p:nvSpPr>
        <p:spPr>
          <a:xfrm>
            <a:off x="0" y="5880295"/>
            <a:ext cx="12192000" cy="977705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22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1" name="Google Shape;16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50" y="6008750"/>
            <a:ext cx="1319650" cy="5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_One Photo_2 Lines_Ascension Logo">
  <p:cSld name="4_Title and Content_One Photo_2 Lines_Ascension Logo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3"/>
          <p:cNvSpPr txBox="1"/>
          <p:nvPr>
            <p:ph idx="2" type="body"/>
          </p:nvPr>
        </p:nvSpPr>
        <p:spPr>
          <a:xfrm>
            <a:off x="6572552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3"/>
          <p:cNvSpPr/>
          <p:nvPr>
            <p:ph idx="3" type="pic"/>
          </p:nvPr>
        </p:nvSpPr>
        <p:spPr>
          <a:xfrm>
            <a:off x="0" y="1"/>
            <a:ext cx="6096000" cy="5880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3"/>
          <p:cNvSpPr txBox="1"/>
          <p:nvPr>
            <p:ph type="title"/>
          </p:nvPr>
        </p:nvSpPr>
        <p:spPr>
          <a:xfrm>
            <a:off x="6572552" y="894495"/>
            <a:ext cx="5242560" cy="1357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7" name="Google Shape;167;p23"/>
          <p:cNvSpPr/>
          <p:nvPr/>
        </p:nvSpPr>
        <p:spPr>
          <a:xfrm>
            <a:off x="0" y="5880295"/>
            <a:ext cx="12192000" cy="977705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p23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50" y="6008750"/>
            <a:ext cx="1355825" cy="5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Two Photo_1 Line">
  <p:cSld name="Title and Content_Two Photo_1 Lin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/>
          <p:nvPr>
            <p:ph idx="2" type="pic"/>
          </p:nvPr>
        </p:nvSpPr>
        <p:spPr>
          <a:xfrm>
            <a:off x="609600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24"/>
          <p:cNvSpPr/>
          <p:nvPr>
            <p:ph idx="3" type="pic"/>
          </p:nvPr>
        </p:nvSpPr>
        <p:spPr>
          <a:xfrm>
            <a:off x="6096000" y="3437906"/>
            <a:ext cx="6096000" cy="342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457200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4"/>
          <p:cNvSpPr txBox="1"/>
          <p:nvPr>
            <p:ph type="title"/>
          </p:nvPr>
        </p:nvSpPr>
        <p:spPr>
          <a:xfrm>
            <a:off x="457200" y="894496"/>
            <a:ext cx="524256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76" name="Google Shape;176;p24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7" name="Google Shape;177;p24"/>
          <p:cNvSpPr txBox="1"/>
          <p:nvPr>
            <p:ph idx="4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675" y="5976675"/>
            <a:ext cx="1428776" cy="6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Two Photo_2 Lines">
  <p:cSld name="1_Title and Content_Two Photo_2 Lines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>
            <p:ph idx="2" type="pic"/>
          </p:nvPr>
        </p:nvSpPr>
        <p:spPr>
          <a:xfrm>
            <a:off x="609600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25"/>
          <p:cNvSpPr/>
          <p:nvPr>
            <p:ph idx="3" type="pic"/>
          </p:nvPr>
        </p:nvSpPr>
        <p:spPr>
          <a:xfrm>
            <a:off x="6096000" y="3437906"/>
            <a:ext cx="6096000" cy="342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type="title"/>
          </p:nvPr>
        </p:nvSpPr>
        <p:spPr>
          <a:xfrm>
            <a:off x="457200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25"/>
          <p:cNvSpPr txBox="1"/>
          <p:nvPr>
            <p:ph idx="4" type="body"/>
          </p:nvPr>
        </p:nvSpPr>
        <p:spPr>
          <a:xfrm>
            <a:off x="457200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5" name="Google Shape;185;p25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6" name="Google Shape;18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570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Two Photo_3 Lines">
  <p:cSld name="2_Title and Content_Two Photo_3 Line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/>
          <p:nvPr>
            <p:ph idx="2" type="pic"/>
          </p:nvPr>
        </p:nvSpPr>
        <p:spPr>
          <a:xfrm>
            <a:off x="609600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26"/>
          <p:cNvSpPr/>
          <p:nvPr>
            <p:ph idx="3" type="pic"/>
          </p:nvPr>
        </p:nvSpPr>
        <p:spPr>
          <a:xfrm>
            <a:off x="6096000" y="3437906"/>
            <a:ext cx="6096000" cy="342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26"/>
          <p:cNvSpPr txBox="1"/>
          <p:nvPr>
            <p:ph type="title"/>
          </p:nvPr>
        </p:nvSpPr>
        <p:spPr>
          <a:xfrm>
            <a:off x="457200" y="894495"/>
            <a:ext cx="524256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26"/>
          <p:cNvSpPr txBox="1"/>
          <p:nvPr>
            <p:ph idx="4" type="body"/>
          </p:nvPr>
        </p:nvSpPr>
        <p:spPr>
          <a:xfrm>
            <a:off x="457200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93" name="Google Shape;193;p26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4" name="Google Shape;19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4797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ne Photo with Content_1 Line">
  <p:cSld name="Title and Content_One Photo with Content_1 Lin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>
            <p:ph idx="2" type="pic"/>
          </p:nvPr>
        </p:nvSpPr>
        <p:spPr>
          <a:xfrm>
            <a:off x="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27"/>
          <p:cNvSpPr/>
          <p:nvPr/>
        </p:nvSpPr>
        <p:spPr>
          <a:xfrm>
            <a:off x="0" y="3437906"/>
            <a:ext cx="6096000" cy="3420094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459179" y="3889170"/>
            <a:ext cx="5209309" cy="2005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27"/>
          <p:cNvSpPr txBox="1"/>
          <p:nvPr>
            <p:ph idx="3" type="body"/>
          </p:nvPr>
        </p:nvSpPr>
        <p:spPr>
          <a:xfrm>
            <a:off x="6572552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00" name="Google Shape;200;p27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27"/>
          <p:cNvSpPr txBox="1"/>
          <p:nvPr>
            <p:ph idx="4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27"/>
          <p:cNvSpPr txBox="1"/>
          <p:nvPr>
            <p:ph type="title"/>
          </p:nvPr>
        </p:nvSpPr>
        <p:spPr>
          <a:xfrm>
            <a:off x="6572552" y="894496"/>
            <a:ext cx="5242560" cy="715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3" name="Google Shape;203;p27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50" y="6008750"/>
            <a:ext cx="1337725" cy="5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 with Content_2 Lines">
  <p:cSld name="1_Title and Content_One Photo with Content_2 Lines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>
            <p:ph idx="2" type="pic"/>
          </p:nvPr>
        </p:nvSpPr>
        <p:spPr>
          <a:xfrm>
            <a:off x="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28"/>
          <p:cNvSpPr/>
          <p:nvPr/>
        </p:nvSpPr>
        <p:spPr>
          <a:xfrm>
            <a:off x="0" y="3437906"/>
            <a:ext cx="6096000" cy="3420094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459179" y="3889170"/>
            <a:ext cx="5209309" cy="2005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28"/>
          <p:cNvSpPr txBox="1"/>
          <p:nvPr>
            <p:ph type="title"/>
          </p:nvPr>
        </p:nvSpPr>
        <p:spPr>
          <a:xfrm>
            <a:off x="6572552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0" name="Google Shape;210;p28"/>
          <p:cNvSpPr txBox="1"/>
          <p:nvPr>
            <p:ph idx="3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28"/>
          <p:cNvSpPr txBox="1"/>
          <p:nvPr>
            <p:ph idx="4" type="body"/>
          </p:nvPr>
        </p:nvSpPr>
        <p:spPr>
          <a:xfrm>
            <a:off x="6572552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2" name="Google Shape;212;p28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28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52" y="6008750"/>
            <a:ext cx="1256223" cy="5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ne Photo with Content_3 Lines">
  <p:cSld name="2_Title and Content_One Photo with Content_3 Lines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/>
          <p:nvPr>
            <p:ph idx="2" type="pic"/>
          </p:nvPr>
        </p:nvSpPr>
        <p:spPr>
          <a:xfrm>
            <a:off x="0" y="0"/>
            <a:ext cx="6096000" cy="343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29"/>
          <p:cNvSpPr/>
          <p:nvPr/>
        </p:nvSpPr>
        <p:spPr>
          <a:xfrm>
            <a:off x="0" y="3437906"/>
            <a:ext cx="6096000" cy="3420094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9"/>
          <p:cNvSpPr txBox="1"/>
          <p:nvPr>
            <p:ph idx="1" type="body"/>
          </p:nvPr>
        </p:nvSpPr>
        <p:spPr>
          <a:xfrm>
            <a:off x="459179" y="3889170"/>
            <a:ext cx="5209309" cy="2005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29"/>
          <p:cNvSpPr txBox="1"/>
          <p:nvPr>
            <p:ph idx="3" type="body"/>
          </p:nvPr>
        </p:nvSpPr>
        <p:spPr>
          <a:xfrm>
            <a:off x="6572552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29"/>
          <p:cNvSpPr txBox="1"/>
          <p:nvPr>
            <p:ph idx="4" type="body"/>
          </p:nvPr>
        </p:nvSpPr>
        <p:spPr>
          <a:xfrm>
            <a:off x="6572552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type="title"/>
          </p:nvPr>
        </p:nvSpPr>
        <p:spPr>
          <a:xfrm>
            <a:off x="6572552" y="894495"/>
            <a:ext cx="5242560" cy="1357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222" name="Google Shape;222;p29"/>
          <p:cNvCxnSpPr/>
          <p:nvPr/>
        </p:nvCxnSpPr>
        <p:spPr>
          <a:xfrm flipH="1" rot="10800000">
            <a:off x="6724952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3" name="Google Shape;223;p29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50" y="6008750"/>
            <a:ext cx="1337725" cy="5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30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7" name="Google Shape;227;p30"/>
          <p:cNvSpPr txBox="1"/>
          <p:nvPr>
            <p:ph idx="1" type="body"/>
          </p:nvPr>
        </p:nvSpPr>
        <p:spPr>
          <a:xfrm>
            <a:off x="609599" y="1940183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30"/>
          <p:cNvSpPr/>
          <p:nvPr>
            <p:ph idx="2" type="pic"/>
          </p:nvPr>
        </p:nvSpPr>
        <p:spPr>
          <a:xfrm>
            <a:off x="609601" y="2255196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30"/>
          <p:cNvSpPr/>
          <p:nvPr>
            <p:ph idx="3" type="pic"/>
          </p:nvPr>
        </p:nvSpPr>
        <p:spPr>
          <a:xfrm>
            <a:off x="3441430" y="2255196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30"/>
          <p:cNvSpPr/>
          <p:nvPr>
            <p:ph idx="4" type="pic"/>
          </p:nvPr>
        </p:nvSpPr>
        <p:spPr>
          <a:xfrm>
            <a:off x="6273259" y="2255196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30"/>
          <p:cNvSpPr/>
          <p:nvPr>
            <p:ph idx="5" type="pic"/>
          </p:nvPr>
        </p:nvSpPr>
        <p:spPr>
          <a:xfrm>
            <a:off x="9105090" y="2255196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0"/>
          <p:cNvSpPr txBox="1"/>
          <p:nvPr>
            <p:ph idx="6" type="body"/>
          </p:nvPr>
        </p:nvSpPr>
        <p:spPr>
          <a:xfrm>
            <a:off x="3441429" y="1940183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0"/>
          <p:cNvSpPr txBox="1"/>
          <p:nvPr>
            <p:ph idx="7" type="body"/>
          </p:nvPr>
        </p:nvSpPr>
        <p:spPr>
          <a:xfrm>
            <a:off x="6273259" y="1937364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30"/>
          <p:cNvSpPr txBox="1"/>
          <p:nvPr>
            <p:ph idx="8" type="body"/>
          </p:nvPr>
        </p:nvSpPr>
        <p:spPr>
          <a:xfrm>
            <a:off x="9105089" y="1937364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30"/>
          <p:cNvSpPr txBox="1"/>
          <p:nvPr>
            <p:ph idx="9" type="body"/>
          </p:nvPr>
        </p:nvSpPr>
        <p:spPr>
          <a:xfrm>
            <a:off x="609601" y="3852001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30"/>
          <p:cNvSpPr/>
          <p:nvPr>
            <p:ph idx="13" type="pic"/>
          </p:nvPr>
        </p:nvSpPr>
        <p:spPr>
          <a:xfrm>
            <a:off x="609602" y="4167015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30"/>
          <p:cNvSpPr/>
          <p:nvPr>
            <p:ph idx="14" type="pic"/>
          </p:nvPr>
        </p:nvSpPr>
        <p:spPr>
          <a:xfrm>
            <a:off x="3441431" y="4167015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0"/>
          <p:cNvSpPr/>
          <p:nvPr>
            <p:ph idx="15" type="pic"/>
          </p:nvPr>
        </p:nvSpPr>
        <p:spPr>
          <a:xfrm>
            <a:off x="6273261" y="4167015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0"/>
          <p:cNvSpPr/>
          <p:nvPr>
            <p:ph idx="16" type="pic"/>
          </p:nvPr>
        </p:nvSpPr>
        <p:spPr>
          <a:xfrm>
            <a:off x="9105091" y="4167015"/>
            <a:ext cx="2477311" cy="139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30"/>
          <p:cNvSpPr txBox="1"/>
          <p:nvPr>
            <p:ph idx="17" type="body"/>
          </p:nvPr>
        </p:nvSpPr>
        <p:spPr>
          <a:xfrm>
            <a:off x="3441430" y="3852001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30"/>
          <p:cNvSpPr txBox="1"/>
          <p:nvPr>
            <p:ph idx="18" type="body"/>
          </p:nvPr>
        </p:nvSpPr>
        <p:spPr>
          <a:xfrm>
            <a:off x="6273261" y="3849183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30"/>
          <p:cNvSpPr txBox="1"/>
          <p:nvPr>
            <p:ph idx="19" type="body"/>
          </p:nvPr>
        </p:nvSpPr>
        <p:spPr>
          <a:xfrm>
            <a:off x="9105090" y="3849183"/>
            <a:ext cx="2477311" cy="250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30"/>
          <p:cNvSpPr txBox="1"/>
          <p:nvPr>
            <p:ph type="title"/>
          </p:nvPr>
        </p:nvSpPr>
        <p:spPr>
          <a:xfrm>
            <a:off x="457200" y="894496"/>
            <a:ext cx="111252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4" name="Google Shape;244;p30"/>
          <p:cNvSpPr txBox="1"/>
          <p:nvPr>
            <p:ph idx="20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45" name="Google Shape;245;p30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6" name="Google Shape;246;p30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4" y="6013775"/>
            <a:ext cx="1375412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Opt 2">
  <p:cSld name="Title Slide_Opt 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ctrTitle"/>
          </p:nvPr>
        </p:nvSpPr>
        <p:spPr>
          <a:xfrm>
            <a:off x="1091846" y="782096"/>
            <a:ext cx="7805529" cy="1343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1091846" y="2335261"/>
            <a:ext cx="7805529" cy="981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288" y="5718260"/>
            <a:ext cx="1952665" cy="91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3840">
          <p15:clr>
            <a:srgbClr val="FBAE40"/>
          </p15:clr>
        </p15:guide>
        <p15:guide id="4" pos="5120">
          <p15:clr>
            <a:srgbClr val="FBAE40"/>
          </p15:clr>
        </p15:guide>
        <p15:guide id="5" pos="384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pos="729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Half Page_1 Line">
  <p:cSld name="Title and Content_Half Page_1 Lin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1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0" name="Google Shape;250;p31"/>
          <p:cNvSpPr txBox="1"/>
          <p:nvPr>
            <p:ph idx="1" type="body"/>
          </p:nvPr>
        </p:nvSpPr>
        <p:spPr>
          <a:xfrm>
            <a:off x="457200" y="2066926"/>
            <a:ext cx="5242560" cy="36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31"/>
          <p:cNvSpPr txBox="1"/>
          <p:nvPr>
            <p:ph type="title"/>
          </p:nvPr>
        </p:nvSpPr>
        <p:spPr>
          <a:xfrm>
            <a:off x="457200" y="894496"/>
            <a:ext cx="524256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2" name="Google Shape;252;p31"/>
          <p:cNvSpPr txBox="1"/>
          <p:nvPr>
            <p:ph idx="2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53" name="Google Shape;253;p31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4" name="Google Shape;254;p31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4" y="6013775"/>
            <a:ext cx="1375412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Half Page_2 Lines">
  <p:cSld name="1_Title and Content_Half Page_2 Lin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p32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p32"/>
          <p:cNvSpPr txBox="1"/>
          <p:nvPr>
            <p:ph type="title"/>
          </p:nvPr>
        </p:nvSpPr>
        <p:spPr>
          <a:xfrm>
            <a:off x="457200" y="894495"/>
            <a:ext cx="524256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idx="2" type="body"/>
          </p:nvPr>
        </p:nvSpPr>
        <p:spPr>
          <a:xfrm>
            <a:off x="457200" y="2389518"/>
            <a:ext cx="524256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61" name="Google Shape;261;p32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2" name="Google Shape;262;p32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3176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Half Page_3 Lines">
  <p:cSld name="2_Title and Content_Half Page_3 Lines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33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" name="Google Shape;266;p33"/>
          <p:cNvSpPr txBox="1"/>
          <p:nvPr>
            <p:ph type="title"/>
          </p:nvPr>
        </p:nvSpPr>
        <p:spPr>
          <a:xfrm>
            <a:off x="457200" y="894495"/>
            <a:ext cx="524256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7" name="Google Shape;267;p33"/>
          <p:cNvSpPr txBox="1"/>
          <p:nvPr>
            <p:ph idx="1" type="body"/>
          </p:nvPr>
        </p:nvSpPr>
        <p:spPr>
          <a:xfrm>
            <a:off x="457200" y="366836"/>
            <a:ext cx="524256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33"/>
          <p:cNvSpPr txBox="1"/>
          <p:nvPr>
            <p:ph idx="2" type="body"/>
          </p:nvPr>
        </p:nvSpPr>
        <p:spPr>
          <a:xfrm>
            <a:off x="457200" y="2708694"/>
            <a:ext cx="524256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69" name="Google Shape;269;p33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0" name="Google Shape;270;p33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520350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 b="18809" l="7826" r="63695" t="19826"/>
          <a:stretch/>
        </p:blipFill>
        <p:spPr>
          <a:xfrm>
            <a:off x="4614846" y="4386020"/>
            <a:ext cx="2939287" cy="201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5120">
          <p15:clr>
            <a:srgbClr val="FBAE40"/>
          </p15:clr>
        </p15:guide>
        <p15:guide id="4" pos="384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pos="7296">
          <p15:clr>
            <a:srgbClr val="FBAE40"/>
          </p15:clr>
        </p15:guide>
        <p15:guide id="8" orient="horz" pos="3744">
          <p15:clr>
            <a:srgbClr val="FBAE40"/>
          </p15:clr>
        </p15:guide>
        <p15:guide id="9" orient="horz" pos="576">
          <p15:clr>
            <a:srgbClr val="FBAE40"/>
          </p15:clr>
        </p15:guide>
        <p15:guide id="10" pos="768">
          <p15:clr>
            <a:srgbClr val="FBAE40"/>
          </p15:clr>
        </p15:guide>
        <p15:guide id="11" pos="69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1 Line">
  <p:cSld name="2_Title and Content_Opt 1_1 Lin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457200" y="1333734"/>
            <a:ext cx="11125200" cy="4324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69D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35"/>
          <p:cNvSpPr txBox="1"/>
          <p:nvPr/>
        </p:nvSpPr>
        <p:spPr>
          <a:xfrm>
            <a:off x="10822379" y="6171450"/>
            <a:ext cx="8946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5"/>
          <p:cNvSpPr txBox="1"/>
          <p:nvPr>
            <p:ph type="title"/>
          </p:nvPr>
        </p:nvSpPr>
        <p:spPr>
          <a:xfrm>
            <a:off x="457200" y="894496"/>
            <a:ext cx="111252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9" name="Google Shape;279;p35"/>
          <p:cNvSpPr txBox="1"/>
          <p:nvPr>
            <p:ph idx="2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80" name="Google Shape;280;p35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53275"/>
            <a:ext cx="1357500" cy="6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9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idx="1" type="body"/>
          </p:nvPr>
        </p:nvSpPr>
        <p:spPr>
          <a:xfrm>
            <a:off x="850900" y="1885950"/>
            <a:ext cx="3461100" cy="46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36"/>
          <p:cNvSpPr txBox="1"/>
          <p:nvPr>
            <p:ph idx="2" type="body"/>
          </p:nvPr>
        </p:nvSpPr>
        <p:spPr>
          <a:xfrm>
            <a:off x="850900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F14E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36"/>
          <p:cNvSpPr txBox="1"/>
          <p:nvPr>
            <p:ph idx="3" type="body"/>
          </p:nvPr>
        </p:nvSpPr>
        <p:spPr>
          <a:xfrm>
            <a:off x="4393055" y="1885950"/>
            <a:ext cx="3461100" cy="46560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36"/>
          <p:cNvSpPr txBox="1"/>
          <p:nvPr>
            <p:ph idx="4" type="body"/>
          </p:nvPr>
        </p:nvSpPr>
        <p:spPr>
          <a:xfrm>
            <a:off x="4386020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36"/>
          <p:cNvSpPr txBox="1"/>
          <p:nvPr>
            <p:ph idx="5" type="body"/>
          </p:nvPr>
        </p:nvSpPr>
        <p:spPr>
          <a:xfrm>
            <a:off x="7892403" y="1885950"/>
            <a:ext cx="3461100" cy="4656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36"/>
          <p:cNvSpPr txBox="1"/>
          <p:nvPr>
            <p:ph idx="6" type="body"/>
          </p:nvPr>
        </p:nvSpPr>
        <p:spPr>
          <a:xfrm>
            <a:off x="7892403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FFD2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36"/>
          <p:cNvSpPr txBox="1"/>
          <p:nvPr>
            <p:ph idx="7" type="body"/>
          </p:nvPr>
        </p:nvSpPr>
        <p:spPr>
          <a:xfrm>
            <a:off x="465508" y="791608"/>
            <a:ext cx="89004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1" sz="2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36"/>
          <p:cNvSpPr txBox="1"/>
          <p:nvPr>
            <p:ph type="title"/>
          </p:nvPr>
        </p:nvSpPr>
        <p:spPr>
          <a:xfrm>
            <a:off x="465508" y="311433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eorgia"/>
              <a:buNone/>
              <a:defRPr b="1" i="0" sz="3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p36"/>
          <p:cNvSpPr txBox="1"/>
          <p:nvPr/>
        </p:nvSpPr>
        <p:spPr>
          <a:xfrm>
            <a:off x="10822379" y="6171449"/>
            <a:ext cx="894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b="1" i="0" lang="en-US" sz="21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2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_1 Line">
  <p:cSld name="1_Title Only_1 Line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457200" y="330417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Photo">
  <p:cSld name="Title Slide_Photo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type="ctrTitle"/>
          </p:nvPr>
        </p:nvSpPr>
        <p:spPr>
          <a:xfrm>
            <a:off x="0" y="3180125"/>
            <a:ext cx="84108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3200"/>
              <a:buFont typeface="Georgia"/>
              <a:buNone/>
              <a:defRPr b="1" i="0" sz="3200" u="none" cap="none" strike="noStrike">
                <a:solidFill>
                  <a:srgbClr val="1B42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38"/>
          <p:cNvSpPr txBox="1"/>
          <p:nvPr>
            <p:ph idx="1" type="subTitle"/>
          </p:nvPr>
        </p:nvSpPr>
        <p:spPr>
          <a:xfrm>
            <a:off x="0" y="3989210"/>
            <a:ext cx="78057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4297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1B42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7" name="Google Shape;29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881" y="5436060"/>
            <a:ext cx="1462786" cy="684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OBJECT_1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/>
          <p:nvPr/>
        </p:nvSpPr>
        <p:spPr>
          <a:xfrm>
            <a:off x="-53087" y="-11556"/>
            <a:ext cx="12261600" cy="1286700"/>
          </a:xfrm>
          <a:prstGeom prst="rect">
            <a:avLst/>
          </a:prstGeom>
          <a:solidFill>
            <a:srgbClr val="B40F87"/>
          </a:solidFill>
          <a:ln>
            <a:noFill/>
          </a:ln>
        </p:spPr>
        <p:txBody>
          <a:bodyPr anchorCtr="0" anchor="ctr" bIns="47975" lIns="96000" spcFirstLastPara="1" rIns="96000" wrap="square" tIns="479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9"/>
          <p:cNvSpPr txBox="1"/>
          <p:nvPr>
            <p:ph type="title"/>
          </p:nvPr>
        </p:nvSpPr>
        <p:spPr>
          <a:xfrm>
            <a:off x="281687" y="-43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975" lIns="96000" spcFirstLastPara="1" rIns="96000" wrap="square" tIns="479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Frank Ruhl Libre"/>
              <a:buChar char="●"/>
              <a:defRPr b="1" sz="38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Roboto"/>
              <a:buNone/>
              <a:defRPr b="1" sz="3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1" name="Google Shape;301;p39"/>
          <p:cNvSpPr txBox="1"/>
          <p:nvPr>
            <p:ph idx="1" type="body"/>
          </p:nvPr>
        </p:nvSpPr>
        <p:spPr>
          <a:xfrm>
            <a:off x="357875" y="17100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  <a:defRPr sz="2000">
                <a:latin typeface="Roboto"/>
                <a:ea typeface="Roboto"/>
                <a:cs typeface="Roboto"/>
                <a:sym typeface="Roboto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  <a:defRPr sz="200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  <a:defRPr sz="2000"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  <a:defRPr sz="2000"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  <a:defRPr sz="2000"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  <a:defRPr sz="2000"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■"/>
              <a:defRPr sz="2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2" name="Google Shape;302;p39"/>
          <p:cNvSpPr txBox="1"/>
          <p:nvPr/>
        </p:nvSpPr>
        <p:spPr>
          <a:xfrm>
            <a:off x="11181606" y="6171449"/>
            <a:ext cx="67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7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20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idx="10" type="dt"/>
          </p:nvPr>
        </p:nvSpPr>
        <p:spPr>
          <a:xfrm>
            <a:off x="304800" y="4237567"/>
            <a:ext cx="14226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975" lIns="64000" spcFirstLastPara="1" rIns="64000" wrap="square" tIns="319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/>
        </p:txBody>
      </p:sp>
      <p:sp>
        <p:nvSpPr>
          <p:cNvPr id="305" name="Google Shape;305;p4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975" lIns="64000" spcFirstLastPara="1" rIns="64000" wrap="square" tIns="319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/>
        </p:txBody>
      </p:sp>
      <p:sp>
        <p:nvSpPr>
          <p:cNvPr id="306" name="Google Shape;306;p40"/>
          <p:cNvSpPr txBox="1"/>
          <p:nvPr>
            <p:ph idx="12" type="sldNum"/>
          </p:nvPr>
        </p:nvSpPr>
        <p:spPr>
          <a:xfrm>
            <a:off x="4368800" y="4237567"/>
            <a:ext cx="14226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975" lIns="64000" spcFirstLastPara="1" rIns="64000" wrap="square" tIns="319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lt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609600" y="3125424"/>
            <a:ext cx="109728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0" name="Google Shape;30;p5"/>
          <p:cNvCxnSpPr/>
          <p:nvPr/>
        </p:nvCxnSpPr>
        <p:spPr>
          <a:xfrm flipH="1" rot="10800000">
            <a:off x="5486400" y="4021814"/>
            <a:ext cx="1219200" cy="1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851" y="5632450"/>
            <a:ext cx="1913225" cy="7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975" lIns="127975" spcFirstLastPara="1" rIns="127975" wrap="square" tIns="127975">
            <a:noAutofit/>
          </a:bodyPr>
          <a:lstStyle>
            <a:lvl1pPr lvl="0" rtl="0">
              <a:buNone/>
              <a:defRPr sz="2000"/>
            </a:lvl1pPr>
            <a:lvl2pPr lvl="1" rtl="0">
              <a:buNone/>
              <a:defRPr sz="2000"/>
            </a:lvl2pPr>
            <a:lvl3pPr lvl="2" rtl="0">
              <a:buNone/>
              <a:defRPr sz="2000"/>
            </a:lvl3pPr>
            <a:lvl4pPr lvl="3" rtl="0">
              <a:buNone/>
              <a:defRPr sz="2000"/>
            </a:lvl4pPr>
            <a:lvl5pPr lvl="4" rtl="0">
              <a:buNone/>
              <a:defRPr sz="2000"/>
            </a:lvl5pPr>
            <a:lvl6pPr lvl="5" rtl="0">
              <a:buNone/>
              <a:defRPr sz="2000"/>
            </a:lvl6pPr>
            <a:lvl7pPr lvl="6" rtl="0">
              <a:buNone/>
              <a:defRPr sz="2000"/>
            </a:lvl7pPr>
            <a:lvl8pPr lvl="7" rtl="0">
              <a:buNone/>
              <a:defRPr sz="2000"/>
            </a:lvl8pPr>
            <a:lvl9pPr lvl="8" rtl="0"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ne Photo_2 Lines 1">
  <p:cSld name="Title and Content_One Photo_2 Lines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title"/>
          </p:nvPr>
        </p:nvSpPr>
        <p:spPr>
          <a:xfrm>
            <a:off x="6438900" y="894495"/>
            <a:ext cx="52959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Frank Ruhl Libre"/>
              <a:buNone/>
              <a:defRPr b="1" i="0" sz="34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Font typeface="Frank Ruhl Libre"/>
              <a:buNone/>
              <a:defRPr sz="34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311" name="Google Shape;311;p42"/>
          <p:cNvCxnSpPr/>
          <p:nvPr/>
        </p:nvCxnSpPr>
        <p:spPr>
          <a:xfrm>
            <a:off x="6553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2" name="Google Shape;312;p42"/>
          <p:cNvSpPr txBox="1"/>
          <p:nvPr>
            <p:ph idx="1" type="body"/>
          </p:nvPr>
        </p:nvSpPr>
        <p:spPr>
          <a:xfrm>
            <a:off x="6438900" y="2389517"/>
            <a:ext cx="52959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>
            <a:lvl1pPr indent="-38735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E69D2"/>
              </a:buClr>
              <a:buSzPts val="2500"/>
              <a:buFont typeface="Roboto"/>
              <a:buChar char="•"/>
              <a:defRPr i="0" sz="2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E69D2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E69D2"/>
              </a:buClr>
              <a:buSzPts val="2000"/>
              <a:buFont typeface="Roboto"/>
              <a:buChar char="•"/>
              <a:defRPr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655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E69D2"/>
              </a:buClr>
              <a:buSzPts val="1700"/>
              <a:buFont typeface="Roboto"/>
              <a:buChar char="•"/>
              <a:defRPr i="0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655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E69D2"/>
              </a:buClr>
              <a:buSzPts val="1700"/>
              <a:buFont typeface="Roboto"/>
              <a:buChar char="•"/>
              <a:defRPr i="0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3" name="Google Shape;313;p42"/>
          <p:cNvSpPr txBox="1"/>
          <p:nvPr>
            <p:ph idx="2" type="body"/>
          </p:nvPr>
        </p:nvSpPr>
        <p:spPr>
          <a:xfrm>
            <a:off x="6438900" y="143367"/>
            <a:ext cx="5295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None/>
              <a:defRPr b="1"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683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83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83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83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83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83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83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i="0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4" name="Google Shape;314;p42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7975" lIns="96000" spcFirstLastPara="1" rIns="96000" wrap="square" tIns="479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104">
          <p15:clr>
            <a:srgbClr val="FBAE40"/>
          </p15:clr>
        </p15:guide>
        <p15:guide id="2" pos="74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3"/>
          <p:cNvSpPr txBox="1"/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2_Section Header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/>
          <p:nvPr>
            <p:ph type="title"/>
          </p:nvPr>
        </p:nvSpPr>
        <p:spPr>
          <a:xfrm>
            <a:off x="609600" y="3125424"/>
            <a:ext cx="109728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rank Ruhl Libre"/>
              <a:buNone/>
              <a:defRPr b="1" i="0" sz="4000" u="none" cap="none" strike="noStrik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iagram or Organization Chart" type="dgm">
  <p:cSld name="DIAGRAM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/>
          <p:nvPr>
            <p:ph type="title"/>
          </p:nvPr>
        </p:nvSpPr>
        <p:spPr>
          <a:xfrm>
            <a:off x="609600" y="76200"/>
            <a:ext cx="1016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45"/>
          <p:cNvSpPr/>
          <p:nvPr>
            <p:ph idx="2" type="dgm"/>
          </p:nvPr>
        </p:nvSpPr>
        <p:spPr>
          <a:xfrm>
            <a:off x="609600" y="1600200"/>
            <a:ext cx="1016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 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−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45"/>
          <p:cNvSpPr txBox="1"/>
          <p:nvPr>
            <p:ph idx="10" type="dt"/>
          </p:nvPr>
        </p:nvSpPr>
        <p:spPr>
          <a:xfrm>
            <a:off x="609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45"/>
          <p:cNvSpPr txBox="1"/>
          <p:nvPr>
            <p:ph idx="11" type="ftr"/>
          </p:nvPr>
        </p:nvSpPr>
        <p:spPr>
          <a:xfrm>
            <a:off x="4165600" y="6245225"/>
            <a:ext cx="3860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45"/>
          <p:cNvSpPr txBox="1"/>
          <p:nvPr>
            <p:ph idx="12" type="sldNum"/>
          </p:nvPr>
        </p:nvSpPr>
        <p:spPr>
          <a:xfrm>
            <a:off x="8737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 4">
  <p:cSld name="Title and Content_Opt 1_1 Line_4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oogle Shape;329;p46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0" name="Google Shape;330;p46"/>
          <p:cNvSpPr txBox="1"/>
          <p:nvPr/>
        </p:nvSpPr>
        <p:spPr>
          <a:xfrm>
            <a:off x="11181606" y="6171449"/>
            <a:ext cx="67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b="1" i="0" lang="en-US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6"/>
          <p:cNvSpPr txBox="1"/>
          <p:nvPr>
            <p:ph type="title"/>
          </p:nvPr>
        </p:nvSpPr>
        <p:spPr>
          <a:xfrm>
            <a:off x="342900" y="894495"/>
            <a:ext cx="113919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332" name="Google Shape;332;p46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3" name="Google Shape;333;p46"/>
          <p:cNvSpPr txBox="1"/>
          <p:nvPr>
            <p:ph idx="1" type="body"/>
          </p:nvPr>
        </p:nvSpPr>
        <p:spPr>
          <a:xfrm>
            <a:off x="342900" y="366836"/>
            <a:ext cx="113919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46"/>
          <p:cNvSpPr txBox="1"/>
          <p:nvPr>
            <p:ph idx="2" type="body"/>
          </p:nvPr>
        </p:nvSpPr>
        <p:spPr>
          <a:xfrm>
            <a:off x="342900" y="1897811"/>
            <a:ext cx="11391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69D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161" y="6075370"/>
            <a:ext cx="819198" cy="38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iagram or Organization Chart 1">
  <p:cSld name="DIAGRAM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 txBox="1"/>
          <p:nvPr>
            <p:ph type="title"/>
          </p:nvPr>
        </p:nvSpPr>
        <p:spPr>
          <a:xfrm>
            <a:off x="609600" y="76200"/>
            <a:ext cx="1016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7"/>
          <p:cNvSpPr/>
          <p:nvPr>
            <p:ph idx="2" type="dgm"/>
          </p:nvPr>
        </p:nvSpPr>
        <p:spPr>
          <a:xfrm>
            <a:off x="609600" y="1600200"/>
            <a:ext cx="1016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 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−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47"/>
          <p:cNvSpPr txBox="1"/>
          <p:nvPr>
            <p:ph idx="10" type="dt"/>
          </p:nvPr>
        </p:nvSpPr>
        <p:spPr>
          <a:xfrm>
            <a:off x="609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47"/>
          <p:cNvSpPr txBox="1"/>
          <p:nvPr>
            <p:ph idx="11" type="ftr"/>
          </p:nvPr>
        </p:nvSpPr>
        <p:spPr>
          <a:xfrm>
            <a:off x="4165600" y="6245225"/>
            <a:ext cx="3860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47"/>
          <p:cNvSpPr txBox="1"/>
          <p:nvPr>
            <p:ph idx="12" type="sldNum"/>
          </p:nvPr>
        </p:nvSpPr>
        <p:spPr>
          <a:xfrm>
            <a:off x="8737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 3">
  <p:cSld name="Title and Content_Opt 1_1 Line_3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Google Shape;343;p48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4" name="Google Shape;344;p48"/>
          <p:cNvSpPr txBox="1"/>
          <p:nvPr>
            <p:ph type="title"/>
          </p:nvPr>
        </p:nvSpPr>
        <p:spPr>
          <a:xfrm>
            <a:off x="342900" y="894495"/>
            <a:ext cx="113919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nk Ruhl Libre"/>
              <a:buNone/>
              <a:defRPr b="1" i="0" sz="24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345" name="Google Shape;345;p48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48"/>
          <p:cNvSpPr txBox="1"/>
          <p:nvPr>
            <p:ph idx="1" type="body"/>
          </p:nvPr>
        </p:nvSpPr>
        <p:spPr>
          <a:xfrm>
            <a:off x="342900" y="1897811"/>
            <a:ext cx="11391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400"/>
              <a:buFont typeface="Roboto"/>
              <a:buChar char="•"/>
              <a:defRPr i="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7" name="Google Shape;347;p48"/>
          <p:cNvSpPr txBox="1"/>
          <p:nvPr>
            <p:ph idx="2" type="body"/>
          </p:nvPr>
        </p:nvSpPr>
        <p:spPr>
          <a:xfrm>
            <a:off x="342900" y="143367"/>
            <a:ext cx="11391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48" name="Google Shape;348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153619"/>
            <a:ext cx="1201598" cy="27461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8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3 Lines 1">
  <p:cSld name="2_Title and Content_Opt 1_3 Lines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49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2" name="Google Shape;352;p49"/>
          <p:cNvSpPr txBox="1"/>
          <p:nvPr>
            <p:ph type="title"/>
          </p:nvPr>
        </p:nvSpPr>
        <p:spPr>
          <a:xfrm>
            <a:off x="342900" y="894494"/>
            <a:ext cx="113919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 Ruhl Libre"/>
              <a:buNone/>
              <a:defRPr b="1" i="0" sz="20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353" name="Google Shape;353;p49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4" name="Google Shape;354;p49"/>
          <p:cNvSpPr txBox="1"/>
          <p:nvPr>
            <p:ph idx="1" type="body"/>
          </p:nvPr>
        </p:nvSpPr>
        <p:spPr>
          <a:xfrm>
            <a:off x="342900" y="2708694"/>
            <a:ext cx="11391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5" name="Google Shape;355;p49"/>
          <p:cNvSpPr txBox="1"/>
          <p:nvPr>
            <p:ph idx="2" type="body"/>
          </p:nvPr>
        </p:nvSpPr>
        <p:spPr>
          <a:xfrm>
            <a:off x="342900" y="143367"/>
            <a:ext cx="11391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56" name="Google Shape;356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153619"/>
            <a:ext cx="1201598" cy="27461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d Slide">
  <p:cSld name="1_End Slide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 rot="10800000">
            <a:off x="0" y="0"/>
            <a:ext cx="12192000" cy="40528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 txBox="1"/>
          <p:nvPr>
            <p:ph idx="1" type="subTitle"/>
          </p:nvPr>
        </p:nvSpPr>
        <p:spPr>
          <a:xfrm>
            <a:off x="619932" y="4646219"/>
            <a:ext cx="10972800" cy="981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" name="Google Shape;35;p6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6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1219200" y="457201"/>
            <a:ext cx="9753600" cy="3138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b="1" i="0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25" y="6127875"/>
            <a:ext cx="1556975" cy="6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Opt 1">
  <p:cSld name="Title Slide_Opt 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5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2"/>
          <p:cNvSpPr txBox="1"/>
          <p:nvPr>
            <p:ph type="ctrTitle"/>
          </p:nvPr>
        </p:nvSpPr>
        <p:spPr>
          <a:xfrm>
            <a:off x="1091846" y="782096"/>
            <a:ext cx="78054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3" name="Google Shape;363;p52"/>
          <p:cNvSpPr txBox="1"/>
          <p:nvPr>
            <p:ph idx="1" type="subTitle"/>
          </p:nvPr>
        </p:nvSpPr>
        <p:spPr>
          <a:xfrm>
            <a:off x="1091846" y="2335261"/>
            <a:ext cx="78054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4" name="Google Shape;36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663" y="5018147"/>
            <a:ext cx="2939244" cy="148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3840">
          <p15:clr>
            <a:srgbClr val="FBAE40"/>
          </p15:clr>
        </p15:guide>
        <p15:guide id="4" pos="5120">
          <p15:clr>
            <a:srgbClr val="FBAE40"/>
          </p15:clr>
        </p15:guide>
        <p15:guide id="5" pos="384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pos="7296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Icon_1 Line">
  <p:cSld name="Title and Content_Icon_1 Line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3"/>
          <p:cNvSpPr txBox="1"/>
          <p:nvPr>
            <p:ph idx="1" type="body"/>
          </p:nvPr>
        </p:nvSpPr>
        <p:spPr>
          <a:xfrm>
            <a:off x="457200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53"/>
          <p:cNvSpPr txBox="1"/>
          <p:nvPr/>
        </p:nvSpPr>
        <p:spPr>
          <a:xfrm>
            <a:off x="10822379" y="6171450"/>
            <a:ext cx="89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3"/>
          <p:cNvSpPr txBox="1"/>
          <p:nvPr>
            <p:ph type="title"/>
          </p:nvPr>
        </p:nvSpPr>
        <p:spPr>
          <a:xfrm>
            <a:off x="457200" y="894496"/>
            <a:ext cx="52425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0" name="Google Shape;370;p53"/>
          <p:cNvSpPr txBox="1"/>
          <p:nvPr>
            <p:ph idx="2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71" name="Google Shape;371;p53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14" y="6030714"/>
            <a:ext cx="1420288" cy="66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Opt 2">
  <p:cSld name="Title Slide_Opt 2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4"/>
          <p:cNvSpPr txBox="1"/>
          <p:nvPr>
            <p:ph type="ctrTitle"/>
          </p:nvPr>
        </p:nvSpPr>
        <p:spPr>
          <a:xfrm>
            <a:off x="1091846" y="782096"/>
            <a:ext cx="78054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6" name="Google Shape;376;p54"/>
          <p:cNvSpPr txBox="1"/>
          <p:nvPr>
            <p:ph idx="1" type="subTitle"/>
          </p:nvPr>
        </p:nvSpPr>
        <p:spPr>
          <a:xfrm>
            <a:off x="1091846" y="2335261"/>
            <a:ext cx="78054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77" name="Google Shape;37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288" y="5718260"/>
            <a:ext cx="1952664" cy="91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3840">
          <p15:clr>
            <a:srgbClr val="FBAE40"/>
          </p15:clr>
        </p15:guide>
        <p15:guide id="4" pos="5120">
          <p15:clr>
            <a:srgbClr val="FBAE40"/>
          </p15:clr>
        </p15:guide>
        <p15:guide id="5" pos="384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pos="72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5"/>
          <p:cNvSpPr txBox="1"/>
          <p:nvPr>
            <p:ph type="title"/>
          </p:nvPr>
        </p:nvSpPr>
        <p:spPr>
          <a:xfrm>
            <a:off x="609600" y="3125424"/>
            <a:ext cx="109728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80" name="Google Shape;380;p55"/>
          <p:cNvCxnSpPr/>
          <p:nvPr/>
        </p:nvCxnSpPr>
        <p:spPr>
          <a:xfrm>
            <a:off x="5486400" y="4021815"/>
            <a:ext cx="12192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1" name="Google Shape;381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850" y="5632450"/>
            <a:ext cx="1706850" cy="7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/>
          <p:nvPr/>
        </p:nvSpPr>
        <p:spPr>
          <a:xfrm flipH="1" rot="10800000">
            <a:off x="0" y="104"/>
            <a:ext cx="12192000" cy="405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6"/>
          <p:cNvSpPr txBox="1"/>
          <p:nvPr>
            <p:ph idx="1" type="subTitle"/>
          </p:nvPr>
        </p:nvSpPr>
        <p:spPr>
          <a:xfrm>
            <a:off x="619932" y="4646219"/>
            <a:ext cx="109728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85" name="Google Shape;385;p56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6" name="Google Shape;386;p56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6"/>
          <p:cNvSpPr txBox="1"/>
          <p:nvPr>
            <p:ph type="title"/>
          </p:nvPr>
        </p:nvSpPr>
        <p:spPr>
          <a:xfrm>
            <a:off x="1219200" y="457201"/>
            <a:ext cx="9753600" cy="31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b="1" i="0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88" name="Google Shape;38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049641"/>
            <a:ext cx="1522050" cy="711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">
  <p:cSld name="Title and Content_Opt 1_1 Line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/>
          <p:nvPr>
            <p:ph type="title"/>
          </p:nvPr>
        </p:nvSpPr>
        <p:spPr>
          <a:xfrm>
            <a:off x="457200" y="894496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91" name="Google Shape;391;p57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57"/>
          <p:cNvSpPr txBox="1"/>
          <p:nvPr>
            <p:ph idx="2" type="body"/>
          </p:nvPr>
        </p:nvSpPr>
        <p:spPr>
          <a:xfrm>
            <a:off x="457200" y="1897812"/>
            <a:ext cx="111252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57"/>
          <p:cNvSpPr txBox="1"/>
          <p:nvPr/>
        </p:nvSpPr>
        <p:spPr>
          <a:xfrm>
            <a:off x="10822379" y="6171450"/>
            <a:ext cx="89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72" y="5963504"/>
            <a:ext cx="1565196" cy="73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pt 1_2 Lines">
  <p:cSld name="1_Title and Content_Opt 1_2 Lines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/>
          <p:nvPr>
            <p:ph type="title"/>
          </p:nvPr>
        </p:nvSpPr>
        <p:spPr>
          <a:xfrm>
            <a:off x="457200" y="894495"/>
            <a:ext cx="111252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98" name="Google Shape;398;p58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9" name="Google Shape;399;p58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58"/>
          <p:cNvSpPr txBox="1"/>
          <p:nvPr>
            <p:ph idx="2" type="body"/>
          </p:nvPr>
        </p:nvSpPr>
        <p:spPr>
          <a:xfrm>
            <a:off x="457200" y="2389518"/>
            <a:ext cx="111252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58"/>
          <p:cNvSpPr txBox="1"/>
          <p:nvPr/>
        </p:nvSpPr>
        <p:spPr>
          <a:xfrm>
            <a:off x="10822379" y="6171450"/>
            <a:ext cx="89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58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3" name="Google Shape;40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93099"/>
            <a:ext cx="1375400" cy="56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3 Lines">
  <p:cSld name="2_Title and Content_Opt 1_3 Lines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>
            <p:ph type="title"/>
          </p:nvPr>
        </p:nvSpPr>
        <p:spPr>
          <a:xfrm>
            <a:off x="457200" y="894495"/>
            <a:ext cx="111252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06" name="Google Shape;406;p59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7" name="Google Shape;407;p59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8" name="Google Shape;408;p59"/>
          <p:cNvSpPr txBox="1"/>
          <p:nvPr>
            <p:ph idx="2" type="body"/>
          </p:nvPr>
        </p:nvSpPr>
        <p:spPr>
          <a:xfrm>
            <a:off x="457200" y="2708694"/>
            <a:ext cx="1112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09" name="Google Shape;409;p59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0" name="Google Shape;410;p59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40839"/>
            <a:ext cx="1317625" cy="617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2_1 Line">
  <p:cSld name="Title and Content_Opt 2_1 Line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3" name="Google Shape;413;p60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4" name="Google Shape;414;p60"/>
          <p:cNvSpPr txBox="1"/>
          <p:nvPr>
            <p:ph idx="1" type="body"/>
          </p:nvPr>
        </p:nvSpPr>
        <p:spPr>
          <a:xfrm>
            <a:off x="465117" y="1924051"/>
            <a:ext cx="11125200" cy="3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5" name="Google Shape;415;p60"/>
          <p:cNvSpPr txBox="1"/>
          <p:nvPr>
            <p:ph type="title"/>
          </p:nvPr>
        </p:nvSpPr>
        <p:spPr>
          <a:xfrm>
            <a:off x="457200" y="894496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6" name="Google Shape;416;p60"/>
          <p:cNvSpPr txBox="1"/>
          <p:nvPr>
            <p:ph idx="2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17" name="Google Shape;417;p60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8" name="Google Shape;418;p60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53350"/>
            <a:ext cx="1375400" cy="6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2_2 Lines">
  <p:cSld name="2_Title and Content_Opt 2_2 Lines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/>
          <p:nvPr>
            <p:ph type="title"/>
          </p:nvPr>
        </p:nvSpPr>
        <p:spPr>
          <a:xfrm>
            <a:off x="457200" y="894495"/>
            <a:ext cx="111252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22" name="Google Shape;422;p61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3" name="Google Shape;423;p61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4" name="Google Shape;424;p61"/>
          <p:cNvSpPr txBox="1"/>
          <p:nvPr>
            <p:ph idx="2" type="body"/>
          </p:nvPr>
        </p:nvSpPr>
        <p:spPr>
          <a:xfrm>
            <a:off x="457200" y="2389518"/>
            <a:ext cx="111252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25" name="Google Shape;425;p61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6" name="Google Shape;426;p61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80"/>
            <a:ext cx="1375400" cy="64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">
  <p:cSld name="Title and Content_Opt 1_1 Lin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457200" y="894496"/>
            <a:ext cx="111252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1" name="Google Shape;41;p7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1897812"/>
            <a:ext cx="11125200" cy="3817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"/>
          <p:cNvSpPr txBox="1"/>
          <p:nvPr/>
        </p:nvSpPr>
        <p:spPr>
          <a:xfrm>
            <a:off x="10822379" y="6171450"/>
            <a:ext cx="8946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72" y="5963504"/>
            <a:ext cx="1565196" cy="73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_Opt 2_3 Lines">
  <p:cSld name="3_Title and Content_Opt 2_3 Lines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2"/>
          <p:cNvSpPr txBox="1"/>
          <p:nvPr>
            <p:ph type="title"/>
          </p:nvPr>
        </p:nvSpPr>
        <p:spPr>
          <a:xfrm>
            <a:off x="457200" y="894495"/>
            <a:ext cx="111252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30" name="Google Shape;430;p62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1" name="Google Shape;431;p62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62"/>
          <p:cNvSpPr txBox="1"/>
          <p:nvPr>
            <p:ph idx="2" type="body"/>
          </p:nvPr>
        </p:nvSpPr>
        <p:spPr>
          <a:xfrm>
            <a:off x="457200" y="2708694"/>
            <a:ext cx="1112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33" name="Google Shape;433;p62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4" name="Google Shape;434;p62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3665" y="5918329"/>
            <a:ext cx="2655683" cy="84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1 Line">
  <p:cSld name="Title Only_1 Line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7" name="Google Shape;437;p63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8" name="Google Shape;438;p63"/>
          <p:cNvSpPr txBox="1"/>
          <p:nvPr>
            <p:ph type="title"/>
          </p:nvPr>
        </p:nvSpPr>
        <p:spPr>
          <a:xfrm>
            <a:off x="457200" y="894496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9" name="Google Shape;439;p63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40" name="Google Shape;440;p63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1" name="Google Shape;441;p63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_2 Lines">
  <p:cSld name="1_Title Only_2 Lines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4" name="Google Shape;444;p64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5" name="Google Shape;445;p64"/>
          <p:cNvSpPr txBox="1"/>
          <p:nvPr>
            <p:ph type="title"/>
          </p:nvPr>
        </p:nvSpPr>
        <p:spPr>
          <a:xfrm>
            <a:off x="457200" y="894495"/>
            <a:ext cx="111252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7" name="Google Shape;447;p64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1525" y="6089975"/>
            <a:ext cx="1261410" cy="5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_3 Lines">
  <p:cSld name="2_Title Only_3 Lines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65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1" name="Google Shape;451;p65"/>
          <p:cNvSpPr txBox="1"/>
          <p:nvPr>
            <p:ph idx="1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894495"/>
            <a:ext cx="111252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53" name="Google Shape;453;p65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4" name="Google Shape;454;p65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Icon_2 Lines">
  <p:cSld name="1_Title and Content_Icon_2 Lines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66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66"/>
          <p:cNvSpPr txBox="1"/>
          <p:nvPr>
            <p:ph type="title"/>
          </p:nvPr>
        </p:nvSpPr>
        <p:spPr>
          <a:xfrm>
            <a:off x="457200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0" name="Google Shape;460;p66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1" name="Google Shape;461;p66"/>
          <p:cNvSpPr txBox="1"/>
          <p:nvPr>
            <p:ph idx="2" type="body"/>
          </p:nvPr>
        </p:nvSpPr>
        <p:spPr>
          <a:xfrm>
            <a:off x="457200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62" name="Google Shape;462;p66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3" name="Google Shape;46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13" y="5994282"/>
            <a:ext cx="1482069" cy="69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Icon_3 Lines">
  <p:cSld name="2_Title and Content_Icon_3 Lines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67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7"/>
          <p:cNvSpPr txBox="1"/>
          <p:nvPr>
            <p:ph type="title"/>
          </p:nvPr>
        </p:nvSpPr>
        <p:spPr>
          <a:xfrm>
            <a:off x="457200" y="894495"/>
            <a:ext cx="52425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8" name="Google Shape;468;p67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67"/>
          <p:cNvSpPr txBox="1"/>
          <p:nvPr>
            <p:ph idx="2" type="body"/>
          </p:nvPr>
        </p:nvSpPr>
        <p:spPr>
          <a:xfrm>
            <a:off x="457200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70" name="Google Shape;470;p67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13" y="6063548"/>
            <a:ext cx="1349066" cy="63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ne Photo_1 Line">
  <p:cSld name="Title and Content_One Photo_1 Line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8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4" name="Google Shape;474;p68"/>
          <p:cNvSpPr txBox="1"/>
          <p:nvPr>
            <p:ph idx="1" type="body"/>
          </p:nvPr>
        </p:nvSpPr>
        <p:spPr>
          <a:xfrm>
            <a:off x="6572552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75" name="Google Shape;475;p68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6" name="Google Shape;476;p68"/>
          <p:cNvSpPr txBox="1"/>
          <p:nvPr>
            <p:ph idx="3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7" name="Google Shape;477;p68"/>
          <p:cNvSpPr txBox="1"/>
          <p:nvPr>
            <p:ph type="title"/>
          </p:nvPr>
        </p:nvSpPr>
        <p:spPr>
          <a:xfrm>
            <a:off x="6572552" y="894496"/>
            <a:ext cx="52425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8" name="Google Shape;478;p68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_2 Lines">
  <p:cSld name="1_Title and Content_One Photo_2 Line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9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69"/>
          <p:cNvSpPr txBox="1"/>
          <p:nvPr>
            <p:ph type="title"/>
          </p:nvPr>
        </p:nvSpPr>
        <p:spPr>
          <a:xfrm>
            <a:off x="6572552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2" name="Google Shape;482;p69"/>
          <p:cNvSpPr txBox="1"/>
          <p:nvPr>
            <p:ph idx="1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3" name="Google Shape;483;p69"/>
          <p:cNvSpPr txBox="1"/>
          <p:nvPr>
            <p:ph idx="3" type="body"/>
          </p:nvPr>
        </p:nvSpPr>
        <p:spPr>
          <a:xfrm>
            <a:off x="6572552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84" name="Google Shape;484;p69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5" name="Google Shape;485;p69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ne Photo_2 Lines">
  <p:cSld name="2_Title and Content_One Photo_2 Lines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0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" name="Google Shape;488;p70"/>
          <p:cNvSpPr txBox="1"/>
          <p:nvPr>
            <p:ph idx="1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70"/>
          <p:cNvSpPr txBox="1"/>
          <p:nvPr>
            <p:ph idx="3" type="body"/>
          </p:nvPr>
        </p:nvSpPr>
        <p:spPr>
          <a:xfrm>
            <a:off x="6572552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70"/>
          <p:cNvSpPr txBox="1"/>
          <p:nvPr>
            <p:ph type="title"/>
          </p:nvPr>
        </p:nvSpPr>
        <p:spPr>
          <a:xfrm>
            <a:off x="6572552" y="894495"/>
            <a:ext cx="52425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91" name="Google Shape;491;p70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2" name="Google Shape;492;p70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_1 Line_Ascension Logo">
  <p:cSld name="1_Title and Content_One Photo_1 Line_Ascension Logo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/>
          <p:nvPr/>
        </p:nvSpPr>
        <p:spPr>
          <a:xfrm>
            <a:off x="0" y="5880295"/>
            <a:ext cx="12192000" cy="9777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71"/>
          <p:cNvSpPr/>
          <p:nvPr>
            <p:ph idx="2" type="pic"/>
          </p:nvPr>
        </p:nvSpPr>
        <p:spPr>
          <a:xfrm>
            <a:off x="0" y="1"/>
            <a:ext cx="6096000" cy="58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6" name="Google Shape;496;p71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71"/>
          <p:cNvSpPr txBox="1"/>
          <p:nvPr>
            <p:ph idx="1" type="body"/>
          </p:nvPr>
        </p:nvSpPr>
        <p:spPr>
          <a:xfrm>
            <a:off x="6572552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8" name="Google Shape;498;p71"/>
          <p:cNvSpPr txBox="1"/>
          <p:nvPr>
            <p:ph idx="3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71"/>
          <p:cNvSpPr txBox="1"/>
          <p:nvPr>
            <p:ph type="title"/>
          </p:nvPr>
        </p:nvSpPr>
        <p:spPr>
          <a:xfrm>
            <a:off x="6572552" y="894496"/>
            <a:ext cx="52425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500" name="Google Shape;500;p71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1" name="Google Shape;50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013" y="6045589"/>
            <a:ext cx="1459443" cy="6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pt 1_2 Lines">
  <p:cSld name="1_Title and Content_Opt 1_2 Line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457200" y="894495"/>
            <a:ext cx="11125200" cy="104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8" name="Google Shape;48;p8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457200" y="2389518"/>
            <a:ext cx="11125200" cy="332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8"/>
          <p:cNvSpPr txBox="1"/>
          <p:nvPr/>
        </p:nvSpPr>
        <p:spPr>
          <a:xfrm>
            <a:off x="10822379" y="6171450"/>
            <a:ext cx="8946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" name="Google Shape;52;p8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58325"/>
            <a:ext cx="1375600" cy="5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_One Photo_2 Lines_Ascension Logo">
  <p:cSld name="3_Title and Content_One Photo_2 Lines_Ascension Logo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2"/>
          <p:cNvSpPr txBox="1"/>
          <p:nvPr>
            <p:ph type="title"/>
          </p:nvPr>
        </p:nvSpPr>
        <p:spPr>
          <a:xfrm>
            <a:off x="6572552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4" name="Google Shape;504;p72"/>
          <p:cNvSpPr txBox="1"/>
          <p:nvPr>
            <p:ph idx="1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72"/>
          <p:cNvSpPr txBox="1"/>
          <p:nvPr>
            <p:ph idx="2" type="body"/>
          </p:nvPr>
        </p:nvSpPr>
        <p:spPr>
          <a:xfrm>
            <a:off x="6572552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72"/>
          <p:cNvSpPr/>
          <p:nvPr>
            <p:ph idx="3" type="pic"/>
          </p:nvPr>
        </p:nvSpPr>
        <p:spPr>
          <a:xfrm>
            <a:off x="0" y="1"/>
            <a:ext cx="6096000" cy="58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7" name="Google Shape;507;p72"/>
          <p:cNvSpPr/>
          <p:nvPr/>
        </p:nvSpPr>
        <p:spPr>
          <a:xfrm>
            <a:off x="0" y="5880295"/>
            <a:ext cx="12192000" cy="9777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9" name="Google Shape;509;p72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0" name="Google Shape;510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61" y="6008753"/>
            <a:ext cx="1676628" cy="5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_One Photo_2 Lines_Ascension Logo">
  <p:cSld name="4_Title and Content_One Photo_2 Lines_Ascension Logo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3"/>
          <p:cNvSpPr txBox="1"/>
          <p:nvPr>
            <p:ph idx="1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73"/>
          <p:cNvSpPr txBox="1"/>
          <p:nvPr>
            <p:ph idx="2" type="body"/>
          </p:nvPr>
        </p:nvSpPr>
        <p:spPr>
          <a:xfrm>
            <a:off x="6572552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73"/>
          <p:cNvSpPr/>
          <p:nvPr>
            <p:ph idx="3" type="pic"/>
          </p:nvPr>
        </p:nvSpPr>
        <p:spPr>
          <a:xfrm>
            <a:off x="0" y="1"/>
            <a:ext cx="6096000" cy="58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73"/>
          <p:cNvSpPr txBox="1"/>
          <p:nvPr>
            <p:ph type="title"/>
          </p:nvPr>
        </p:nvSpPr>
        <p:spPr>
          <a:xfrm>
            <a:off x="6572552" y="894495"/>
            <a:ext cx="52425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6" name="Google Shape;516;p73"/>
          <p:cNvSpPr/>
          <p:nvPr/>
        </p:nvSpPr>
        <p:spPr>
          <a:xfrm>
            <a:off x="0" y="5880295"/>
            <a:ext cx="12192000" cy="9777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3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8" name="Google Shape;518;p73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9" name="Google Shape;519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61" y="6008753"/>
            <a:ext cx="1676628" cy="5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Two Photo_1 Line">
  <p:cSld name="Title and Content_Two Photo_1 Lin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4"/>
          <p:cNvSpPr/>
          <p:nvPr>
            <p:ph idx="2" type="pic"/>
          </p:nvPr>
        </p:nvSpPr>
        <p:spPr>
          <a:xfrm>
            <a:off x="609600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2" name="Google Shape;522;p74"/>
          <p:cNvSpPr/>
          <p:nvPr>
            <p:ph idx="3" type="pic"/>
          </p:nvPr>
        </p:nvSpPr>
        <p:spPr>
          <a:xfrm>
            <a:off x="6096000" y="3437906"/>
            <a:ext cx="6096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3" name="Google Shape;523;p74"/>
          <p:cNvSpPr txBox="1"/>
          <p:nvPr>
            <p:ph idx="1" type="body"/>
          </p:nvPr>
        </p:nvSpPr>
        <p:spPr>
          <a:xfrm>
            <a:off x="457200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4" name="Google Shape;524;p74"/>
          <p:cNvSpPr txBox="1"/>
          <p:nvPr>
            <p:ph type="title"/>
          </p:nvPr>
        </p:nvSpPr>
        <p:spPr>
          <a:xfrm>
            <a:off x="457200" y="894496"/>
            <a:ext cx="52425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525" name="Google Shape;525;p74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6" name="Google Shape;526;p74"/>
          <p:cNvSpPr txBox="1"/>
          <p:nvPr>
            <p:ph idx="4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27" name="Google Shape;52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669" y="5976679"/>
            <a:ext cx="1598446" cy="747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Two Photo_2 Lines">
  <p:cSld name="1_Title and Content_Two Photo_2 Lines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5"/>
          <p:cNvSpPr/>
          <p:nvPr>
            <p:ph idx="2" type="pic"/>
          </p:nvPr>
        </p:nvSpPr>
        <p:spPr>
          <a:xfrm>
            <a:off x="609600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75"/>
          <p:cNvSpPr/>
          <p:nvPr>
            <p:ph idx="3" type="pic"/>
          </p:nvPr>
        </p:nvSpPr>
        <p:spPr>
          <a:xfrm>
            <a:off x="6096000" y="3437906"/>
            <a:ext cx="6096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75"/>
          <p:cNvSpPr txBox="1"/>
          <p:nvPr>
            <p:ph type="title"/>
          </p:nvPr>
        </p:nvSpPr>
        <p:spPr>
          <a:xfrm>
            <a:off x="457200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2" name="Google Shape;532;p75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75"/>
          <p:cNvSpPr txBox="1"/>
          <p:nvPr>
            <p:ph idx="4" type="body"/>
          </p:nvPr>
        </p:nvSpPr>
        <p:spPr>
          <a:xfrm>
            <a:off x="457200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34" name="Google Shape;534;p75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5" name="Google Shape;53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Two Photo_3 Lines">
  <p:cSld name="2_Title and Content_Two Photo_3 Lines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6"/>
          <p:cNvSpPr/>
          <p:nvPr>
            <p:ph idx="2" type="pic"/>
          </p:nvPr>
        </p:nvSpPr>
        <p:spPr>
          <a:xfrm>
            <a:off x="609600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76"/>
          <p:cNvSpPr/>
          <p:nvPr>
            <p:ph idx="3" type="pic"/>
          </p:nvPr>
        </p:nvSpPr>
        <p:spPr>
          <a:xfrm>
            <a:off x="6096000" y="3437906"/>
            <a:ext cx="6096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76"/>
          <p:cNvSpPr txBox="1"/>
          <p:nvPr>
            <p:ph type="title"/>
          </p:nvPr>
        </p:nvSpPr>
        <p:spPr>
          <a:xfrm>
            <a:off x="457200" y="894495"/>
            <a:ext cx="52425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0" name="Google Shape;540;p76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76"/>
          <p:cNvSpPr txBox="1"/>
          <p:nvPr>
            <p:ph idx="4" type="body"/>
          </p:nvPr>
        </p:nvSpPr>
        <p:spPr>
          <a:xfrm>
            <a:off x="457200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42" name="Google Shape;542;p76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3" name="Google Shape;54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ne Photo with Content_1 Line">
  <p:cSld name="Title and Content_One Photo with Content_1 Line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7"/>
          <p:cNvSpPr/>
          <p:nvPr>
            <p:ph idx="2" type="pic"/>
          </p:nvPr>
        </p:nvSpPr>
        <p:spPr>
          <a:xfrm>
            <a:off x="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77"/>
          <p:cNvSpPr/>
          <p:nvPr/>
        </p:nvSpPr>
        <p:spPr>
          <a:xfrm>
            <a:off x="0" y="3437906"/>
            <a:ext cx="6096000" cy="3420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77"/>
          <p:cNvSpPr txBox="1"/>
          <p:nvPr>
            <p:ph idx="1" type="body"/>
          </p:nvPr>
        </p:nvSpPr>
        <p:spPr>
          <a:xfrm>
            <a:off x="459179" y="3889170"/>
            <a:ext cx="5209200" cy="20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77"/>
          <p:cNvSpPr txBox="1"/>
          <p:nvPr>
            <p:ph idx="3" type="body"/>
          </p:nvPr>
        </p:nvSpPr>
        <p:spPr>
          <a:xfrm>
            <a:off x="6572552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49" name="Google Shape;549;p77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0" name="Google Shape;550;p77"/>
          <p:cNvSpPr txBox="1"/>
          <p:nvPr>
            <p:ph idx="4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1" name="Google Shape;551;p77"/>
          <p:cNvSpPr txBox="1"/>
          <p:nvPr>
            <p:ph type="title"/>
          </p:nvPr>
        </p:nvSpPr>
        <p:spPr>
          <a:xfrm>
            <a:off x="6572552" y="894496"/>
            <a:ext cx="52425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2" name="Google Shape;552;p77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61" y="6008753"/>
            <a:ext cx="1676628" cy="5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One Photo with Content_2 Lines">
  <p:cSld name="1_Title and Content_One Photo with Content_2 Lines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/>
          <p:nvPr>
            <p:ph idx="2" type="pic"/>
          </p:nvPr>
        </p:nvSpPr>
        <p:spPr>
          <a:xfrm>
            <a:off x="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78"/>
          <p:cNvSpPr/>
          <p:nvPr/>
        </p:nvSpPr>
        <p:spPr>
          <a:xfrm>
            <a:off x="0" y="3437906"/>
            <a:ext cx="6096000" cy="3420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78"/>
          <p:cNvSpPr txBox="1"/>
          <p:nvPr>
            <p:ph idx="1" type="body"/>
          </p:nvPr>
        </p:nvSpPr>
        <p:spPr>
          <a:xfrm>
            <a:off x="459179" y="3889170"/>
            <a:ext cx="5209200" cy="20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78"/>
          <p:cNvSpPr txBox="1"/>
          <p:nvPr>
            <p:ph type="title"/>
          </p:nvPr>
        </p:nvSpPr>
        <p:spPr>
          <a:xfrm>
            <a:off x="6572552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9" name="Google Shape;559;p78"/>
          <p:cNvSpPr txBox="1"/>
          <p:nvPr>
            <p:ph idx="3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0" name="Google Shape;560;p78"/>
          <p:cNvSpPr txBox="1"/>
          <p:nvPr>
            <p:ph idx="4" type="body"/>
          </p:nvPr>
        </p:nvSpPr>
        <p:spPr>
          <a:xfrm>
            <a:off x="6572552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1" name="Google Shape;561;p78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2" name="Google Shape;562;p78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61" y="6008753"/>
            <a:ext cx="1676628" cy="5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ne Photo with Content_3 Lines">
  <p:cSld name="2_Title and Content_One Photo with Content_3 Lines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9"/>
          <p:cNvSpPr/>
          <p:nvPr>
            <p:ph idx="2" type="pic"/>
          </p:nvPr>
        </p:nvSpPr>
        <p:spPr>
          <a:xfrm>
            <a:off x="0" y="0"/>
            <a:ext cx="60960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79"/>
          <p:cNvSpPr/>
          <p:nvPr/>
        </p:nvSpPr>
        <p:spPr>
          <a:xfrm>
            <a:off x="0" y="3437906"/>
            <a:ext cx="6096000" cy="3420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79"/>
          <p:cNvSpPr txBox="1"/>
          <p:nvPr>
            <p:ph idx="1" type="body"/>
          </p:nvPr>
        </p:nvSpPr>
        <p:spPr>
          <a:xfrm>
            <a:off x="459179" y="3889170"/>
            <a:ext cx="5209200" cy="20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8" name="Google Shape;568;p79"/>
          <p:cNvSpPr txBox="1"/>
          <p:nvPr>
            <p:ph idx="3" type="body"/>
          </p:nvPr>
        </p:nvSpPr>
        <p:spPr>
          <a:xfrm>
            <a:off x="6572552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9" name="Google Shape;569;p79"/>
          <p:cNvSpPr txBox="1"/>
          <p:nvPr>
            <p:ph idx="4" type="body"/>
          </p:nvPr>
        </p:nvSpPr>
        <p:spPr>
          <a:xfrm>
            <a:off x="6572552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0" name="Google Shape;570;p79"/>
          <p:cNvSpPr txBox="1"/>
          <p:nvPr>
            <p:ph type="title"/>
          </p:nvPr>
        </p:nvSpPr>
        <p:spPr>
          <a:xfrm>
            <a:off x="6572552" y="894495"/>
            <a:ext cx="52425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571" name="Google Shape;571;p79"/>
          <p:cNvCxnSpPr/>
          <p:nvPr/>
        </p:nvCxnSpPr>
        <p:spPr>
          <a:xfrm>
            <a:off x="6724952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2" name="Google Shape;572;p79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061" y="6008753"/>
            <a:ext cx="1676628" cy="5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5" name="Google Shape;575;p80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6" name="Google Shape;576;p80"/>
          <p:cNvSpPr txBox="1"/>
          <p:nvPr>
            <p:ph idx="1" type="body"/>
          </p:nvPr>
        </p:nvSpPr>
        <p:spPr>
          <a:xfrm>
            <a:off x="609599" y="1940183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80"/>
          <p:cNvSpPr/>
          <p:nvPr>
            <p:ph idx="2" type="pic"/>
          </p:nvPr>
        </p:nvSpPr>
        <p:spPr>
          <a:xfrm>
            <a:off x="609601" y="2255196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0"/>
          <p:cNvSpPr/>
          <p:nvPr>
            <p:ph idx="3" type="pic"/>
          </p:nvPr>
        </p:nvSpPr>
        <p:spPr>
          <a:xfrm>
            <a:off x="3441430" y="2255196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0"/>
          <p:cNvSpPr/>
          <p:nvPr>
            <p:ph idx="4" type="pic"/>
          </p:nvPr>
        </p:nvSpPr>
        <p:spPr>
          <a:xfrm>
            <a:off x="6273259" y="2255196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0"/>
          <p:cNvSpPr/>
          <p:nvPr>
            <p:ph idx="5" type="pic"/>
          </p:nvPr>
        </p:nvSpPr>
        <p:spPr>
          <a:xfrm>
            <a:off x="9105090" y="2255196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80"/>
          <p:cNvSpPr txBox="1"/>
          <p:nvPr>
            <p:ph idx="6" type="body"/>
          </p:nvPr>
        </p:nvSpPr>
        <p:spPr>
          <a:xfrm>
            <a:off x="3441429" y="1940183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80"/>
          <p:cNvSpPr txBox="1"/>
          <p:nvPr>
            <p:ph idx="7" type="body"/>
          </p:nvPr>
        </p:nvSpPr>
        <p:spPr>
          <a:xfrm>
            <a:off x="6273259" y="1937364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80"/>
          <p:cNvSpPr txBox="1"/>
          <p:nvPr>
            <p:ph idx="8" type="body"/>
          </p:nvPr>
        </p:nvSpPr>
        <p:spPr>
          <a:xfrm>
            <a:off x="9105089" y="1937364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80"/>
          <p:cNvSpPr txBox="1"/>
          <p:nvPr>
            <p:ph idx="9" type="body"/>
          </p:nvPr>
        </p:nvSpPr>
        <p:spPr>
          <a:xfrm>
            <a:off x="609601" y="3852001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5" name="Google Shape;585;p80"/>
          <p:cNvSpPr/>
          <p:nvPr>
            <p:ph idx="13" type="pic"/>
          </p:nvPr>
        </p:nvSpPr>
        <p:spPr>
          <a:xfrm>
            <a:off x="609602" y="4167015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0"/>
          <p:cNvSpPr/>
          <p:nvPr>
            <p:ph idx="14" type="pic"/>
          </p:nvPr>
        </p:nvSpPr>
        <p:spPr>
          <a:xfrm>
            <a:off x="3441431" y="4167015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0"/>
          <p:cNvSpPr/>
          <p:nvPr>
            <p:ph idx="15" type="pic"/>
          </p:nvPr>
        </p:nvSpPr>
        <p:spPr>
          <a:xfrm>
            <a:off x="6273261" y="4167015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8" name="Google Shape;588;p80"/>
          <p:cNvSpPr/>
          <p:nvPr>
            <p:ph idx="16" type="pic"/>
          </p:nvPr>
        </p:nvSpPr>
        <p:spPr>
          <a:xfrm>
            <a:off x="9105091" y="4167015"/>
            <a:ext cx="24774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80"/>
          <p:cNvSpPr txBox="1"/>
          <p:nvPr>
            <p:ph idx="17" type="body"/>
          </p:nvPr>
        </p:nvSpPr>
        <p:spPr>
          <a:xfrm>
            <a:off x="3441430" y="3852001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0" name="Google Shape;590;p80"/>
          <p:cNvSpPr txBox="1"/>
          <p:nvPr>
            <p:ph idx="18" type="body"/>
          </p:nvPr>
        </p:nvSpPr>
        <p:spPr>
          <a:xfrm>
            <a:off x="6273261" y="3849183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0"/>
          <p:cNvSpPr txBox="1"/>
          <p:nvPr>
            <p:ph idx="19" type="body"/>
          </p:nvPr>
        </p:nvSpPr>
        <p:spPr>
          <a:xfrm>
            <a:off x="9105090" y="3849183"/>
            <a:ext cx="2477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0"/>
          <p:cNvSpPr txBox="1"/>
          <p:nvPr>
            <p:ph type="title"/>
          </p:nvPr>
        </p:nvSpPr>
        <p:spPr>
          <a:xfrm>
            <a:off x="457200" y="894496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3" name="Google Shape;593;p80"/>
          <p:cNvSpPr txBox="1"/>
          <p:nvPr>
            <p:ph idx="20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94" name="Google Shape;594;p80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5" name="Google Shape;595;p80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Half Page_1 Line">
  <p:cSld name="Title and Content_Half Page_1 Line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8" name="Google Shape;598;p81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9" name="Google Shape;599;p81"/>
          <p:cNvSpPr txBox="1"/>
          <p:nvPr>
            <p:ph idx="1" type="body"/>
          </p:nvPr>
        </p:nvSpPr>
        <p:spPr>
          <a:xfrm>
            <a:off x="457200" y="2066926"/>
            <a:ext cx="5242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81"/>
          <p:cNvSpPr txBox="1"/>
          <p:nvPr>
            <p:ph type="title"/>
          </p:nvPr>
        </p:nvSpPr>
        <p:spPr>
          <a:xfrm>
            <a:off x="457200" y="894496"/>
            <a:ext cx="52425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1" name="Google Shape;601;p81"/>
          <p:cNvSpPr txBox="1"/>
          <p:nvPr>
            <p:ph idx="2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02" name="Google Shape;602;p81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3" name="Google Shape;603;p81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3 Lines">
  <p:cSld name="2_Title and Content_Opt 1_3 Line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894495"/>
            <a:ext cx="11125200" cy="1366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56" name="Google Shape;56;p9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457200" y="2708694"/>
            <a:ext cx="11125200" cy="3006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9" name="Google Shape;59;p9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" name="Google Shape;60;p9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3" y="6013775"/>
            <a:ext cx="141517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_Half Page_2 Lines">
  <p:cSld name="1_Title and Content_Half Page_2 Lines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6" name="Google Shape;606;p82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7" name="Google Shape;607;p82"/>
          <p:cNvSpPr txBox="1"/>
          <p:nvPr>
            <p:ph type="title"/>
          </p:nvPr>
        </p:nvSpPr>
        <p:spPr>
          <a:xfrm>
            <a:off x="457200" y="894495"/>
            <a:ext cx="52425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8" name="Google Shape;608;p82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2"/>
          <p:cNvSpPr txBox="1"/>
          <p:nvPr>
            <p:ph idx="2" type="body"/>
          </p:nvPr>
        </p:nvSpPr>
        <p:spPr>
          <a:xfrm>
            <a:off x="457200" y="2389518"/>
            <a:ext cx="52425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10" name="Google Shape;610;p82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1" name="Google Shape;611;p82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" name="Google Shape;612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Half Page_3 Lines">
  <p:cSld name="2_Title and Content_Half Page_3 Lines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83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5" name="Google Shape;615;p83"/>
          <p:cNvSpPr txBox="1"/>
          <p:nvPr>
            <p:ph type="title"/>
          </p:nvPr>
        </p:nvSpPr>
        <p:spPr>
          <a:xfrm>
            <a:off x="457200" y="894495"/>
            <a:ext cx="52425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6" name="Google Shape;616;p83"/>
          <p:cNvSpPr txBox="1"/>
          <p:nvPr>
            <p:ph idx="1" type="body"/>
          </p:nvPr>
        </p:nvSpPr>
        <p:spPr>
          <a:xfrm>
            <a:off x="457200" y="366836"/>
            <a:ext cx="5242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7" name="Google Shape;617;p83"/>
          <p:cNvSpPr txBox="1"/>
          <p:nvPr>
            <p:ph idx="2" type="body"/>
          </p:nvPr>
        </p:nvSpPr>
        <p:spPr>
          <a:xfrm>
            <a:off x="457200" y="2708694"/>
            <a:ext cx="5242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18" name="Google Shape;618;p83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9" name="Google Shape;619;p83"/>
          <p:cNvSpPr txBox="1"/>
          <p:nvPr/>
        </p:nvSpPr>
        <p:spPr>
          <a:xfrm>
            <a:off x="10822379" y="6171449"/>
            <a:ext cx="89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133400"/>
            <a:ext cx="1317625" cy="5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84"/>
          <p:cNvPicPr preferRelativeResize="0"/>
          <p:nvPr/>
        </p:nvPicPr>
        <p:blipFill rotWithShape="1">
          <a:blip r:embed="rId3">
            <a:alphaModFix/>
          </a:blip>
          <a:srcRect b="18808" l="7825" r="63696" t="19826"/>
          <a:stretch/>
        </p:blipFill>
        <p:spPr>
          <a:xfrm>
            <a:off x="4614846" y="4386020"/>
            <a:ext cx="2939286" cy="2014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5120">
          <p15:clr>
            <a:srgbClr val="FBAE40"/>
          </p15:clr>
        </p15:guide>
        <p15:guide id="4" pos="384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pos="7296">
          <p15:clr>
            <a:srgbClr val="FBAE40"/>
          </p15:clr>
        </p15:guide>
        <p15:guide id="8" orient="horz" pos="3744">
          <p15:clr>
            <a:srgbClr val="FBAE40"/>
          </p15:clr>
        </p15:guide>
        <p15:guide id="9" orient="horz" pos="576">
          <p15:clr>
            <a:srgbClr val="FBAE40"/>
          </p15:clr>
        </p15:guide>
        <p15:guide id="10" pos="768">
          <p15:clr>
            <a:srgbClr val="FBAE40"/>
          </p15:clr>
        </p15:guide>
        <p15:guide id="11" pos="691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1 Line">
  <p:cSld name="2_Title and Content_Opt 1_1 Line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5"/>
          <p:cNvSpPr txBox="1"/>
          <p:nvPr>
            <p:ph idx="1" type="body"/>
          </p:nvPr>
        </p:nvSpPr>
        <p:spPr>
          <a:xfrm>
            <a:off x="457200" y="1333734"/>
            <a:ext cx="11125200" cy="43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69D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85"/>
          <p:cNvSpPr txBox="1"/>
          <p:nvPr/>
        </p:nvSpPr>
        <p:spPr>
          <a:xfrm>
            <a:off x="10822379" y="6171450"/>
            <a:ext cx="89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1E69D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rgbClr val="1E69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85"/>
          <p:cNvSpPr txBox="1"/>
          <p:nvPr>
            <p:ph type="title"/>
          </p:nvPr>
        </p:nvSpPr>
        <p:spPr>
          <a:xfrm>
            <a:off x="457200" y="894496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8" name="Google Shape;628;p85"/>
          <p:cNvSpPr txBox="1"/>
          <p:nvPr>
            <p:ph idx="2" type="body"/>
          </p:nvPr>
        </p:nvSpPr>
        <p:spPr>
          <a:xfrm>
            <a:off x="457200" y="366836"/>
            <a:ext cx="11125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29" name="Google Shape;629;p85"/>
          <p:cNvCxnSpPr/>
          <p:nvPr/>
        </p:nvCxnSpPr>
        <p:spPr>
          <a:xfrm>
            <a:off x="609600" y="794453"/>
            <a:ext cx="6096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0" name="Google Shape;630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66" y="6013769"/>
            <a:ext cx="1834281" cy="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9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6"/>
          <p:cNvSpPr txBox="1"/>
          <p:nvPr>
            <p:ph idx="1" type="body"/>
          </p:nvPr>
        </p:nvSpPr>
        <p:spPr>
          <a:xfrm>
            <a:off x="850900" y="1885950"/>
            <a:ext cx="3461100" cy="46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86"/>
          <p:cNvSpPr txBox="1"/>
          <p:nvPr>
            <p:ph idx="2" type="body"/>
          </p:nvPr>
        </p:nvSpPr>
        <p:spPr>
          <a:xfrm>
            <a:off x="850900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F14E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86"/>
          <p:cNvSpPr txBox="1"/>
          <p:nvPr>
            <p:ph idx="3" type="body"/>
          </p:nvPr>
        </p:nvSpPr>
        <p:spPr>
          <a:xfrm>
            <a:off x="4393055" y="1885950"/>
            <a:ext cx="3461100" cy="46560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86"/>
          <p:cNvSpPr txBox="1"/>
          <p:nvPr>
            <p:ph idx="4" type="body"/>
          </p:nvPr>
        </p:nvSpPr>
        <p:spPr>
          <a:xfrm>
            <a:off x="4386020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6" name="Google Shape;636;p86"/>
          <p:cNvSpPr txBox="1"/>
          <p:nvPr>
            <p:ph idx="5" type="body"/>
          </p:nvPr>
        </p:nvSpPr>
        <p:spPr>
          <a:xfrm>
            <a:off x="7892403" y="1885950"/>
            <a:ext cx="3461100" cy="4656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7" name="Google Shape;637;p86"/>
          <p:cNvSpPr txBox="1"/>
          <p:nvPr>
            <p:ph idx="6" type="body"/>
          </p:nvPr>
        </p:nvSpPr>
        <p:spPr>
          <a:xfrm>
            <a:off x="7892403" y="2571750"/>
            <a:ext cx="3461100" cy="3343200"/>
          </a:xfrm>
          <a:prstGeom prst="rect">
            <a:avLst/>
          </a:prstGeom>
          <a:noFill/>
          <a:ln cap="flat" cmpd="sng" w="9525">
            <a:solidFill>
              <a:srgbClr val="FFD2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86"/>
          <p:cNvSpPr txBox="1"/>
          <p:nvPr>
            <p:ph idx="7" type="body"/>
          </p:nvPr>
        </p:nvSpPr>
        <p:spPr>
          <a:xfrm>
            <a:off x="465508" y="791608"/>
            <a:ext cx="89004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1" sz="2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86"/>
          <p:cNvSpPr txBox="1"/>
          <p:nvPr>
            <p:ph type="title"/>
          </p:nvPr>
        </p:nvSpPr>
        <p:spPr>
          <a:xfrm>
            <a:off x="465508" y="311433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eorgia"/>
              <a:buNone/>
              <a:defRPr b="1" i="0" sz="3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0" name="Google Shape;640;p86"/>
          <p:cNvSpPr txBox="1"/>
          <p:nvPr/>
        </p:nvSpPr>
        <p:spPr>
          <a:xfrm>
            <a:off x="10822379" y="6171449"/>
            <a:ext cx="894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b="1" i="0" lang="en-US" sz="21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2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_1 Line">
  <p:cSld name="1_Title Only_1 Line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7"/>
          <p:cNvSpPr txBox="1"/>
          <p:nvPr>
            <p:ph type="title"/>
          </p:nvPr>
        </p:nvSpPr>
        <p:spPr>
          <a:xfrm>
            <a:off x="457200" y="330417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2_Section Header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8"/>
          <p:cNvSpPr txBox="1"/>
          <p:nvPr>
            <p:ph type="title"/>
          </p:nvPr>
        </p:nvSpPr>
        <p:spPr>
          <a:xfrm>
            <a:off x="609600" y="3125424"/>
            <a:ext cx="109728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Frank Ruhl Libre"/>
              <a:buNone/>
              <a:defRPr b="1" i="0" sz="4000" u="none" cap="none" strike="noStrik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4000"/>
              <a:buFont typeface="Georgia"/>
              <a:buNone/>
              <a:defRPr sz="4000"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iagram or Organization Chart" type="dgm">
  <p:cSld name="DIAGRAM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9"/>
          <p:cNvSpPr txBox="1"/>
          <p:nvPr>
            <p:ph type="title"/>
          </p:nvPr>
        </p:nvSpPr>
        <p:spPr>
          <a:xfrm>
            <a:off x="609600" y="76200"/>
            <a:ext cx="1016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89"/>
          <p:cNvSpPr/>
          <p:nvPr>
            <p:ph idx="2" type="dgm"/>
          </p:nvPr>
        </p:nvSpPr>
        <p:spPr>
          <a:xfrm>
            <a:off x="609600" y="1600200"/>
            <a:ext cx="1016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 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−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89"/>
          <p:cNvSpPr txBox="1"/>
          <p:nvPr>
            <p:ph idx="10" type="dt"/>
          </p:nvPr>
        </p:nvSpPr>
        <p:spPr>
          <a:xfrm>
            <a:off x="609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89"/>
          <p:cNvSpPr txBox="1"/>
          <p:nvPr>
            <p:ph idx="11" type="ftr"/>
          </p:nvPr>
        </p:nvSpPr>
        <p:spPr>
          <a:xfrm>
            <a:off x="4165600" y="6245225"/>
            <a:ext cx="3860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89"/>
          <p:cNvSpPr txBox="1"/>
          <p:nvPr>
            <p:ph idx="12" type="sldNum"/>
          </p:nvPr>
        </p:nvSpPr>
        <p:spPr>
          <a:xfrm>
            <a:off x="8737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iagram or Organization Chart 1">
  <p:cSld name="DIAGRAM_1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0"/>
          <p:cNvSpPr txBox="1"/>
          <p:nvPr>
            <p:ph type="title"/>
          </p:nvPr>
        </p:nvSpPr>
        <p:spPr>
          <a:xfrm>
            <a:off x="609600" y="76200"/>
            <a:ext cx="1016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90"/>
          <p:cNvSpPr/>
          <p:nvPr>
            <p:ph idx="2" type="dgm"/>
          </p:nvPr>
        </p:nvSpPr>
        <p:spPr>
          <a:xfrm>
            <a:off x="609600" y="1600200"/>
            <a:ext cx="1016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 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−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4" name="Google Shape;654;p90"/>
          <p:cNvSpPr txBox="1"/>
          <p:nvPr>
            <p:ph idx="10" type="dt"/>
          </p:nvPr>
        </p:nvSpPr>
        <p:spPr>
          <a:xfrm>
            <a:off x="609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5" name="Google Shape;655;p90"/>
          <p:cNvSpPr txBox="1"/>
          <p:nvPr>
            <p:ph idx="11" type="ftr"/>
          </p:nvPr>
        </p:nvSpPr>
        <p:spPr>
          <a:xfrm>
            <a:off x="4165600" y="6245225"/>
            <a:ext cx="3860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90"/>
          <p:cNvSpPr txBox="1"/>
          <p:nvPr>
            <p:ph idx="12" type="sldNum"/>
          </p:nvPr>
        </p:nvSpPr>
        <p:spPr>
          <a:xfrm>
            <a:off x="8737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1000"/>
              <a:buFont typeface="Arial"/>
              <a:buNone/>
              <a:defRPr b="1" i="0" sz="1000" u="none">
                <a:solidFill>
                  <a:srgbClr val="1B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 4">
  <p:cSld name="Title and Content_Opt 1_1 Line_4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8" name="Google Shape;658;p91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9" name="Google Shape;659;p91"/>
          <p:cNvSpPr txBox="1"/>
          <p:nvPr/>
        </p:nvSpPr>
        <p:spPr>
          <a:xfrm>
            <a:off x="11181606" y="6171449"/>
            <a:ext cx="67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b="1" i="0" lang="en-US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91"/>
          <p:cNvSpPr txBox="1"/>
          <p:nvPr>
            <p:ph type="title"/>
          </p:nvPr>
        </p:nvSpPr>
        <p:spPr>
          <a:xfrm>
            <a:off x="342900" y="894495"/>
            <a:ext cx="113919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61" name="Google Shape;661;p91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2" name="Google Shape;662;p91"/>
          <p:cNvSpPr txBox="1"/>
          <p:nvPr>
            <p:ph idx="1" type="body"/>
          </p:nvPr>
        </p:nvSpPr>
        <p:spPr>
          <a:xfrm>
            <a:off x="342900" y="366836"/>
            <a:ext cx="113919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91"/>
          <p:cNvSpPr txBox="1"/>
          <p:nvPr>
            <p:ph idx="2" type="body"/>
          </p:nvPr>
        </p:nvSpPr>
        <p:spPr>
          <a:xfrm>
            <a:off x="342900" y="1897811"/>
            <a:ext cx="11391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69D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64" name="Google Shape;664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161" y="6075370"/>
            <a:ext cx="819198" cy="38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2_1 Line">
  <p:cSld name="Title and Content_Opt 2_1 Lin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0"/>
          <p:cNvCxnSpPr/>
          <p:nvPr/>
        </p:nvCxnSpPr>
        <p:spPr>
          <a:xfrm>
            <a:off x="609600" y="5981700"/>
            <a:ext cx="109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465117" y="1924051"/>
            <a:ext cx="11125200" cy="379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B4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type="title"/>
          </p:nvPr>
        </p:nvSpPr>
        <p:spPr>
          <a:xfrm>
            <a:off x="457200" y="894496"/>
            <a:ext cx="11125200" cy="6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b="1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57200" y="366836"/>
            <a:ext cx="11125200" cy="524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7" name="Google Shape;67;p10"/>
          <p:cNvCxnSpPr/>
          <p:nvPr/>
        </p:nvCxnSpPr>
        <p:spPr>
          <a:xfrm flipH="1" rot="10800000">
            <a:off x="609600" y="794452"/>
            <a:ext cx="609600" cy="1"/>
          </a:xfrm>
          <a:prstGeom prst="straightConnector1">
            <a:avLst/>
          </a:prstGeom>
          <a:noFill/>
          <a:ln cap="flat" cmpd="sng" w="76200">
            <a:solidFill>
              <a:srgbClr val="FFB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" name="Google Shape;68;p10"/>
          <p:cNvSpPr txBox="1"/>
          <p:nvPr/>
        </p:nvSpPr>
        <p:spPr>
          <a:xfrm>
            <a:off x="10822379" y="6171449"/>
            <a:ext cx="8946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FFB4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800">
              <a:solidFill>
                <a:srgbClr val="FFB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4375" y="6013775"/>
            <a:ext cx="1475125" cy="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Opt 1_1 Line 3">
  <p:cSld name="Title and Content_Opt 1_1 Line_3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6" name="Google Shape;666;p92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7" name="Google Shape;667;p92"/>
          <p:cNvSpPr txBox="1"/>
          <p:nvPr>
            <p:ph type="title"/>
          </p:nvPr>
        </p:nvSpPr>
        <p:spPr>
          <a:xfrm>
            <a:off x="342900" y="894495"/>
            <a:ext cx="113919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nk Ruhl Libre"/>
              <a:buNone/>
              <a:defRPr b="1" i="0" sz="24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k Ruhl Libre"/>
              <a:buNone/>
              <a:defRPr sz="24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668" name="Google Shape;668;p92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9" name="Google Shape;669;p92"/>
          <p:cNvSpPr txBox="1"/>
          <p:nvPr>
            <p:ph idx="1" type="body"/>
          </p:nvPr>
        </p:nvSpPr>
        <p:spPr>
          <a:xfrm>
            <a:off x="342900" y="1897811"/>
            <a:ext cx="11391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400"/>
              <a:buFont typeface="Roboto"/>
              <a:buChar char="•"/>
              <a:defRPr i="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0" name="Google Shape;670;p92"/>
          <p:cNvSpPr txBox="1"/>
          <p:nvPr>
            <p:ph idx="2" type="body"/>
          </p:nvPr>
        </p:nvSpPr>
        <p:spPr>
          <a:xfrm>
            <a:off x="342900" y="143367"/>
            <a:ext cx="11391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71" name="Google Shape;671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153619"/>
            <a:ext cx="1201598" cy="27461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2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3 Lines 1">
  <p:cSld name="2_Title and Content_Opt 1_3 Lines_1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4" name="Google Shape;674;p93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5" name="Google Shape;675;p93"/>
          <p:cNvSpPr txBox="1"/>
          <p:nvPr>
            <p:ph type="title"/>
          </p:nvPr>
        </p:nvSpPr>
        <p:spPr>
          <a:xfrm>
            <a:off x="342900" y="894494"/>
            <a:ext cx="113919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 Ruhl Libre"/>
              <a:buNone/>
              <a:defRPr b="1" i="0" sz="20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676" name="Google Shape;676;p93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93"/>
          <p:cNvSpPr txBox="1"/>
          <p:nvPr>
            <p:ph idx="1" type="body"/>
          </p:nvPr>
        </p:nvSpPr>
        <p:spPr>
          <a:xfrm>
            <a:off x="342900" y="2708694"/>
            <a:ext cx="11391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8" name="Google Shape;678;p93"/>
          <p:cNvSpPr txBox="1"/>
          <p:nvPr>
            <p:ph idx="2" type="body"/>
          </p:nvPr>
        </p:nvSpPr>
        <p:spPr>
          <a:xfrm>
            <a:off x="342900" y="143367"/>
            <a:ext cx="11391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79" name="Google Shape;679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153619"/>
            <a:ext cx="1201598" cy="27461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3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d Slide">
  <p:cSld name="1_End Slide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/>
        </p:txBody>
      </p:sp>
      <p:sp>
        <p:nvSpPr>
          <p:cNvPr id="684" name="Google Shape;684;p9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85" name="Google Shape;685;p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688" name="Google Shape;688;p9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689" name="Google Shape;689;p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_Opt 1_3 Lines 2">
  <p:cSld name="2_Title and Content_Opt 1_3 Lines_2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97"/>
          <p:cNvCxnSpPr/>
          <p:nvPr/>
        </p:nvCxnSpPr>
        <p:spPr>
          <a:xfrm>
            <a:off x="457200" y="5981700"/>
            <a:ext cx="11277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2" name="Google Shape;692;p97"/>
          <p:cNvSpPr txBox="1"/>
          <p:nvPr>
            <p:ph type="title"/>
          </p:nvPr>
        </p:nvSpPr>
        <p:spPr>
          <a:xfrm>
            <a:off x="342900" y="894494"/>
            <a:ext cx="113919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 Ruhl Libre"/>
              <a:buNone/>
              <a:defRPr b="1" i="0" sz="2000" u="none" cap="none" strike="noStrik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Frank Ruhl Libre"/>
              <a:buNone/>
              <a:defRPr sz="2000"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cxnSp>
        <p:nvCxnSpPr>
          <p:cNvPr id="693" name="Google Shape;693;p97"/>
          <p:cNvCxnSpPr/>
          <p:nvPr/>
        </p:nvCxnSpPr>
        <p:spPr>
          <a:xfrm>
            <a:off x="457200" y="794452"/>
            <a:ext cx="457200" cy="0"/>
          </a:xfrm>
          <a:prstGeom prst="straightConnector1">
            <a:avLst/>
          </a:prstGeom>
          <a:noFill/>
          <a:ln cap="flat" cmpd="sng" w="76200">
            <a:solidFill>
              <a:srgbClr val="1E69D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4" name="Google Shape;694;p97"/>
          <p:cNvSpPr txBox="1"/>
          <p:nvPr>
            <p:ph idx="1" type="body"/>
          </p:nvPr>
        </p:nvSpPr>
        <p:spPr>
          <a:xfrm>
            <a:off x="342900" y="2708694"/>
            <a:ext cx="11391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69D2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69D2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5" name="Google Shape;695;p97"/>
          <p:cNvSpPr txBox="1"/>
          <p:nvPr>
            <p:ph idx="2" type="body"/>
          </p:nvPr>
        </p:nvSpPr>
        <p:spPr>
          <a:xfrm>
            <a:off x="342900" y="143367"/>
            <a:ext cx="113919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  <a:defRPr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96" name="Google Shape;696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153619"/>
            <a:ext cx="1201598" cy="27461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7"/>
          <p:cNvSpPr txBox="1"/>
          <p:nvPr/>
        </p:nvSpPr>
        <p:spPr>
          <a:xfrm>
            <a:off x="11181606" y="6171449"/>
            <a:ext cx="670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8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98"/>
          <p:cNvSpPr txBox="1"/>
          <p:nvPr>
            <p:ph idx="2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98"/>
          <p:cNvSpPr txBox="1"/>
          <p:nvPr>
            <p:ph idx="3" type="body"/>
          </p:nvPr>
        </p:nvSpPr>
        <p:spPr>
          <a:xfrm>
            <a:off x="465508" y="791608"/>
            <a:ext cx="89004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1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98"/>
          <p:cNvSpPr txBox="1"/>
          <p:nvPr>
            <p:ph type="title"/>
          </p:nvPr>
        </p:nvSpPr>
        <p:spPr>
          <a:xfrm>
            <a:off x="465508" y="311433"/>
            <a:ext cx="11125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b="1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3" name="Google Shape;703;p98"/>
          <p:cNvSpPr txBox="1"/>
          <p:nvPr>
            <p:ph idx="4" type="body"/>
          </p:nvPr>
        </p:nvSpPr>
        <p:spPr>
          <a:xfrm>
            <a:off x="609600" y="2336779"/>
            <a:ext cx="53868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98"/>
          <p:cNvSpPr txBox="1"/>
          <p:nvPr>
            <p:ph idx="5" type="body"/>
          </p:nvPr>
        </p:nvSpPr>
        <p:spPr>
          <a:xfrm>
            <a:off x="6195483" y="2330248"/>
            <a:ext cx="5386800" cy="3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_Opt 1">
  <p:cSld name="1_Title Slide_Opt 1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99"/>
          <p:cNvSpPr txBox="1"/>
          <p:nvPr>
            <p:ph type="ctrTitle"/>
          </p:nvPr>
        </p:nvSpPr>
        <p:spPr>
          <a:xfrm>
            <a:off x="1091845" y="782095"/>
            <a:ext cx="78057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b="1" i="0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8" name="Google Shape;708;p99"/>
          <p:cNvSpPr txBox="1"/>
          <p:nvPr>
            <p:ph idx="1" type="subTitle"/>
          </p:nvPr>
        </p:nvSpPr>
        <p:spPr>
          <a:xfrm>
            <a:off x="1091845" y="2335260"/>
            <a:ext cx="78057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09" name="Google Shape;70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912" y="4502473"/>
            <a:ext cx="2450919" cy="1842247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9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280">
          <p15:clr>
            <a:srgbClr val="FBAE40"/>
          </p15:clr>
        </p15:guide>
        <p15:guide id="2" pos="2560">
          <p15:clr>
            <a:srgbClr val="FBAE40"/>
          </p15:clr>
        </p15:guide>
        <p15:guide id="3" pos="3840">
          <p15:clr>
            <a:srgbClr val="FBAE40"/>
          </p15:clr>
        </p15:guide>
        <p15:guide id="4" pos="5120">
          <p15:clr>
            <a:srgbClr val="FBAE40"/>
          </p15:clr>
        </p15:guide>
        <p15:guide id="5" pos="384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pos="7296">
          <p15:clr>
            <a:srgbClr val="FBAE40"/>
          </p15:clr>
        </p15:guide>
        <p15:guide id="9" pos="6912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10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0"/>
          <p:cNvSpPr/>
          <p:nvPr/>
        </p:nvSpPr>
        <p:spPr>
          <a:xfrm>
            <a:off x="-53087" y="-11556"/>
            <a:ext cx="12261600" cy="1286700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00"/>
          <p:cNvSpPr txBox="1"/>
          <p:nvPr>
            <p:ph type="title"/>
          </p:nvPr>
        </p:nvSpPr>
        <p:spPr>
          <a:xfrm>
            <a:off x="281687" y="-43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Frank Ruhl Libre"/>
              <a:buChar char="●"/>
              <a:defRPr b="1" sz="27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None/>
              <a:defRPr b="1" sz="27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4" name="Google Shape;714;p100"/>
          <p:cNvSpPr txBox="1"/>
          <p:nvPr>
            <p:ph idx="1" type="body"/>
          </p:nvPr>
        </p:nvSpPr>
        <p:spPr>
          <a:xfrm>
            <a:off x="357875" y="17100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5" name="Google Shape;715;p100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Photo">
  <p:cSld name="Title Slide_Photo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1"/>
          <p:cNvSpPr txBox="1"/>
          <p:nvPr>
            <p:ph type="ctrTitle"/>
          </p:nvPr>
        </p:nvSpPr>
        <p:spPr>
          <a:xfrm>
            <a:off x="0" y="3180125"/>
            <a:ext cx="84108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B4297"/>
              </a:buClr>
              <a:buSzPts val="3200"/>
              <a:buFont typeface="Georgia"/>
              <a:buNone/>
              <a:defRPr b="1" i="0" sz="3200" u="none" cap="none" strike="noStrike">
                <a:solidFill>
                  <a:srgbClr val="1B42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8" name="Google Shape;718;p101"/>
          <p:cNvSpPr txBox="1"/>
          <p:nvPr>
            <p:ph idx="1" type="subTitle"/>
          </p:nvPr>
        </p:nvSpPr>
        <p:spPr>
          <a:xfrm>
            <a:off x="0" y="3989210"/>
            <a:ext cx="7806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4297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1B42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9" name="Google Shape;71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881" y="5436060"/>
            <a:ext cx="1462421" cy="68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0" Type="http://schemas.openxmlformats.org/officeDocument/2006/relationships/theme" Target="../theme/theme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97.xml"/><Relationship Id="rId47" Type="http://schemas.openxmlformats.org/officeDocument/2006/relationships/slideLayout" Target="../slideLayouts/slideLayout96.xml"/><Relationship Id="rId49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78.xml"/><Relationship Id="rId51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64.xml"/><Relationship Id="rId59" Type="http://schemas.openxmlformats.org/officeDocument/2006/relationships/theme" Target="../theme/theme2.xml"/><Relationship Id="rId14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1280">
          <p15:clr>
            <a:srgbClr val="F26B43"/>
          </p15:clr>
        </p15:guide>
        <p15:guide id="4" pos="2560">
          <p15:clr>
            <a:srgbClr val="F26B43"/>
          </p15:clr>
        </p15:guide>
        <p15:guide id="5" pos="5120">
          <p15:clr>
            <a:srgbClr val="F26B43"/>
          </p15:clr>
        </p15:guide>
        <p15:guide id="6" pos="6400">
          <p15:clr>
            <a:srgbClr val="F26B43"/>
          </p15:clr>
        </p15:guide>
        <p15:guide id="7" pos="768">
          <p15:clr>
            <a:srgbClr val="F26B43"/>
          </p15:clr>
        </p15:guide>
        <p15:guide id="8" pos="7296">
          <p15:clr>
            <a:srgbClr val="F26B43"/>
          </p15:clr>
        </p15:guide>
        <p15:guide id="9" pos="6912">
          <p15:clr>
            <a:srgbClr val="F26B43"/>
          </p15:clr>
        </p15:guide>
        <p15:guide id="10" orient="horz" pos="288">
          <p15:clr>
            <a:srgbClr val="F26B43"/>
          </p15:clr>
        </p15:guide>
        <p15:guide id="11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1" r:id="rId55"/>
    <p:sldLayoutId id="2147483752" r:id="rId56"/>
    <p:sldLayoutId id="2147483753" r:id="rId57"/>
    <p:sldLayoutId id="2147483754" r:id="rId5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1280">
          <p15:clr>
            <a:srgbClr val="F26B43"/>
          </p15:clr>
        </p15:guide>
        <p15:guide id="4" pos="2560">
          <p15:clr>
            <a:srgbClr val="F26B43"/>
          </p15:clr>
        </p15:guide>
        <p15:guide id="5" pos="5120">
          <p15:clr>
            <a:srgbClr val="F26B43"/>
          </p15:clr>
        </p15:guide>
        <p15:guide id="6" pos="6400">
          <p15:clr>
            <a:srgbClr val="F26B43"/>
          </p15:clr>
        </p15:guide>
        <p15:guide id="7" pos="768">
          <p15:clr>
            <a:srgbClr val="F26B43"/>
          </p15:clr>
        </p15:guide>
        <p15:guide id="8" pos="7296">
          <p15:clr>
            <a:srgbClr val="F26B43"/>
          </p15:clr>
        </p15:guide>
        <p15:guide id="9" pos="6912">
          <p15:clr>
            <a:srgbClr val="F26B43"/>
          </p15:clr>
        </p15:guide>
        <p15:guide id="10" orient="horz" pos="288">
          <p15:clr>
            <a:srgbClr val="F26B43"/>
          </p15:clr>
        </p15:guide>
        <p15:guide id="11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7.png"/><Relationship Id="rId8" Type="http://schemas.openxmlformats.org/officeDocument/2006/relationships/image" Target="../media/image62.png"/><Relationship Id="rId10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6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Relationship Id="rId5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0"/>
          <p:cNvSpPr txBox="1"/>
          <p:nvPr>
            <p:ph type="ctrTitle"/>
          </p:nvPr>
        </p:nvSpPr>
        <p:spPr>
          <a:xfrm>
            <a:off x="360325" y="853602"/>
            <a:ext cx="10556100" cy="19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4000"/>
              <a:t>Combatting Market Competition</a:t>
            </a:r>
            <a:endParaRPr sz="4000"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2400"/>
              <a:t>Deb Brown, RN, BSN, MHA</a:t>
            </a:r>
            <a:endParaRPr sz="2400"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2400"/>
              <a:t>Vice President, Chief Operating Officer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19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832" name="Google Shape;832;p119"/>
          <p:cNvSpPr txBox="1"/>
          <p:nvPr>
            <p:ph idx="2" type="body"/>
          </p:nvPr>
        </p:nvSpPr>
        <p:spPr>
          <a:xfrm>
            <a:off x="457200" y="1411400"/>
            <a:ext cx="81111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Grass is greener mentality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Employees seek out ‘better’ opportunities at other organizations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Compensation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Difficult to ‘keep up with the Joneses’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Career advancement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Promises of ‘leadership’ positions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Work-life balance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Promises of fewer call shifts, robust staffing, alternative work schedules</a:t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3" name="Google Shape;83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625" y="161663"/>
            <a:ext cx="371475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5500" y="2733563"/>
            <a:ext cx="3228975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20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capabilities across systems</a:t>
            </a:r>
            <a:endParaRPr/>
          </a:p>
        </p:txBody>
      </p:sp>
      <p:sp>
        <p:nvSpPr>
          <p:cNvPr id="841" name="Google Shape;841;p120"/>
          <p:cNvSpPr txBox="1"/>
          <p:nvPr>
            <p:ph idx="2" type="body"/>
          </p:nvPr>
        </p:nvSpPr>
        <p:spPr>
          <a:xfrm>
            <a:off x="457200" y="1055500"/>
            <a:ext cx="11125200" cy="46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The MOST IMPORTANT competitive threat Dell Children’s has is its relationship with the Dell Medical School at the University of Texas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2" name="Google Shape;842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188" y="2561688"/>
            <a:ext cx="3762375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6525" y="2885538"/>
            <a:ext cx="451485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21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</a:t>
            </a:r>
            <a:r>
              <a:rPr lang="en-US" sz="2400"/>
              <a:t>hat makes it work?</a:t>
            </a:r>
            <a:endParaRPr sz="2400"/>
          </a:p>
        </p:txBody>
      </p:sp>
      <p:sp>
        <p:nvSpPr>
          <p:cNvPr id="850" name="Google Shape;850;p121"/>
          <p:cNvSpPr txBox="1"/>
          <p:nvPr>
            <p:ph idx="2" type="body"/>
          </p:nvPr>
        </p:nvSpPr>
        <p:spPr>
          <a:xfrm>
            <a:off x="457200" y="1055500"/>
            <a:ext cx="11125200" cy="46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Relationships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Department Chairs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Leah Harris, MD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Charlie Nemeroff, MD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Kevin Bozic, MD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George Macones, MD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Dell Children’s Leadership team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Chris Born (retired)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Deb Brown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Meena Iyer, MD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Nilda Garcia, MD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Program Agreements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Define positions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Define structure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Define funds flow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Define quality expectations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1" name="Google Shape;85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546" y="540725"/>
            <a:ext cx="1676329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9135" y="618977"/>
            <a:ext cx="1616362" cy="1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7103" y="2750321"/>
            <a:ext cx="1792775" cy="17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2737" y="2585185"/>
            <a:ext cx="1616374" cy="156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83123" y="2634550"/>
            <a:ext cx="1349102" cy="17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56613" y="410076"/>
            <a:ext cx="1325562" cy="18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1551" y="4417813"/>
            <a:ext cx="1510425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13300" y="4518088"/>
            <a:ext cx="1440670" cy="14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22"/>
          <p:cNvSpPr txBox="1"/>
          <p:nvPr>
            <p:ph type="title"/>
          </p:nvPr>
        </p:nvSpPr>
        <p:spPr>
          <a:xfrm>
            <a:off x="609582" y="1216975"/>
            <a:ext cx="10972800" cy="328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eorgia"/>
              <a:buNone/>
            </a:pPr>
            <a:r>
              <a:rPr lang="en-US" sz="4300">
                <a:latin typeface="Arial"/>
                <a:ea typeface="Arial"/>
                <a:cs typeface="Arial"/>
                <a:sym typeface="Arial"/>
              </a:rPr>
              <a:t>Thank you</a:t>
            </a:r>
            <a:endParaRPr sz="4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1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Competing in the marketplace</a:t>
            </a:r>
            <a:endParaRPr/>
          </a:p>
        </p:txBody>
      </p:sp>
      <p:sp>
        <p:nvSpPr>
          <p:cNvPr id="758" name="Google Shape;758;p111"/>
          <p:cNvSpPr txBox="1"/>
          <p:nvPr>
            <p:ph idx="2" type="body"/>
          </p:nvPr>
        </p:nvSpPr>
        <p:spPr>
          <a:xfrm>
            <a:off x="457200" y="1411402"/>
            <a:ext cx="111252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Know your organization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Know your competitor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Know your assets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What are you are willing to do to compete?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Know what you cannot do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Challenges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Building across systems to compete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2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organization</a:t>
            </a:r>
            <a:endParaRPr/>
          </a:p>
        </p:txBody>
      </p:sp>
      <p:sp>
        <p:nvSpPr>
          <p:cNvPr id="765" name="Google Shape;765;p112"/>
          <p:cNvSpPr txBox="1"/>
          <p:nvPr>
            <p:ph idx="2" type="body"/>
          </p:nvPr>
        </p:nvSpPr>
        <p:spPr>
          <a:xfrm>
            <a:off x="457200" y="1005002"/>
            <a:ext cx="111252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Opened in 1987 and expanded in 2007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299 bed quaternary, academic, children’s hospital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Service line specialization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Cardiac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Neurosciences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Mental Health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Maternal/Fetal/Neonatology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Orthopedics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Hematology/Oncology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Affiliation with Dell Medical School at the University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of Texas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Growing community and answering the call</a:t>
            </a:r>
            <a:endParaRPr/>
          </a:p>
        </p:txBody>
      </p:sp>
      <p:pic>
        <p:nvPicPr>
          <p:cNvPr id="766" name="Google Shape;76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8271" y="161675"/>
            <a:ext cx="3122692" cy="19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8213" y="3785675"/>
            <a:ext cx="20859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3375" y="3859925"/>
            <a:ext cx="1963875" cy="21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2750" y="2256777"/>
            <a:ext cx="421957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3350" y="3066402"/>
            <a:ext cx="11525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3"/>
          <p:cNvSpPr txBox="1"/>
          <p:nvPr>
            <p:ph type="title"/>
          </p:nvPr>
        </p:nvSpPr>
        <p:spPr>
          <a:xfrm>
            <a:off x="389450" y="90300"/>
            <a:ext cx="11125200" cy="9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organization</a:t>
            </a:r>
            <a:endParaRPr/>
          </a:p>
        </p:txBody>
      </p:sp>
      <p:sp>
        <p:nvSpPr>
          <p:cNvPr id="777" name="Google Shape;777;p113"/>
          <p:cNvSpPr txBox="1"/>
          <p:nvPr>
            <p:ph idx="2" type="body"/>
          </p:nvPr>
        </p:nvSpPr>
        <p:spPr>
          <a:xfrm>
            <a:off x="457200" y="1140178"/>
            <a:ext cx="11125200" cy="45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Dell Children’s North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Population growth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Austin traffic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Affordability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Need for more lower acuity beds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36 beds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Destination programs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Orthopedics/Sports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Community pediatrician engagement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This is ‘your’ hospital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8" name="Google Shape;77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896" y="677925"/>
            <a:ext cx="4632850" cy="30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14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competitor</a:t>
            </a:r>
            <a:endParaRPr/>
          </a:p>
        </p:txBody>
      </p:sp>
      <p:sp>
        <p:nvSpPr>
          <p:cNvPr id="785" name="Google Shape;785;p114"/>
          <p:cNvSpPr txBox="1"/>
          <p:nvPr>
            <p:ph idx="2" type="body"/>
          </p:nvPr>
        </p:nvSpPr>
        <p:spPr>
          <a:xfrm>
            <a:off x="457200" y="1411400"/>
            <a:ext cx="52494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HCA St. David’s North Austin Children’s Hospital - hospital within an adult hospital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Opened 2018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PICU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Acute Care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Large NICU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Women’s Services</a:t>
            </a:r>
            <a:endParaRPr/>
          </a:p>
        </p:txBody>
      </p:sp>
      <p:pic>
        <p:nvPicPr>
          <p:cNvPr id="786" name="Google Shape;78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600" y="1209275"/>
            <a:ext cx="601980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5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competitor</a:t>
            </a:r>
            <a:endParaRPr/>
          </a:p>
        </p:txBody>
      </p:sp>
      <p:sp>
        <p:nvSpPr>
          <p:cNvPr id="793" name="Google Shape;793;p115"/>
          <p:cNvSpPr txBox="1"/>
          <p:nvPr>
            <p:ph idx="2" type="body"/>
          </p:nvPr>
        </p:nvSpPr>
        <p:spPr>
          <a:xfrm>
            <a:off x="457200" y="1411400"/>
            <a:ext cx="52494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Texas Children’s Hospital - Austin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2nd </a:t>
            </a:r>
            <a:r>
              <a:rPr lang="en-US"/>
              <a:t>foray</a:t>
            </a:r>
            <a:r>
              <a:rPr lang="en-US"/>
              <a:t> outside of Houston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Women and Children’s services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Will send high acuity patients and their families to Houston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USNWR - ranked in 10 specialties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4" name="Google Shape;79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000" y="1879595"/>
            <a:ext cx="6180600" cy="270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6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assets</a:t>
            </a:r>
            <a:endParaRPr/>
          </a:p>
        </p:txBody>
      </p:sp>
      <p:sp>
        <p:nvSpPr>
          <p:cNvPr id="801" name="Google Shape;801;p116"/>
          <p:cNvSpPr txBox="1"/>
          <p:nvPr>
            <p:ph idx="2" type="body"/>
          </p:nvPr>
        </p:nvSpPr>
        <p:spPr>
          <a:xfrm>
            <a:off x="457200" y="1411402"/>
            <a:ext cx="111252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Relationship with Dell Medical School at the University of Texas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Recruitment of luminary providers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Infrastructure development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Research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Education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Programs/Service Lines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Long standing relationships with community providers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Long standing relationships with industry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Long standing relationships with philanthropists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5375" y="161675"/>
            <a:ext cx="2095575" cy="28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9600" y="3651621"/>
            <a:ext cx="2305550" cy="237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799" y="1942837"/>
            <a:ext cx="2435343" cy="23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2022" y="4842322"/>
            <a:ext cx="1411950" cy="14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" y="4497949"/>
            <a:ext cx="6146801" cy="21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7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you willing to do to compete?</a:t>
            </a:r>
            <a:endParaRPr/>
          </a:p>
        </p:txBody>
      </p:sp>
      <p:sp>
        <p:nvSpPr>
          <p:cNvPr id="813" name="Google Shape;813;p117"/>
          <p:cNvSpPr txBox="1"/>
          <p:nvPr>
            <p:ph idx="2" type="body"/>
          </p:nvPr>
        </p:nvSpPr>
        <p:spPr>
          <a:xfrm>
            <a:off x="457200" y="1411402"/>
            <a:ext cx="111252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Culture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Compensation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Service Line investment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Unlikely partnerships with previous competitors</a:t>
            </a:r>
            <a:endParaRPr/>
          </a:p>
        </p:txBody>
      </p:sp>
      <p:pic>
        <p:nvPicPr>
          <p:cNvPr id="814" name="Google Shape;81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0350" y="931324"/>
            <a:ext cx="2191896" cy="12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069150"/>
            <a:ext cx="6841073" cy="264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170" y="2337195"/>
            <a:ext cx="4572834" cy="30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8"/>
          <p:cNvSpPr txBox="1"/>
          <p:nvPr>
            <p:ph type="title"/>
          </p:nvPr>
        </p:nvSpPr>
        <p:spPr>
          <a:xfrm>
            <a:off x="457200" y="161670"/>
            <a:ext cx="11125200" cy="104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can’t or won’t you do?</a:t>
            </a:r>
            <a:endParaRPr/>
          </a:p>
        </p:txBody>
      </p:sp>
      <p:sp>
        <p:nvSpPr>
          <p:cNvPr id="823" name="Google Shape;823;p118"/>
          <p:cNvSpPr txBox="1"/>
          <p:nvPr>
            <p:ph idx="2" type="body"/>
          </p:nvPr>
        </p:nvSpPr>
        <p:spPr>
          <a:xfrm>
            <a:off x="457200" y="1411402"/>
            <a:ext cx="11125200" cy="430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Retain everyone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Compensation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Benefits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Have a negative culture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Exit employees in a negative manner…they may be back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4" name="Google Shape;82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900" y="3588413"/>
            <a:ext cx="59436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172" y="313800"/>
            <a:ext cx="4328175" cy="227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Yellow with Section Titles">
  <a:themeElements>
    <a:clrScheme name="Ascension">
      <a:dk1>
        <a:srgbClr val="000000"/>
      </a:dk1>
      <a:lt1>
        <a:srgbClr val="FFFFFF"/>
      </a:lt1>
      <a:dk2>
        <a:srgbClr val="1B4297"/>
      </a:dk2>
      <a:lt2>
        <a:srgbClr val="1E69D2"/>
      </a:lt2>
      <a:accent1>
        <a:srgbClr val="00A890"/>
      </a:accent1>
      <a:accent2>
        <a:srgbClr val="B40F87"/>
      </a:accent2>
      <a:accent3>
        <a:srgbClr val="FFB400"/>
      </a:accent3>
      <a:accent4>
        <a:srgbClr val="1B4297"/>
      </a:accent4>
      <a:accent5>
        <a:srgbClr val="1E69D2"/>
      </a:accent5>
      <a:accent6>
        <a:srgbClr val="00A890"/>
      </a:accent6>
      <a:hlink>
        <a:srgbClr val="B40F87"/>
      </a:hlink>
      <a:folHlink>
        <a:srgbClr val="FFB4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Yellow with Section Titles">
  <a:themeElements>
    <a:clrScheme name="Ascension">
      <a:dk1>
        <a:srgbClr val="000000"/>
      </a:dk1>
      <a:lt1>
        <a:srgbClr val="FFFFFF"/>
      </a:lt1>
      <a:dk2>
        <a:srgbClr val="1B4297"/>
      </a:dk2>
      <a:lt2>
        <a:srgbClr val="1E69D2"/>
      </a:lt2>
      <a:accent1>
        <a:srgbClr val="00A890"/>
      </a:accent1>
      <a:accent2>
        <a:srgbClr val="B40F87"/>
      </a:accent2>
      <a:accent3>
        <a:srgbClr val="FFB400"/>
      </a:accent3>
      <a:accent4>
        <a:srgbClr val="1B4297"/>
      </a:accent4>
      <a:accent5>
        <a:srgbClr val="1E69D2"/>
      </a:accent5>
      <a:accent6>
        <a:srgbClr val="00A890"/>
      </a:accent6>
      <a:hlink>
        <a:srgbClr val="B40F87"/>
      </a:hlink>
      <a:folHlink>
        <a:srgbClr val="FFB4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