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60" r:id="rId2"/>
    <p:sldMasterId id="2147483686" r:id="rId3"/>
  </p:sldMasterIdLst>
  <p:sldIdLst>
    <p:sldId id="256" r:id="rId4"/>
    <p:sldId id="257" r:id="rId5"/>
    <p:sldId id="258" r:id="rId6"/>
    <p:sldId id="261" r:id="rId7"/>
    <p:sldId id="262" r:id="rId8"/>
    <p:sldId id="265" r:id="rId9"/>
    <p:sldId id="263" r:id="rId10"/>
    <p:sldId id="264" r:id="rId11"/>
    <p:sldId id="267" r:id="rId12"/>
    <p:sldId id="266" r:id="rId13"/>
    <p:sldId id="781"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FB908-924B-55EE-C222-C86F9EBDA00D}" v="39" dt="2023-10-17T21:49:55.113"/>
    <p1510:client id="{9EECDF1C-43E6-4D64-AAE8-8BE9D19AB2E8}" v="285" dt="2023-10-13T22:26:09.780"/>
    <p1510:client id="{E278FEB6-FB1C-C330-465D-D145E7745C8E}" v="15" dt="2023-10-16T20:21:57.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6" d="100"/>
          <a:sy n="46" d="100"/>
        </p:scale>
        <p:origin x="60"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91391-18E2-4A46-8DD5-F9FA7C0FD1F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E73D57-629D-4A1E-8FFE-1BE335907673}">
      <dgm:prSet/>
      <dgm:spPr/>
      <dgm:t>
        <a:bodyPr/>
        <a:lstStyle/>
        <a:p>
          <a:pPr>
            <a:defRPr cap="all"/>
          </a:pPr>
          <a:r>
            <a:rPr lang="en-US"/>
            <a:t>Navigating</a:t>
          </a:r>
        </a:p>
      </dgm:t>
    </dgm:pt>
    <dgm:pt modelId="{62BB36B9-BA18-4625-AB9F-6F351160CA8B}" type="parTrans" cxnId="{715857BF-6E3F-4EF2-80C4-FCB0BC7FD961}">
      <dgm:prSet/>
      <dgm:spPr/>
      <dgm:t>
        <a:bodyPr/>
        <a:lstStyle/>
        <a:p>
          <a:endParaRPr lang="en-US"/>
        </a:p>
      </dgm:t>
    </dgm:pt>
    <dgm:pt modelId="{9A485073-A709-4536-87E3-EF7914986CF7}" type="sibTrans" cxnId="{715857BF-6E3F-4EF2-80C4-FCB0BC7FD961}">
      <dgm:prSet/>
      <dgm:spPr/>
      <dgm:t>
        <a:bodyPr/>
        <a:lstStyle/>
        <a:p>
          <a:endParaRPr lang="en-US"/>
        </a:p>
      </dgm:t>
    </dgm:pt>
    <dgm:pt modelId="{5309891D-50B5-40EF-945A-FD8358052711}">
      <dgm:prSet/>
      <dgm:spPr/>
      <dgm:t>
        <a:bodyPr/>
        <a:lstStyle/>
        <a:p>
          <a:pPr>
            <a:defRPr cap="all"/>
          </a:pPr>
          <a:r>
            <a:rPr lang="en-US"/>
            <a:t>Leading</a:t>
          </a:r>
        </a:p>
      </dgm:t>
    </dgm:pt>
    <dgm:pt modelId="{C70490AA-7A04-4622-A34D-FAA5619AC7E6}" type="parTrans" cxnId="{4CCC0FD5-B4F7-434D-9344-DF0E902FC998}">
      <dgm:prSet/>
      <dgm:spPr/>
      <dgm:t>
        <a:bodyPr/>
        <a:lstStyle/>
        <a:p>
          <a:endParaRPr lang="en-US"/>
        </a:p>
      </dgm:t>
    </dgm:pt>
    <dgm:pt modelId="{C97C7E16-5B0E-4C6D-B8FD-341D19C16602}" type="sibTrans" cxnId="{4CCC0FD5-B4F7-434D-9344-DF0E902FC998}">
      <dgm:prSet/>
      <dgm:spPr/>
      <dgm:t>
        <a:bodyPr/>
        <a:lstStyle/>
        <a:p>
          <a:endParaRPr lang="en-US"/>
        </a:p>
      </dgm:t>
    </dgm:pt>
    <dgm:pt modelId="{9D308CF6-1D4B-4A3D-B187-4F933BE8E7B5}" type="pres">
      <dgm:prSet presAssocID="{BFF91391-18E2-4A46-8DD5-F9FA7C0FD1F6}" presName="root" presStyleCnt="0">
        <dgm:presLayoutVars>
          <dgm:dir/>
          <dgm:resizeHandles val="exact"/>
        </dgm:presLayoutVars>
      </dgm:prSet>
      <dgm:spPr/>
    </dgm:pt>
    <dgm:pt modelId="{6F2D7054-4496-4904-B9AA-D3D252F1901E}" type="pres">
      <dgm:prSet presAssocID="{69E73D57-629D-4A1E-8FFE-1BE335907673}" presName="compNode" presStyleCnt="0"/>
      <dgm:spPr/>
    </dgm:pt>
    <dgm:pt modelId="{C454B880-36B1-46DB-9225-E6EC0726AA2D}" type="pres">
      <dgm:prSet presAssocID="{69E73D57-629D-4A1E-8FFE-1BE335907673}" presName="iconBgRect" presStyleLbl="bgShp" presStyleIdx="0" presStyleCnt="2"/>
      <dgm:spPr>
        <a:prstGeom prst="round2DiagRect">
          <a:avLst>
            <a:gd name="adj1" fmla="val 29727"/>
            <a:gd name="adj2" fmla="val 0"/>
          </a:avLst>
        </a:prstGeom>
      </dgm:spPr>
    </dgm:pt>
    <dgm:pt modelId="{6072AFC2-D5D6-4E1C-BE80-5202E9592505}" type="pres">
      <dgm:prSet presAssocID="{69E73D57-629D-4A1E-8FFE-1BE3359076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405D584B-7DBE-4B3B-B564-948C74BF3003}" type="pres">
      <dgm:prSet presAssocID="{69E73D57-629D-4A1E-8FFE-1BE335907673}" presName="spaceRect" presStyleCnt="0"/>
      <dgm:spPr/>
    </dgm:pt>
    <dgm:pt modelId="{E3714FF9-5C65-45CA-BE4F-B1D248B02D1D}" type="pres">
      <dgm:prSet presAssocID="{69E73D57-629D-4A1E-8FFE-1BE335907673}" presName="textRect" presStyleLbl="revTx" presStyleIdx="0" presStyleCnt="2">
        <dgm:presLayoutVars>
          <dgm:chMax val="1"/>
          <dgm:chPref val="1"/>
        </dgm:presLayoutVars>
      </dgm:prSet>
      <dgm:spPr/>
    </dgm:pt>
    <dgm:pt modelId="{0645540B-1C24-411A-A5B3-256307EA2E69}" type="pres">
      <dgm:prSet presAssocID="{9A485073-A709-4536-87E3-EF7914986CF7}" presName="sibTrans" presStyleCnt="0"/>
      <dgm:spPr/>
    </dgm:pt>
    <dgm:pt modelId="{C7FD7107-266E-4E68-B09A-540853E2302A}" type="pres">
      <dgm:prSet presAssocID="{5309891D-50B5-40EF-945A-FD8358052711}" presName="compNode" presStyleCnt="0"/>
      <dgm:spPr/>
    </dgm:pt>
    <dgm:pt modelId="{06DB28C6-EAAD-48C7-A5D5-30924A1F6C50}" type="pres">
      <dgm:prSet presAssocID="{5309891D-50B5-40EF-945A-FD8358052711}" presName="iconBgRect" presStyleLbl="bgShp" presStyleIdx="1" presStyleCnt="2"/>
      <dgm:spPr>
        <a:prstGeom prst="round2DiagRect">
          <a:avLst>
            <a:gd name="adj1" fmla="val 29727"/>
            <a:gd name="adj2" fmla="val 0"/>
          </a:avLst>
        </a:prstGeom>
      </dgm:spPr>
    </dgm:pt>
    <dgm:pt modelId="{CDB60D2C-3381-4954-A239-6B2B5164980D}" type="pres">
      <dgm:prSet presAssocID="{5309891D-50B5-40EF-945A-FD83580527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6E5A7D5-4F1D-43D0-89CE-6E798FA22FC6}" type="pres">
      <dgm:prSet presAssocID="{5309891D-50B5-40EF-945A-FD8358052711}" presName="spaceRect" presStyleCnt="0"/>
      <dgm:spPr/>
    </dgm:pt>
    <dgm:pt modelId="{4245D623-6299-4C33-9575-E78610F2C295}" type="pres">
      <dgm:prSet presAssocID="{5309891D-50B5-40EF-945A-FD8358052711}" presName="textRect" presStyleLbl="revTx" presStyleIdx="1" presStyleCnt="2">
        <dgm:presLayoutVars>
          <dgm:chMax val="1"/>
          <dgm:chPref val="1"/>
        </dgm:presLayoutVars>
      </dgm:prSet>
      <dgm:spPr/>
    </dgm:pt>
  </dgm:ptLst>
  <dgm:cxnLst>
    <dgm:cxn modelId="{EE8CBE16-B84D-4336-A3B4-B5516FD7DBCE}" type="presOf" srcId="{5309891D-50B5-40EF-945A-FD8358052711}" destId="{4245D623-6299-4C33-9575-E78610F2C295}" srcOrd="0" destOrd="0" presId="urn:microsoft.com/office/officeart/2018/5/layout/IconLeafLabelList"/>
    <dgm:cxn modelId="{6F584464-A87C-46F8-90CC-99837F579E47}" type="presOf" srcId="{BFF91391-18E2-4A46-8DD5-F9FA7C0FD1F6}" destId="{9D308CF6-1D4B-4A3D-B187-4F933BE8E7B5}" srcOrd="0" destOrd="0" presId="urn:microsoft.com/office/officeart/2018/5/layout/IconLeafLabelList"/>
    <dgm:cxn modelId="{9D1B1375-9E60-4DDB-8E4F-C563AD0E7C3B}" type="presOf" srcId="{69E73D57-629D-4A1E-8FFE-1BE335907673}" destId="{E3714FF9-5C65-45CA-BE4F-B1D248B02D1D}" srcOrd="0" destOrd="0" presId="urn:microsoft.com/office/officeart/2018/5/layout/IconLeafLabelList"/>
    <dgm:cxn modelId="{715857BF-6E3F-4EF2-80C4-FCB0BC7FD961}" srcId="{BFF91391-18E2-4A46-8DD5-F9FA7C0FD1F6}" destId="{69E73D57-629D-4A1E-8FFE-1BE335907673}" srcOrd="0" destOrd="0" parTransId="{62BB36B9-BA18-4625-AB9F-6F351160CA8B}" sibTransId="{9A485073-A709-4536-87E3-EF7914986CF7}"/>
    <dgm:cxn modelId="{4CCC0FD5-B4F7-434D-9344-DF0E902FC998}" srcId="{BFF91391-18E2-4A46-8DD5-F9FA7C0FD1F6}" destId="{5309891D-50B5-40EF-945A-FD8358052711}" srcOrd="1" destOrd="0" parTransId="{C70490AA-7A04-4622-A34D-FAA5619AC7E6}" sibTransId="{C97C7E16-5B0E-4C6D-B8FD-341D19C16602}"/>
    <dgm:cxn modelId="{BB13FE3A-D5D9-4394-AE0C-E1E3D2DBB59A}" type="presParOf" srcId="{9D308CF6-1D4B-4A3D-B187-4F933BE8E7B5}" destId="{6F2D7054-4496-4904-B9AA-D3D252F1901E}" srcOrd="0" destOrd="0" presId="urn:microsoft.com/office/officeart/2018/5/layout/IconLeafLabelList"/>
    <dgm:cxn modelId="{11FAFDF7-AC81-49C0-B0CE-6F8D6963259E}" type="presParOf" srcId="{6F2D7054-4496-4904-B9AA-D3D252F1901E}" destId="{C454B880-36B1-46DB-9225-E6EC0726AA2D}" srcOrd="0" destOrd="0" presId="urn:microsoft.com/office/officeart/2018/5/layout/IconLeafLabelList"/>
    <dgm:cxn modelId="{28C24EBA-1FE8-476F-9861-322741918D17}" type="presParOf" srcId="{6F2D7054-4496-4904-B9AA-D3D252F1901E}" destId="{6072AFC2-D5D6-4E1C-BE80-5202E9592505}" srcOrd="1" destOrd="0" presId="urn:microsoft.com/office/officeart/2018/5/layout/IconLeafLabelList"/>
    <dgm:cxn modelId="{5BE80E61-72EE-4DA1-8D35-9259D91C83B3}" type="presParOf" srcId="{6F2D7054-4496-4904-B9AA-D3D252F1901E}" destId="{405D584B-7DBE-4B3B-B564-948C74BF3003}" srcOrd="2" destOrd="0" presId="urn:microsoft.com/office/officeart/2018/5/layout/IconLeafLabelList"/>
    <dgm:cxn modelId="{B485A428-A751-431E-B0D5-A220F39B611E}" type="presParOf" srcId="{6F2D7054-4496-4904-B9AA-D3D252F1901E}" destId="{E3714FF9-5C65-45CA-BE4F-B1D248B02D1D}" srcOrd="3" destOrd="0" presId="urn:microsoft.com/office/officeart/2018/5/layout/IconLeafLabelList"/>
    <dgm:cxn modelId="{99D2214D-7E6C-473F-A306-57C54BCD0103}" type="presParOf" srcId="{9D308CF6-1D4B-4A3D-B187-4F933BE8E7B5}" destId="{0645540B-1C24-411A-A5B3-256307EA2E69}" srcOrd="1" destOrd="0" presId="urn:microsoft.com/office/officeart/2018/5/layout/IconLeafLabelList"/>
    <dgm:cxn modelId="{F45D013A-9748-49A4-A89E-144BA4AC63BE}" type="presParOf" srcId="{9D308CF6-1D4B-4A3D-B187-4F933BE8E7B5}" destId="{C7FD7107-266E-4E68-B09A-540853E2302A}" srcOrd="2" destOrd="0" presId="urn:microsoft.com/office/officeart/2018/5/layout/IconLeafLabelList"/>
    <dgm:cxn modelId="{02952D87-0D77-473F-A878-896D61A1BBF9}" type="presParOf" srcId="{C7FD7107-266E-4E68-B09A-540853E2302A}" destId="{06DB28C6-EAAD-48C7-A5D5-30924A1F6C50}" srcOrd="0" destOrd="0" presId="urn:microsoft.com/office/officeart/2018/5/layout/IconLeafLabelList"/>
    <dgm:cxn modelId="{DC1DB504-D9FC-45F4-99B1-6B320DF77FCD}" type="presParOf" srcId="{C7FD7107-266E-4E68-B09A-540853E2302A}" destId="{CDB60D2C-3381-4954-A239-6B2B5164980D}" srcOrd="1" destOrd="0" presId="urn:microsoft.com/office/officeart/2018/5/layout/IconLeafLabelList"/>
    <dgm:cxn modelId="{EB4F622B-8C43-4DA8-B62C-A02F03B5B6F3}" type="presParOf" srcId="{C7FD7107-266E-4E68-B09A-540853E2302A}" destId="{86E5A7D5-4F1D-43D0-89CE-6E798FA22FC6}" srcOrd="2" destOrd="0" presId="urn:microsoft.com/office/officeart/2018/5/layout/IconLeafLabelList"/>
    <dgm:cxn modelId="{194D2887-F094-4A98-BECE-9CC8759DC822}" type="presParOf" srcId="{C7FD7107-266E-4E68-B09A-540853E2302A}" destId="{4245D623-6299-4C33-9575-E78610F2C29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4B880-36B1-46DB-9225-E6EC0726AA2D}">
      <dsp:nvSpPr>
        <dsp:cNvPr id="0" name=""/>
        <dsp:cNvSpPr/>
      </dsp:nvSpPr>
      <dsp:spPr>
        <a:xfrm>
          <a:off x="2140049" y="250334"/>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2AFC2-D5D6-4E1C-BE80-5202E9592505}">
      <dsp:nvSpPr>
        <dsp:cNvPr id="0" name=""/>
        <dsp:cNvSpPr/>
      </dsp:nvSpPr>
      <dsp:spPr>
        <a:xfrm>
          <a:off x="2608049" y="71833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14FF9-5C65-45CA-BE4F-B1D248B02D1D}">
      <dsp:nvSpPr>
        <dsp:cNvPr id="0" name=""/>
        <dsp:cNvSpPr/>
      </dsp:nvSpPr>
      <dsp:spPr>
        <a:xfrm>
          <a:off x="1438049" y="313033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66900">
            <a:lnSpc>
              <a:spcPct val="90000"/>
            </a:lnSpc>
            <a:spcBef>
              <a:spcPct val="0"/>
            </a:spcBef>
            <a:spcAft>
              <a:spcPct val="35000"/>
            </a:spcAft>
            <a:buNone/>
            <a:defRPr cap="all"/>
          </a:pPr>
          <a:r>
            <a:rPr lang="en-US" sz="4200" kern="1200"/>
            <a:t>Navigating</a:t>
          </a:r>
        </a:p>
      </dsp:txBody>
      <dsp:txXfrm>
        <a:off x="1438049" y="3130335"/>
        <a:ext cx="3600000" cy="720000"/>
      </dsp:txXfrm>
    </dsp:sp>
    <dsp:sp modelId="{06DB28C6-EAAD-48C7-A5D5-30924A1F6C50}">
      <dsp:nvSpPr>
        <dsp:cNvPr id="0" name=""/>
        <dsp:cNvSpPr/>
      </dsp:nvSpPr>
      <dsp:spPr>
        <a:xfrm>
          <a:off x="6370050" y="250334"/>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60D2C-3381-4954-A239-6B2B5164980D}">
      <dsp:nvSpPr>
        <dsp:cNvPr id="0" name=""/>
        <dsp:cNvSpPr/>
      </dsp:nvSpPr>
      <dsp:spPr>
        <a:xfrm>
          <a:off x="6838050" y="71833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45D623-6299-4C33-9575-E78610F2C295}">
      <dsp:nvSpPr>
        <dsp:cNvPr id="0" name=""/>
        <dsp:cNvSpPr/>
      </dsp:nvSpPr>
      <dsp:spPr>
        <a:xfrm>
          <a:off x="5668050" y="313033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66900">
            <a:lnSpc>
              <a:spcPct val="90000"/>
            </a:lnSpc>
            <a:spcBef>
              <a:spcPct val="0"/>
            </a:spcBef>
            <a:spcAft>
              <a:spcPct val="35000"/>
            </a:spcAft>
            <a:buNone/>
            <a:defRPr cap="all"/>
          </a:pPr>
          <a:r>
            <a:rPr lang="en-US" sz="4200" kern="1200"/>
            <a:t>Leading</a:t>
          </a:r>
        </a:p>
      </dsp:txBody>
      <dsp:txXfrm>
        <a:off x="5668050" y="3130335"/>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slideMaster" Target="../slideMasters/slideMaster3.xml"/><Relationship Id="rId4"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3443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1603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74187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8079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F3CDE7-D412-4BB6-A79B-430F131D0033}"/>
              </a:ext>
            </a:extLst>
          </p:cNvPr>
          <p:cNvPicPr>
            <a:picLocks noChangeAspect="1"/>
          </p:cNvPicPr>
          <p:nvPr userDrawn="1"/>
        </p:nvPicPr>
        <p:blipFill rotWithShape="1">
          <a:blip r:embed="rId6"/>
          <a:srcRect l="23472" r="19306"/>
          <a:stretch/>
        </p:blipFill>
        <p:spPr bwMode="ltGray">
          <a:xfrm>
            <a:off x="1" y="0"/>
            <a:ext cx="5979885" cy="6858000"/>
          </a:xfrm>
          <a:prstGeom prst="rect">
            <a:avLst/>
          </a:prstGeom>
        </p:spPr>
      </p:pic>
      <p:sp>
        <p:nvSpPr>
          <p:cNvPr id="14" name="Rectangle 13">
            <a:extLst>
              <a:ext uri="{FF2B5EF4-FFF2-40B4-BE49-F238E27FC236}">
                <a16:creationId xmlns:a16="http://schemas.microsoft.com/office/drawing/2014/main" id="{36CD9224-7756-41D1-BEA5-D16A124BE6E4}"/>
              </a:ext>
            </a:extLst>
          </p:cNvPr>
          <p:cNvSpPr/>
          <p:nvPr userDrawn="1"/>
        </p:nvSpPr>
        <p:spPr bwMode="ltGray">
          <a:xfrm>
            <a:off x="5805715" y="148318"/>
            <a:ext cx="6197600" cy="6561364"/>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2"/>
            </p:custDataLst>
          </p:nvPr>
        </p:nvSpPr>
        <p:spPr>
          <a:xfrm>
            <a:off x="6146878" y="5164685"/>
            <a:ext cx="551527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rgbClr val="000000"/>
                </a:solidFill>
              </a:defRPr>
            </a:lvl1pPr>
          </a:lstStyle>
          <a:p>
            <a:pPr lvl="0">
              <a:buNone/>
            </a:pPr>
            <a:r>
              <a:rPr lang="en-US"/>
              <a:t>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6146878" y="4330763"/>
            <a:ext cx="551527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rgbClr val="000000"/>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6146878" y="2081068"/>
            <a:ext cx="551527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accent1"/>
                </a:solidFill>
              </a:defRPr>
            </a:lvl1pPr>
          </a:lstStyle>
          <a:p>
            <a:pPr lvl="0"/>
            <a:r>
              <a:rPr lang="en-US"/>
              <a:t>Click to edit Master title style</a:t>
            </a:r>
          </a:p>
        </p:txBody>
      </p:sp>
      <p:pic>
        <p:nvPicPr>
          <p:cNvPr id="11" name="Graphic 10">
            <a:extLst>
              <a:ext uri="{FF2B5EF4-FFF2-40B4-BE49-F238E27FC236}">
                <a16:creationId xmlns:a16="http://schemas.microsoft.com/office/drawing/2014/main" id="{5B0E5374-A208-4D81-BD9C-DF9A64C5B80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bwMode="ltGray">
          <a:xfrm>
            <a:off x="6146878" y="631525"/>
            <a:ext cx="2741864" cy="783389"/>
          </a:xfrm>
          <a:prstGeom prst="rect">
            <a:avLst/>
          </a:prstGeom>
        </p:spPr>
      </p:pic>
      <p:sp>
        <p:nvSpPr>
          <p:cNvPr id="2" name="Draft">
            <a:extLst>
              <a:ext uri="{FF2B5EF4-FFF2-40B4-BE49-F238E27FC236}">
                <a16:creationId xmlns:a16="http://schemas.microsoft.com/office/drawing/2014/main" id="{5660175F-FF91-4500-8B93-9039A7009A17}"/>
              </a:ext>
            </a:extLst>
          </p:cNvPr>
          <p:cNvSpPr txBox="1"/>
          <p:nvPr userDrawn="1"/>
        </p:nvSpPr>
        <p:spPr bwMode="gray">
          <a:xfrm>
            <a:off x="6146878" y="5783163"/>
            <a:ext cx="713337" cy="184666"/>
          </a:xfrm>
          <a:prstGeom prst="rect">
            <a:avLst/>
          </a:prstGeom>
          <a:noFill/>
        </p:spPr>
        <p:txBody>
          <a:bodyPr vert="horz" wrap="none" lIns="0" tIns="0" rIns="0" bIns="0" rtlCol="0">
            <a:spAutoFit/>
          </a:bodyPr>
          <a:lstStyle/>
          <a:p>
            <a:pPr marL="0" indent="0">
              <a:spcBef>
                <a:spcPts val="1200"/>
              </a:spcBef>
              <a:spcAft>
                <a:spcPts val="0"/>
              </a:spcAft>
              <a:buNone/>
            </a:pPr>
            <a:r>
              <a:rPr lang="en-US" sz="1200" b="1" kern="1200" cap="all" spc="300"/>
              <a:t>Draft</a:t>
            </a:r>
          </a:p>
        </p:txBody>
      </p:sp>
      <p:sp>
        <p:nvSpPr>
          <p:cNvPr id="9" name="TextBox 8">
            <a:extLst>
              <a:ext uri="{FF2B5EF4-FFF2-40B4-BE49-F238E27FC236}">
                <a16:creationId xmlns:a16="http://schemas.microsoft.com/office/drawing/2014/main" id="{97105EDC-172F-4374-9393-FBE94A47A373}"/>
              </a:ext>
            </a:extLst>
          </p:cNvPr>
          <p:cNvSpPr txBox="1"/>
          <p:nvPr userDrawn="1"/>
        </p:nvSpPr>
        <p:spPr>
          <a:xfrm>
            <a:off x="8002543" y="6519535"/>
            <a:ext cx="2236190" cy="123111"/>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Confidential – Preliminary and Pre-decisional</a:t>
            </a:r>
            <a:endParaRPr lang="en-AU" sz="800"/>
          </a:p>
        </p:txBody>
      </p:sp>
    </p:spTree>
    <p:custDataLst>
      <p:tags r:id="rId1"/>
    </p:custDataLst>
    <p:extLst>
      <p:ext uri="{BB962C8B-B14F-4D97-AF65-F5344CB8AC3E}">
        <p14:creationId xmlns:p14="http://schemas.microsoft.com/office/powerpoint/2010/main" val="170152185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ADE69D-8907-D248-8D9B-B5640636A598}"/>
              </a:ext>
            </a:extLst>
          </p:cNvPr>
          <p:cNvSpPr txBox="1"/>
          <p:nvPr userDrawn="1"/>
        </p:nvSpPr>
        <p:spPr>
          <a:xfrm>
            <a:off x="872836" y="6719455"/>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4" name="Title 3">
            <a:extLst>
              <a:ext uri="{FF2B5EF4-FFF2-40B4-BE49-F238E27FC236}">
                <a16:creationId xmlns:a16="http://schemas.microsoft.com/office/drawing/2014/main" id="{69319EB9-534C-4951-AE02-FF7F5BD36EB2}"/>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89385052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st Page Logo">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96009EA-D6CF-40B8-9246-06044810C5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3704313" y="2745660"/>
            <a:ext cx="4783374" cy="1366681"/>
          </a:xfrm>
          <a:prstGeom prst="rect">
            <a:avLst/>
          </a:prstGeom>
        </p:spPr>
      </p:pic>
    </p:spTree>
    <p:extLst>
      <p:ext uri="{BB962C8B-B14F-4D97-AF65-F5344CB8AC3E}">
        <p14:creationId xmlns:p14="http://schemas.microsoft.com/office/powerpoint/2010/main" val="119840921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7121702"/>
      </p:ext>
    </p:extLst>
  </p:cSld>
  <p:clrMapOvr>
    <a:masterClrMapping/>
  </p:clrMapOvr>
  <p:extLst>
    <p:ext uri="{DCECCB84-F9BA-43D5-87BE-67443E8EF086}">
      <p15:sldGuideLst xmlns:p15="http://schemas.microsoft.com/office/powerpoint/2012/main">
        <p15:guide id="1" pos="208">
          <p15:clr>
            <a:srgbClr val="CCCCCC"/>
          </p15:clr>
        </p15:guide>
        <p15:guide id="2" pos="1772">
          <p15:clr>
            <a:srgbClr val="CCCCCC"/>
          </p15:clr>
        </p15:guide>
        <p15:guide id="3" pos="2108">
          <p15:clr>
            <a:srgbClr val="CCCCCC"/>
          </p15:clr>
        </p15:guide>
        <p15:guide id="4" pos="3672">
          <p15:clr>
            <a:srgbClr val="CCCCCC"/>
          </p15:clr>
        </p15:guide>
        <p15:guide id="5" pos="4008">
          <p15:clr>
            <a:srgbClr val="CCCCCC"/>
          </p15:clr>
        </p15:guide>
        <p15:guide id="6" pos="5572">
          <p15:clr>
            <a:srgbClr val="CCCCCC"/>
          </p15:clr>
        </p15:guide>
        <p15:guide id="7" pos="5908">
          <p15:clr>
            <a:srgbClr val="CCCCCC"/>
          </p15:clr>
        </p15:guide>
        <p15:guide id="8" pos="7472">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7811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8733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4485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5316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9928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3528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10/17/2023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70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1.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10/17/2023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4596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BtfpConfiguration" hidden="1">
            <a:extLst>
              <a:ext uri="{FF2B5EF4-FFF2-40B4-BE49-F238E27FC236}">
                <a16:creationId xmlns:a16="http://schemas.microsoft.com/office/drawing/2014/main" id="{B5F96D6E-A9AD-4998-BE15-AA29D4A81697}"/>
              </a:ext>
            </a:extLst>
          </p:cNvPr>
          <p:cNvSpPr txBox="1"/>
          <p:nvPr userDrawn="1"/>
        </p:nvSpPr>
        <p:spPr bwMode="gray">
          <a:xfrm>
            <a:off x="0" y="0"/>
            <a:ext cx="64870891" cy="8044116"/>
          </a:xfrm>
          <a:prstGeom prst="rect">
            <a:avLst/>
          </a:prstGeom>
          <a:noFill/>
        </p:spPr>
        <p:txBody>
          <a:bodyPr vert="horz" wrap="none" lIns="36000" tIns="36000" rIns="36000" bIns="36000" rtlCol="0">
            <a:spAutoFit/>
          </a:bodyPr>
          <a:lstStyle/>
          <a:p>
            <a:pPr marL="0" indent="0" algn="l" defTabSz="711200" rtl="0" eaLnBrk="1" latinLnBrk="0" hangingPunct="1">
              <a:spcBef>
                <a:spcPts val="1200"/>
              </a:spcBef>
              <a:buNone/>
            </a:pPr>
            <a:r>
              <a:rPr lang="en-US" sz="100">
                <a:solidFill>
                  <a:srgbClr val="FFFFFF">
                    <a:alpha val="0"/>
                  </a:srgbClr>
                </a:solidFill>
              </a:rPr>
              <a:t>&lt;btfp&gt;</a:t>
            </a:r>
          </a:p>
          <a:p>
            <a:pPr marL="0" indent="0" algn="l" defTabSz="711200" rtl="0" eaLnBrk="1" latinLnBrk="0" hangingPunct="1">
              <a:spcBef>
                <a:spcPts val="1200"/>
              </a:spcBef>
              <a:buNone/>
            </a:pPr>
            <a:r>
              <a:rPr lang="en-US" sz="100">
                <a:solidFill>
                  <a:srgbClr val="FFFFFF">
                    <a:alpha val="0"/>
                  </a:srgbClr>
                </a:solidFill>
              </a:rPr>
              <a:t>  &lt;!-- Created by North America Creative Services_Office: DAL_06.07.2021_CORE; Pilot bullets and tables in place. If issues, contact ACS immediately. Removed think-cell and 3rd party toolbox elements. Extensive rework of the theme.xml was required so bullets would function properly. Tagline dropped to 24pt and unbolded at case team request. Tagline, margins, column spacing set to match CORE defaults for faster slide transfer. Added client's Draft sticker at bottom of slide.</a:t>
            </a:r>
          </a:p>
          <a:p>
            <a:pPr marL="0" indent="0" algn="l" defTabSz="711200" rtl="0" eaLnBrk="1" latinLnBrk="0" hangingPunct="1">
              <a:spcBef>
                <a:spcPts val="1200"/>
              </a:spcBef>
              <a:buNone/>
            </a:pPr>
            <a:r>
              <a:rPr lang="en-US" sz="100">
                <a:solidFill>
                  <a:srgbClr val="FFFFFF">
                    <a:alpha val="0"/>
                  </a:srgbClr>
                </a:solidFill>
              </a:rPr>
              <a:t>       Instructions for the &lt;template&gt; tag:Keep "version" and "type" options unchanged.Set "name" option to the client name that should appear on the client color section. Set "pageSize" to the paper size you are setting this slide master up on. Valid values are: "widescreen" (which equals 16:9), "4_3", "a4" and "letter". Observe capitalization! --&gt;</a:t>
            </a:r>
          </a:p>
          <a:p>
            <a:pPr marL="0" indent="0" algn="l" defTabSz="711200" rtl="0" eaLnBrk="1" latinLnBrk="0" hangingPunct="1">
              <a:spcBef>
                <a:spcPts val="1200"/>
              </a:spcBef>
              <a:buNone/>
            </a:pPr>
            <a:r>
              <a:rPr lang="en-US" sz="100">
                <a:solidFill>
                  <a:srgbClr val="FFFFFF">
                    <a:alpha val="0"/>
                  </a:srgbClr>
                </a:solidFill>
              </a:rPr>
              <a:t>  &lt;template version="2.0.14" type="unbranded" name="59N_16.9_ECM" pageSize="widescreen"&gt;</a:t>
            </a:r>
          </a:p>
          <a:p>
            <a:pPr marL="0" indent="0" algn="l" defTabSz="711200" rtl="0" eaLnBrk="1" latinLnBrk="0" hangingPunct="1">
              <a:spcBef>
                <a:spcPts val="1200"/>
              </a:spcBef>
              <a:buNone/>
            </a:pPr>
            <a:r>
              <a:rPr lang="en-US" sz="100">
                <a:solidFill>
                  <a:srgbClr val="FFFFFF">
                    <a:alpha val="0"/>
                  </a:srgbClr>
                </a:solidFill>
              </a:rPr>
              <a:t>    &lt;!-- Instructions for &lt;settings&gt; tag:In each sub-tag set the hex code of the RGB color you wish to use for the standard elements when they are created on this slide master.If the value is missing or invalid, default colors will be used. --&gt;</a:t>
            </a:r>
          </a:p>
          <a:p>
            <a:pPr marL="0" indent="0" algn="l" defTabSz="711200" rtl="0" eaLnBrk="1" latinLnBrk="0" hangingPunct="1">
              <a:spcBef>
                <a:spcPts val="1200"/>
              </a:spcBef>
              <a:buNone/>
            </a:pPr>
            <a:r>
              <a:rPr lang="en-US" sz="100">
                <a:solidFill>
                  <a:srgbClr val="FFFFFF">
                    <a:alpha val="0"/>
                  </a:srgbClr>
                </a:solidFill>
              </a:rPr>
              <a:t>    &lt;settings&gt;</a:t>
            </a:r>
          </a:p>
          <a:p>
            <a:pPr marL="0" indent="0" algn="l" defTabSz="711200" rtl="0" eaLnBrk="1" latinLnBrk="0" hangingPunct="1">
              <a:spcBef>
                <a:spcPts val="1200"/>
              </a:spcBef>
              <a:buNone/>
            </a:pPr>
            <a:r>
              <a:rPr lang="en-US" sz="100">
                <a:solidFill>
                  <a:srgbClr val="FFFFFF">
                    <a:alpha val="0"/>
                  </a:srgbClr>
                </a:solidFill>
              </a:rPr>
              <a:t>      &lt;runningAgendaBackColorLeft&gt;#A04400&lt;/runningAgendaBackColorLeft&gt;</a:t>
            </a:r>
          </a:p>
          <a:p>
            <a:pPr marL="0" indent="0" algn="l" defTabSz="711200" rtl="0" eaLnBrk="1" latinLnBrk="0" hangingPunct="1">
              <a:spcBef>
                <a:spcPts val="1200"/>
              </a:spcBef>
              <a:buNone/>
            </a:pPr>
            <a:r>
              <a:rPr lang="en-US" sz="100">
                <a:solidFill>
                  <a:srgbClr val="FFFFFF">
                    <a:alpha val="0"/>
                  </a:srgbClr>
                </a:solidFill>
              </a:rPr>
              <a:t>      &lt;runningAgendaBackColorRight&gt;#FFCFA7&lt;/runningAgendaBackColorRight&gt;</a:t>
            </a:r>
          </a:p>
          <a:p>
            <a:pPr marL="0" indent="0" algn="l" defTabSz="711200" rtl="0" eaLnBrk="1" latinLnBrk="0" hangingPunct="1">
              <a:spcBef>
                <a:spcPts val="1200"/>
              </a:spcBef>
              <a:buNone/>
            </a:pPr>
            <a:r>
              <a:rPr lang="en-US" sz="100">
                <a:solidFill>
                  <a:srgbClr val="FFFFFF">
                    <a:alpha val="0"/>
                  </a:srgbClr>
                </a:solidFill>
              </a:rPr>
              <a:t>      &lt;runningAgendaTextColorLeft&gt;#FFFFFF&lt;/runningAgendaTextColorLeft&gt;</a:t>
            </a:r>
          </a:p>
          <a:p>
            <a:pPr marL="0" indent="0" algn="l" defTabSz="711200" rtl="0" eaLnBrk="1" latinLnBrk="0" hangingPunct="1">
              <a:spcBef>
                <a:spcPts val="1200"/>
              </a:spcBef>
              <a:buNone/>
            </a:pPr>
            <a:r>
              <a:rPr lang="en-US" sz="100">
                <a:solidFill>
                  <a:srgbClr val="FFFFFF">
                    <a:alpha val="0"/>
                  </a:srgbClr>
                </a:solidFill>
              </a:rPr>
              <a:t>      &lt;runningAgendaTextColorRight&gt;#000000&lt;/runningAgendaTextColorRight&gt;</a:t>
            </a:r>
          </a:p>
          <a:p>
            <a:pPr marL="0" indent="0" algn="l" defTabSz="711200" rtl="0" eaLnBrk="1" latinLnBrk="0" hangingPunct="1">
              <a:spcBef>
                <a:spcPts val="1200"/>
              </a:spcBef>
              <a:buNone/>
            </a:pPr>
            <a:r>
              <a:rPr lang="en-US" sz="100">
                <a:solidFill>
                  <a:srgbClr val="FFFFFF">
                    <a:alpha val="0"/>
                  </a:srgbClr>
                </a:solidFill>
              </a:rPr>
              <a:t>      &lt;columnHeaderLineColor&gt;#000000&lt;/columnHeaderLineColor&gt;</a:t>
            </a:r>
          </a:p>
          <a:p>
            <a:pPr marL="0" indent="0" algn="l" defTabSz="711200" rtl="0" eaLnBrk="1" latinLnBrk="0" hangingPunct="1">
              <a:spcBef>
                <a:spcPts val="1200"/>
              </a:spcBef>
              <a:buNone/>
            </a:pPr>
            <a:r>
              <a:rPr lang="en-US" sz="100">
                <a:solidFill>
                  <a:srgbClr val="FFFFFF">
                    <a:alpha val="0"/>
                  </a:srgbClr>
                </a:solidFill>
              </a:rPr>
              <a:t>      &lt;columnHeaderTextColor&gt;#000000&lt;/columnHeaderTextColor&gt;</a:t>
            </a:r>
          </a:p>
          <a:p>
            <a:pPr marL="0" indent="0" algn="l" defTabSz="711200" rtl="0" eaLnBrk="1" latinLnBrk="0" hangingPunct="1">
              <a:spcBef>
                <a:spcPts val="1200"/>
              </a:spcBef>
              <a:buNone/>
            </a:pPr>
            <a:r>
              <a:rPr lang="en-US" sz="100">
                <a:solidFill>
                  <a:srgbClr val="FFFFFF">
                    <a:alpha val="0"/>
                  </a:srgbClr>
                </a:solidFill>
              </a:rPr>
              <a:t>      &lt;rowHeaderLineColor&gt;#000000&lt;/rowHeaderLineColor&gt;</a:t>
            </a:r>
          </a:p>
          <a:p>
            <a:pPr marL="0" indent="0" algn="l" defTabSz="711200" rtl="0" eaLnBrk="1" latinLnBrk="0" hangingPunct="1">
              <a:spcBef>
                <a:spcPts val="1200"/>
              </a:spcBef>
              <a:buNone/>
            </a:pPr>
            <a:r>
              <a:rPr lang="en-US" sz="100">
                <a:solidFill>
                  <a:srgbClr val="FFFFFF">
                    <a:alpha val="0"/>
                  </a:srgbClr>
                </a:solidFill>
              </a:rPr>
              <a:t>      &lt;rowHeaderTextColor&gt;#000000&lt;/rowHeaderTextColor&gt;</a:t>
            </a:r>
          </a:p>
          <a:p>
            <a:pPr marL="0" indent="0" algn="l" defTabSz="711200" rtl="0" eaLnBrk="1" latinLnBrk="0" hangingPunct="1">
              <a:spcBef>
                <a:spcPts val="1200"/>
              </a:spcBef>
              <a:buNone/>
            </a:pPr>
            <a:r>
              <a:rPr lang="en-US" sz="100">
                <a:solidFill>
                  <a:srgbClr val="FFFFFF">
                    <a:alpha val="0"/>
                  </a:srgbClr>
                </a:solidFill>
              </a:rPr>
              <a:t>      &lt;bainArrowLineColor&gt;#BF5700&lt;/bainArrowLineColor&gt;</a:t>
            </a:r>
          </a:p>
          <a:p>
            <a:pPr marL="0" indent="0" algn="l" defTabSz="711200" rtl="0" eaLnBrk="1" latinLnBrk="0" hangingPunct="1">
              <a:spcBef>
                <a:spcPts val="1200"/>
              </a:spcBef>
              <a:buNone/>
            </a:pPr>
            <a:r>
              <a:rPr lang="en-US" sz="100">
                <a:solidFill>
                  <a:srgbClr val="FFFFFF">
                    <a:alpha val="0"/>
                  </a:srgbClr>
                </a:solidFill>
              </a:rPr>
              <a:t>      &lt;bainArrowTextColor&gt;#BF5700&lt;/bainArrowTextColor&gt;</a:t>
            </a:r>
          </a:p>
          <a:p>
            <a:pPr marL="0" indent="0" algn="l" defTabSz="711200" rtl="0" eaLnBrk="1" latinLnBrk="0" hangingPunct="1">
              <a:spcBef>
                <a:spcPts val="1200"/>
              </a:spcBef>
              <a:buNone/>
            </a:pPr>
            <a:r>
              <a:rPr lang="en-US" sz="100">
                <a:solidFill>
                  <a:srgbClr val="FFFFFF">
                    <a:alpha val="0"/>
                  </a:srgbClr>
                </a:solidFill>
              </a:rPr>
              <a:t>      &lt;percentageCircleFullCircleColor&gt;#C3C3C3&lt;/percentageCircleFullCircleColor&gt;</a:t>
            </a:r>
          </a:p>
          <a:p>
            <a:pPr marL="0" indent="0" algn="l" defTabSz="711200" rtl="0" eaLnBrk="1" latinLnBrk="0" hangingPunct="1">
              <a:spcBef>
                <a:spcPts val="1200"/>
              </a:spcBef>
              <a:buNone/>
            </a:pPr>
            <a:r>
              <a:rPr lang="en-US" sz="100">
                <a:solidFill>
                  <a:srgbClr val="FFFFFF">
                    <a:alpha val="0"/>
                  </a:srgbClr>
                </a:solidFill>
              </a:rPr>
              <a:t>      &lt;percentageCircleTextHighlightColor&gt;#BF5700&lt;/percentageCircleTextHighlightColor&gt;</a:t>
            </a:r>
          </a:p>
          <a:p>
            <a:pPr marL="0" indent="0" algn="l" defTabSz="711200" rtl="0" eaLnBrk="1" latinLnBrk="0" hangingPunct="1">
              <a:spcBef>
                <a:spcPts val="1200"/>
              </a:spcBef>
              <a:buNone/>
            </a:pPr>
            <a:r>
              <a:rPr lang="en-US" sz="100">
                <a:solidFill>
                  <a:srgbClr val="FFFFFF">
                    <a:alpha val="0"/>
                  </a:srgbClr>
                </a:solidFill>
              </a:rPr>
              <a:t>      &lt;statusStickerColor&gt;#000000&lt;/statusStickerColor&gt;</a:t>
            </a:r>
          </a:p>
          <a:p>
            <a:pPr marL="0" indent="0" algn="l" defTabSz="711200" rtl="0" eaLnBrk="1" latinLnBrk="0" hangingPunct="1">
              <a:spcBef>
                <a:spcPts val="1200"/>
              </a:spcBef>
              <a:buNone/>
            </a:pPr>
            <a:r>
              <a:rPr lang="en-US" sz="100">
                <a:solidFill>
                  <a:srgbClr val="FFFFFF">
                    <a:alpha val="0"/>
                  </a:srgbClr>
                </a:solidFill>
              </a:rPr>
              <a:t>      &lt;calloutBackColor&gt;#FFFFFF&lt;/calloutBackColor&gt;</a:t>
            </a:r>
          </a:p>
          <a:p>
            <a:pPr marL="0" indent="0" algn="l" defTabSz="711200" rtl="0" eaLnBrk="1" latinLnBrk="0" hangingPunct="1">
              <a:spcBef>
                <a:spcPts val="1200"/>
              </a:spcBef>
              <a:buNone/>
            </a:pPr>
            <a:r>
              <a:rPr lang="en-US" sz="100">
                <a:solidFill>
                  <a:srgbClr val="FFFFFF">
                    <a:alpha val="0"/>
                  </a:srgbClr>
                </a:solidFill>
              </a:rPr>
              <a:t>      &lt;calloutTextLineColor&gt;#858585&lt;/calloutTextLineColor&gt;</a:t>
            </a:r>
          </a:p>
          <a:p>
            <a:pPr marL="0" indent="0" algn="l" defTabSz="711200" rtl="0" eaLnBrk="1" latinLnBrk="0" hangingPunct="1">
              <a:spcBef>
                <a:spcPts val="1200"/>
              </a:spcBef>
              <a:buNone/>
            </a:pPr>
            <a:r>
              <a:rPr lang="en-US" sz="100">
                <a:solidFill>
                  <a:srgbClr val="FFFFFF">
                    <a:alpha val="0"/>
                  </a:srgbClr>
                </a:solidFill>
              </a:rPr>
              <a:t>      &lt;numberBubbleBackColor&gt;#FFFFFF&lt;/numberBubbleBackColor&gt;</a:t>
            </a:r>
          </a:p>
          <a:p>
            <a:pPr marL="0" indent="0" algn="l" defTabSz="711200" rtl="0" eaLnBrk="1" latinLnBrk="0" hangingPunct="1">
              <a:spcBef>
                <a:spcPts val="1200"/>
              </a:spcBef>
              <a:buNone/>
            </a:pPr>
            <a:r>
              <a:rPr lang="en-US" sz="100">
                <a:solidFill>
                  <a:srgbClr val="FFFFFF">
                    <a:alpha val="0"/>
                  </a:srgbClr>
                </a:solidFill>
              </a:rPr>
              <a:t>      &lt;numberBubbleTextLineColor&gt;#BF5700&lt;/numberBubbleTextLineColor&gt;</a:t>
            </a:r>
          </a:p>
          <a:p>
            <a:pPr marL="0" indent="0" algn="l" defTabSz="711200" rtl="0" eaLnBrk="1" latinLnBrk="0" hangingPunct="1">
              <a:spcBef>
                <a:spcPts val="1200"/>
              </a:spcBef>
              <a:buNone/>
            </a:pPr>
            <a:r>
              <a:rPr lang="en-US" sz="100">
                <a:solidFill>
                  <a:srgbClr val="FFFFFF">
                    <a:alpha val="0"/>
                  </a:srgbClr>
                </a:solidFill>
              </a:rPr>
              <a:t>      &lt;valueChainTextLineColor&gt;#858585&lt;/valueChainTextLineColor&gt;</a:t>
            </a:r>
          </a:p>
          <a:p>
            <a:pPr marL="0" indent="0" algn="l" defTabSz="711200" rtl="0" eaLnBrk="1" latinLnBrk="0" hangingPunct="1">
              <a:spcBef>
                <a:spcPts val="1200"/>
              </a:spcBef>
              <a:buNone/>
            </a:pPr>
            <a:r>
              <a:rPr lang="en-US" sz="100">
                <a:solidFill>
                  <a:srgbClr val="FFFFFF">
                    <a:alpha val="0"/>
                  </a:srgbClr>
                </a:solidFill>
              </a:rPr>
              <a:t>      &lt;agendaHighlightColor&gt;#BF5700&lt;/agendaHighlightColor&gt;</a:t>
            </a:r>
          </a:p>
          <a:p>
            <a:pPr marL="0" indent="0" algn="l" defTabSz="711200" rtl="0" eaLnBrk="1" latinLnBrk="0" hangingPunct="1">
              <a:spcBef>
                <a:spcPts val="1200"/>
              </a:spcBef>
              <a:buNone/>
            </a:pPr>
            <a:r>
              <a:rPr lang="en-US" sz="100">
                <a:solidFill>
                  <a:srgbClr val="FFFFFF">
                    <a:alpha val="0"/>
                  </a:srgbClr>
                </a:solidFill>
              </a:rPr>
              <a:t>      &lt;sequenceArrowFillColor&gt;#BF5700&lt;/sequenceArrowFillColor&gt;</a:t>
            </a:r>
          </a:p>
          <a:p>
            <a:pPr marL="0" indent="0" algn="l" defTabSz="711200" rtl="0" eaLnBrk="1" latinLnBrk="0" hangingPunct="1">
              <a:spcBef>
                <a:spcPts val="1200"/>
              </a:spcBef>
              <a:buNone/>
            </a:pPr>
            <a:r>
              <a:rPr lang="en-US" sz="100">
                <a:solidFill>
                  <a:srgbClr val="FFFFFF">
                    <a:alpha val="0"/>
                  </a:srgbClr>
                </a:solidFill>
              </a:rPr>
              <a:t>      &lt;!-- The &lt;tableAccentNumber&gt; defines which table layout from the "Light Style 1" row should be applied for newly created tables. Valid values are 0, 1, 2, 3, 4, 5, and 6 - representing the layouts on the Table Layouts drop-down from left to right. The highlight colors used in those table layouts link to the Theme color palette, they cannot be specified here. --&gt;</a:t>
            </a:r>
          </a:p>
          <a:p>
            <a:pPr marL="0" indent="0" algn="l" defTabSz="711200" rtl="0" eaLnBrk="1" latinLnBrk="0" hangingPunct="1">
              <a:spcBef>
                <a:spcPts val="1200"/>
              </a:spcBef>
              <a:buNone/>
            </a:pPr>
            <a:r>
              <a:rPr lang="en-US" sz="100">
                <a:solidFill>
                  <a:srgbClr val="FFFFFF">
                    <a:alpha val="0"/>
                  </a:srgbClr>
                </a:solidFill>
              </a:rPr>
              <a:t>      &lt;tableAccentNumber&gt;0&lt;/tableAccentNumber&gt;</a:t>
            </a:r>
          </a:p>
          <a:p>
            <a:pPr marL="0" indent="0" algn="l" defTabSz="711200" rtl="0" eaLnBrk="1" latinLnBrk="0" hangingPunct="1">
              <a:spcBef>
                <a:spcPts val="1200"/>
              </a:spcBef>
              <a:buNone/>
            </a:pPr>
            <a:r>
              <a:rPr lang="en-US" sz="100">
                <a:solidFill>
                  <a:srgbClr val="FFFFFF">
                    <a:alpha val="0"/>
                  </a:srgbClr>
                </a:solidFill>
              </a:rPr>
              <a:t>      &lt;!-- The &lt;notesFontSize&gt; tag determines what font size should be applied to newly created notes/source boxes. Valid values are integer numbers.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&lt;notesFontSize&gt;8&lt;/notesFontSize&gt;</a:t>
            </a:r>
          </a:p>
          <a:p>
            <a:pPr marL="0" indent="0" algn="l" defTabSz="711200" rtl="0" eaLnBrk="1" latinLnBrk="0" hangingPunct="1">
              <a:spcBef>
                <a:spcPts val="1200"/>
              </a:spcBef>
              <a:buNone/>
            </a:pPr>
            <a:r>
              <a:rPr lang="en-US" sz="100">
                <a:solidFill>
                  <a:srgbClr val="FFFFFF">
                    <a:alpha val="0"/>
                  </a:srgbClr>
                </a:solidFill>
              </a:rPr>
              <a:t>      &lt;notesTextColor&gt;#000000&lt;/notesTextColor&gt;</a:t>
            </a:r>
          </a:p>
          <a:p>
            <a:pPr marL="0" indent="0" algn="l" defTabSz="711200" rtl="0" eaLnBrk="1" latinLnBrk="0" hangingPunct="1">
              <a:spcBef>
                <a:spcPts val="1200"/>
              </a:spcBef>
              <a:buNone/>
            </a:pPr>
            <a:r>
              <a:rPr lang="en-US" sz="100">
                <a:solidFill>
                  <a:srgbClr val="FFFFFF">
                    <a:alpha val="0"/>
                  </a:srgb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&lt;statusStickerRunningAgendaFontSize&gt;12&lt;/statusStickerRunningAgendaFontSize&gt;</a:t>
            </a:r>
          </a:p>
          <a:p>
            <a:pPr marL="0" indent="0" algn="l" defTabSz="711200" rtl="0" eaLnBrk="1" latinLnBrk="0" hangingPunct="1">
              <a:spcBef>
                <a:spcPts val="1200"/>
              </a:spcBef>
              <a:buNone/>
            </a:pPr>
            <a:r>
              <a:rPr lang="en-US" sz="100">
                <a:solidFill>
                  <a:srgbClr val="FFFFFF">
                    <a:alpha val="0"/>
                  </a:srgbClr>
                </a:solidFill>
              </a:rPr>
              <a:t>      &lt;!-- The &lt;columnSpacing&gt; tag determines the width of the spacing between columns in pt.Valid values are integer numbers, min. 28, max. 85 (~1-3cm).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&lt;columnSpacing&gt;42&lt;/columnSpacing&gt;</a:t>
            </a:r>
          </a:p>
          <a:p>
            <a:pPr marL="0" indent="0" algn="l" defTabSz="711200" rtl="0" eaLnBrk="1" latinLnBrk="0" hangingPunct="1">
              <a:spcBef>
                <a:spcPts val="1200"/>
              </a:spcBef>
              <a:buNone/>
            </a:pPr>
            <a:r>
              <a:rPr lang="en-US" sz="100">
                <a:solidFill>
                  <a:srgbClr val="FFFFFF">
                    <a:alpha val="0"/>
                  </a:srgbClr>
                </a:solidFill>
              </a:rPr>
              <a:t>    &lt;/settings&gt;</a:t>
            </a:r>
          </a:p>
          <a:p>
            <a:pPr marL="0" indent="0" algn="l" defTabSz="711200" rtl="0" eaLnBrk="1" latinLnBrk="0" hangingPunct="1">
              <a:spcBef>
                <a:spcPts val="1200"/>
              </a:spcBef>
              <a:buNone/>
            </a:pPr>
            <a:r>
              <a:rPr lang="en-US" sz="100">
                <a:solidFill>
                  <a:srgbClr val="FFFFFF">
                    <a:alpha val="0"/>
                  </a:srgbClr>
                </a:solidFill>
              </a:rPr>
              <a:t>    &lt;!-- Instructions for &lt;colors&gt; tag:Use any number of &lt;color&gt;...&lt;/color&gt; lines. Each line creates a client color on the client color palette in the order they appear here.The client color hex code goes between the &lt;color&gt; and &lt;/color&gt; tags.The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lgn="l" defTabSz="711200" rtl="0" eaLnBrk="1" latinLnBrk="0" hangingPunct="1">
              <a:spcBef>
                <a:spcPts val="1200"/>
              </a:spcBef>
              <a:buNone/>
            </a:pPr>
            <a:r>
              <a:rPr lang="en-US" sz="100">
                <a:solidFill>
                  <a:srgbClr val="FFFFFF">
                    <a:alpha val="0"/>
                  </a:srgbClr>
                </a:solidFill>
              </a:rPr>
              <a:t>    &lt;colors&gt;</a:t>
            </a:r>
          </a:p>
          <a:p>
            <a:pPr marL="0" indent="0" algn="l" defTabSz="711200" rtl="0" eaLnBrk="1" latinLnBrk="0" hangingPunct="1">
              <a:spcBef>
                <a:spcPts val="1200"/>
              </a:spcBef>
              <a:buNone/>
            </a:pPr>
            <a:r>
              <a:rPr lang="en-US" sz="100">
                <a:solidFill>
                  <a:srgbClr val="FFFFFF">
                    <a:alpha val="0"/>
                  </a:srgbClr>
                </a:solidFill>
              </a:rPr>
              <a:t>      &lt;color contrastingTextColor="#FFFFFF"&gt;#BF5700&lt;/color&gt;</a:t>
            </a:r>
          </a:p>
          <a:p>
            <a:pPr marL="0" indent="0" algn="l" defTabSz="711200" rtl="0" eaLnBrk="1" latinLnBrk="0" hangingPunct="1">
              <a:spcBef>
                <a:spcPts val="1200"/>
              </a:spcBef>
              <a:buNone/>
            </a:pPr>
            <a:r>
              <a:rPr lang="en-US" sz="100">
                <a:solidFill>
                  <a:srgbClr val="FFFFFF">
                    <a:alpha val="0"/>
                  </a:srgbClr>
                </a:solidFill>
              </a:rPr>
              <a:t>      &lt;color contrastingTextColor="#FFFFFF"&gt;#E27F13&lt;/color&gt;</a:t>
            </a:r>
          </a:p>
          <a:p>
            <a:pPr marL="0" indent="0" algn="l" defTabSz="711200" rtl="0" eaLnBrk="1" latinLnBrk="0" hangingPunct="1">
              <a:spcBef>
                <a:spcPts val="1200"/>
              </a:spcBef>
              <a:buNone/>
            </a:pPr>
            <a:r>
              <a:rPr lang="en-US" sz="100">
                <a:solidFill>
                  <a:srgbClr val="FFFFFF">
                    <a:alpha val="0"/>
                  </a:srgbClr>
                </a:solidFill>
              </a:rPr>
              <a:t>      &lt;color contrastingTextColor="#FFFFFF"&gt;#A04400&lt;/color&gt;</a:t>
            </a:r>
          </a:p>
          <a:p>
            <a:pPr marL="0" indent="0" algn="l" defTabSz="711200" rtl="0" eaLnBrk="1" latinLnBrk="0" hangingPunct="1">
              <a:spcBef>
                <a:spcPts val="1200"/>
              </a:spcBef>
              <a:buNone/>
            </a:pPr>
            <a:r>
              <a:rPr lang="en-US" sz="100">
                <a:solidFill>
                  <a:srgbClr val="FFFFFF">
                    <a:alpha val="0"/>
                  </a:srgbClr>
                </a:solidFill>
              </a:rPr>
              <a:t>      &lt;color contrastingTextColor="#000000"&gt;#FFCFA7&lt;/color&gt;</a:t>
            </a:r>
          </a:p>
          <a:p>
            <a:pPr marL="0" indent="0" algn="l" defTabSz="711200" rtl="0" eaLnBrk="1" latinLnBrk="0" hangingPunct="1">
              <a:spcBef>
                <a:spcPts val="1200"/>
              </a:spcBef>
              <a:buNone/>
            </a:pPr>
            <a:r>
              <a:rPr lang="en-US" sz="100">
                <a:solidFill>
                  <a:srgbClr val="FFFFFF">
                    <a:alpha val="0"/>
                  </a:srgbClr>
                </a:solidFill>
              </a:rPr>
              <a:t>      &lt;color contrastingTextColor="#FFFFFF"&gt;#858585&lt;/color&gt;</a:t>
            </a:r>
          </a:p>
          <a:p>
            <a:pPr marL="0" indent="0" algn="l" defTabSz="711200" rtl="0" eaLnBrk="1" latinLnBrk="0" hangingPunct="1">
              <a:spcBef>
                <a:spcPts val="1200"/>
              </a:spcBef>
              <a:buNone/>
            </a:pPr>
            <a:r>
              <a:rPr lang="en-US" sz="100">
                <a:solidFill>
                  <a:srgbClr val="FFFFFF">
                    <a:alpha val="0"/>
                  </a:srgbClr>
                </a:solidFill>
              </a:rPr>
              <a:t>      &lt;color contrastingTextColor="#000000"&gt;#C3C3C3&lt;/color&gt;</a:t>
            </a:r>
          </a:p>
          <a:p>
            <a:pPr marL="0" indent="0" algn="l" defTabSz="711200" rtl="0" eaLnBrk="1" latinLnBrk="0" hangingPunct="1">
              <a:spcBef>
                <a:spcPts val="1200"/>
              </a:spcBef>
              <a:buNone/>
            </a:pPr>
            <a:r>
              <a:rPr lang="en-US" sz="100">
                <a:solidFill>
                  <a:srgbClr val="FFFFFF">
                    <a:alpha val="0"/>
                  </a:srgbClr>
                </a:solidFill>
              </a:rPr>
              <a:t>    &lt;/colors&gt;</a:t>
            </a:r>
          </a:p>
          <a:p>
            <a:pPr marL="0" indent="0" algn="l" defTabSz="711200" rtl="0" eaLnBrk="1" latinLnBrk="0" hangingPunct="1">
              <a:spcBef>
                <a:spcPts val="1200"/>
              </a:spcBef>
              <a:buNone/>
            </a:pPr>
            <a:r>
              <a:rPr lang="en-US" sz="100">
                <a:solidFill>
                  <a:srgbClr val="FFFFFF">
                    <a:alpha val="0"/>
                  </a:srgbClr>
                </a:solidFill>
              </a:rPr>
              <a:t>  &lt;/template&gt;</a:t>
            </a:r>
          </a:p>
          <a:p>
            <a:pPr marL="0" indent="0" algn="l" defTabSz="711200" rtl="0" eaLnBrk="1" latinLnBrk="0" hangingPunct="1">
              <a:spcBef>
                <a:spcPts val="1200"/>
              </a:spcBef>
              <a:buNone/>
            </a:pPr>
            <a:r>
              <a:rPr lang="en-US" sz="100">
                <a:solidFill>
                  <a:srgbClr val="FFFFFF">
                    <a:alpha val="0"/>
                  </a:srgbClr>
                </a:solidFill>
              </a:rPr>
              <a:t>  &lt;!--BTFPCONFIGURATION:3C627466703E0D0A20203C212D2D2043726561746564206279204E6F72746820416D65726963612043726561746976652053657276696365735F4F66666963653A2044414C5F30362E30372E323032315F434F52453B2050696C6F742062756C6C65747320616E64207461626C657320696E20706C6163652E204966206973737565732C20636F6E746163742041435320696D6D6564696174656C792E2052656D6F766564207468696E6B2D63656C6C20616E642033726420706172747920746F6F6C626F7820656C656D656E74732E20457874656E73697665207265776F726B206F6620746865207468656D652E786D6C2077617320726571756972656420736F2062756C6C65747320776F756C642066756E6374696F6E2070726F7065726C792E205461676C696E652064726F7070656420746F203234707420616E6420756E626F6C6465642061742063617365207465616D20726571756573742E205461676C696E652C206D617267696E732C20636F6C756D6E2073706163696E672073657420746F206D6174636820434F52452064656661756C747320666F722066617374657220736C696465207472616E736665722E20416464656420636C69656E74277320447261667420737469636B657220617420626F74746F6D206F6620736C6964652E0D0A20202020202020496E737472756374696F6E7320666F7220746865203C74656D706C6174653E207461673A4B656570202276657273696F6E2220616E6420227479706522206F7074696F6E7320756E6368616E6765642E53657420226E616D6522206F7074696F6E20746F2074686520636C69656E74206E616D6520746861742073686F756C6420617070656172206F6E2074686520636C69656E7420636F6C6F722073656374696F6E2E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2235394E5F31362E395F45434D22207061676553697A653D227769646573637265656E223E0D0A202020203C212D2D20496E737472756374696F6E7320666F72203C73657474696E67733E207461673A496E2065616368207375622D74616720736574207468652068657820636F6465206F66207468652052474220636F6C6F7220796F75207769736820746F2075736520666F7220746865207374616E6461726420656C656D656E7473207768656E2074686579206172652063726561746564206F6E207468697320736C696465206D61737465722E4966207468652076616C7565206973206D697373696E67206F7220696E76616C69642C2064656661756C7420636F6C6F72732077696C6C20626520757365642E202D2D3E0D0A202020203C73657474696E67733E0D0A2020202020203C72756E6E696E674167656E64614261636B436F6C6F724C6566743E234130343430303C2F72756E6E696E674167656E64614261636B436F6C6F724C6566743E0D0A2020202020203C72756E6E696E674167656E64614261636B436F6C6F7252696768743E234646434641373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233030303030303C2F72756E6E696E674167656E646154657874436F6C6F7252696768743E0D0A2020202020203C636F6C756D6E4865616465724C696E65436F6C6F723E233030303030303C2F636F6C756D6E4865616465724C696E65436F6C6F723E0D0A2020202020203C636F6C756D6E48656164657254657874436F6C6F723E233030303030303C2F636F6C756D6E48656164657254657874436F6C6F723E0D0A2020202020203C726F774865616465724C696E65436F6C6F723E233030303030303C2F726F774865616465724C696E65436F6C6F723E0D0A2020202020203C726F7748656164657254657874436F6C6F723E233030303030303C2F726F7748656164657254657874436F6C6F723E0D0A2020202020203C636F6E636C7573696F6E4172726F774C696E65436F6C6F723E234246353730303C2F636F6E636C7573696F6E4172726F774C696E65436F6C6F723E0D0A2020202020203C636F6E636C7573696F6E4172726F7754657874436F6C6F723E234246353730303C2F636F6E636C7573696F6E4172726F7754657874436F6C6F723E0D0A2020202020203C70657263656E74616765436972636C6546756C6C436972636C65436F6C6F723E234333433343333C2F70657263656E74616765436972636C6546756C6C436972636C65436F6C6F723E0D0A2020202020203C70657263656E74616765436972636C6554657874486967686C69676874436F6C6F723E234246353730303C2F70657263656E74616765436972636C6554657874486967686C69676874436F6C6F723E0D0A2020202020203C737461747573537469636B6572436F6C6F723E233030303030303C2F737461747573537469636B6572436F6C6F723E0D0A2020202020203C63616C6C6F75744261636B436F6C6F723E234646464646463C2F63616C6C6F75744261636B436F6C6F723E0D0A2020202020203C63616C6C6F7574546578744C696E65436F6C6F723E233835383538353C2F63616C6C6F7574546578744C696E65436F6C6F723E0D0A2020202020203C6E756D626572427562626C654261636B436F6C6F723E234646464646463C2F6E756D626572427562626C654261636B436F6C6F723E0D0A2020202020203C6E756D626572427562626C65546578744C696E65436F6C6F723E234246353730303C2F6E756D626572427562626C65546578744C696E65436F6C6F723E0D0A2020202020203C76616C7565436861696E546578744C696E65436F6C6F723E233835383538353C2F76616C7565436861696E546578744C696E65436F6C6F723E0D0A2020202020203C6167656E6461486967686C69676874436F6C6F723E234246353730303C2F6167656E6461486967686C69676874436F6C6F723E0D0A2020202020203C73657175656E63654172726F7746696C6C436F6C6F723E234246353730303C2F73657175656E63654172726F7746696C6C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2056616C69642076616C7565732061726520302C20312C20322C20332C20342C20352C20616E642036202D20726570726573656E74696E6720746865206C61796F757473206F6E20746865205461626C65204C61796F7574732064726F702D646F776E2066726F6D206C65667420746F2072696768742E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6E6F746573466F6E7453697A653E207461672064657465726D696E6573207768617420666F6E742073697A652073686F756C64206265206170706C69656420746F206E65776C792063726561746564206E6F7465732F736F7572636520626F7865732E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233030303030303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55736520616E79206E756D626572206F66203C636F6C6F723E2E2E2E3C2F636F6C6F723E206C696E65732E2045616368206C696E652063726561746573206120636C69656E7420636F6C6F72206F6E2074686520636C69656E7420636F6C6F722070616C6574746520696E20746865206F7264657220746865792061707065617220686572652E54686520636C69656E7420636F6C6F722068657820636F646520676F6573206265747765656E20746865203C636F6C6F723E20616E64203C2F636F6C6F723E20746167732E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234246353730303C2F636F6C6F723E0D0A2020202020203C636F6C6F7220636F6E7472617374696E6754657874436F6C6F723D2223464646464646223E234532374631333C2F636F6C6F723E0D0A2020202020203C636F6C6F7220636F6E7472617374696E6754657874436F6C6F723D2223464646464646223E234130343430303C2F636F6C6F723E0D0A2020202020203C636F6C6F7220636F6E7472617374696E6754657874436F6C6F723D2223303030303030223E234646434641373C2F636F6C6F723E0D0A2020202020203C636F6C6F7220636F6E7472617374696E6754657874436F6C6F723D2223464646464646223E233835383538353C2F636F6C6F723E0D0A2020202020203C636F6C6F7220636F6E7472617374696E6754657874436F6C6F723D2223303030303030223E234333433343333C2F636F6C6F723E0D0A202020203C2F636F6C6F72733E0D0A20203C2F74656D706C6174653E0D0A3C2F627466703E--&gt;</a:t>
            </a:r>
          </a:p>
          <a:p>
            <a:pPr marL="0" indent="0" algn="l" defTabSz="711200" rtl="0" eaLnBrk="1" latinLnBrk="0" hangingPunct="1">
              <a:spcBef>
                <a:spcPts val="1200"/>
              </a:spcBef>
              <a:buNone/>
            </a:pPr>
            <a:r>
              <a:rPr lang="en-US" sz="100">
                <a:solidFill>
                  <a:srgbClr val="FFFFFF">
                    <a:alpha val="0"/>
                  </a:srgbClr>
                </a:solidFill>
              </a:rPr>
              <a:t>&lt;/btfp&gt;</a:t>
            </a:r>
          </a:p>
        </p:txBody>
      </p:sp>
      <p:sp>
        <p:nvSpPr>
          <p:cNvPr id="3" name="Title Placeholder 2">
            <a:extLst>
              <a:ext uri="{FF2B5EF4-FFF2-40B4-BE49-F238E27FC236}">
                <a16:creationId xmlns:a16="http://schemas.microsoft.com/office/drawing/2014/main" id="{A1C10923-3FFD-45E0-9DFA-374BB54A0E8A}"/>
              </a:ext>
            </a:extLst>
          </p:cNvPr>
          <p:cNvSpPr>
            <a:spLocks noGrp="1"/>
          </p:cNvSpPr>
          <p:nvPr>
            <p:ph type="title"/>
          </p:nvPr>
        </p:nvSpPr>
        <p:spPr>
          <a:xfrm>
            <a:off x="334963" y="1"/>
            <a:ext cx="11522075" cy="876687"/>
          </a:xfrm>
          <a:prstGeom prst="rect">
            <a:avLst/>
          </a:prstGeom>
        </p:spPr>
        <p:txBody>
          <a:bodyPr vert="horz" lIns="36576" tIns="36576" rIns="36576" bIns="73152" rtlCol="0" anchor="b">
            <a:noAutofit/>
          </a:bodyPr>
          <a:lstStyle/>
          <a:p>
            <a:r>
              <a:rPr lang="en-US"/>
              <a:t>Click to edit Master title style</a:t>
            </a:r>
          </a:p>
        </p:txBody>
      </p:sp>
    </p:spTree>
    <p:custDataLst>
      <p:tags r:id="rId6"/>
    </p:custDataLst>
    <p:extLst>
      <p:ext uri="{BB962C8B-B14F-4D97-AF65-F5344CB8AC3E}">
        <p14:creationId xmlns:p14="http://schemas.microsoft.com/office/powerpoint/2010/main" val="37260470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914400" rtl="0" eaLnBrk="1" latinLnBrk="0" hangingPunct="1">
        <a:lnSpc>
          <a:spcPct val="100000"/>
        </a:lnSpc>
        <a:spcBef>
          <a:spcPct val="0"/>
        </a:spcBef>
        <a:buNone/>
        <a:defRPr lang="en-US" sz="2400" b="0"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0">
          <p15:clr>
            <a:srgbClr val="A4A3A4"/>
          </p15:clr>
        </p15:guide>
        <p15:guide id="4" orient="horz" pos="552">
          <p15:clr>
            <a:srgbClr val="A4A3A4"/>
          </p15:clr>
        </p15:guide>
        <p15:guide id="5" pos="7468">
          <p15:clr>
            <a:srgbClr val="A4A3A4"/>
          </p15:clr>
        </p15:guide>
        <p15:guide id="6" pos="210">
          <p15:clr>
            <a:srgbClr val="A4A3A4"/>
          </p15:clr>
        </p15:guide>
        <p15:guide id="8" orient="horz" pos="4104">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cchrystalgroup.com/insights/operating-crisis-leaders-guide/"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Orange origami boat in front and white origami boats at its back">
            <a:extLst>
              <a:ext uri="{FF2B5EF4-FFF2-40B4-BE49-F238E27FC236}">
                <a16:creationId xmlns:a16="http://schemas.microsoft.com/office/drawing/2014/main" id="{43AF06B6-B3E0-F127-61BE-35917F5BAAB1}"/>
              </a:ext>
            </a:extLst>
          </p:cNvPr>
          <p:cNvPicPr>
            <a:picLocks noChangeAspect="1"/>
          </p:cNvPicPr>
          <p:nvPr/>
        </p:nvPicPr>
        <p:blipFill rotWithShape="1">
          <a:blip r:embed="rId2"/>
          <a:srcRect t="8353" r="-2" b="7250"/>
          <a:stretch/>
        </p:blipFill>
        <p:spPr>
          <a:xfrm>
            <a:off x="1" y="10"/>
            <a:ext cx="12192000" cy="6857989"/>
          </a:xfrm>
          <a:prstGeom prst="rect">
            <a:avLst/>
          </a:prstGeom>
        </p:spPr>
      </p:pic>
      <p:sp>
        <p:nvSpPr>
          <p:cNvPr id="21" name="Rectangle 2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33541" y="990599"/>
            <a:ext cx="5619054" cy="4849091"/>
          </a:xfrm>
        </p:spPr>
        <p:txBody>
          <a:bodyPr anchor="ctr">
            <a:normAutofit/>
          </a:bodyPr>
          <a:lstStyle/>
          <a:p>
            <a:pPr algn="r"/>
            <a:r>
              <a:rPr lang="en-US">
                <a:solidFill>
                  <a:srgbClr val="FFFFFF"/>
                </a:solidFill>
                <a:cs typeface="Calibri Light"/>
              </a:rPr>
              <a:t>Leading and Navigating Change</a:t>
            </a:r>
            <a:endParaRPr lang="en-US">
              <a:solidFill>
                <a:srgbClr val="FFFFFF"/>
              </a:solidFill>
            </a:endParaRPr>
          </a:p>
        </p:txBody>
      </p:sp>
      <p:sp>
        <p:nvSpPr>
          <p:cNvPr id="3" name="Subtitle 2"/>
          <p:cNvSpPr>
            <a:spLocks noGrp="1"/>
          </p:cNvSpPr>
          <p:nvPr>
            <p:ph type="subTitle" idx="1"/>
          </p:nvPr>
        </p:nvSpPr>
        <p:spPr>
          <a:xfrm>
            <a:off x="8712865" y="1447799"/>
            <a:ext cx="2368905" cy="4076699"/>
          </a:xfrm>
        </p:spPr>
        <p:txBody>
          <a:bodyPr vert="horz" lIns="91440" tIns="45720" rIns="91440" bIns="45720" rtlCol="0" anchor="ctr">
            <a:normAutofit/>
          </a:bodyPr>
          <a:lstStyle/>
          <a:p>
            <a:r>
              <a:rPr lang="en-US">
                <a:solidFill>
                  <a:srgbClr val="FFFFFF"/>
                </a:solidFill>
                <a:cs typeface="Calibri"/>
              </a:rPr>
              <a:t>Elida Lee</a:t>
            </a:r>
          </a:p>
          <a:p>
            <a:r>
              <a:rPr lang="en-US" dirty="0">
                <a:solidFill>
                  <a:srgbClr val="FFFFFF"/>
                </a:solidFill>
                <a:cs typeface="Calibri"/>
              </a:rPr>
              <a:t>Director for Organization Effectiveness</a:t>
            </a:r>
          </a:p>
          <a:p>
            <a:r>
              <a:rPr lang="en-US">
                <a:solidFill>
                  <a:srgbClr val="FFFFFF"/>
                </a:solidFill>
                <a:cs typeface="Calibri"/>
              </a:rPr>
              <a:t>University of Texas at Austin</a:t>
            </a: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pendulum on an orange background">
            <a:extLst>
              <a:ext uri="{FF2B5EF4-FFF2-40B4-BE49-F238E27FC236}">
                <a16:creationId xmlns:a16="http://schemas.microsoft.com/office/drawing/2014/main" id="{0790D53F-BD58-D78F-9B9E-D2E84A0276E7}"/>
              </a:ext>
            </a:extLst>
          </p:cNvPr>
          <p:cNvPicPr>
            <a:picLocks noChangeAspect="1"/>
          </p:cNvPicPr>
          <p:nvPr/>
        </p:nvPicPr>
        <p:blipFill rotWithShape="1">
          <a:blip r:embed="rId2"/>
          <a:srcRect t="1539" r="-2" b="-2"/>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3FA5B48-141A-C98C-87F6-215B6807CE8A}"/>
              </a:ext>
            </a:extLst>
          </p:cNvPr>
          <p:cNvSpPr>
            <a:spLocks noGrp="1"/>
          </p:cNvSpPr>
          <p:nvPr>
            <p:ph type="title"/>
          </p:nvPr>
        </p:nvSpPr>
        <p:spPr>
          <a:xfrm>
            <a:off x="1037809" y="1071350"/>
            <a:ext cx="4775162" cy="1339382"/>
          </a:xfrm>
        </p:spPr>
        <p:txBody>
          <a:bodyPr>
            <a:normAutofit/>
          </a:bodyPr>
          <a:lstStyle/>
          <a:p>
            <a:pPr algn="ctr"/>
            <a:r>
              <a:rPr lang="en-US" sz="3600">
                <a:cs typeface="Calibri Light"/>
              </a:rPr>
              <a:t>Six Step Process for Planned Change</a:t>
            </a:r>
            <a:endParaRPr lang="en-US" sz="36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C2B39F-294B-09C5-DECE-FEA509273DC8}"/>
              </a:ext>
            </a:extLst>
          </p:cNvPr>
          <p:cNvSpPr>
            <a:spLocks noGrp="1"/>
          </p:cNvSpPr>
          <p:nvPr>
            <p:ph idx="1"/>
          </p:nvPr>
        </p:nvSpPr>
        <p:spPr>
          <a:xfrm>
            <a:off x="1189319" y="2547257"/>
            <a:ext cx="4458446" cy="3109740"/>
          </a:xfrm>
        </p:spPr>
        <p:txBody>
          <a:bodyPr vert="horz" lIns="91440" tIns="45720" rIns="91440" bIns="45720" rtlCol="0" anchor="ctr">
            <a:normAutofit/>
          </a:bodyPr>
          <a:lstStyle/>
          <a:p>
            <a:pPr marL="457200" indent="-457200">
              <a:buAutoNum type="arabicPeriod"/>
            </a:pPr>
            <a:r>
              <a:rPr lang="en-US" sz="2000" dirty="0">
                <a:cs typeface="Calibri"/>
              </a:rPr>
              <a:t>Make the case for change</a:t>
            </a:r>
            <a:endParaRPr lang="en-US"/>
          </a:p>
          <a:p>
            <a:pPr marL="457200" indent="-457200">
              <a:buAutoNum type="arabicPeriod"/>
            </a:pPr>
            <a:r>
              <a:rPr lang="en-US" sz="2000" dirty="0">
                <a:cs typeface="Calibri"/>
              </a:rPr>
              <a:t>Develop a Vision and Strategy</a:t>
            </a:r>
          </a:p>
          <a:p>
            <a:pPr marL="457200" indent="-457200">
              <a:buAutoNum type="arabicPeriod"/>
            </a:pPr>
            <a:r>
              <a:rPr lang="en-US" sz="2000" dirty="0">
                <a:cs typeface="Calibri"/>
              </a:rPr>
              <a:t>Communicate</a:t>
            </a:r>
          </a:p>
          <a:p>
            <a:pPr marL="457200" indent="-457200">
              <a:buAutoNum type="arabicPeriod"/>
            </a:pPr>
            <a:r>
              <a:rPr lang="en-US" sz="2000" dirty="0">
                <a:cs typeface="Calibri"/>
              </a:rPr>
              <a:t>Remove Barriers</a:t>
            </a:r>
          </a:p>
          <a:p>
            <a:pPr marL="457200" indent="-457200">
              <a:buAutoNum type="arabicPeriod"/>
            </a:pPr>
            <a:r>
              <a:rPr lang="en-US" sz="2000" dirty="0">
                <a:cs typeface="Calibri"/>
              </a:rPr>
              <a:t>Set milestones and acknowledge progress</a:t>
            </a:r>
          </a:p>
          <a:p>
            <a:pPr marL="457200" indent="-457200">
              <a:buAutoNum type="arabicPeriod"/>
            </a:pPr>
            <a:r>
              <a:rPr lang="en-US" sz="2000" dirty="0">
                <a:cs typeface="Calibri"/>
              </a:rPr>
              <a:t>Reinforce the change</a:t>
            </a:r>
          </a:p>
        </p:txBody>
      </p:sp>
    </p:spTree>
    <p:extLst>
      <p:ext uri="{BB962C8B-B14F-4D97-AF65-F5344CB8AC3E}">
        <p14:creationId xmlns:p14="http://schemas.microsoft.com/office/powerpoint/2010/main" val="241204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49C7-D06A-48B1-8106-89B85C818BAE}"/>
              </a:ext>
            </a:extLst>
          </p:cNvPr>
          <p:cNvSpPr>
            <a:spLocks noGrp="1"/>
          </p:cNvSpPr>
          <p:nvPr>
            <p:ph type="title"/>
          </p:nvPr>
        </p:nvSpPr>
        <p:spPr>
          <a:xfrm>
            <a:off x="334962" y="-255603"/>
            <a:ext cx="11522075" cy="876687"/>
          </a:xfrm>
        </p:spPr>
        <p:txBody>
          <a:bodyPr/>
          <a:lstStyle/>
          <a:p>
            <a:r>
              <a:rPr lang="en-US" dirty="0"/>
              <a:t>Where Change Fails…or Succeeds</a:t>
            </a:r>
          </a:p>
        </p:txBody>
      </p:sp>
      <p:grpSp>
        <p:nvGrpSpPr>
          <p:cNvPr id="16" name="Group 15">
            <a:extLst>
              <a:ext uri="{FF2B5EF4-FFF2-40B4-BE49-F238E27FC236}">
                <a16:creationId xmlns:a16="http://schemas.microsoft.com/office/drawing/2014/main" id="{0A5716F8-5CB1-4B8B-BED1-8BA1A945319F}"/>
              </a:ext>
            </a:extLst>
          </p:cNvPr>
          <p:cNvGrpSpPr/>
          <p:nvPr/>
        </p:nvGrpSpPr>
        <p:grpSpPr>
          <a:xfrm>
            <a:off x="1416568" y="1257766"/>
            <a:ext cx="8480750" cy="331316"/>
            <a:chOff x="1492569" y="1562408"/>
            <a:chExt cx="8480750" cy="331316"/>
          </a:xfrm>
        </p:grpSpPr>
        <p:cxnSp>
          <p:nvCxnSpPr>
            <p:cNvPr id="5" name="Straight Arrow Connector 4">
              <a:extLst>
                <a:ext uri="{FF2B5EF4-FFF2-40B4-BE49-F238E27FC236}">
                  <a16:creationId xmlns:a16="http://schemas.microsoft.com/office/drawing/2014/main" id="{C524F410-3142-437C-85AA-41037E32E653}"/>
                </a:ext>
              </a:extLst>
            </p:cNvPr>
            <p:cNvCxnSpPr>
              <a:cxnSpLocks/>
            </p:cNvCxnSpPr>
            <p:nvPr/>
          </p:nvCxnSpPr>
          <p:spPr bwMode="gray">
            <a:xfrm>
              <a:off x="1492569" y="1734262"/>
              <a:ext cx="8480750" cy="0"/>
            </a:xfrm>
            <a:prstGeom prst="straightConnector1">
              <a:avLst/>
            </a:prstGeom>
            <a:ln w="22225" cap="flat">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4CD1B2-2F95-4DDB-B484-4317EF527393}"/>
                </a:ext>
              </a:extLst>
            </p:cNvPr>
            <p:cNvSpPr txBox="1"/>
            <p:nvPr/>
          </p:nvSpPr>
          <p:spPr bwMode="gray">
            <a:xfrm>
              <a:off x="2471892" y="1574800"/>
              <a:ext cx="1514893"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Common Vision</a:t>
              </a:r>
            </a:p>
          </p:txBody>
        </p:sp>
        <p:sp>
          <p:nvSpPr>
            <p:cNvPr id="8" name="TextBox 7">
              <a:extLst>
                <a:ext uri="{FF2B5EF4-FFF2-40B4-BE49-F238E27FC236}">
                  <a16:creationId xmlns:a16="http://schemas.microsoft.com/office/drawing/2014/main" id="{0331630D-92F1-463B-AA27-9F6296B18727}"/>
                </a:ext>
              </a:extLst>
            </p:cNvPr>
            <p:cNvSpPr txBox="1"/>
            <p:nvPr/>
          </p:nvSpPr>
          <p:spPr bwMode="gray">
            <a:xfrm>
              <a:off x="4289424" y="1568604"/>
              <a:ext cx="1496170"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Communication</a:t>
              </a:r>
            </a:p>
          </p:txBody>
        </p:sp>
        <p:sp>
          <p:nvSpPr>
            <p:cNvPr id="9" name="TextBox 8">
              <a:extLst>
                <a:ext uri="{FF2B5EF4-FFF2-40B4-BE49-F238E27FC236}">
                  <a16:creationId xmlns:a16="http://schemas.microsoft.com/office/drawing/2014/main" id="{883EC6C9-029D-4987-8B30-A6EB68BA3056}"/>
                </a:ext>
              </a:extLst>
            </p:cNvPr>
            <p:cNvSpPr txBox="1"/>
            <p:nvPr/>
          </p:nvSpPr>
          <p:spPr bwMode="gray">
            <a:xfrm>
              <a:off x="6048515" y="1562408"/>
              <a:ext cx="79084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Barriers</a:t>
              </a:r>
            </a:p>
          </p:txBody>
        </p:sp>
        <p:sp>
          <p:nvSpPr>
            <p:cNvPr id="10" name="TextBox 9">
              <a:extLst>
                <a:ext uri="{FF2B5EF4-FFF2-40B4-BE49-F238E27FC236}">
                  <a16:creationId xmlns:a16="http://schemas.microsoft.com/office/drawing/2014/main" id="{D38932C7-B295-49E1-8604-9B42DA86E6DE}"/>
                </a:ext>
              </a:extLst>
            </p:cNvPr>
            <p:cNvSpPr txBox="1"/>
            <p:nvPr/>
          </p:nvSpPr>
          <p:spPr bwMode="gray">
            <a:xfrm>
              <a:off x="7054752" y="1562408"/>
              <a:ext cx="893441"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Progress</a:t>
              </a:r>
            </a:p>
          </p:txBody>
        </p:sp>
        <p:sp>
          <p:nvSpPr>
            <p:cNvPr id="11" name="TextBox 10">
              <a:extLst>
                <a:ext uri="{FF2B5EF4-FFF2-40B4-BE49-F238E27FC236}">
                  <a16:creationId xmlns:a16="http://schemas.microsoft.com/office/drawing/2014/main" id="{3742EF91-6B53-4758-8EE2-E7B452165841}"/>
                </a:ext>
              </a:extLst>
            </p:cNvPr>
            <p:cNvSpPr txBox="1"/>
            <p:nvPr/>
          </p:nvSpPr>
          <p:spPr bwMode="gray">
            <a:xfrm>
              <a:off x="8211114" y="1562408"/>
              <a:ext cx="1508994"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Reinforcements</a:t>
              </a:r>
            </a:p>
          </p:txBody>
        </p:sp>
      </p:grpSp>
      <p:grpSp>
        <p:nvGrpSpPr>
          <p:cNvPr id="17" name="Group 16">
            <a:extLst>
              <a:ext uri="{FF2B5EF4-FFF2-40B4-BE49-F238E27FC236}">
                <a16:creationId xmlns:a16="http://schemas.microsoft.com/office/drawing/2014/main" id="{DDE015D3-12C6-4966-932D-B8E9969CCB24}"/>
              </a:ext>
            </a:extLst>
          </p:cNvPr>
          <p:cNvGrpSpPr/>
          <p:nvPr/>
        </p:nvGrpSpPr>
        <p:grpSpPr>
          <a:xfrm>
            <a:off x="1416568" y="2009243"/>
            <a:ext cx="8480750" cy="331316"/>
            <a:chOff x="1492569" y="1562408"/>
            <a:chExt cx="8480750" cy="331316"/>
          </a:xfrm>
        </p:grpSpPr>
        <p:cxnSp>
          <p:nvCxnSpPr>
            <p:cNvPr id="18" name="Straight Arrow Connector 17">
              <a:extLst>
                <a:ext uri="{FF2B5EF4-FFF2-40B4-BE49-F238E27FC236}">
                  <a16:creationId xmlns:a16="http://schemas.microsoft.com/office/drawing/2014/main" id="{C278D935-1506-499C-BB5D-7C323A3DB7F8}"/>
                </a:ext>
              </a:extLst>
            </p:cNvPr>
            <p:cNvCxnSpPr>
              <a:cxnSpLocks/>
            </p:cNvCxnSpPr>
            <p:nvPr/>
          </p:nvCxnSpPr>
          <p:spPr bwMode="gray">
            <a:xfrm>
              <a:off x="1492569" y="1734262"/>
              <a:ext cx="8480750" cy="0"/>
            </a:xfrm>
            <a:prstGeom prst="straightConnector1">
              <a:avLst/>
            </a:prstGeom>
            <a:ln w="22225" cap="flat">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8BDB05-8006-4933-B907-D4B59E649EED}"/>
                </a:ext>
              </a:extLst>
            </p:cNvPr>
            <p:cNvSpPr txBox="1"/>
            <p:nvPr/>
          </p:nvSpPr>
          <p:spPr bwMode="gray">
            <a:xfrm>
              <a:off x="1613848" y="1574800"/>
              <a:ext cx="55039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Case</a:t>
              </a:r>
            </a:p>
          </p:txBody>
        </p:sp>
        <p:sp>
          <p:nvSpPr>
            <p:cNvPr id="21" name="TextBox 20">
              <a:extLst>
                <a:ext uri="{FF2B5EF4-FFF2-40B4-BE49-F238E27FC236}">
                  <a16:creationId xmlns:a16="http://schemas.microsoft.com/office/drawing/2014/main" id="{E5ACBFB8-1CF4-460A-A408-EF8CD7AFF6C5}"/>
                </a:ext>
              </a:extLst>
            </p:cNvPr>
            <p:cNvSpPr txBox="1"/>
            <p:nvPr/>
          </p:nvSpPr>
          <p:spPr bwMode="gray">
            <a:xfrm>
              <a:off x="4289424" y="1568604"/>
              <a:ext cx="1496170"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Communication</a:t>
              </a:r>
            </a:p>
          </p:txBody>
        </p:sp>
        <p:sp>
          <p:nvSpPr>
            <p:cNvPr id="22" name="TextBox 21">
              <a:extLst>
                <a:ext uri="{FF2B5EF4-FFF2-40B4-BE49-F238E27FC236}">
                  <a16:creationId xmlns:a16="http://schemas.microsoft.com/office/drawing/2014/main" id="{EAC041F8-77D0-4E7C-9B72-0C919540FB40}"/>
                </a:ext>
              </a:extLst>
            </p:cNvPr>
            <p:cNvSpPr txBox="1"/>
            <p:nvPr/>
          </p:nvSpPr>
          <p:spPr bwMode="gray">
            <a:xfrm>
              <a:off x="6048515" y="1562408"/>
              <a:ext cx="79084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Barriers</a:t>
              </a:r>
            </a:p>
          </p:txBody>
        </p:sp>
        <p:sp>
          <p:nvSpPr>
            <p:cNvPr id="23" name="TextBox 22">
              <a:extLst>
                <a:ext uri="{FF2B5EF4-FFF2-40B4-BE49-F238E27FC236}">
                  <a16:creationId xmlns:a16="http://schemas.microsoft.com/office/drawing/2014/main" id="{E01C5BC0-3B70-497A-946F-ACC56F7B70A0}"/>
                </a:ext>
              </a:extLst>
            </p:cNvPr>
            <p:cNvSpPr txBox="1"/>
            <p:nvPr/>
          </p:nvSpPr>
          <p:spPr bwMode="gray">
            <a:xfrm>
              <a:off x="7054752" y="1562408"/>
              <a:ext cx="893441"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Progress</a:t>
              </a:r>
            </a:p>
          </p:txBody>
        </p:sp>
        <p:sp>
          <p:nvSpPr>
            <p:cNvPr id="24" name="TextBox 23">
              <a:extLst>
                <a:ext uri="{FF2B5EF4-FFF2-40B4-BE49-F238E27FC236}">
                  <a16:creationId xmlns:a16="http://schemas.microsoft.com/office/drawing/2014/main" id="{4A927D24-649B-40A6-B7EB-3D6034CB324E}"/>
                </a:ext>
              </a:extLst>
            </p:cNvPr>
            <p:cNvSpPr txBox="1"/>
            <p:nvPr/>
          </p:nvSpPr>
          <p:spPr bwMode="gray">
            <a:xfrm>
              <a:off x="8211114" y="1562408"/>
              <a:ext cx="1508994"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Reinforcements</a:t>
              </a:r>
            </a:p>
          </p:txBody>
        </p:sp>
      </p:grpSp>
      <p:grpSp>
        <p:nvGrpSpPr>
          <p:cNvPr id="25" name="Group 24">
            <a:extLst>
              <a:ext uri="{FF2B5EF4-FFF2-40B4-BE49-F238E27FC236}">
                <a16:creationId xmlns:a16="http://schemas.microsoft.com/office/drawing/2014/main" id="{0A28E7B9-4F66-4EEB-9E92-4E935BA55672}"/>
              </a:ext>
            </a:extLst>
          </p:cNvPr>
          <p:cNvGrpSpPr/>
          <p:nvPr/>
        </p:nvGrpSpPr>
        <p:grpSpPr>
          <a:xfrm>
            <a:off x="1416568" y="2709710"/>
            <a:ext cx="8480750" cy="331316"/>
            <a:chOff x="1492569" y="1562408"/>
            <a:chExt cx="8480750" cy="331316"/>
          </a:xfrm>
        </p:grpSpPr>
        <p:cxnSp>
          <p:nvCxnSpPr>
            <p:cNvPr id="26" name="Straight Arrow Connector 25">
              <a:extLst>
                <a:ext uri="{FF2B5EF4-FFF2-40B4-BE49-F238E27FC236}">
                  <a16:creationId xmlns:a16="http://schemas.microsoft.com/office/drawing/2014/main" id="{2E8CA88A-EB0B-4E3C-9387-38897C74BD60}"/>
                </a:ext>
              </a:extLst>
            </p:cNvPr>
            <p:cNvCxnSpPr>
              <a:cxnSpLocks/>
            </p:cNvCxnSpPr>
            <p:nvPr/>
          </p:nvCxnSpPr>
          <p:spPr bwMode="gray">
            <a:xfrm>
              <a:off x="1492569" y="1734262"/>
              <a:ext cx="8480750" cy="0"/>
            </a:xfrm>
            <a:prstGeom prst="straightConnector1">
              <a:avLst/>
            </a:prstGeom>
            <a:ln w="22225" cap="flat">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8A40FA-5678-42C0-829E-6286989B4C5A}"/>
                </a:ext>
              </a:extLst>
            </p:cNvPr>
            <p:cNvSpPr txBox="1"/>
            <p:nvPr/>
          </p:nvSpPr>
          <p:spPr bwMode="gray">
            <a:xfrm>
              <a:off x="1613848" y="1574800"/>
              <a:ext cx="55039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Case</a:t>
              </a:r>
            </a:p>
          </p:txBody>
        </p:sp>
        <p:sp>
          <p:nvSpPr>
            <p:cNvPr id="28" name="TextBox 27">
              <a:extLst>
                <a:ext uri="{FF2B5EF4-FFF2-40B4-BE49-F238E27FC236}">
                  <a16:creationId xmlns:a16="http://schemas.microsoft.com/office/drawing/2014/main" id="{ADF6B597-67B9-4748-BC73-06AD56AA1FD6}"/>
                </a:ext>
              </a:extLst>
            </p:cNvPr>
            <p:cNvSpPr txBox="1"/>
            <p:nvPr/>
          </p:nvSpPr>
          <p:spPr bwMode="gray">
            <a:xfrm>
              <a:off x="2471892" y="1574800"/>
              <a:ext cx="1514893"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Common Vision</a:t>
              </a:r>
            </a:p>
          </p:txBody>
        </p:sp>
        <p:sp>
          <p:nvSpPr>
            <p:cNvPr id="30" name="TextBox 29">
              <a:extLst>
                <a:ext uri="{FF2B5EF4-FFF2-40B4-BE49-F238E27FC236}">
                  <a16:creationId xmlns:a16="http://schemas.microsoft.com/office/drawing/2014/main" id="{2B574739-5621-4E67-8241-9CE2F3F726E8}"/>
                </a:ext>
              </a:extLst>
            </p:cNvPr>
            <p:cNvSpPr txBox="1"/>
            <p:nvPr/>
          </p:nvSpPr>
          <p:spPr bwMode="gray">
            <a:xfrm>
              <a:off x="6048515" y="1562408"/>
              <a:ext cx="79084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Barriers</a:t>
              </a:r>
            </a:p>
          </p:txBody>
        </p:sp>
        <p:sp>
          <p:nvSpPr>
            <p:cNvPr id="31" name="TextBox 30">
              <a:extLst>
                <a:ext uri="{FF2B5EF4-FFF2-40B4-BE49-F238E27FC236}">
                  <a16:creationId xmlns:a16="http://schemas.microsoft.com/office/drawing/2014/main" id="{3DFDE9C9-4D22-4E34-B280-9FBA63CBFB53}"/>
                </a:ext>
              </a:extLst>
            </p:cNvPr>
            <p:cNvSpPr txBox="1"/>
            <p:nvPr/>
          </p:nvSpPr>
          <p:spPr bwMode="gray">
            <a:xfrm>
              <a:off x="7054752" y="1562408"/>
              <a:ext cx="893441"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Progress</a:t>
              </a:r>
            </a:p>
          </p:txBody>
        </p:sp>
        <p:sp>
          <p:nvSpPr>
            <p:cNvPr id="32" name="TextBox 31">
              <a:extLst>
                <a:ext uri="{FF2B5EF4-FFF2-40B4-BE49-F238E27FC236}">
                  <a16:creationId xmlns:a16="http://schemas.microsoft.com/office/drawing/2014/main" id="{48012DA4-4042-4F65-84A7-EACB29B31B4B}"/>
                </a:ext>
              </a:extLst>
            </p:cNvPr>
            <p:cNvSpPr txBox="1"/>
            <p:nvPr/>
          </p:nvSpPr>
          <p:spPr bwMode="gray">
            <a:xfrm>
              <a:off x="8211114" y="1562408"/>
              <a:ext cx="1508994"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Reinforcements</a:t>
              </a:r>
            </a:p>
          </p:txBody>
        </p:sp>
      </p:grpSp>
      <p:grpSp>
        <p:nvGrpSpPr>
          <p:cNvPr id="33" name="Group 32">
            <a:extLst>
              <a:ext uri="{FF2B5EF4-FFF2-40B4-BE49-F238E27FC236}">
                <a16:creationId xmlns:a16="http://schemas.microsoft.com/office/drawing/2014/main" id="{05246B1A-94F2-4696-93A0-7D48416C5E20}"/>
              </a:ext>
            </a:extLst>
          </p:cNvPr>
          <p:cNvGrpSpPr/>
          <p:nvPr/>
        </p:nvGrpSpPr>
        <p:grpSpPr>
          <a:xfrm>
            <a:off x="1416568" y="3492697"/>
            <a:ext cx="8480750" cy="331316"/>
            <a:chOff x="1492569" y="1562408"/>
            <a:chExt cx="8480750" cy="331316"/>
          </a:xfrm>
        </p:grpSpPr>
        <p:cxnSp>
          <p:nvCxnSpPr>
            <p:cNvPr id="34" name="Straight Arrow Connector 33">
              <a:extLst>
                <a:ext uri="{FF2B5EF4-FFF2-40B4-BE49-F238E27FC236}">
                  <a16:creationId xmlns:a16="http://schemas.microsoft.com/office/drawing/2014/main" id="{633C846E-1597-4FBF-B81B-41D751028A7A}"/>
                </a:ext>
              </a:extLst>
            </p:cNvPr>
            <p:cNvCxnSpPr>
              <a:cxnSpLocks/>
            </p:cNvCxnSpPr>
            <p:nvPr/>
          </p:nvCxnSpPr>
          <p:spPr bwMode="gray">
            <a:xfrm>
              <a:off x="1492569" y="1734262"/>
              <a:ext cx="8480750" cy="0"/>
            </a:xfrm>
            <a:prstGeom prst="straightConnector1">
              <a:avLst/>
            </a:prstGeom>
            <a:ln w="22225" cap="flat">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CD489D6-A6B2-46A6-9AB0-0A4C83A1CC77}"/>
                </a:ext>
              </a:extLst>
            </p:cNvPr>
            <p:cNvSpPr txBox="1"/>
            <p:nvPr/>
          </p:nvSpPr>
          <p:spPr bwMode="gray">
            <a:xfrm>
              <a:off x="1613848" y="1574800"/>
              <a:ext cx="55039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Case</a:t>
              </a:r>
            </a:p>
          </p:txBody>
        </p:sp>
        <p:sp>
          <p:nvSpPr>
            <p:cNvPr id="36" name="TextBox 35">
              <a:extLst>
                <a:ext uri="{FF2B5EF4-FFF2-40B4-BE49-F238E27FC236}">
                  <a16:creationId xmlns:a16="http://schemas.microsoft.com/office/drawing/2014/main" id="{BB890CBA-6BAB-4A7F-92FB-D125AFA8837A}"/>
                </a:ext>
              </a:extLst>
            </p:cNvPr>
            <p:cNvSpPr txBox="1"/>
            <p:nvPr/>
          </p:nvSpPr>
          <p:spPr bwMode="gray">
            <a:xfrm>
              <a:off x="2471892" y="1574800"/>
              <a:ext cx="1514893"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Common Vision</a:t>
              </a:r>
            </a:p>
          </p:txBody>
        </p:sp>
        <p:sp>
          <p:nvSpPr>
            <p:cNvPr id="37" name="TextBox 36">
              <a:extLst>
                <a:ext uri="{FF2B5EF4-FFF2-40B4-BE49-F238E27FC236}">
                  <a16:creationId xmlns:a16="http://schemas.microsoft.com/office/drawing/2014/main" id="{D222FA2F-4B69-4ED5-8DDF-BAFF6FC6CB33}"/>
                </a:ext>
              </a:extLst>
            </p:cNvPr>
            <p:cNvSpPr txBox="1"/>
            <p:nvPr/>
          </p:nvSpPr>
          <p:spPr bwMode="gray">
            <a:xfrm>
              <a:off x="4289424" y="1568604"/>
              <a:ext cx="1496170"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Communication</a:t>
              </a:r>
            </a:p>
          </p:txBody>
        </p:sp>
        <p:sp>
          <p:nvSpPr>
            <p:cNvPr id="39" name="TextBox 38">
              <a:extLst>
                <a:ext uri="{FF2B5EF4-FFF2-40B4-BE49-F238E27FC236}">
                  <a16:creationId xmlns:a16="http://schemas.microsoft.com/office/drawing/2014/main" id="{A5A6A724-97A0-4EE2-A4AA-CC96590FEC16}"/>
                </a:ext>
              </a:extLst>
            </p:cNvPr>
            <p:cNvSpPr txBox="1"/>
            <p:nvPr/>
          </p:nvSpPr>
          <p:spPr bwMode="gray">
            <a:xfrm>
              <a:off x="7054752" y="1562408"/>
              <a:ext cx="893441"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Progress</a:t>
              </a:r>
            </a:p>
          </p:txBody>
        </p:sp>
        <p:sp>
          <p:nvSpPr>
            <p:cNvPr id="40" name="TextBox 39">
              <a:extLst>
                <a:ext uri="{FF2B5EF4-FFF2-40B4-BE49-F238E27FC236}">
                  <a16:creationId xmlns:a16="http://schemas.microsoft.com/office/drawing/2014/main" id="{232955F8-49D7-4F62-8554-7195D3DC9E77}"/>
                </a:ext>
              </a:extLst>
            </p:cNvPr>
            <p:cNvSpPr txBox="1"/>
            <p:nvPr/>
          </p:nvSpPr>
          <p:spPr bwMode="gray">
            <a:xfrm>
              <a:off x="8211114" y="1562408"/>
              <a:ext cx="1508994"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Reinforcements</a:t>
              </a:r>
            </a:p>
          </p:txBody>
        </p:sp>
      </p:grpSp>
      <p:grpSp>
        <p:nvGrpSpPr>
          <p:cNvPr id="41" name="Group 40">
            <a:extLst>
              <a:ext uri="{FF2B5EF4-FFF2-40B4-BE49-F238E27FC236}">
                <a16:creationId xmlns:a16="http://schemas.microsoft.com/office/drawing/2014/main" id="{1D3060C9-0CA1-476A-8A84-8D25C7D3D44D}"/>
              </a:ext>
            </a:extLst>
          </p:cNvPr>
          <p:cNvGrpSpPr/>
          <p:nvPr/>
        </p:nvGrpSpPr>
        <p:grpSpPr>
          <a:xfrm>
            <a:off x="1416568" y="4862677"/>
            <a:ext cx="8480750" cy="331316"/>
            <a:chOff x="1492569" y="1562408"/>
            <a:chExt cx="8480750" cy="331316"/>
          </a:xfrm>
        </p:grpSpPr>
        <p:cxnSp>
          <p:nvCxnSpPr>
            <p:cNvPr id="42" name="Straight Arrow Connector 41">
              <a:extLst>
                <a:ext uri="{FF2B5EF4-FFF2-40B4-BE49-F238E27FC236}">
                  <a16:creationId xmlns:a16="http://schemas.microsoft.com/office/drawing/2014/main" id="{8242C6A8-C70D-4055-90AA-F78A8F42E4FE}"/>
                </a:ext>
              </a:extLst>
            </p:cNvPr>
            <p:cNvCxnSpPr>
              <a:cxnSpLocks/>
            </p:cNvCxnSpPr>
            <p:nvPr/>
          </p:nvCxnSpPr>
          <p:spPr bwMode="gray">
            <a:xfrm>
              <a:off x="1492569" y="1734262"/>
              <a:ext cx="8480750" cy="0"/>
            </a:xfrm>
            <a:prstGeom prst="straightConnector1">
              <a:avLst/>
            </a:prstGeom>
            <a:ln w="22225" cap="flat">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48B8CC-3BB0-4DC9-8872-8D0F3DFD5F37}"/>
                </a:ext>
              </a:extLst>
            </p:cNvPr>
            <p:cNvSpPr txBox="1"/>
            <p:nvPr/>
          </p:nvSpPr>
          <p:spPr bwMode="gray">
            <a:xfrm>
              <a:off x="1613848" y="1574800"/>
              <a:ext cx="55039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Case</a:t>
              </a:r>
            </a:p>
          </p:txBody>
        </p:sp>
        <p:sp>
          <p:nvSpPr>
            <p:cNvPr id="44" name="TextBox 43">
              <a:extLst>
                <a:ext uri="{FF2B5EF4-FFF2-40B4-BE49-F238E27FC236}">
                  <a16:creationId xmlns:a16="http://schemas.microsoft.com/office/drawing/2014/main" id="{40802C81-10A8-4C37-A9BF-93E54699899B}"/>
                </a:ext>
              </a:extLst>
            </p:cNvPr>
            <p:cNvSpPr txBox="1"/>
            <p:nvPr/>
          </p:nvSpPr>
          <p:spPr bwMode="gray">
            <a:xfrm>
              <a:off x="2471892" y="1574800"/>
              <a:ext cx="1514893"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Common Vision</a:t>
              </a:r>
            </a:p>
          </p:txBody>
        </p:sp>
        <p:sp>
          <p:nvSpPr>
            <p:cNvPr id="45" name="TextBox 44">
              <a:extLst>
                <a:ext uri="{FF2B5EF4-FFF2-40B4-BE49-F238E27FC236}">
                  <a16:creationId xmlns:a16="http://schemas.microsoft.com/office/drawing/2014/main" id="{1227FC78-5C17-4C6E-AFA8-13ACF0C83641}"/>
                </a:ext>
              </a:extLst>
            </p:cNvPr>
            <p:cNvSpPr txBox="1"/>
            <p:nvPr/>
          </p:nvSpPr>
          <p:spPr bwMode="gray">
            <a:xfrm>
              <a:off x="4289424" y="1568604"/>
              <a:ext cx="1496170"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Communication</a:t>
              </a:r>
            </a:p>
          </p:txBody>
        </p:sp>
        <p:sp>
          <p:nvSpPr>
            <p:cNvPr id="46" name="TextBox 45">
              <a:extLst>
                <a:ext uri="{FF2B5EF4-FFF2-40B4-BE49-F238E27FC236}">
                  <a16:creationId xmlns:a16="http://schemas.microsoft.com/office/drawing/2014/main" id="{B603A218-7BCE-4864-8900-1AF274094CEA}"/>
                </a:ext>
              </a:extLst>
            </p:cNvPr>
            <p:cNvSpPr txBox="1"/>
            <p:nvPr/>
          </p:nvSpPr>
          <p:spPr bwMode="gray">
            <a:xfrm>
              <a:off x="6048515" y="1562408"/>
              <a:ext cx="79084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Barriers</a:t>
              </a:r>
            </a:p>
          </p:txBody>
        </p:sp>
        <p:sp>
          <p:nvSpPr>
            <p:cNvPr id="47" name="TextBox 46">
              <a:extLst>
                <a:ext uri="{FF2B5EF4-FFF2-40B4-BE49-F238E27FC236}">
                  <a16:creationId xmlns:a16="http://schemas.microsoft.com/office/drawing/2014/main" id="{387A79A0-91C1-4F99-AF3A-D46F93851D25}"/>
                </a:ext>
              </a:extLst>
            </p:cNvPr>
            <p:cNvSpPr txBox="1"/>
            <p:nvPr/>
          </p:nvSpPr>
          <p:spPr bwMode="gray">
            <a:xfrm>
              <a:off x="7054752" y="1562408"/>
              <a:ext cx="893441"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Progress</a:t>
              </a:r>
            </a:p>
          </p:txBody>
        </p:sp>
      </p:grpSp>
      <p:grpSp>
        <p:nvGrpSpPr>
          <p:cNvPr id="49" name="Group 48">
            <a:extLst>
              <a:ext uri="{FF2B5EF4-FFF2-40B4-BE49-F238E27FC236}">
                <a16:creationId xmlns:a16="http://schemas.microsoft.com/office/drawing/2014/main" id="{0377BEB6-FC7F-442F-BF9A-A9A79E23A3E2}"/>
              </a:ext>
            </a:extLst>
          </p:cNvPr>
          <p:cNvGrpSpPr/>
          <p:nvPr/>
        </p:nvGrpSpPr>
        <p:grpSpPr>
          <a:xfrm>
            <a:off x="1416568" y="4175398"/>
            <a:ext cx="8480750" cy="331316"/>
            <a:chOff x="1492569" y="1562408"/>
            <a:chExt cx="8480750" cy="331316"/>
          </a:xfrm>
        </p:grpSpPr>
        <p:cxnSp>
          <p:nvCxnSpPr>
            <p:cNvPr id="50" name="Straight Arrow Connector 49">
              <a:extLst>
                <a:ext uri="{FF2B5EF4-FFF2-40B4-BE49-F238E27FC236}">
                  <a16:creationId xmlns:a16="http://schemas.microsoft.com/office/drawing/2014/main" id="{A65F6DC5-28E2-45B4-B6C4-4A8D12B9E227}"/>
                </a:ext>
              </a:extLst>
            </p:cNvPr>
            <p:cNvCxnSpPr>
              <a:cxnSpLocks/>
            </p:cNvCxnSpPr>
            <p:nvPr/>
          </p:nvCxnSpPr>
          <p:spPr bwMode="gray">
            <a:xfrm>
              <a:off x="1492569" y="1734262"/>
              <a:ext cx="8480750" cy="0"/>
            </a:xfrm>
            <a:prstGeom prst="straightConnector1">
              <a:avLst/>
            </a:prstGeom>
            <a:ln w="22225" cap="flat">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1DFB561-1400-4FE4-B1CF-54E3BA43DAAE}"/>
                </a:ext>
              </a:extLst>
            </p:cNvPr>
            <p:cNvSpPr txBox="1"/>
            <p:nvPr/>
          </p:nvSpPr>
          <p:spPr bwMode="gray">
            <a:xfrm>
              <a:off x="1613848" y="1574800"/>
              <a:ext cx="55039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Case</a:t>
              </a:r>
            </a:p>
          </p:txBody>
        </p:sp>
        <p:sp>
          <p:nvSpPr>
            <p:cNvPr id="52" name="TextBox 51">
              <a:extLst>
                <a:ext uri="{FF2B5EF4-FFF2-40B4-BE49-F238E27FC236}">
                  <a16:creationId xmlns:a16="http://schemas.microsoft.com/office/drawing/2014/main" id="{EE0E923B-27A6-48D8-97E8-445BF14EEA9C}"/>
                </a:ext>
              </a:extLst>
            </p:cNvPr>
            <p:cNvSpPr txBox="1"/>
            <p:nvPr/>
          </p:nvSpPr>
          <p:spPr bwMode="gray">
            <a:xfrm>
              <a:off x="2471892" y="1574800"/>
              <a:ext cx="1514893"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Common Vision</a:t>
              </a:r>
            </a:p>
          </p:txBody>
        </p:sp>
        <p:sp>
          <p:nvSpPr>
            <p:cNvPr id="53" name="TextBox 52">
              <a:extLst>
                <a:ext uri="{FF2B5EF4-FFF2-40B4-BE49-F238E27FC236}">
                  <a16:creationId xmlns:a16="http://schemas.microsoft.com/office/drawing/2014/main" id="{9753239C-7F6F-4F45-84FA-7ECD27018234}"/>
                </a:ext>
              </a:extLst>
            </p:cNvPr>
            <p:cNvSpPr txBox="1"/>
            <p:nvPr/>
          </p:nvSpPr>
          <p:spPr bwMode="gray">
            <a:xfrm>
              <a:off x="4289424" y="1568604"/>
              <a:ext cx="1496170"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Communication</a:t>
              </a:r>
            </a:p>
          </p:txBody>
        </p:sp>
        <p:sp>
          <p:nvSpPr>
            <p:cNvPr id="54" name="TextBox 53">
              <a:extLst>
                <a:ext uri="{FF2B5EF4-FFF2-40B4-BE49-F238E27FC236}">
                  <a16:creationId xmlns:a16="http://schemas.microsoft.com/office/drawing/2014/main" id="{C6DB8DF6-68BA-4247-8FB3-9ECB1F9C8CDF}"/>
                </a:ext>
              </a:extLst>
            </p:cNvPr>
            <p:cNvSpPr txBox="1"/>
            <p:nvPr/>
          </p:nvSpPr>
          <p:spPr bwMode="gray">
            <a:xfrm>
              <a:off x="6048515" y="1562408"/>
              <a:ext cx="79084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Barriers</a:t>
              </a:r>
            </a:p>
          </p:txBody>
        </p:sp>
        <p:sp>
          <p:nvSpPr>
            <p:cNvPr id="56" name="TextBox 55">
              <a:extLst>
                <a:ext uri="{FF2B5EF4-FFF2-40B4-BE49-F238E27FC236}">
                  <a16:creationId xmlns:a16="http://schemas.microsoft.com/office/drawing/2014/main" id="{9DBA701C-D55E-48E8-8591-99E9E8DE2B4A}"/>
                </a:ext>
              </a:extLst>
            </p:cNvPr>
            <p:cNvSpPr txBox="1"/>
            <p:nvPr/>
          </p:nvSpPr>
          <p:spPr bwMode="gray">
            <a:xfrm>
              <a:off x="8211114" y="1562408"/>
              <a:ext cx="1508994"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Reinforcements</a:t>
              </a:r>
            </a:p>
          </p:txBody>
        </p:sp>
      </p:grpSp>
      <p:grpSp>
        <p:nvGrpSpPr>
          <p:cNvPr id="57" name="Group 56">
            <a:extLst>
              <a:ext uri="{FF2B5EF4-FFF2-40B4-BE49-F238E27FC236}">
                <a16:creationId xmlns:a16="http://schemas.microsoft.com/office/drawing/2014/main" id="{099B9E9F-0C2A-4DE4-A246-14396A95A777}"/>
              </a:ext>
            </a:extLst>
          </p:cNvPr>
          <p:cNvGrpSpPr/>
          <p:nvPr/>
        </p:nvGrpSpPr>
        <p:grpSpPr>
          <a:xfrm>
            <a:off x="1416568" y="5555288"/>
            <a:ext cx="8480750" cy="331316"/>
            <a:chOff x="1492569" y="1562408"/>
            <a:chExt cx="8480750" cy="331316"/>
          </a:xfrm>
        </p:grpSpPr>
        <p:cxnSp>
          <p:nvCxnSpPr>
            <p:cNvPr id="58" name="Straight Arrow Connector 57">
              <a:extLst>
                <a:ext uri="{FF2B5EF4-FFF2-40B4-BE49-F238E27FC236}">
                  <a16:creationId xmlns:a16="http://schemas.microsoft.com/office/drawing/2014/main" id="{3E7177C6-9406-4766-86DD-8E3F93C17D12}"/>
                </a:ext>
              </a:extLst>
            </p:cNvPr>
            <p:cNvCxnSpPr>
              <a:cxnSpLocks/>
            </p:cNvCxnSpPr>
            <p:nvPr/>
          </p:nvCxnSpPr>
          <p:spPr bwMode="gray">
            <a:xfrm>
              <a:off x="1492569" y="1734262"/>
              <a:ext cx="8480750" cy="0"/>
            </a:xfrm>
            <a:prstGeom prst="straightConnector1">
              <a:avLst/>
            </a:prstGeom>
            <a:ln w="22225" cap="flat">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03760E4-B989-4429-94FF-4ABDF06FF987}"/>
                </a:ext>
              </a:extLst>
            </p:cNvPr>
            <p:cNvSpPr txBox="1"/>
            <p:nvPr/>
          </p:nvSpPr>
          <p:spPr bwMode="gray">
            <a:xfrm>
              <a:off x="1613848" y="1574800"/>
              <a:ext cx="55039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Case</a:t>
              </a:r>
            </a:p>
          </p:txBody>
        </p:sp>
        <p:sp>
          <p:nvSpPr>
            <p:cNvPr id="60" name="TextBox 59">
              <a:extLst>
                <a:ext uri="{FF2B5EF4-FFF2-40B4-BE49-F238E27FC236}">
                  <a16:creationId xmlns:a16="http://schemas.microsoft.com/office/drawing/2014/main" id="{85E83300-7B91-456F-B028-171A3E79C012}"/>
                </a:ext>
              </a:extLst>
            </p:cNvPr>
            <p:cNvSpPr txBox="1"/>
            <p:nvPr/>
          </p:nvSpPr>
          <p:spPr bwMode="gray">
            <a:xfrm>
              <a:off x="2471892" y="1574800"/>
              <a:ext cx="1514893"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Common Vision</a:t>
              </a:r>
            </a:p>
          </p:txBody>
        </p:sp>
        <p:sp>
          <p:nvSpPr>
            <p:cNvPr id="61" name="TextBox 60">
              <a:extLst>
                <a:ext uri="{FF2B5EF4-FFF2-40B4-BE49-F238E27FC236}">
                  <a16:creationId xmlns:a16="http://schemas.microsoft.com/office/drawing/2014/main" id="{B494A176-1002-444A-81C9-720F6CC93EC6}"/>
                </a:ext>
              </a:extLst>
            </p:cNvPr>
            <p:cNvSpPr txBox="1"/>
            <p:nvPr/>
          </p:nvSpPr>
          <p:spPr bwMode="gray">
            <a:xfrm>
              <a:off x="4289424" y="1568604"/>
              <a:ext cx="1496170"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Communication</a:t>
              </a:r>
            </a:p>
          </p:txBody>
        </p:sp>
        <p:sp>
          <p:nvSpPr>
            <p:cNvPr id="62" name="TextBox 61">
              <a:extLst>
                <a:ext uri="{FF2B5EF4-FFF2-40B4-BE49-F238E27FC236}">
                  <a16:creationId xmlns:a16="http://schemas.microsoft.com/office/drawing/2014/main" id="{29AB6432-2B40-4EBD-B2FC-4968ED746F5B}"/>
                </a:ext>
              </a:extLst>
            </p:cNvPr>
            <p:cNvSpPr txBox="1"/>
            <p:nvPr/>
          </p:nvSpPr>
          <p:spPr bwMode="gray">
            <a:xfrm>
              <a:off x="6048515" y="1562408"/>
              <a:ext cx="790848"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Barriers</a:t>
              </a:r>
            </a:p>
          </p:txBody>
        </p:sp>
        <p:sp>
          <p:nvSpPr>
            <p:cNvPr id="63" name="TextBox 62">
              <a:extLst>
                <a:ext uri="{FF2B5EF4-FFF2-40B4-BE49-F238E27FC236}">
                  <a16:creationId xmlns:a16="http://schemas.microsoft.com/office/drawing/2014/main" id="{E438C46B-CA88-49F8-A0C7-3047AE9624D6}"/>
                </a:ext>
              </a:extLst>
            </p:cNvPr>
            <p:cNvSpPr txBox="1"/>
            <p:nvPr/>
          </p:nvSpPr>
          <p:spPr bwMode="gray">
            <a:xfrm>
              <a:off x="7054752" y="1562408"/>
              <a:ext cx="893441"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Progress</a:t>
              </a:r>
            </a:p>
          </p:txBody>
        </p:sp>
        <p:sp>
          <p:nvSpPr>
            <p:cNvPr id="64" name="TextBox 63">
              <a:extLst>
                <a:ext uri="{FF2B5EF4-FFF2-40B4-BE49-F238E27FC236}">
                  <a16:creationId xmlns:a16="http://schemas.microsoft.com/office/drawing/2014/main" id="{01D79B87-D711-47CB-B681-F70B1A40BEDD}"/>
                </a:ext>
              </a:extLst>
            </p:cNvPr>
            <p:cNvSpPr txBox="1"/>
            <p:nvPr/>
          </p:nvSpPr>
          <p:spPr bwMode="gray">
            <a:xfrm>
              <a:off x="8211114" y="1562408"/>
              <a:ext cx="1508994" cy="318924"/>
            </a:xfrm>
            <a:prstGeom prst="rect">
              <a:avLst/>
            </a:prstGeom>
            <a:solidFill>
              <a:schemeClr val="bg1"/>
            </a:solidFill>
            <a:ln>
              <a:solidFill>
                <a:schemeClr val="tx1"/>
              </a:solidFill>
            </a:ln>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Reinforcements</a:t>
              </a:r>
            </a:p>
          </p:txBody>
        </p:sp>
      </p:grpSp>
      <p:sp>
        <p:nvSpPr>
          <p:cNvPr id="66" name="TextBox 65">
            <a:extLst>
              <a:ext uri="{FF2B5EF4-FFF2-40B4-BE49-F238E27FC236}">
                <a16:creationId xmlns:a16="http://schemas.microsoft.com/office/drawing/2014/main" id="{072150AB-7F55-4F63-9A8B-7D8F89D7063A}"/>
              </a:ext>
            </a:extLst>
          </p:cNvPr>
          <p:cNvSpPr txBox="1"/>
          <p:nvPr/>
        </p:nvSpPr>
        <p:spPr bwMode="gray">
          <a:xfrm>
            <a:off x="10108379" y="1269748"/>
            <a:ext cx="1404799" cy="318924"/>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Complacency</a:t>
            </a:r>
          </a:p>
        </p:txBody>
      </p:sp>
      <p:sp>
        <p:nvSpPr>
          <p:cNvPr id="67" name="TextBox 66">
            <a:extLst>
              <a:ext uri="{FF2B5EF4-FFF2-40B4-BE49-F238E27FC236}">
                <a16:creationId xmlns:a16="http://schemas.microsoft.com/office/drawing/2014/main" id="{39A08AB1-8A07-4B00-8FFA-3F2700A40364}"/>
              </a:ext>
            </a:extLst>
          </p:cNvPr>
          <p:cNvSpPr txBox="1"/>
          <p:nvPr/>
        </p:nvSpPr>
        <p:spPr bwMode="gray">
          <a:xfrm>
            <a:off x="10117996" y="1775413"/>
            <a:ext cx="1385563" cy="81136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False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Confusion/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Misalignment</a:t>
            </a:r>
          </a:p>
        </p:txBody>
      </p:sp>
      <p:sp>
        <p:nvSpPr>
          <p:cNvPr id="68" name="TextBox 67">
            <a:extLst>
              <a:ext uri="{FF2B5EF4-FFF2-40B4-BE49-F238E27FC236}">
                <a16:creationId xmlns:a16="http://schemas.microsoft.com/office/drawing/2014/main" id="{35541554-1B3F-43FA-9D50-B7A1F09D8889}"/>
              </a:ext>
            </a:extLst>
          </p:cNvPr>
          <p:cNvSpPr txBox="1"/>
          <p:nvPr/>
        </p:nvSpPr>
        <p:spPr bwMode="gray">
          <a:xfrm>
            <a:off x="10108379" y="2596940"/>
            <a:ext cx="1154731" cy="81136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Inaction/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Confusion/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Resistance</a:t>
            </a:r>
          </a:p>
        </p:txBody>
      </p:sp>
      <p:sp>
        <p:nvSpPr>
          <p:cNvPr id="69" name="TextBox 68">
            <a:extLst>
              <a:ext uri="{FF2B5EF4-FFF2-40B4-BE49-F238E27FC236}">
                <a16:creationId xmlns:a16="http://schemas.microsoft.com/office/drawing/2014/main" id="{6B3336E5-CF10-4C6D-9936-E26F698A4178}"/>
              </a:ext>
            </a:extLst>
          </p:cNvPr>
          <p:cNvSpPr txBox="1"/>
          <p:nvPr/>
        </p:nvSpPr>
        <p:spPr bwMode="gray">
          <a:xfrm>
            <a:off x="10117996" y="3492697"/>
            <a:ext cx="1156333" cy="318924"/>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Frustration</a:t>
            </a:r>
          </a:p>
        </p:txBody>
      </p:sp>
      <p:sp>
        <p:nvSpPr>
          <p:cNvPr id="70" name="TextBox 69">
            <a:extLst>
              <a:ext uri="{FF2B5EF4-FFF2-40B4-BE49-F238E27FC236}">
                <a16:creationId xmlns:a16="http://schemas.microsoft.com/office/drawing/2014/main" id="{288F21D9-5DF1-4362-9B2F-785CBC910351}"/>
              </a:ext>
            </a:extLst>
          </p:cNvPr>
          <p:cNvSpPr txBox="1"/>
          <p:nvPr/>
        </p:nvSpPr>
        <p:spPr bwMode="gray">
          <a:xfrm>
            <a:off x="10117996" y="3940253"/>
            <a:ext cx="1167555" cy="81136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Cynicism/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Loss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Momentum</a:t>
            </a:r>
          </a:p>
        </p:txBody>
      </p:sp>
      <p:sp>
        <p:nvSpPr>
          <p:cNvPr id="71" name="TextBox 70">
            <a:extLst>
              <a:ext uri="{FF2B5EF4-FFF2-40B4-BE49-F238E27FC236}">
                <a16:creationId xmlns:a16="http://schemas.microsoft.com/office/drawing/2014/main" id="{0C467543-6478-4D88-AE71-8491DA508A2E}"/>
              </a:ext>
            </a:extLst>
          </p:cNvPr>
          <p:cNvSpPr txBox="1"/>
          <p:nvPr/>
        </p:nvSpPr>
        <p:spPr bwMode="gray">
          <a:xfrm>
            <a:off x="10115441" y="4848228"/>
            <a:ext cx="794439" cy="565146"/>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Wasted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Effort</a:t>
            </a:r>
          </a:p>
        </p:txBody>
      </p:sp>
      <p:sp>
        <p:nvSpPr>
          <p:cNvPr id="72" name="TextBox 71">
            <a:extLst>
              <a:ext uri="{FF2B5EF4-FFF2-40B4-BE49-F238E27FC236}">
                <a16:creationId xmlns:a16="http://schemas.microsoft.com/office/drawing/2014/main" id="{6A791BCE-11B5-4F8C-9BA5-A1831E8D0BCF}"/>
              </a:ext>
            </a:extLst>
          </p:cNvPr>
          <p:cNvSpPr txBox="1"/>
          <p:nvPr/>
        </p:nvSpPr>
        <p:spPr bwMode="gray">
          <a:xfrm>
            <a:off x="10115441" y="5568710"/>
            <a:ext cx="959164" cy="318924"/>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CHANGE</a:t>
            </a:r>
          </a:p>
        </p:txBody>
      </p:sp>
      <p:sp>
        <p:nvSpPr>
          <p:cNvPr id="73" name="TextBox 72">
            <a:extLst>
              <a:ext uri="{FF2B5EF4-FFF2-40B4-BE49-F238E27FC236}">
                <a16:creationId xmlns:a16="http://schemas.microsoft.com/office/drawing/2014/main" id="{BACA035B-CCBB-4179-A523-258E0705140E}"/>
              </a:ext>
            </a:extLst>
          </p:cNvPr>
          <p:cNvSpPr txBox="1"/>
          <p:nvPr/>
        </p:nvSpPr>
        <p:spPr bwMode="gray">
          <a:xfrm>
            <a:off x="4437898" y="6388772"/>
            <a:ext cx="3860080" cy="318924"/>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Change Leadership, Linkage, 2012</a:t>
            </a:r>
          </a:p>
        </p:txBody>
      </p:sp>
      <p:cxnSp>
        <p:nvCxnSpPr>
          <p:cNvPr id="75" name="Straight Connector 74">
            <a:extLst>
              <a:ext uri="{FF2B5EF4-FFF2-40B4-BE49-F238E27FC236}">
                <a16:creationId xmlns:a16="http://schemas.microsoft.com/office/drawing/2014/main" id="{B96FEE01-FD27-4FE9-BE0E-10D9D756A102}"/>
              </a:ext>
            </a:extLst>
          </p:cNvPr>
          <p:cNvCxnSpPr/>
          <p:nvPr/>
        </p:nvCxnSpPr>
        <p:spPr bwMode="gray">
          <a:xfrm>
            <a:off x="375920" y="682613"/>
            <a:ext cx="11186160" cy="6460"/>
          </a:xfrm>
          <a:prstGeom prst="line">
            <a:avLst/>
          </a:prstGeom>
          <a:ln w="22225" cap="flat">
            <a:solidFill>
              <a:schemeClr val="accent4">
                <a:lumMod val="50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86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FC50D61F-F2A1-9385-20B6-E45E4B9710D4}"/>
              </a:ext>
            </a:extLst>
          </p:cNvPr>
          <p:cNvPicPr>
            <a:picLocks noChangeAspect="1"/>
          </p:cNvPicPr>
          <p:nvPr/>
        </p:nvPicPr>
        <p:blipFill rotWithShape="1">
          <a:blip r:embed="rId2"/>
          <a:srcRect r="-2" b="626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6020D-D4EF-0CA7-6873-60CA1E11495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ea typeface="Calibri Light"/>
                <a:cs typeface="Calibri Light"/>
              </a:rPr>
              <a:t>Questions</a:t>
            </a:r>
            <a:endParaRPr lang="en-US" sz="5200">
              <a:solidFill>
                <a:srgbClr val="FFFFFF"/>
              </a:solidFill>
            </a:endParaRPr>
          </a:p>
        </p:txBody>
      </p:sp>
      <p:sp>
        <p:nvSpPr>
          <p:cNvPr id="3" name="Subtitle 2">
            <a:extLst>
              <a:ext uri="{FF2B5EF4-FFF2-40B4-BE49-F238E27FC236}">
                <a16:creationId xmlns:a16="http://schemas.microsoft.com/office/drawing/2014/main" id="{BB36515F-8660-C430-E3E1-D1A16512AF5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a:solidFill>
                <a:srgbClr val="FFFFFF"/>
              </a:solidFill>
            </a:endParaRPr>
          </a:p>
        </p:txBody>
      </p:sp>
    </p:spTree>
    <p:extLst>
      <p:ext uri="{BB962C8B-B14F-4D97-AF65-F5344CB8AC3E}">
        <p14:creationId xmlns:p14="http://schemas.microsoft.com/office/powerpoint/2010/main" val="240603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nvelopes coloridas">
            <a:extLst>
              <a:ext uri="{FF2B5EF4-FFF2-40B4-BE49-F238E27FC236}">
                <a16:creationId xmlns:a16="http://schemas.microsoft.com/office/drawing/2014/main" id="{A427E51F-B480-9E63-2A9F-4FC8ECE8440F}"/>
              </a:ext>
            </a:extLst>
          </p:cNvPr>
          <p:cNvPicPr>
            <a:picLocks noChangeAspect="1"/>
          </p:cNvPicPr>
          <p:nvPr/>
        </p:nvPicPr>
        <p:blipFill rotWithShape="1">
          <a:blip r:embed="rId2"/>
          <a:srcRect t="8622" r="-2" b="710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E092C-FAED-7363-54DC-9B29366EFE9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Elida Lee</a:t>
            </a:r>
          </a:p>
        </p:txBody>
      </p:sp>
      <p:sp>
        <p:nvSpPr>
          <p:cNvPr id="3" name="Text Placeholder 2">
            <a:extLst>
              <a:ext uri="{FF2B5EF4-FFF2-40B4-BE49-F238E27FC236}">
                <a16:creationId xmlns:a16="http://schemas.microsoft.com/office/drawing/2014/main" id="{93B6A5B8-A710-C3C5-E0DD-C9B585FBB6A3}"/>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a:solidFill>
                  <a:srgbClr val="FFFFFF"/>
                </a:solidFill>
              </a:rPr>
              <a:t>Elida.lee@austin.utexas.edu</a:t>
            </a:r>
          </a:p>
        </p:txBody>
      </p:sp>
    </p:spTree>
    <p:extLst>
      <p:ext uri="{BB962C8B-B14F-4D97-AF65-F5344CB8AC3E}">
        <p14:creationId xmlns:p14="http://schemas.microsoft.com/office/powerpoint/2010/main" val="282360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6072F-4113-D8F9-CFA0-0D416B794F1F}"/>
              </a:ext>
            </a:extLst>
          </p:cNvPr>
          <p:cNvSpPr>
            <a:spLocks noGrp="1"/>
          </p:cNvSpPr>
          <p:nvPr>
            <p:ph type="title"/>
          </p:nvPr>
        </p:nvSpPr>
        <p:spPr>
          <a:xfrm>
            <a:off x="5604846" y="860615"/>
            <a:ext cx="5922279" cy="1272986"/>
          </a:xfrm>
        </p:spPr>
        <p:txBody>
          <a:bodyPr>
            <a:normAutofit/>
          </a:bodyPr>
          <a:lstStyle/>
          <a:p>
            <a:r>
              <a:rPr lang="en-US" dirty="0"/>
              <a:t>What is change? </a:t>
            </a:r>
          </a:p>
        </p:txBody>
      </p:sp>
      <p:pic>
        <p:nvPicPr>
          <p:cNvPr id="5" name="Picture 4" descr="Magnifying glass and question mark">
            <a:extLst>
              <a:ext uri="{FF2B5EF4-FFF2-40B4-BE49-F238E27FC236}">
                <a16:creationId xmlns:a16="http://schemas.microsoft.com/office/drawing/2014/main" id="{4200219E-7C2D-747F-B6C4-A5F49FE345F2}"/>
              </a:ext>
            </a:extLst>
          </p:cNvPr>
          <p:cNvPicPr>
            <a:picLocks noChangeAspect="1"/>
          </p:cNvPicPr>
          <p:nvPr/>
        </p:nvPicPr>
        <p:blipFill rotWithShape="1">
          <a:blip r:embed="rId2"/>
          <a:srcRect l="31454" r="28653" b="5"/>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6AA44D-1BF9-BF66-EAEA-EA6A95036BDF}"/>
              </a:ext>
            </a:extLst>
          </p:cNvPr>
          <p:cNvSpPr>
            <a:spLocks noGrp="1"/>
          </p:cNvSpPr>
          <p:nvPr>
            <p:ph idx="1"/>
          </p:nvPr>
        </p:nvSpPr>
        <p:spPr>
          <a:xfrm>
            <a:off x="5566943" y="2133600"/>
            <a:ext cx="6005933" cy="3774464"/>
          </a:xfrm>
        </p:spPr>
        <p:txBody>
          <a:bodyPr vert="horz" lIns="91440" tIns="45720" rIns="91440" bIns="45720" rtlCol="0">
            <a:normAutofit/>
          </a:bodyPr>
          <a:lstStyle/>
          <a:p>
            <a:pPr marL="342900" indent="-342900"/>
            <a:r>
              <a:rPr lang="en-US" dirty="0"/>
              <a:t>Make (someone or something different)</a:t>
            </a:r>
          </a:p>
          <a:p>
            <a:pPr marL="342900" indent="-342900"/>
            <a:r>
              <a:rPr lang="en-US" dirty="0"/>
              <a:t>Alter or modify</a:t>
            </a:r>
          </a:p>
          <a:p>
            <a:pPr marL="342900" indent="-342900"/>
            <a:r>
              <a:rPr lang="en-US" dirty="0"/>
              <a:t>Replace something with something else, especially something of the same kind that is newer or better</a:t>
            </a:r>
          </a:p>
          <a:p>
            <a:pPr marL="342900" indent="-342900"/>
            <a:r>
              <a:rPr lang="en-US" dirty="0"/>
              <a:t>Substitute one thing for another</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27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3182-70FA-D8B4-5F3B-982D546D6670}"/>
              </a:ext>
            </a:extLst>
          </p:cNvPr>
          <p:cNvSpPr>
            <a:spLocks noGrp="1"/>
          </p:cNvSpPr>
          <p:nvPr>
            <p:ph type="title"/>
          </p:nvPr>
        </p:nvSpPr>
        <p:spPr/>
        <p:txBody>
          <a:bodyPr/>
          <a:lstStyle/>
          <a:p>
            <a:r>
              <a:rPr lang="en-US" dirty="0"/>
              <a:t>Two Trips</a:t>
            </a:r>
          </a:p>
        </p:txBody>
      </p:sp>
      <p:pic>
        <p:nvPicPr>
          <p:cNvPr id="5" name="Content Placeholder 4" descr="A group of people riding on a raft in a body of water&#10;&#10;Description generated with very high confidence">
            <a:extLst>
              <a:ext uri="{FF2B5EF4-FFF2-40B4-BE49-F238E27FC236}">
                <a16:creationId xmlns:a16="http://schemas.microsoft.com/office/drawing/2014/main" id="{2EC451E0-1181-E975-043E-8D9324F71AAD}"/>
              </a:ext>
            </a:extLst>
          </p:cNvPr>
          <p:cNvPicPr>
            <a:picLocks noGrp="1" noChangeAspect="1"/>
          </p:cNvPicPr>
          <p:nvPr>
            <p:ph sz="half" idx="1"/>
          </p:nvPr>
        </p:nvPicPr>
        <p:blipFill>
          <a:blip r:embed="rId2"/>
          <a:stretch>
            <a:fillRect/>
          </a:stretch>
        </p:blipFill>
        <p:spPr>
          <a:xfrm>
            <a:off x="599636" y="2239541"/>
            <a:ext cx="5304417" cy="3545535"/>
          </a:xfrm>
        </p:spPr>
      </p:pic>
      <p:pic>
        <p:nvPicPr>
          <p:cNvPr id="7" name="Content Placeholder 6" descr="A person on a surfboard on a beach&#10;&#10;Description automatically generated">
            <a:extLst>
              <a:ext uri="{FF2B5EF4-FFF2-40B4-BE49-F238E27FC236}">
                <a16:creationId xmlns:a16="http://schemas.microsoft.com/office/drawing/2014/main" id="{0AD38DBE-D649-C622-D969-C2DEBE223055}"/>
              </a:ext>
            </a:extLst>
          </p:cNvPr>
          <p:cNvPicPr>
            <a:picLocks noGrp="1" noChangeAspect="1"/>
          </p:cNvPicPr>
          <p:nvPr>
            <p:ph sz="half" idx="2"/>
          </p:nvPr>
        </p:nvPicPr>
        <p:blipFill rotWithShape="1">
          <a:blip r:embed="rId3"/>
          <a:srcRect l="9020" r="5443" b="-273"/>
          <a:stretch/>
        </p:blipFill>
        <p:spPr>
          <a:xfrm>
            <a:off x="6081291" y="2228746"/>
            <a:ext cx="5305068" cy="3557502"/>
          </a:xfrm>
        </p:spPr>
      </p:pic>
    </p:spTree>
    <p:extLst>
      <p:ext uri="{BB962C8B-B14F-4D97-AF65-F5344CB8AC3E}">
        <p14:creationId xmlns:p14="http://schemas.microsoft.com/office/powerpoint/2010/main" val="405485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67A6C8-B8AF-B598-F148-F271625444CA}"/>
              </a:ext>
            </a:extLst>
          </p:cNvPr>
          <p:cNvSpPr>
            <a:spLocks noGrp="1"/>
          </p:cNvSpPr>
          <p:nvPr>
            <p:ph type="title"/>
          </p:nvPr>
        </p:nvSpPr>
        <p:spPr>
          <a:xfrm>
            <a:off x="723898" y="5494684"/>
            <a:ext cx="10706101" cy="756996"/>
          </a:xfrm>
        </p:spPr>
        <p:txBody>
          <a:bodyPr>
            <a:normAutofit/>
          </a:bodyPr>
          <a:lstStyle/>
          <a:p>
            <a:r>
              <a:rPr lang="en-US" dirty="0"/>
              <a:t>Change</a:t>
            </a:r>
          </a:p>
        </p:txBody>
      </p:sp>
      <p:cxnSp>
        <p:nvCxnSpPr>
          <p:cNvPr id="11" name="Straight Connector 1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5308600"/>
            <a:ext cx="10579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5D4B558-9DE1-857D-BA0B-6ED13F4CCFA5}"/>
              </a:ext>
            </a:extLst>
          </p:cNvPr>
          <p:cNvGraphicFramePr>
            <a:graphicFrameLocks noGrp="1"/>
          </p:cNvGraphicFramePr>
          <p:nvPr>
            <p:ph idx="1"/>
            <p:extLst>
              <p:ext uri="{D42A27DB-BD31-4B8C-83A1-F6EECF244321}">
                <p14:modId xmlns:p14="http://schemas.microsoft.com/office/powerpoint/2010/main" val="66286382"/>
              </p:ext>
            </p:extLst>
          </p:nvPr>
        </p:nvGraphicFramePr>
        <p:xfrm>
          <a:off x="723900" y="761999"/>
          <a:ext cx="10706100" cy="410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6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at hit with strong waves">
            <a:extLst>
              <a:ext uri="{FF2B5EF4-FFF2-40B4-BE49-F238E27FC236}">
                <a16:creationId xmlns:a16="http://schemas.microsoft.com/office/drawing/2014/main" id="{0EBB5292-DEAF-25BB-5B45-6D511DCF4D22}"/>
              </a:ext>
            </a:extLst>
          </p:cNvPr>
          <p:cNvPicPr>
            <a:picLocks noChangeAspect="1"/>
          </p:cNvPicPr>
          <p:nvPr/>
        </p:nvPicPr>
        <p:blipFill rotWithShape="1">
          <a:blip r:embed="rId2"/>
          <a:srcRect t="15605" r="-2" b="-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CCC3E0-AFEB-7380-735E-7DF9A9052BA9}"/>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5400" dirty="0">
                <a:solidFill>
                  <a:srgbClr val="FFFFFF"/>
                </a:solidFill>
              </a:rPr>
              <a:t> Navigating Change</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41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C084D-AEB9-4592-AD7C-2619B1589417}"/>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Human </a:t>
            </a:r>
            <a:r>
              <a:rPr lang="en-US" sz="3000">
                <a:solidFill>
                  <a:schemeClr val="bg1"/>
                </a:solidFill>
              </a:rPr>
              <a:t>Danger</a:t>
            </a:r>
            <a:r>
              <a:rPr lang="en-US" sz="3000" kern="1200">
                <a:solidFill>
                  <a:schemeClr val="bg1"/>
                </a:solidFill>
                <a:latin typeface="+mj-lt"/>
                <a:ea typeface="+mj-ea"/>
                <a:cs typeface="+mj-cs"/>
              </a:rPr>
              <a:t> Response</a:t>
            </a:r>
          </a:p>
        </p:txBody>
      </p:sp>
      <p:pic>
        <p:nvPicPr>
          <p:cNvPr id="6" name="Picture 6" descr="A screenshot of a cell phone&#10;&#10;Description generated with very high confidence">
            <a:extLst>
              <a:ext uri="{FF2B5EF4-FFF2-40B4-BE49-F238E27FC236}">
                <a16:creationId xmlns:a16="http://schemas.microsoft.com/office/drawing/2014/main" id="{E373619E-14A5-4A61-A6E3-A0A9C9CD249E}"/>
              </a:ext>
            </a:extLst>
          </p:cNvPr>
          <p:cNvPicPr>
            <a:picLocks noChangeAspect="1"/>
          </p:cNvPicPr>
          <p:nvPr/>
        </p:nvPicPr>
        <p:blipFill>
          <a:blip r:embed="rId2"/>
          <a:stretch>
            <a:fillRect/>
          </a:stretch>
        </p:blipFill>
        <p:spPr>
          <a:xfrm>
            <a:off x="1723662" y="1675227"/>
            <a:ext cx="8744676" cy="4394199"/>
          </a:xfrm>
          <a:prstGeom prst="rect">
            <a:avLst/>
          </a:prstGeom>
        </p:spPr>
      </p:pic>
      <p:sp>
        <p:nvSpPr>
          <p:cNvPr id="3" name="Rectangle 2"/>
          <p:cNvSpPr/>
          <p:nvPr/>
        </p:nvSpPr>
        <p:spPr>
          <a:xfrm>
            <a:off x="2160493" y="6171684"/>
            <a:ext cx="8496103" cy="369332"/>
          </a:xfrm>
          <a:prstGeom prst="rect">
            <a:avLst/>
          </a:prstGeom>
        </p:spPr>
        <p:txBody>
          <a:bodyPr wrap="square">
            <a:spAutoFit/>
          </a:bodyPr>
          <a:lstStyle/>
          <a:p>
            <a:r>
              <a:rPr lang="en-US">
                <a:hlinkClick r:id="rId3"/>
              </a:rPr>
              <a:t>https://www.mcchrystalgroup.com/insights/operating-crisis-leaders-guide/</a:t>
            </a:r>
            <a:endParaRPr lang="en-US"/>
          </a:p>
        </p:txBody>
      </p:sp>
    </p:spTree>
    <p:extLst>
      <p:ext uri="{BB962C8B-B14F-4D97-AF65-F5344CB8AC3E}">
        <p14:creationId xmlns:p14="http://schemas.microsoft.com/office/powerpoint/2010/main" val="12192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9950E9D0-4C02-400B-83F4-27D05BFC9549}"/>
              </a:ext>
            </a:extLst>
          </p:cNvPr>
          <p:cNvPicPr>
            <a:picLocks noChangeAspect="1"/>
          </p:cNvPicPr>
          <p:nvPr/>
        </p:nvPicPr>
        <p:blipFill rotWithShape="1">
          <a:blip r:embed="rId2"/>
          <a:srcRect/>
          <a:stretch/>
        </p:blipFill>
        <p:spPr>
          <a:xfrm>
            <a:off x="20" y="10"/>
            <a:ext cx="12191980" cy="6857990"/>
          </a:xfrm>
          <a:prstGeom prst="rect">
            <a:avLst/>
          </a:prstGeom>
        </p:spPr>
      </p:pic>
      <p:sp>
        <p:nvSpPr>
          <p:cNvPr id="3" name="Rectangle 2">
            <a:extLst>
              <a:ext uri="{FF2B5EF4-FFF2-40B4-BE49-F238E27FC236}">
                <a16:creationId xmlns:a16="http://schemas.microsoft.com/office/drawing/2014/main" id="{DC705113-E94F-47E3-8DBD-3BCB7E5AE284}"/>
              </a:ext>
            </a:extLst>
          </p:cNvPr>
          <p:cNvSpPr/>
          <p:nvPr/>
        </p:nvSpPr>
        <p:spPr>
          <a:xfrm>
            <a:off x="324853" y="114300"/>
            <a:ext cx="3679657" cy="1313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07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automatically generated">
            <a:extLst>
              <a:ext uri="{FF2B5EF4-FFF2-40B4-BE49-F238E27FC236}">
                <a16:creationId xmlns:a16="http://schemas.microsoft.com/office/drawing/2014/main" id="{CC6CFE2E-2228-4614-8BC3-2CFD3D4BD8A9}"/>
              </a:ext>
            </a:extLst>
          </p:cNvPr>
          <p:cNvPicPr>
            <a:picLocks noChangeAspect="1"/>
          </p:cNvPicPr>
          <p:nvPr/>
        </p:nvPicPr>
        <p:blipFill>
          <a:blip r:embed="rId2"/>
          <a:stretch>
            <a:fillRect/>
          </a:stretch>
        </p:blipFill>
        <p:spPr>
          <a:xfrm>
            <a:off x="411192" y="91094"/>
            <a:ext cx="11383993" cy="6517659"/>
          </a:xfrm>
          <a:prstGeom prst="rect">
            <a:avLst/>
          </a:prstGeom>
        </p:spPr>
      </p:pic>
    </p:spTree>
    <p:extLst>
      <p:ext uri="{BB962C8B-B14F-4D97-AF65-F5344CB8AC3E}">
        <p14:creationId xmlns:p14="http://schemas.microsoft.com/office/powerpoint/2010/main" val="119974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arrow deviating from a line of white arrows">
            <a:extLst>
              <a:ext uri="{FF2B5EF4-FFF2-40B4-BE49-F238E27FC236}">
                <a16:creationId xmlns:a16="http://schemas.microsoft.com/office/drawing/2014/main" id="{643E3AA2-0107-3238-83B1-1EEDDAE32FD0}"/>
              </a:ext>
            </a:extLst>
          </p:cNvPr>
          <p:cNvPicPr>
            <a:picLocks noChangeAspect="1"/>
          </p:cNvPicPr>
          <p:nvPr/>
        </p:nvPicPr>
        <p:blipFill rotWithShape="1">
          <a:blip r:embed="rId2"/>
          <a:srcRect t="25001" r="-2" b="-2"/>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EA722-A890-71F3-7364-19AFDBC4801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Leading Change</a:t>
            </a:r>
          </a:p>
        </p:txBody>
      </p:sp>
      <p:sp>
        <p:nvSpPr>
          <p:cNvPr id="3" name="Text Placeholder 2">
            <a:extLst>
              <a:ext uri="{FF2B5EF4-FFF2-40B4-BE49-F238E27FC236}">
                <a16:creationId xmlns:a16="http://schemas.microsoft.com/office/drawing/2014/main" id="{2A83531E-0757-333E-2C6F-6F909AED0213}"/>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4108982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xml><?xml version="1.0" encoding="utf-8"?>
<p:tagLst xmlns:a="http://schemas.openxmlformats.org/drawingml/2006/main" xmlns:r="http://schemas.openxmlformats.org/officeDocument/2006/relationships" xmlns:p="http://schemas.openxmlformats.org/presentationml/2006/main">
  <p:tag name="SHAPENAME" val="Subtitle"/>
</p:tagLst>
</file>

<file path=ppt/tags/tag5.xml><?xml version="1.0" encoding="utf-8"?>
<p:tagLst xmlns:a="http://schemas.openxmlformats.org/drawingml/2006/main" xmlns:r="http://schemas.openxmlformats.org/officeDocument/2006/relationships" xmlns:p="http://schemas.openxmlformats.org/presentationml/2006/main">
  <p:tag name="SHAPENAME" val="Title"/>
</p:tagLst>
</file>

<file path=ppt/tags/tag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heme/theme1.xml><?xml version="1.0" encoding="utf-8"?>
<a:theme xmlns:a="http://schemas.openxmlformats.org/drawingml/2006/main" name="ChronicleVTI">
  <a:themeElements>
    <a:clrScheme name="AnalogousFromRegularSeedRightStep">
      <a:dk1>
        <a:srgbClr val="000000"/>
      </a:dk1>
      <a:lt1>
        <a:srgbClr val="FFFFFF"/>
      </a:lt1>
      <a:dk2>
        <a:srgbClr val="412D24"/>
      </a:dk2>
      <a:lt2>
        <a:srgbClr val="E2E8E6"/>
      </a:lt2>
      <a:accent1>
        <a:srgbClr val="E72962"/>
      </a:accent1>
      <a:accent2>
        <a:srgbClr val="D52D17"/>
      </a:accent2>
      <a:accent3>
        <a:srgbClr val="E78E29"/>
      </a:accent3>
      <a:accent4>
        <a:srgbClr val="AFA713"/>
      </a:accent4>
      <a:accent5>
        <a:srgbClr val="7EB420"/>
      </a:accent5>
      <a:accent6>
        <a:srgbClr val="39BB14"/>
      </a:accent6>
      <a:hlink>
        <a:srgbClr val="319476"/>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9N_16.9_ECM">
  <a:themeElements>
    <a:clrScheme name="59N_16.9_ECM">
      <a:dk1>
        <a:srgbClr val="000000"/>
      </a:dk1>
      <a:lt1>
        <a:srgbClr val="FFFFFF"/>
      </a:lt1>
      <a:dk2>
        <a:srgbClr val="FFFFFF"/>
      </a:dk2>
      <a:lt2>
        <a:srgbClr val="FFFFFF"/>
      </a:lt2>
      <a:accent1>
        <a:srgbClr val="BF5700"/>
      </a:accent1>
      <a:accent2>
        <a:srgbClr val="E27F13"/>
      </a:accent2>
      <a:accent3>
        <a:srgbClr val="A04400"/>
      </a:accent3>
      <a:accent4>
        <a:srgbClr val="FFCFA7"/>
      </a:accent4>
      <a:accent5>
        <a:srgbClr val="858585"/>
      </a:accent5>
      <a:accent6>
        <a:srgbClr val="C3C3C3"/>
      </a:accent6>
      <a:hlink>
        <a:srgbClr val="0000FF"/>
      </a:hlink>
      <a:folHlink>
        <a:srgbClr val="800080"/>
      </a:folHlink>
    </a:clrScheme>
    <a:fontScheme name="59N_16.9_EC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59N_16.9_ECM_SampleFile_vF.pptx" id="{3F4BB127-AF44-452A-B599-11A1669A14BA}" vid="{5E315805-7DEC-46D6-BBF0-AB74B5387E5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190</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Calisto MT</vt:lpstr>
      <vt:lpstr>Segoe UI</vt:lpstr>
      <vt:lpstr>Univers Condensed</vt:lpstr>
      <vt:lpstr>Wingdings</vt:lpstr>
      <vt:lpstr>ChronicleVTI</vt:lpstr>
      <vt:lpstr>office theme</vt:lpstr>
      <vt:lpstr>59N_16.9_ECM</vt:lpstr>
      <vt:lpstr>Leading and Navigating Change</vt:lpstr>
      <vt:lpstr>What is change? </vt:lpstr>
      <vt:lpstr>Two Trips</vt:lpstr>
      <vt:lpstr>Change</vt:lpstr>
      <vt:lpstr> Navigating Change</vt:lpstr>
      <vt:lpstr>Human Danger Response</vt:lpstr>
      <vt:lpstr>PowerPoint Presentation</vt:lpstr>
      <vt:lpstr>PowerPoint Presentation</vt:lpstr>
      <vt:lpstr>Leading Change</vt:lpstr>
      <vt:lpstr>Six Step Process for Planned Change</vt:lpstr>
      <vt:lpstr>Where Change Fails…or Succeeds</vt:lpstr>
      <vt:lpstr>Questions</vt:lpstr>
      <vt:lpstr>Elida Lee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Elida T</dc:creator>
  <cp:lastModifiedBy>Lee, Elida T</cp:lastModifiedBy>
  <cp:revision>125</cp:revision>
  <dcterms:created xsi:type="dcterms:W3CDTF">2023-10-13T21:54:03Z</dcterms:created>
  <dcterms:modified xsi:type="dcterms:W3CDTF">2023-10-17T21:56:33Z</dcterms:modified>
</cp:coreProperties>
</file>