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4.xml" ContentType="application/vnd.openxmlformats-officedocument.theme+xml"/>
  <Override PartName="/ppt/slideLayouts/slideLayout2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0" r:id="rId2"/>
    <p:sldMasterId id="2147483752" r:id="rId3"/>
    <p:sldMasterId id="2147483905" r:id="rId4"/>
    <p:sldMasterId id="2147483921" r:id="rId5"/>
  </p:sldMasterIdLst>
  <p:notesMasterIdLst>
    <p:notesMasterId r:id="rId51"/>
  </p:notesMasterIdLst>
  <p:sldIdLst>
    <p:sldId id="281" r:id="rId6"/>
    <p:sldId id="282" r:id="rId7"/>
    <p:sldId id="2147047535" r:id="rId8"/>
    <p:sldId id="2147483644" r:id="rId9"/>
    <p:sldId id="2147483642" r:id="rId10"/>
    <p:sldId id="2147047594" r:id="rId11"/>
    <p:sldId id="257" r:id="rId12"/>
    <p:sldId id="2147047595" r:id="rId13"/>
    <p:sldId id="2147047592" r:id="rId14"/>
    <p:sldId id="2147047491" r:id="rId15"/>
    <p:sldId id="2147481977" r:id="rId16"/>
    <p:sldId id="2147481972" r:id="rId17"/>
    <p:sldId id="2147481975" r:id="rId18"/>
    <p:sldId id="2147481973" r:id="rId19"/>
    <p:sldId id="2147047536" r:id="rId20"/>
    <p:sldId id="2147483643" r:id="rId21"/>
    <p:sldId id="2147483645" r:id="rId22"/>
    <p:sldId id="2147483646" r:id="rId23"/>
    <p:sldId id="2147483647" r:id="rId24"/>
    <p:sldId id="256"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83" r:id="rId47"/>
    <p:sldId id="279" r:id="rId48"/>
    <p:sldId id="280" r:id="rId49"/>
    <p:sldId id="28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1F51A-5E4E-E559-7750-A0B4158D2D5B}" v="3" dt="2026-05-18T14:30:45.484"/>
    <p1510:client id="{5E10E12C-045B-40CF-A88A-FFC565EFAC21}" v="38" dt="2026-05-19T18:34:57.001"/>
    <p1510:client id="{71459E90-28EE-4363-B26E-6EE3A82078AB}" v="1" dt="2026-05-18T15:22:49.963"/>
    <p1510:client id="{E6B16106-8E8B-4C2A-8451-F69F6611B6D1}" v="44" dt="2026-05-19T18:22:04.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0B2E64-66CA-49CB-92E0-BAE7460C2DD9}"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515F9FF8-0BE4-40CD-9113-4C26DDC90645}">
      <dgm:prSet/>
      <dgm:spPr/>
      <dgm:t>
        <a:bodyPr/>
        <a:lstStyle/>
        <a:p>
          <a:pPr>
            <a:lnSpc>
              <a:spcPct val="100000"/>
            </a:lnSpc>
            <a:defRPr b="1"/>
          </a:pPr>
          <a:r>
            <a:rPr lang="en-US"/>
            <a:t>Unified Data Ecosystem</a:t>
          </a:r>
        </a:p>
      </dgm:t>
    </dgm:pt>
    <dgm:pt modelId="{E228D63A-AE97-4B02-8C10-32EC1A58C257}" type="parTrans" cxnId="{15BC69CE-BADF-443E-8B1F-FD53D3EAA246}">
      <dgm:prSet/>
      <dgm:spPr/>
      <dgm:t>
        <a:bodyPr/>
        <a:lstStyle/>
        <a:p>
          <a:endParaRPr lang="en-US"/>
        </a:p>
      </dgm:t>
    </dgm:pt>
    <dgm:pt modelId="{3004E148-E856-40BB-9751-3F2BCC6563C1}" type="sibTrans" cxnId="{15BC69CE-BADF-443E-8B1F-FD53D3EAA246}">
      <dgm:prSet/>
      <dgm:spPr/>
      <dgm:t>
        <a:bodyPr/>
        <a:lstStyle/>
        <a:p>
          <a:pPr>
            <a:lnSpc>
              <a:spcPct val="100000"/>
            </a:lnSpc>
            <a:defRPr b="1"/>
          </a:pPr>
          <a:endParaRPr lang="en-US"/>
        </a:p>
      </dgm:t>
    </dgm:pt>
    <dgm:pt modelId="{EC67044B-9102-4C75-ACED-440F90A2D432}">
      <dgm:prSet/>
      <dgm:spPr/>
      <dgm:t>
        <a:bodyPr/>
        <a:lstStyle/>
        <a:p>
          <a:pPr>
            <a:lnSpc>
              <a:spcPct val="100000"/>
            </a:lnSpc>
          </a:pPr>
          <a:r>
            <a:rPr lang="en-US"/>
            <a:t>A unified data ecosystem provides a single source of truth, enabling accurate and informed decision-making for organizations.</a:t>
          </a:r>
        </a:p>
      </dgm:t>
    </dgm:pt>
    <dgm:pt modelId="{0E26FB36-723A-427E-BA46-53E8F425CE17}" type="parTrans" cxnId="{46E0C342-1D7B-4495-8699-666AE932D464}">
      <dgm:prSet/>
      <dgm:spPr/>
      <dgm:t>
        <a:bodyPr/>
        <a:lstStyle/>
        <a:p>
          <a:endParaRPr lang="en-US"/>
        </a:p>
      </dgm:t>
    </dgm:pt>
    <dgm:pt modelId="{DBEC9784-E726-49E2-A738-4D6A66A921B8}" type="sibTrans" cxnId="{46E0C342-1D7B-4495-8699-666AE932D464}">
      <dgm:prSet/>
      <dgm:spPr/>
      <dgm:t>
        <a:bodyPr/>
        <a:lstStyle/>
        <a:p>
          <a:endParaRPr lang="en-US"/>
        </a:p>
      </dgm:t>
    </dgm:pt>
    <dgm:pt modelId="{12BBCC9A-DA69-4FB5-8605-64E41384114B}">
      <dgm:prSet/>
      <dgm:spPr/>
      <dgm:t>
        <a:bodyPr/>
        <a:lstStyle/>
        <a:p>
          <a:pPr>
            <a:lnSpc>
              <a:spcPct val="100000"/>
            </a:lnSpc>
            <a:defRPr b="1"/>
          </a:pPr>
          <a:r>
            <a:rPr lang="en-US"/>
            <a:t>Advanced Analytics Impact</a:t>
          </a:r>
        </a:p>
      </dgm:t>
    </dgm:pt>
    <dgm:pt modelId="{3E94E0B0-DFF1-409D-9FF4-DF72E5FB3B1E}" type="parTrans" cxnId="{5D52F357-CD2E-481B-AE3F-BFCE5A34F356}">
      <dgm:prSet/>
      <dgm:spPr/>
      <dgm:t>
        <a:bodyPr/>
        <a:lstStyle/>
        <a:p>
          <a:endParaRPr lang="en-US"/>
        </a:p>
      </dgm:t>
    </dgm:pt>
    <dgm:pt modelId="{DB8D3BAC-36EB-4061-8B71-671FDD398F1E}" type="sibTrans" cxnId="{5D52F357-CD2E-481B-AE3F-BFCE5A34F356}">
      <dgm:prSet/>
      <dgm:spPr/>
      <dgm:t>
        <a:bodyPr/>
        <a:lstStyle/>
        <a:p>
          <a:pPr>
            <a:lnSpc>
              <a:spcPct val="100000"/>
            </a:lnSpc>
            <a:defRPr b="1"/>
          </a:pPr>
          <a:endParaRPr lang="en-US"/>
        </a:p>
      </dgm:t>
    </dgm:pt>
    <dgm:pt modelId="{729270AA-70D4-4B99-8854-ADCD98184A6C}">
      <dgm:prSet/>
      <dgm:spPr/>
      <dgm:t>
        <a:bodyPr/>
        <a:lstStyle/>
        <a:p>
          <a:pPr>
            <a:lnSpc>
              <a:spcPct val="100000"/>
            </a:lnSpc>
          </a:pPr>
          <a:r>
            <a:rPr lang="en-US"/>
            <a:t>Population Health Management </a:t>
          </a:r>
        </a:p>
        <a:p>
          <a:pPr>
            <a:lnSpc>
              <a:spcPct val="100000"/>
            </a:lnSpc>
          </a:pPr>
          <a:r>
            <a:rPr lang="en-US"/>
            <a:t>Risk Stratification</a:t>
          </a:r>
        </a:p>
        <a:p>
          <a:pPr>
            <a:lnSpc>
              <a:spcPct val="100000"/>
            </a:lnSpc>
          </a:pPr>
          <a:r>
            <a:rPr lang="en-US"/>
            <a:t>Predictive Modeling</a:t>
          </a:r>
        </a:p>
      </dgm:t>
    </dgm:pt>
    <dgm:pt modelId="{48E864B7-136D-49C7-B176-D5E0D1A71014}" type="parTrans" cxnId="{1BCFC80F-8453-49DC-A3B1-6AD2B43FD461}">
      <dgm:prSet/>
      <dgm:spPr/>
      <dgm:t>
        <a:bodyPr/>
        <a:lstStyle/>
        <a:p>
          <a:endParaRPr lang="en-US"/>
        </a:p>
      </dgm:t>
    </dgm:pt>
    <dgm:pt modelId="{CCF55EAF-8B43-498B-880C-31C330F3E48D}" type="sibTrans" cxnId="{1BCFC80F-8453-49DC-A3B1-6AD2B43FD461}">
      <dgm:prSet/>
      <dgm:spPr/>
      <dgm:t>
        <a:bodyPr/>
        <a:lstStyle/>
        <a:p>
          <a:endParaRPr lang="en-US"/>
        </a:p>
      </dgm:t>
    </dgm:pt>
    <dgm:pt modelId="{1CB0C40E-D35D-4E08-8931-750B31F00CA6}">
      <dgm:prSet/>
      <dgm:spPr/>
      <dgm:t>
        <a:bodyPr/>
        <a:lstStyle/>
        <a:p>
          <a:pPr>
            <a:lnSpc>
              <a:spcPct val="100000"/>
            </a:lnSpc>
            <a:defRPr b="1"/>
          </a:pPr>
          <a:r>
            <a:rPr lang="en-US"/>
            <a:t>Connecting Systems for Outcomes</a:t>
          </a:r>
        </a:p>
      </dgm:t>
    </dgm:pt>
    <dgm:pt modelId="{FEF92A09-26C6-453C-A270-3A5404FA07C8}" type="parTrans" cxnId="{AF450A35-C51F-49F1-A899-AC8CD196DED9}">
      <dgm:prSet/>
      <dgm:spPr/>
      <dgm:t>
        <a:bodyPr/>
        <a:lstStyle/>
        <a:p>
          <a:endParaRPr lang="en-US"/>
        </a:p>
      </dgm:t>
    </dgm:pt>
    <dgm:pt modelId="{EB1AB7E2-0FEA-41F2-B82A-CD7D08C51E47}" type="sibTrans" cxnId="{AF450A35-C51F-49F1-A899-AC8CD196DED9}">
      <dgm:prSet/>
      <dgm:spPr/>
      <dgm:t>
        <a:bodyPr/>
        <a:lstStyle/>
        <a:p>
          <a:endParaRPr lang="en-US"/>
        </a:p>
      </dgm:t>
    </dgm:pt>
    <dgm:pt modelId="{3A18DDD9-B0C2-4500-96B8-D99F316D3527}">
      <dgm:prSet/>
      <dgm:spPr/>
      <dgm:t>
        <a:bodyPr/>
        <a:lstStyle/>
        <a:p>
          <a:pPr>
            <a:lnSpc>
              <a:spcPct val="100000"/>
            </a:lnSpc>
          </a:pPr>
          <a:r>
            <a:rPr lang="en-US"/>
            <a:t>Linking clinical and operational systems helps organizations deliver precise interventions, improve outcomes, reduce costs, and enhance care quality.</a:t>
          </a:r>
        </a:p>
      </dgm:t>
    </dgm:pt>
    <dgm:pt modelId="{80468CCE-796A-4BA6-A0C9-3916F1941325}" type="parTrans" cxnId="{15093D78-E54F-4C0C-8311-02F731EB1C4E}">
      <dgm:prSet/>
      <dgm:spPr/>
      <dgm:t>
        <a:bodyPr/>
        <a:lstStyle/>
        <a:p>
          <a:endParaRPr lang="en-US"/>
        </a:p>
      </dgm:t>
    </dgm:pt>
    <dgm:pt modelId="{ABE6F033-4B91-412D-8BF3-79CE8422FBDA}" type="sibTrans" cxnId="{15093D78-E54F-4C0C-8311-02F731EB1C4E}">
      <dgm:prSet/>
      <dgm:spPr/>
      <dgm:t>
        <a:bodyPr/>
        <a:lstStyle/>
        <a:p>
          <a:endParaRPr lang="en-US"/>
        </a:p>
      </dgm:t>
    </dgm:pt>
    <dgm:pt modelId="{EAA71208-33E1-4983-9687-47CF48351E14}" type="pres">
      <dgm:prSet presAssocID="{990B2E64-66CA-49CB-92E0-BAE7460C2DD9}" presName="Root" presStyleCnt="0">
        <dgm:presLayoutVars>
          <dgm:dir/>
          <dgm:resizeHandles val="exact"/>
        </dgm:presLayoutVars>
      </dgm:prSet>
      <dgm:spPr/>
    </dgm:pt>
    <dgm:pt modelId="{2D08ECAB-2DBC-41E5-98A8-664F24C1EA8F}" type="pres">
      <dgm:prSet presAssocID="{515F9FF8-0BE4-40CD-9113-4C26DDC90645}" presName="Composite" presStyleCnt="0"/>
      <dgm:spPr/>
    </dgm:pt>
    <dgm:pt modelId="{7D5DE742-55B6-4621-8D41-7BBEEA9F3F8F}" type="pres">
      <dgm:prSet presAssocID="{515F9FF8-0BE4-40CD-9113-4C26DDC90645}"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37750"/>
          <a:stretch/>
        </a:blipFill>
      </dgm:spPr>
    </dgm:pt>
    <dgm:pt modelId="{D9F702B9-9B5D-402B-B4D4-4B2904FFC0EA}" type="pres">
      <dgm:prSet presAssocID="{515F9FF8-0BE4-40CD-9113-4C26DDC90645}" presName="Subtitle" presStyleLbl="revTx" presStyleIdx="0" presStyleCnt="6">
        <dgm:presLayoutVars>
          <dgm:chMax val="0"/>
          <dgm:bulletEnabled/>
        </dgm:presLayoutVars>
      </dgm:prSet>
      <dgm:spPr/>
    </dgm:pt>
    <dgm:pt modelId="{6E21FEDA-F560-4727-A12A-EB8D431D1CF8}" type="pres">
      <dgm:prSet presAssocID="{515F9FF8-0BE4-40CD-9113-4C26DDC90645}" presName="Description" presStyleLbl="revTx" presStyleIdx="1" presStyleCnt="6">
        <dgm:presLayoutVars>
          <dgm:bulletEnabled/>
        </dgm:presLayoutVars>
      </dgm:prSet>
      <dgm:spPr/>
    </dgm:pt>
    <dgm:pt modelId="{D2644379-9BA5-4A82-A1D7-77DE7767C366}" type="pres">
      <dgm:prSet presAssocID="{3004E148-E856-40BB-9751-3F2BCC6563C1}" presName="sibTrans" presStyleLbl="sibTrans2D1" presStyleIdx="0" presStyleCnt="0"/>
      <dgm:spPr/>
    </dgm:pt>
    <dgm:pt modelId="{EF745B93-2006-4305-AED4-9DA35ED4CB93}" type="pres">
      <dgm:prSet presAssocID="{12BBCC9A-DA69-4FB5-8605-64E41384114B}" presName="Composite" presStyleCnt="0"/>
      <dgm:spPr/>
    </dgm:pt>
    <dgm:pt modelId="{58DF88BA-F219-448F-BEEE-1BABFA541B20}" type="pres">
      <dgm:prSet presAssocID="{12BBCC9A-DA69-4FB5-8605-64E41384114B}"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 r="-9" b="-8"/>
          <a:stretch/>
        </a:blipFill>
      </dgm:spPr>
      <dgm:extLst>
        <a:ext uri="{E40237B7-FDA0-4F09-8148-C483321AD2D9}">
          <dgm14:cNvPr xmlns:dgm14="http://schemas.microsoft.com/office/drawing/2010/diagram" id="0" name="" descr="http://teekid.com/istockphoto/banner/banner3.jpg"/>
        </a:ext>
      </dgm:extLst>
    </dgm:pt>
    <dgm:pt modelId="{BDB3FF52-F2DF-429F-95CF-A9A48C70A62B}" type="pres">
      <dgm:prSet presAssocID="{12BBCC9A-DA69-4FB5-8605-64E41384114B}" presName="Subtitle" presStyleLbl="revTx" presStyleIdx="2" presStyleCnt="6">
        <dgm:presLayoutVars>
          <dgm:chMax val="0"/>
          <dgm:bulletEnabled/>
        </dgm:presLayoutVars>
      </dgm:prSet>
      <dgm:spPr/>
    </dgm:pt>
    <dgm:pt modelId="{3EF33A32-61BF-4676-B44B-BD9B01A44B78}" type="pres">
      <dgm:prSet presAssocID="{12BBCC9A-DA69-4FB5-8605-64E41384114B}" presName="Description" presStyleLbl="revTx" presStyleIdx="3" presStyleCnt="6">
        <dgm:presLayoutVars>
          <dgm:bulletEnabled/>
        </dgm:presLayoutVars>
      </dgm:prSet>
      <dgm:spPr/>
    </dgm:pt>
    <dgm:pt modelId="{ECE6AF0B-0CC7-4E06-8C9E-326FF184E6AD}" type="pres">
      <dgm:prSet presAssocID="{DB8D3BAC-36EB-4061-8B71-671FDD398F1E}" presName="sibTrans" presStyleLbl="sibTrans2D1" presStyleIdx="0" presStyleCnt="0"/>
      <dgm:spPr/>
    </dgm:pt>
    <dgm:pt modelId="{F859D3B0-256F-4FDB-97EB-595357ADF98B}" type="pres">
      <dgm:prSet presAssocID="{1CB0C40E-D35D-4E08-8931-750B31F00CA6}" presName="Composite" presStyleCnt="0"/>
      <dgm:spPr/>
    </dgm:pt>
    <dgm:pt modelId="{4A214A32-F6B0-457B-9F6A-49F79A0EDA84}" type="pres">
      <dgm:prSet presAssocID="{1CB0C40E-D35D-4E08-8931-750B31F00CA6}"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38509" r="5238" b="-6"/>
          <a:stretch/>
        </a:blipFill>
      </dgm:spPr>
      <dgm:extLst>
        <a:ext uri="{E40237B7-FDA0-4F09-8148-C483321AD2D9}">
          <dgm14:cNvPr xmlns:dgm14="http://schemas.microsoft.com/office/drawing/2010/diagram" id="0" name="" descr="An unrecognizable female doctor uses a digital tablet while working in a hospital. Icons such as a stethoscope, COVID-19 genome and a syringe are overlaid on the photo."/>
        </a:ext>
      </dgm:extLst>
    </dgm:pt>
    <dgm:pt modelId="{B29AAD7A-C441-48AD-8900-C113F07E5210}" type="pres">
      <dgm:prSet presAssocID="{1CB0C40E-D35D-4E08-8931-750B31F00CA6}" presName="Subtitle" presStyleLbl="revTx" presStyleIdx="4" presStyleCnt="6">
        <dgm:presLayoutVars>
          <dgm:chMax val="0"/>
          <dgm:bulletEnabled/>
        </dgm:presLayoutVars>
      </dgm:prSet>
      <dgm:spPr/>
    </dgm:pt>
    <dgm:pt modelId="{6517A3CA-5463-4BFD-929B-FBA9CB5586BC}" type="pres">
      <dgm:prSet presAssocID="{1CB0C40E-D35D-4E08-8931-750B31F00CA6}" presName="Description" presStyleLbl="revTx" presStyleIdx="5" presStyleCnt="6">
        <dgm:presLayoutVars>
          <dgm:bulletEnabled/>
        </dgm:presLayoutVars>
      </dgm:prSet>
      <dgm:spPr/>
    </dgm:pt>
  </dgm:ptLst>
  <dgm:cxnLst>
    <dgm:cxn modelId="{1BCFC80F-8453-49DC-A3B1-6AD2B43FD461}" srcId="{12BBCC9A-DA69-4FB5-8605-64E41384114B}" destId="{729270AA-70D4-4B99-8854-ADCD98184A6C}" srcOrd="0" destOrd="0" parTransId="{48E864B7-136D-49C7-B176-D5E0D1A71014}" sibTransId="{CCF55EAF-8B43-498B-880C-31C330F3E48D}"/>
    <dgm:cxn modelId="{4E059412-31EC-4A6F-B922-1A07BFB444CD}" type="presOf" srcId="{3A18DDD9-B0C2-4500-96B8-D99F316D3527}" destId="{6517A3CA-5463-4BFD-929B-FBA9CB5586BC}" srcOrd="0" destOrd="0" presId="urn:microsoft.com/office/officeart/2024/3/layout/verticalVisualTextBlock1"/>
    <dgm:cxn modelId="{8E4DAB19-B710-45D1-8921-9F4683C2FE0B}" type="presOf" srcId="{990B2E64-66CA-49CB-92E0-BAE7460C2DD9}" destId="{EAA71208-33E1-4983-9687-47CF48351E14}" srcOrd="0" destOrd="0" presId="urn:microsoft.com/office/officeart/2024/3/layout/verticalVisualTextBlock1"/>
    <dgm:cxn modelId="{8F657830-0623-4B91-89D5-7277236C52E6}" type="presOf" srcId="{EC67044B-9102-4C75-ACED-440F90A2D432}" destId="{6E21FEDA-F560-4727-A12A-EB8D431D1CF8}" srcOrd="0" destOrd="0" presId="urn:microsoft.com/office/officeart/2024/3/layout/verticalVisualTextBlock1"/>
    <dgm:cxn modelId="{AF450A35-C51F-49F1-A899-AC8CD196DED9}" srcId="{990B2E64-66CA-49CB-92E0-BAE7460C2DD9}" destId="{1CB0C40E-D35D-4E08-8931-750B31F00CA6}" srcOrd="2" destOrd="0" parTransId="{FEF92A09-26C6-453C-A270-3A5404FA07C8}" sibTransId="{EB1AB7E2-0FEA-41F2-B82A-CD7D08C51E47}"/>
    <dgm:cxn modelId="{EFA8FD35-683F-4A97-B378-FDAE3A661AC3}" type="presOf" srcId="{515F9FF8-0BE4-40CD-9113-4C26DDC90645}" destId="{D9F702B9-9B5D-402B-B4D4-4B2904FFC0EA}" srcOrd="0" destOrd="0" presId="urn:microsoft.com/office/officeart/2024/3/layout/verticalVisualTextBlock1"/>
    <dgm:cxn modelId="{6748A23F-8368-44DD-89E2-39C33487E3D6}" type="presOf" srcId="{729270AA-70D4-4B99-8854-ADCD98184A6C}" destId="{3EF33A32-61BF-4676-B44B-BD9B01A44B78}" srcOrd="0" destOrd="0" presId="urn:microsoft.com/office/officeart/2024/3/layout/verticalVisualTextBlock1"/>
    <dgm:cxn modelId="{46E0C342-1D7B-4495-8699-666AE932D464}" srcId="{515F9FF8-0BE4-40CD-9113-4C26DDC90645}" destId="{EC67044B-9102-4C75-ACED-440F90A2D432}" srcOrd="0" destOrd="0" parTransId="{0E26FB36-723A-427E-BA46-53E8F425CE17}" sibTransId="{DBEC9784-E726-49E2-A738-4D6A66A921B8}"/>
    <dgm:cxn modelId="{5D52F357-CD2E-481B-AE3F-BFCE5A34F356}" srcId="{990B2E64-66CA-49CB-92E0-BAE7460C2DD9}" destId="{12BBCC9A-DA69-4FB5-8605-64E41384114B}" srcOrd="1" destOrd="0" parTransId="{3E94E0B0-DFF1-409D-9FF4-DF72E5FB3B1E}" sibTransId="{DB8D3BAC-36EB-4061-8B71-671FDD398F1E}"/>
    <dgm:cxn modelId="{15093D78-E54F-4C0C-8311-02F731EB1C4E}" srcId="{1CB0C40E-D35D-4E08-8931-750B31F00CA6}" destId="{3A18DDD9-B0C2-4500-96B8-D99F316D3527}" srcOrd="0" destOrd="0" parTransId="{80468CCE-796A-4BA6-A0C9-3916F1941325}" sibTransId="{ABE6F033-4B91-412D-8BF3-79CE8422FBDA}"/>
    <dgm:cxn modelId="{386FEB8A-0363-45F5-9C61-54AC7BA4469B}" type="presOf" srcId="{12BBCC9A-DA69-4FB5-8605-64E41384114B}" destId="{BDB3FF52-F2DF-429F-95CF-A9A48C70A62B}" srcOrd="0" destOrd="0" presId="urn:microsoft.com/office/officeart/2024/3/layout/verticalVisualTextBlock1"/>
    <dgm:cxn modelId="{6AB7E5A6-3BEF-48C6-8E88-586610E8D007}" type="presOf" srcId="{DB8D3BAC-36EB-4061-8B71-671FDD398F1E}" destId="{ECE6AF0B-0CC7-4E06-8C9E-326FF184E6AD}" srcOrd="0" destOrd="0" presId="urn:microsoft.com/office/officeart/2024/3/layout/verticalVisualTextBlock1"/>
    <dgm:cxn modelId="{7C5CBEC0-9CD8-4DAA-8FE7-8EEA8B4C9FE9}" type="presOf" srcId="{1CB0C40E-D35D-4E08-8931-750B31F00CA6}" destId="{B29AAD7A-C441-48AD-8900-C113F07E5210}" srcOrd="0" destOrd="0" presId="urn:microsoft.com/office/officeart/2024/3/layout/verticalVisualTextBlock1"/>
    <dgm:cxn modelId="{15BC69CE-BADF-443E-8B1F-FD53D3EAA246}" srcId="{990B2E64-66CA-49CB-92E0-BAE7460C2DD9}" destId="{515F9FF8-0BE4-40CD-9113-4C26DDC90645}" srcOrd="0" destOrd="0" parTransId="{E228D63A-AE97-4B02-8C10-32EC1A58C257}" sibTransId="{3004E148-E856-40BB-9751-3F2BCC6563C1}"/>
    <dgm:cxn modelId="{3EC166EC-C7C2-4DBA-BB90-9D7B8DD0BD7C}" type="presOf" srcId="{3004E148-E856-40BB-9751-3F2BCC6563C1}" destId="{D2644379-9BA5-4A82-A1D7-77DE7767C366}" srcOrd="0" destOrd="0" presId="urn:microsoft.com/office/officeart/2024/3/layout/verticalVisualTextBlock1"/>
    <dgm:cxn modelId="{AC72D77B-53B2-4FC5-94D5-79557DA96685}" type="presParOf" srcId="{EAA71208-33E1-4983-9687-47CF48351E14}" destId="{2D08ECAB-2DBC-41E5-98A8-664F24C1EA8F}" srcOrd="0" destOrd="0" presId="urn:microsoft.com/office/officeart/2024/3/layout/verticalVisualTextBlock1"/>
    <dgm:cxn modelId="{E964932F-6D91-4B2F-BDAF-B02F2D8FB21E}" type="presParOf" srcId="{2D08ECAB-2DBC-41E5-98A8-664F24C1EA8F}" destId="{7D5DE742-55B6-4621-8D41-7BBEEA9F3F8F}" srcOrd="0" destOrd="0" presId="urn:microsoft.com/office/officeart/2024/3/layout/verticalVisualTextBlock1"/>
    <dgm:cxn modelId="{24C34BCA-9880-4D21-8838-83743B755243}" type="presParOf" srcId="{2D08ECAB-2DBC-41E5-98A8-664F24C1EA8F}" destId="{D9F702B9-9B5D-402B-B4D4-4B2904FFC0EA}" srcOrd="1" destOrd="0" presId="urn:microsoft.com/office/officeart/2024/3/layout/verticalVisualTextBlock1"/>
    <dgm:cxn modelId="{4B0260BD-67B2-4C36-A582-9BEA35D37D6C}" type="presParOf" srcId="{2D08ECAB-2DBC-41E5-98A8-664F24C1EA8F}" destId="{6E21FEDA-F560-4727-A12A-EB8D431D1CF8}" srcOrd="2" destOrd="0" presId="urn:microsoft.com/office/officeart/2024/3/layout/verticalVisualTextBlock1"/>
    <dgm:cxn modelId="{3F001FA3-57B4-4236-A419-24AD9757B52B}" type="presParOf" srcId="{EAA71208-33E1-4983-9687-47CF48351E14}" destId="{D2644379-9BA5-4A82-A1D7-77DE7767C366}" srcOrd="1" destOrd="0" presId="urn:microsoft.com/office/officeart/2024/3/layout/verticalVisualTextBlock1"/>
    <dgm:cxn modelId="{BE75E1E2-700E-42D9-AD42-A5F169B8C4E9}" type="presParOf" srcId="{EAA71208-33E1-4983-9687-47CF48351E14}" destId="{EF745B93-2006-4305-AED4-9DA35ED4CB93}" srcOrd="2" destOrd="0" presId="urn:microsoft.com/office/officeart/2024/3/layout/verticalVisualTextBlock1"/>
    <dgm:cxn modelId="{53BCF307-C12B-4DEE-883C-A9FCE6E91CCB}" type="presParOf" srcId="{EF745B93-2006-4305-AED4-9DA35ED4CB93}" destId="{58DF88BA-F219-448F-BEEE-1BABFA541B20}" srcOrd="0" destOrd="0" presId="urn:microsoft.com/office/officeart/2024/3/layout/verticalVisualTextBlock1"/>
    <dgm:cxn modelId="{4F38D2B3-D397-4328-9448-304F8F81A1FA}" type="presParOf" srcId="{EF745B93-2006-4305-AED4-9DA35ED4CB93}" destId="{BDB3FF52-F2DF-429F-95CF-A9A48C70A62B}" srcOrd="1" destOrd="0" presId="urn:microsoft.com/office/officeart/2024/3/layout/verticalVisualTextBlock1"/>
    <dgm:cxn modelId="{08EEAAD2-2F34-4B0C-B794-5AEB1DD58E11}" type="presParOf" srcId="{EF745B93-2006-4305-AED4-9DA35ED4CB93}" destId="{3EF33A32-61BF-4676-B44B-BD9B01A44B78}" srcOrd="2" destOrd="0" presId="urn:microsoft.com/office/officeart/2024/3/layout/verticalVisualTextBlock1"/>
    <dgm:cxn modelId="{15374645-6CC7-4318-9CD4-83F9BF475008}" type="presParOf" srcId="{EAA71208-33E1-4983-9687-47CF48351E14}" destId="{ECE6AF0B-0CC7-4E06-8C9E-326FF184E6AD}" srcOrd="3" destOrd="0" presId="urn:microsoft.com/office/officeart/2024/3/layout/verticalVisualTextBlock1"/>
    <dgm:cxn modelId="{D3B3CD7F-CECA-4228-AEC5-183701E0356B}" type="presParOf" srcId="{EAA71208-33E1-4983-9687-47CF48351E14}" destId="{F859D3B0-256F-4FDB-97EB-595357ADF98B}" srcOrd="4" destOrd="0" presId="urn:microsoft.com/office/officeart/2024/3/layout/verticalVisualTextBlock1"/>
    <dgm:cxn modelId="{F549E838-291A-4CBC-B3B7-64686ED04D3C}" type="presParOf" srcId="{F859D3B0-256F-4FDB-97EB-595357ADF98B}" destId="{4A214A32-F6B0-457B-9F6A-49F79A0EDA84}" srcOrd="0" destOrd="0" presId="urn:microsoft.com/office/officeart/2024/3/layout/verticalVisualTextBlock1"/>
    <dgm:cxn modelId="{D72FC8DE-619B-4018-99AC-52C94AEDB8DE}" type="presParOf" srcId="{F859D3B0-256F-4FDB-97EB-595357ADF98B}" destId="{B29AAD7A-C441-48AD-8900-C113F07E5210}" srcOrd="1" destOrd="0" presId="urn:microsoft.com/office/officeart/2024/3/layout/verticalVisualTextBlock1"/>
    <dgm:cxn modelId="{A1DE4EC7-B84B-422B-9C7C-85A5A7728C6D}" type="presParOf" srcId="{F859D3B0-256F-4FDB-97EB-595357ADF98B}" destId="{6517A3CA-5463-4BFD-929B-FBA9CB5586BC}"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DE742-55B6-4621-8D41-7BBEEA9F3F8F}">
      <dsp:nvSpPr>
        <dsp:cNvPr id="0" name=""/>
        <dsp:cNvSpPr/>
      </dsp:nvSpPr>
      <dsp:spPr>
        <a:xfrm>
          <a:off x="0" y="0"/>
          <a:ext cx="1854553" cy="185455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37750"/>
          <a:stretch/>
        </a:blipFill>
        <a:ln>
          <a:noFill/>
        </a:ln>
        <a:effectLst/>
      </dsp:spPr>
      <dsp:style>
        <a:lnRef idx="0">
          <a:scrgbClr r="0" g="0" b="0"/>
        </a:lnRef>
        <a:fillRef idx="3">
          <a:scrgbClr r="0" g="0" b="0"/>
        </a:fillRef>
        <a:effectRef idx="2">
          <a:scrgbClr r="0" g="0" b="0"/>
        </a:effectRef>
        <a:fontRef idx="minor">
          <a:schemeClr val="lt1"/>
        </a:fontRef>
      </dsp:style>
    </dsp:sp>
    <dsp:sp modelId="{D9F702B9-9B5D-402B-B4D4-4B2904FFC0EA}">
      <dsp:nvSpPr>
        <dsp:cNvPr id="0" name=""/>
        <dsp:cNvSpPr/>
      </dsp:nvSpPr>
      <dsp:spPr>
        <a:xfrm>
          <a:off x="2034553" y="0"/>
          <a:ext cx="4155226" cy="323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Unified Data Ecosystem</a:t>
          </a:r>
        </a:p>
      </dsp:txBody>
      <dsp:txXfrm>
        <a:off x="2034553" y="0"/>
        <a:ext cx="4155226" cy="323889"/>
      </dsp:txXfrm>
    </dsp:sp>
    <dsp:sp modelId="{6E21FEDA-F560-4727-A12A-EB8D431D1CF8}">
      <dsp:nvSpPr>
        <dsp:cNvPr id="0" name=""/>
        <dsp:cNvSpPr/>
      </dsp:nvSpPr>
      <dsp:spPr>
        <a:xfrm>
          <a:off x="2034553" y="323889"/>
          <a:ext cx="4155226" cy="153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 unified data ecosystem provides a single source of truth, enabling accurate and informed decision-making for organizations.</a:t>
          </a:r>
        </a:p>
      </dsp:txBody>
      <dsp:txXfrm>
        <a:off x="2034553" y="323889"/>
        <a:ext cx="4155226" cy="1530663"/>
      </dsp:txXfrm>
    </dsp:sp>
    <dsp:sp modelId="{58DF88BA-F219-448F-BEEE-1BABFA541B20}">
      <dsp:nvSpPr>
        <dsp:cNvPr id="0" name=""/>
        <dsp:cNvSpPr/>
      </dsp:nvSpPr>
      <dsp:spPr>
        <a:xfrm>
          <a:off x="0" y="2002917"/>
          <a:ext cx="1854553" cy="185455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 r="-9" b="-8"/>
          <a:stretch/>
        </a:blipFill>
        <a:ln>
          <a:noFill/>
        </a:ln>
        <a:effectLst/>
      </dsp:spPr>
      <dsp:style>
        <a:lnRef idx="0">
          <a:scrgbClr r="0" g="0" b="0"/>
        </a:lnRef>
        <a:fillRef idx="3">
          <a:scrgbClr r="0" g="0" b="0"/>
        </a:fillRef>
        <a:effectRef idx="2">
          <a:scrgbClr r="0" g="0" b="0"/>
        </a:effectRef>
        <a:fontRef idx="minor">
          <a:schemeClr val="lt1"/>
        </a:fontRef>
      </dsp:style>
    </dsp:sp>
    <dsp:sp modelId="{BDB3FF52-F2DF-429F-95CF-A9A48C70A62B}">
      <dsp:nvSpPr>
        <dsp:cNvPr id="0" name=""/>
        <dsp:cNvSpPr/>
      </dsp:nvSpPr>
      <dsp:spPr>
        <a:xfrm>
          <a:off x="2034553" y="2002917"/>
          <a:ext cx="4155226" cy="323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Advanced Analytics Impact</a:t>
          </a:r>
        </a:p>
      </dsp:txBody>
      <dsp:txXfrm>
        <a:off x="2034553" y="2002917"/>
        <a:ext cx="4155226" cy="323889"/>
      </dsp:txXfrm>
    </dsp:sp>
    <dsp:sp modelId="{3EF33A32-61BF-4676-B44B-BD9B01A44B78}">
      <dsp:nvSpPr>
        <dsp:cNvPr id="0" name=""/>
        <dsp:cNvSpPr/>
      </dsp:nvSpPr>
      <dsp:spPr>
        <a:xfrm>
          <a:off x="2034553" y="2326807"/>
          <a:ext cx="4155226" cy="153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Population Health Management </a:t>
          </a:r>
        </a:p>
        <a:p>
          <a:pPr marL="0" lvl="0" indent="0" algn="l" defTabSz="622300">
            <a:lnSpc>
              <a:spcPct val="100000"/>
            </a:lnSpc>
            <a:spcBef>
              <a:spcPct val="0"/>
            </a:spcBef>
            <a:spcAft>
              <a:spcPct val="35000"/>
            </a:spcAft>
            <a:buNone/>
          </a:pPr>
          <a:r>
            <a:rPr lang="en-US" sz="1400" kern="1200"/>
            <a:t>Risk Stratification</a:t>
          </a:r>
        </a:p>
        <a:p>
          <a:pPr marL="0" lvl="0" indent="0" algn="l" defTabSz="622300">
            <a:lnSpc>
              <a:spcPct val="100000"/>
            </a:lnSpc>
            <a:spcBef>
              <a:spcPct val="0"/>
            </a:spcBef>
            <a:spcAft>
              <a:spcPct val="35000"/>
            </a:spcAft>
            <a:buNone/>
          </a:pPr>
          <a:r>
            <a:rPr lang="en-US" sz="1400" kern="1200"/>
            <a:t>Predictive Modeling</a:t>
          </a:r>
        </a:p>
      </dsp:txBody>
      <dsp:txXfrm>
        <a:off x="2034553" y="2326807"/>
        <a:ext cx="4155226" cy="1530663"/>
      </dsp:txXfrm>
    </dsp:sp>
    <dsp:sp modelId="{4A214A32-F6B0-457B-9F6A-49F79A0EDA84}">
      <dsp:nvSpPr>
        <dsp:cNvPr id="0" name=""/>
        <dsp:cNvSpPr/>
      </dsp:nvSpPr>
      <dsp:spPr>
        <a:xfrm>
          <a:off x="0" y="4005834"/>
          <a:ext cx="1854553" cy="185455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38509" r="5238" b="-6"/>
          <a:stretch/>
        </a:blipFill>
        <a:ln>
          <a:noFill/>
        </a:ln>
        <a:effectLst/>
      </dsp:spPr>
      <dsp:style>
        <a:lnRef idx="0">
          <a:scrgbClr r="0" g="0" b="0"/>
        </a:lnRef>
        <a:fillRef idx="3">
          <a:scrgbClr r="0" g="0" b="0"/>
        </a:fillRef>
        <a:effectRef idx="2">
          <a:scrgbClr r="0" g="0" b="0"/>
        </a:effectRef>
        <a:fontRef idx="minor">
          <a:schemeClr val="lt1"/>
        </a:fontRef>
      </dsp:style>
    </dsp:sp>
    <dsp:sp modelId="{B29AAD7A-C441-48AD-8900-C113F07E5210}">
      <dsp:nvSpPr>
        <dsp:cNvPr id="0" name=""/>
        <dsp:cNvSpPr/>
      </dsp:nvSpPr>
      <dsp:spPr>
        <a:xfrm>
          <a:off x="2034553" y="4005834"/>
          <a:ext cx="4155226" cy="323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Connecting Systems for Outcomes</a:t>
          </a:r>
        </a:p>
      </dsp:txBody>
      <dsp:txXfrm>
        <a:off x="2034553" y="4005834"/>
        <a:ext cx="4155226" cy="323889"/>
      </dsp:txXfrm>
    </dsp:sp>
    <dsp:sp modelId="{6517A3CA-5463-4BFD-929B-FBA9CB5586BC}">
      <dsp:nvSpPr>
        <dsp:cNvPr id="0" name=""/>
        <dsp:cNvSpPr/>
      </dsp:nvSpPr>
      <dsp:spPr>
        <a:xfrm>
          <a:off x="2034553" y="4329724"/>
          <a:ext cx="4155226" cy="153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Linking clinical and operational systems helps organizations deliver precise interventions, improve outcomes, reduce costs, and enhance care quality.</a:t>
          </a:r>
        </a:p>
      </dsp:txBody>
      <dsp:txXfrm>
        <a:off x="2034553" y="4329724"/>
        <a:ext cx="4155226" cy="1530663"/>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F2F12-A910-7444-B08A-76AB8365F206}"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0B09D-6532-7E44-AD72-F18F791D8C94}" type="slidenum">
              <a:rPr lang="en-US" smtClean="0"/>
              <a:t>‹#›</a:t>
            </a:fld>
            <a:endParaRPr lang="en-US"/>
          </a:p>
        </p:txBody>
      </p:sp>
    </p:spTree>
    <p:extLst>
      <p:ext uri="{BB962C8B-B14F-4D97-AF65-F5344CB8AC3E}">
        <p14:creationId xmlns:p14="http://schemas.microsoft.com/office/powerpoint/2010/main" val="66396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50B09D-6532-7E44-AD72-F18F791D8C94}" type="slidenum">
              <a:rPr lang="en-US" smtClean="0"/>
              <a:t>1</a:t>
            </a:fld>
            <a:endParaRPr lang="en-US"/>
          </a:p>
        </p:txBody>
      </p:sp>
    </p:spTree>
    <p:extLst>
      <p:ext uri="{BB962C8B-B14F-4D97-AF65-F5344CB8AC3E}">
        <p14:creationId xmlns:p14="http://schemas.microsoft.com/office/powerpoint/2010/main" val="734369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Shawn
A unified data ecosystem creates a single source of truth, facilitating informed decision-making. Advanced analytics leverage integrated data to support population health, risk stratification, and predictive modeling. By connecting clinical and operational systems, organizations achieve precise interventions and improved outcomes, ultimately reducing costs and enhancing care quality.</a:t>
            </a:r>
          </a:p>
          <a:p>
            <a:r>
              <a:rPr lang="en-US"/>
              <a:t>Data is a strategic asset critical to managing risk, cost, and performance Establishing a unified data ecosystem creates a single, trusted source of truth </a:t>
            </a:r>
          </a:p>
          <a:p>
            <a:r>
              <a:rPr lang="en-US"/>
              <a:t>Consistent, governed data enables faster; more informed decision-making Advanced analytics shift us from reactive to proactive care delivery Enables population health management, risk stratification, and predictive modeling </a:t>
            </a:r>
          </a:p>
          <a:p>
            <a:r>
              <a:rPr lang="en-US" b="1"/>
              <a:t>Early insights drive better outcomes while reducing avoidable costs </a:t>
            </a:r>
            <a:r>
              <a:rPr lang="en-US"/>
              <a:t>Connecting clinical and operational systems creates a complete, actionable view Integration improves care quality, operational efficiency, and resource utilization </a:t>
            </a:r>
          </a:p>
          <a:p>
            <a:r>
              <a:rPr lang="en-US"/>
              <a:t>Strong data foundation is essential to scale innovation and digital transformation Ultimately, leveraging data effectively improves outcomes while controlling cost and risk</a:t>
            </a:r>
          </a:p>
          <a:p>
            <a:pPr marL="171450" indent="-171450">
              <a:buFont typeface="Arial" panose="020B0604020202020204" pitchFamily="34" charset="0"/>
              <a:buChar char="•"/>
            </a:pPr>
            <a:r>
              <a:rPr lang="en-US"/>
              <a:t>Risk stratification (means the data pool can automatically analyze patients before they get indicators of disease) – in old infrastructure data existed in silos, ER, primary care Doctor, billing all working from variations in data. A unified data system pulls everything into a single real time source of truth, that the system can analyze the singular data pool to </a:t>
            </a:r>
          </a:p>
          <a:p>
            <a:pPr marL="171450" indent="-171450">
              <a:buFont typeface="Arial" panose="020B0604020202020204" pitchFamily="34" charset="0"/>
              <a:buChar char="•"/>
            </a:pPr>
            <a:r>
              <a:rPr lang="en-US"/>
              <a:t>By looking at the intersections of data through unifying it, a diabetic patient, with high blood pressure can be flagged as they miss a prescription at the pharmacy can pull these three isolated events together in predictive modeling to prevent risks such as mortality events that could be enabled through a combination of risk factors.</a:t>
            </a:r>
          </a:p>
          <a:p>
            <a:pPr marL="171450" indent="-171450">
              <a:buFont typeface="Arial" panose="020B0604020202020204" pitchFamily="34" charset="0"/>
              <a:buChar char="•"/>
            </a:pPr>
            <a:r>
              <a:rPr lang="en-US"/>
              <a:t>Could operational interventions prevent risk events in a patient journey, through early preventative points, such as patient </a:t>
            </a:r>
            <a:r>
              <a:rPr lang="en-US" err="1"/>
              <a:t>followups</a:t>
            </a:r>
            <a:r>
              <a:rPr lang="en-US"/>
              <a:t> </a:t>
            </a:r>
          </a:p>
          <a:p>
            <a:pPr marL="171450" indent="-171450">
              <a:buFont typeface="Arial" panose="020B0604020202020204" pitchFamily="34" charset="0"/>
              <a:buChar char="•"/>
            </a:pPr>
            <a:r>
              <a:rPr lang="en-US"/>
              <a:t>Data is knowledge and a critical strategic asset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E5F1-F97E-7A47-ABDE-32956D69B6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756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Jim</a:t>
            </a:r>
          </a:p>
          <a:p>
            <a:r>
              <a:rPr lang="en-US" sz="1200" b="1" i="0" kern="1200">
                <a:solidFill>
                  <a:schemeClr val="tx1"/>
                </a:solidFill>
                <a:effectLst/>
                <a:latin typeface="+mn-lt"/>
                <a:ea typeface="+mn-ea"/>
                <a:cs typeface="+mn-cs"/>
              </a:rPr>
              <a:t>Value Delivered to Payors – deploy the right AI and solutions, through accurate notes, complications are captured early, providing intentional outcomes ensures we support efficient care</a:t>
            </a:r>
          </a:p>
          <a:p>
            <a:r>
              <a:rPr lang="en-US" sz="1200" b="1" i="0" kern="1200">
                <a:solidFill>
                  <a:schemeClr val="tx1"/>
                </a:solidFill>
                <a:effectLst/>
                <a:latin typeface="+mn-lt"/>
                <a:ea typeface="+mn-ea"/>
                <a:cs typeface="+mn-cs"/>
              </a:rPr>
              <a:t>Cost Discipline</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Enterprise contracting avoids fragmented AI spend</a:t>
            </a:r>
          </a:p>
          <a:p>
            <a:r>
              <a:rPr lang="en-US" sz="1200" b="0" i="0" kern="1200">
                <a:solidFill>
                  <a:schemeClr val="tx1"/>
                </a:solidFill>
                <a:effectLst/>
                <a:latin typeface="+mn-lt"/>
                <a:ea typeface="+mn-ea"/>
                <a:cs typeface="+mn-cs"/>
              </a:rPr>
              <a:t>Standardized services reduce duplication and per‑use cost</a:t>
            </a:r>
          </a:p>
          <a:p>
            <a:r>
              <a:rPr lang="en-US" sz="1200" b="1" i="0" kern="1200">
                <a:solidFill>
                  <a:schemeClr val="tx1"/>
                </a:solidFill>
                <a:effectLst/>
                <a:latin typeface="+mn-lt"/>
                <a:ea typeface="+mn-ea"/>
                <a:cs typeface="+mn-cs"/>
              </a:rPr>
              <a:t>Risk &amp; Compliance</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Consistent controls for data use, privacy, and model behavior</a:t>
            </a:r>
          </a:p>
          <a:p>
            <a:r>
              <a:rPr lang="en-US" sz="1200" b="0" i="0" kern="1200">
                <a:solidFill>
                  <a:schemeClr val="tx1"/>
                </a:solidFill>
                <a:effectLst/>
                <a:latin typeface="+mn-lt"/>
                <a:ea typeface="+mn-ea"/>
                <a:cs typeface="+mn-cs"/>
              </a:rPr>
              <a:t>Alignment with regulatory and contractual expectations</a:t>
            </a:r>
          </a:p>
          <a:p>
            <a:r>
              <a:rPr lang="en-US" sz="1200" b="1" i="0" kern="1200">
                <a:solidFill>
                  <a:schemeClr val="tx1"/>
                </a:solidFill>
                <a:effectLst/>
                <a:latin typeface="+mn-lt"/>
                <a:ea typeface="+mn-ea"/>
                <a:cs typeface="+mn-cs"/>
              </a:rPr>
              <a:t>Predictable Performance</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AI deployed with defined use cases, metrics, and owners</a:t>
            </a:r>
          </a:p>
          <a:p>
            <a:r>
              <a:rPr lang="en-US" sz="1200" b="0" i="0" kern="1200">
                <a:solidFill>
                  <a:schemeClr val="tx1"/>
                </a:solidFill>
                <a:effectLst/>
                <a:latin typeface="+mn-lt"/>
                <a:ea typeface="+mn-ea"/>
                <a:cs typeface="+mn-cs"/>
              </a:rPr>
              <a:t>Ongoing monitoring across the full lifecycle</a:t>
            </a:r>
          </a:p>
          <a:p>
            <a:r>
              <a:rPr lang="en-US" sz="1200" b="1" i="0" kern="1200">
                <a:solidFill>
                  <a:schemeClr val="tx1"/>
                </a:solidFill>
                <a:effectLst/>
                <a:latin typeface="+mn-lt"/>
                <a:ea typeface="+mn-ea"/>
                <a:cs typeface="+mn-cs"/>
              </a:rPr>
              <a:t>How We Execute</a:t>
            </a:r>
          </a:p>
          <a:p>
            <a:r>
              <a:rPr lang="en-US" sz="1200" b="1" i="0" kern="1200">
                <a:solidFill>
                  <a:schemeClr val="tx1"/>
                </a:solidFill>
                <a:effectLst/>
                <a:latin typeface="+mn-lt"/>
                <a:ea typeface="+mn-ea"/>
                <a:cs typeface="+mn-cs"/>
              </a:rPr>
              <a:t>Contract → Control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Technical enforcement of contractual and regulatory requirements</a:t>
            </a:r>
          </a:p>
          <a:p>
            <a:r>
              <a:rPr lang="en-US" sz="1200" b="1" i="0" kern="1200">
                <a:solidFill>
                  <a:schemeClr val="tx1"/>
                </a:solidFill>
                <a:effectLst/>
                <a:latin typeface="+mn-lt"/>
                <a:ea typeface="+mn-ea"/>
                <a:cs typeface="+mn-cs"/>
              </a:rPr>
              <a:t>Right AI, Right Setting</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AI access aligned to role, risk, and clinical intent</a:t>
            </a:r>
          </a:p>
          <a:p>
            <a:r>
              <a:rPr lang="en-US" sz="1200" b="1" i="0" kern="1200">
                <a:solidFill>
                  <a:schemeClr val="tx1"/>
                </a:solidFill>
                <a:effectLst/>
                <a:latin typeface="+mn-lt"/>
                <a:ea typeface="+mn-ea"/>
                <a:cs typeface="+mn-cs"/>
              </a:rPr>
              <a:t>Measured Impact</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Adoption, outcomes, and value tracked continuously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E5F1-F97E-7A47-ABDE-32956D69B6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0435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lvl="0"/>
            <a:r>
              <a:rPr lang="en-US" sz="1200" b="1"/>
              <a:t>Jim</a:t>
            </a:r>
          </a:p>
          <a:p>
            <a:pPr lvl="0"/>
            <a:r>
              <a:rPr lang="en-US" sz="1200" b="1"/>
              <a:t>Virtual Nursing and Smart Rooms</a:t>
            </a:r>
          </a:p>
          <a:p>
            <a:pPr lvl="0"/>
            <a:r>
              <a:rPr lang="en-US" sz="1200"/>
              <a:t>Enhances care team capacity</a:t>
            </a:r>
          </a:p>
          <a:p>
            <a:pPr lvl="0"/>
            <a:r>
              <a:rPr lang="en-US" sz="1200"/>
              <a:t>Reduces labor strain and improves throughput</a:t>
            </a:r>
          </a:p>
          <a:p>
            <a:pPr marL="0" indent="0">
              <a:buNone/>
            </a:pPr>
            <a:r>
              <a:rPr lang="en-US" sz="1200" b="1"/>
              <a:t>Remote Patient Monitoring</a:t>
            </a:r>
            <a:endParaRPr lang="en-US" sz="1200"/>
          </a:p>
          <a:p>
            <a:pPr lvl="0"/>
            <a:r>
              <a:rPr lang="en-US" sz="1200"/>
              <a:t>Identifies issues earlier</a:t>
            </a:r>
          </a:p>
          <a:p>
            <a:pPr lvl="0"/>
            <a:r>
              <a:rPr lang="en-US" sz="1200"/>
              <a:t>Reduces readmissions and high-cost events</a:t>
            </a:r>
          </a:p>
          <a:p>
            <a:pPr marL="0" indent="0">
              <a:buNone/>
            </a:pPr>
            <a:r>
              <a:rPr lang="en-US" sz="1200" b="1"/>
              <a:t>Ambient AI Documentation</a:t>
            </a:r>
            <a:endParaRPr lang="en-US" sz="1200"/>
          </a:p>
          <a:p>
            <a:pPr lvl="0"/>
            <a:r>
              <a:rPr lang="en-US" sz="1200"/>
              <a:t>Reduces clinician administrative burden</a:t>
            </a:r>
          </a:p>
          <a:p>
            <a:pPr lvl="0"/>
            <a:r>
              <a:rPr lang="en-US" sz="1200"/>
              <a:t>Increases provider capacity and patient access</a:t>
            </a:r>
          </a:p>
          <a:p>
            <a:pPr marL="0" indent="0">
              <a:buNone/>
            </a:pPr>
            <a:r>
              <a:rPr lang="en-US" sz="1200" b="1"/>
              <a:t>AI-Assisted Navigation &amp; Scheduling</a:t>
            </a:r>
            <a:endParaRPr lang="en-US" sz="1200"/>
          </a:p>
          <a:p>
            <a:pPr lvl="0"/>
            <a:r>
              <a:rPr lang="en-US" sz="1200"/>
              <a:t>Improves access and patient experience</a:t>
            </a:r>
          </a:p>
          <a:p>
            <a:pPr lvl="0"/>
            <a:r>
              <a:rPr lang="en-US" sz="1200"/>
              <a:t>Directs patients to the right level of care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E5F1-F97E-7A47-ABDE-32956D69B6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5306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Jim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E5F1-F97E-7A47-ABDE-32956D69B6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854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Jim</a:t>
            </a:r>
          </a:p>
          <a:p>
            <a:r>
              <a:rPr lang="en-US"/>
              <a:t>AWS supports data enabling AI, from our EDW and Decision Support areas increasing insights into operational systems</a:t>
            </a:r>
          </a:p>
          <a:p>
            <a:r>
              <a:rPr lang="en-US"/>
              <a:t>Assistant AI services support operational work, such as analysis, creation and AI enabled user data</a:t>
            </a:r>
          </a:p>
          <a:p>
            <a:r>
              <a:rPr lang="en-US"/>
              <a:t>Health system AI services are compliant for restricted data use, protecting our patients and digital identities </a:t>
            </a:r>
          </a:p>
          <a:p>
            <a:r>
              <a:rPr lang="en-US"/>
              <a:t>AI enables every worker with greater access to knowledge </a:t>
            </a:r>
          </a:p>
          <a:p>
            <a:r>
              <a:rPr lang="en-US"/>
              <a:t>Foundational data security is the core of AI use and access</a:t>
            </a:r>
          </a:p>
          <a:p>
            <a:r>
              <a:rPr lang="en-US"/>
              <a:t>AI enabled cloud compute services support agility of innovation and secure workloads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E5F1-F97E-7A47-ABDE-32956D69B6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1832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Epic AI is being deployed in multiple areas within the organization.</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artificial intelligence to enhance the early identification of sepsis, thereby reducing the need for physicians to manually review medical records for clinical indicators.</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Utilizing artificial intelligence to identify patients with scoliosis for research cohort development, resulting in the savings of over 1,000 hours of manual chart review.</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82B4-6682-03CB-857F-CFD98C123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BACF5-B6C8-B9E0-AA9E-E7FF1B670F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A5674-80D9-FC2F-ACAB-5B01DF5EE639}"/>
              </a:ext>
            </a:extLst>
          </p:cNvPr>
          <p:cNvSpPr>
            <a:spLocks noGrp="1"/>
          </p:cNvSpPr>
          <p:nvPr>
            <p:ph type="body" idx="1"/>
          </p:nvPr>
        </p:nvSpPr>
        <p:spPr/>
        <p:txBody>
          <a:bodyPr/>
          <a:lstStyle/>
          <a:p>
            <a:r>
              <a:rPr lang="en-US"/>
              <a:t>To address the need for ADA compliance across thousands of website images requiring metadata, artificial intelligence was leveraged to automate this process, significantly reducing manual effort and employee time.</a:t>
            </a:r>
          </a:p>
          <a:p>
            <a:endParaRPr lang="en-US"/>
          </a:p>
        </p:txBody>
      </p:sp>
      <p:sp>
        <p:nvSpPr>
          <p:cNvPr id="4" name="Slide Number Placeholder 3">
            <a:extLst>
              <a:ext uri="{FF2B5EF4-FFF2-40B4-BE49-F238E27FC236}">
                <a16:creationId xmlns:a16="http://schemas.microsoft.com/office/drawing/2014/main" id="{22B065AB-6FD1-84F2-132E-8022D4049E93}"/>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542196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the complexity and difficulty of diagnosing Alagille syndrome, artificial intelligence is being leveraged to enhance the identification of this critical patient population for research purposes.</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Open AI patient record integration </a:t>
            </a:r>
          </a:p>
          <a:p>
            <a:r>
              <a:rPr lang="en-US"/>
              <a:t>Claude software build/framework for clinical solutions and coding</a:t>
            </a:r>
          </a:p>
          <a:p>
            <a:r>
              <a:rPr lang="en-US"/>
              <a:t>Mythos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F6FF7-EBAD-CC43-AF07-BFB4F0005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3037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Utilizing artificial intelligence to identify patients eligible for the Hospital at Home program, thereby reducing Care Manager workload and improving bed availability through more efficient patient flow.</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Artificial intelligence streamlines identification of patients eligible for Huntsman Cancer Institute clinical trials by matching patient data to trial criteria, accelerating enrollment and expanding access to therapies.</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analyzes fragmented quality-of-care data to identify gaps and deliver validated, real-time learning and guidance at the point of care.</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BAD22-F7A2-3928-79DC-7DC93A505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6C5C7-8837-DCD8-DDE4-DF498F554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B611A-C0B5-1867-6A09-363B79B8865F}"/>
              </a:ext>
            </a:extLst>
          </p:cNvPr>
          <p:cNvSpPr>
            <a:spLocks noGrp="1"/>
          </p:cNvSpPr>
          <p:nvPr>
            <p:ph type="body" idx="1"/>
          </p:nvPr>
        </p:nvSpPr>
        <p:spPr/>
        <p:txBody>
          <a:bodyPr/>
          <a:lstStyle/>
          <a:p>
            <a:r>
              <a:rPr lang="en-US"/>
              <a:t>With rising software developer costs, AI-assisted coding extends team capabilities and reduces the need for large software development teams.</a:t>
            </a:r>
          </a:p>
          <a:p>
            <a:endParaRPr lang="en-US"/>
          </a:p>
        </p:txBody>
      </p:sp>
      <p:sp>
        <p:nvSpPr>
          <p:cNvPr id="4" name="Slide Number Placeholder 3">
            <a:extLst>
              <a:ext uri="{FF2B5EF4-FFF2-40B4-BE49-F238E27FC236}">
                <a16:creationId xmlns:a16="http://schemas.microsoft.com/office/drawing/2014/main" id="{EE986903-69AA-EF7A-ADAE-6E7CE394FBD9}"/>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3284941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Utilizing Cloud AI technology to reduce business analyst time required for operational analysis.</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Utilizing Cloud AI technology to reduce business analyst time required for operational analysis.</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4F1B9-4364-3898-2351-2AA871651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85E26-9352-5395-908B-FF2F48D313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273C0D-D7DF-FE4D-B5CD-9500BFDE6CA4}"/>
              </a:ext>
            </a:extLst>
          </p:cNvPr>
          <p:cNvSpPr>
            <a:spLocks noGrp="1"/>
          </p:cNvSpPr>
          <p:nvPr>
            <p:ph type="body" idx="1"/>
          </p:nvPr>
        </p:nvSpPr>
        <p:spPr/>
        <p:txBody>
          <a:bodyPr/>
          <a:lstStyle/>
          <a:p>
            <a:r>
              <a:rPr lang="en-US"/>
              <a:t>Jim and Ken</a:t>
            </a:r>
          </a:p>
        </p:txBody>
      </p:sp>
      <p:sp>
        <p:nvSpPr>
          <p:cNvPr id="4" name="Slide Number Placeholder 3">
            <a:extLst>
              <a:ext uri="{FF2B5EF4-FFF2-40B4-BE49-F238E27FC236}">
                <a16:creationId xmlns:a16="http://schemas.microsoft.com/office/drawing/2014/main" id="{4E90CBC0-5C53-E281-7AA8-133B372821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E5F1-F97E-7A47-ABDE-32956D69B6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303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F6FF7-EBAD-CC43-AF07-BFB4F0005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006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4E3D6-F820-968F-881D-D44236499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9A93E-B94E-0847-7878-198576E6FC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010C99-8139-129E-D3CD-5E8809F45E2A}"/>
              </a:ext>
            </a:extLst>
          </p:cNvPr>
          <p:cNvSpPr>
            <a:spLocks noGrp="1"/>
          </p:cNvSpPr>
          <p:nvPr>
            <p:ph type="body" idx="1"/>
          </p:nvPr>
        </p:nvSpPr>
        <p:spPr/>
        <p:txBody>
          <a:bodyPr/>
          <a:lstStyle/>
          <a:p>
            <a:r>
              <a:rPr lang="en-US"/>
              <a:t>Copy this into AI and see what it tells you? Let the group know your results.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Have any of you tried telling AI to say Banana if it is unable to 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b="1" kern="1200">
                <a:solidFill>
                  <a:schemeClr val="tx1"/>
                </a:solidFill>
                <a:effectLst/>
                <a:latin typeface="+mn-lt"/>
                <a:ea typeface="+mn-ea"/>
                <a:cs typeface="+mn-cs"/>
              </a:rPr>
              <a:t>1. Healthcare Is Data-Rich but Workflow-Poor</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Healthcare generates enormous volumes of </a:t>
            </a:r>
            <a:r>
              <a:rPr lang="en-US" sz="1200" b="1" kern="1200">
                <a:solidFill>
                  <a:schemeClr val="tx1"/>
                </a:solidFill>
                <a:effectLst/>
                <a:latin typeface="+mn-lt"/>
                <a:ea typeface="+mn-ea"/>
                <a:cs typeface="+mn-cs"/>
              </a:rPr>
              <a:t>unstructured data</a:t>
            </a:r>
            <a:r>
              <a:rPr lang="en-US" sz="1200" kern="1200">
                <a:solidFill>
                  <a:schemeClr val="tx1"/>
                </a:solidFill>
                <a:effectLst/>
                <a:latin typeface="+mn-lt"/>
                <a:ea typeface="+mn-ea"/>
                <a:cs typeface="+mn-cs"/>
              </a:rPr>
              <a:t> (clinical notes, images, messages, reports), </a:t>
            </a:r>
          </a:p>
          <a:p>
            <a:r>
              <a:rPr lang="en-US" sz="1200" kern="1200">
                <a:solidFill>
                  <a:schemeClr val="tx1"/>
                </a:solidFill>
                <a:effectLst/>
                <a:latin typeface="+mn-lt"/>
                <a:ea typeface="+mn-ea"/>
                <a:cs typeface="+mn-cs"/>
              </a:rPr>
              <a:t>but traditional software could not effectively use it. AI—particularly modern language and vision models—can finally </a:t>
            </a:r>
            <a:r>
              <a:rPr lang="en-US" sz="1200" b="1" kern="1200">
                <a:solidFill>
                  <a:schemeClr val="tx1"/>
                </a:solidFill>
                <a:effectLst/>
                <a:latin typeface="+mn-lt"/>
                <a:ea typeface="+mn-ea"/>
                <a:cs typeface="+mn-cs"/>
              </a:rPr>
              <a:t>interpret, summarize, and act on this data</a:t>
            </a:r>
            <a:r>
              <a:rPr lang="en-US" sz="1200" kern="1200">
                <a:solidFill>
                  <a:schemeClr val="tx1"/>
                </a:solidFill>
                <a:effectLst/>
                <a:latin typeface="+mn-lt"/>
                <a:ea typeface="+mn-ea"/>
                <a:cs typeface="+mn-cs"/>
              </a:rPr>
              <a:t>, unlocking value that EHRs alone never could.</a:t>
            </a:r>
          </a:p>
          <a:p>
            <a:r>
              <a:rPr lang="en-US" sz="1200" kern="1200">
                <a:solidFill>
                  <a:schemeClr val="tx1"/>
                </a:solidFill>
                <a:effectLst/>
                <a:latin typeface="+mn-lt"/>
                <a:ea typeface="+mn-ea"/>
                <a:cs typeface="+mn-cs"/>
              </a:rPr>
              <a:t>This is not new data—it is </a:t>
            </a:r>
            <a:r>
              <a:rPr lang="en-US" sz="1200" b="1" kern="1200">
                <a:solidFill>
                  <a:schemeClr val="tx1"/>
                </a:solidFill>
                <a:effectLst/>
                <a:latin typeface="+mn-lt"/>
                <a:ea typeface="+mn-ea"/>
                <a:cs typeface="+mn-cs"/>
              </a:rPr>
              <a:t>new capability</a:t>
            </a:r>
            <a:r>
              <a:rPr lang="en-US"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b="1" kern="1200">
                <a:solidFill>
                  <a:schemeClr val="tx1"/>
                </a:solidFill>
                <a:effectLst/>
                <a:latin typeface="+mn-lt"/>
                <a:ea typeface="+mn-ea"/>
                <a:cs typeface="+mn-cs"/>
              </a:rPr>
              <a:t>AI Extends Beyond the EHR Boundary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EHRs optimized record-keeping.</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AI optimizes </a:t>
            </a:r>
            <a:r>
              <a:rPr lang="en-US" sz="1200" b="1" kern="1200">
                <a:solidFill>
                  <a:schemeClr val="tx1"/>
                </a:solidFill>
                <a:effectLst/>
                <a:latin typeface="+mn-lt"/>
                <a:ea typeface="+mn-ea"/>
                <a:cs typeface="+mn-cs"/>
              </a:rPr>
              <a:t>workflows, decisions, and throughput</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AI operates: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Before the encounter (access, scheduling, triage)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During care (documentation, decision support)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After care (coding, billing, follow-up)</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Across the enterprise (finance, HR, research, operations)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Century Gothic" panose="020F0302020204030204"/>
                <a:ea typeface="+mn-ea"/>
                <a:cs typeface="+mn-cs"/>
              </a:rPr>
              <a:t>22% of healthcare organizations have already implemented domain-specific AI tools, a 7× increase over 2024 and 10× over 2023</a:t>
            </a:r>
          </a:p>
        </p:txBody>
      </p:sp>
      <p:sp>
        <p:nvSpPr>
          <p:cNvPr id="4" name="Slide Number Placeholder 3">
            <a:extLst>
              <a:ext uri="{FF2B5EF4-FFF2-40B4-BE49-F238E27FC236}">
                <a16:creationId xmlns:a16="http://schemas.microsoft.com/office/drawing/2014/main" id="{3554D3C4-2702-7145-8353-1701FCD7DE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A5B5C-5D40-D24C-B429-AD1A81ED95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159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A1AC4-13F6-3A54-527E-82120B8D3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82EF0-DD36-3A99-498C-3ED9714A1C0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F8B133-71F7-D48D-58A6-378EE331D91A}"/>
              </a:ext>
            </a:extLst>
          </p:cNvPr>
          <p:cNvSpPr>
            <a:spLocks noGrp="1"/>
          </p:cNvSpPr>
          <p:nvPr>
            <p:ph type="body" idx="1"/>
          </p:nvPr>
        </p:nvSpPr>
        <p:spPr/>
        <p:txBody>
          <a:bodyPr/>
          <a:lstStyle/>
          <a:p>
            <a:r>
              <a:rPr lang="en-US"/>
              <a:t>This puts knowledge and clear decisions in the hands of those who own the decision rights. The ability to improve your own outcome </a:t>
            </a:r>
          </a:p>
          <a:p>
            <a:r>
              <a:rPr lang="en-US"/>
              <a:t>Today, health information is often scattered across portals, apps, wearables, PDFs, and medical notes—so it's hard to see the full picture, and people are left to navigate a complex healthcare system on their own.</a:t>
            </a:r>
          </a:p>
          <a:p>
            <a:r>
              <a:rPr lang="en-US"/>
              <a:t>AI brings access to knowledge that may be beyond our reach, skill, awareness or ability to consume. </a:t>
            </a:r>
          </a:p>
          <a:p>
            <a:r>
              <a:rPr lang="en-US"/>
              <a:t>Concise translation or summary, or educational training engagement </a:t>
            </a:r>
          </a:p>
          <a:p>
            <a:endParaRPr lang="en-US"/>
          </a:p>
        </p:txBody>
      </p:sp>
      <p:sp>
        <p:nvSpPr>
          <p:cNvPr id="4" name="Slide Number Placeholder 3">
            <a:extLst>
              <a:ext uri="{FF2B5EF4-FFF2-40B4-BE49-F238E27FC236}">
                <a16:creationId xmlns:a16="http://schemas.microsoft.com/office/drawing/2014/main" id="{1DA3FEF0-CEE2-3137-F284-68CA42CFCA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A5B5C-5D40-D24C-B429-AD1A81ED95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030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Startups have some advantages: They can move faster and design products natively around AI capabilities, unburdened by legacy technical debt and the bureaucracy of larger organizations. Incumbents’ new AI offerings have largely been bolt-on features to legacy platforms. As a result, AI-native challengers have gained rapid adoption and market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12DF2-3067-F84A-B5E2-6060031C3E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6429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Jim and Ken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E5F1-F97E-7A47-ABDE-32956D69B6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729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1600200" y="1582880"/>
            <a:ext cx="8991600" cy="2024671"/>
          </a:xfrm>
        </p:spPr>
        <p:txBody>
          <a:bodyPr wrap="square" anchor="b">
            <a:noAutofit/>
          </a:bodyPr>
          <a:lstStyle>
            <a:lvl1pPr algn="ctr">
              <a:defRPr sz="4800" spc="100" baseline="0">
                <a:solidFill>
                  <a:schemeClr val="accent1"/>
                </a:solidFill>
                <a:latin typeface="+mj-lt"/>
              </a:defRPr>
            </a:lvl1pPr>
          </a:lstStyle>
          <a:p>
            <a:r>
              <a:rPr lang="en-GB"/>
              <a:t>CLICK TO EDIT</a:t>
            </a:r>
            <a:br>
              <a:rPr lang="en-GB"/>
            </a:br>
            <a:r>
              <a:rPr lang="en-GB" err="1"/>
              <a:t>MASTEr</a:t>
            </a:r>
            <a:r>
              <a:rPr lang="en-GB"/>
              <a:t> TITLE STYLE</a:t>
            </a:r>
          </a:p>
        </p:txBody>
      </p:sp>
      <p:sp>
        <p:nvSpPr>
          <p:cNvPr id="6" name="Text Placeholder 22">
            <a:extLst>
              <a:ext uri="{FF2B5EF4-FFF2-40B4-BE49-F238E27FC236}">
                <a16:creationId xmlns:a16="http://schemas.microsoft.com/office/drawing/2014/main" id="{A1C8AEE3-8D47-F68D-279B-E2AA9BCF97AC}"/>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pic>
        <p:nvPicPr>
          <p:cNvPr id="11" name="Graphic 10">
            <a:extLst>
              <a:ext uri="{FF2B5EF4-FFF2-40B4-BE49-F238E27FC236}">
                <a16:creationId xmlns:a16="http://schemas.microsoft.com/office/drawing/2014/main" id="{EBB143FC-8E95-C447-46CB-FA545B20CD1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12" name="Text Placeholder 13">
            <a:extLst>
              <a:ext uri="{FF2B5EF4-FFF2-40B4-BE49-F238E27FC236}">
                <a16:creationId xmlns:a16="http://schemas.microsoft.com/office/drawing/2014/main" id="{589B9C40-9213-6DCF-AB88-F5A6BD405E87}"/>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13" name="Text Placeholder 13">
            <a:extLst>
              <a:ext uri="{FF2B5EF4-FFF2-40B4-BE49-F238E27FC236}">
                <a16:creationId xmlns:a16="http://schemas.microsoft.com/office/drawing/2014/main" id="{AD994881-6078-63BA-0F02-596032CAE484}"/>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
        <p:nvSpPr>
          <p:cNvPr id="16" name="Date Placeholder 3">
            <a:extLst>
              <a:ext uri="{FF2B5EF4-FFF2-40B4-BE49-F238E27FC236}">
                <a16:creationId xmlns:a16="http://schemas.microsoft.com/office/drawing/2014/main" id="{E3EA698F-C645-5282-7A77-FA9B4144CB10}"/>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17" name="TextBox 16">
            <a:extLst>
              <a:ext uri="{FF2B5EF4-FFF2-40B4-BE49-F238E27FC236}">
                <a16:creationId xmlns:a16="http://schemas.microsoft.com/office/drawing/2014/main" id="{B588A918-6D3D-FB03-48AA-54F08AEA1099}"/>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6258846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Topic - Utah Re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1C26EE-4D3A-F8E3-3216-222406F01F23}"/>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7" name="Text Placeholder 22">
            <a:extLst>
              <a:ext uri="{FF2B5EF4-FFF2-40B4-BE49-F238E27FC236}">
                <a16:creationId xmlns:a16="http://schemas.microsoft.com/office/drawing/2014/main" id="{1B9D486F-DEA6-0D5C-89A0-C286069C09CA}"/>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7D8F8333-CF89-2BF4-BE55-A491C4AB2F2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Tree>
    <p:extLst>
      <p:ext uri="{BB962C8B-B14F-4D97-AF65-F5344CB8AC3E}">
        <p14:creationId xmlns:p14="http://schemas.microsoft.com/office/powerpoint/2010/main" val="41273335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d Title with Video Full Screen">
    <p:spTree>
      <p:nvGrpSpPr>
        <p:cNvPr id="1" name=""/>
        <p:cNvGrpSpPr/>
        <p:nvPr/>
      </p:nvGrpSpPr>
      <p:grpSpPr>
        <a:xfrm>
          <a:off x="0" y="0"/>
          <a:ext cx="0" cy="0"/>
          <a:chOff x="0" y="0"/>
          <a:chExt cx="0" cy="0"/>
        </a:xfrm>
      </p:grpSpPr>
      <p:sp>
        <p:nvSpPr>
          <p:cNvPr id="3" name="Media Placeholder 54">
            <a:extLst>
              <a:ext uri="{FF2B5EF4-FFF2-40B4-BE49-F238E27FC236}">
                <a16:creationId xmlns:a16="http://schemas.microsoft.com/office/drawing/2014/main" id="{5663C367-F6A2-334A-37C4-64C0DF3A52CC}"/>
              </a:ext>
            </a:extLst>
          </p:cNvPr>
          <p:cNvSpPr>
            <a:spLocks noGrp="1"/>
          </p:cNvSpPr>
          <p:nvPr>
            <p:ph type="media" sz="quarter" idx="18" hasCustomPrompt="1"/>
          </p:nvPr>
        </p:nvSpPr>
        <p:spPr>
          <a:xfrm>
            <a:off x="0" y="6911"/>
            <a:ext cx="12192000" cy="6857998"/>
          </a:xfrm>
          <a:solidFill>
            <a:schemeClr val="accent5"/>
          </a:solidFill>
        </p:spPr>
        <p:txBody>
          <a:bodyPr tIns="365760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4" name="Text Placeholder 27">
            <a:extLst>
              <a:ext uri="{FF2B5EF4-FFF2-40B4-BE49-F238E27FC236}">
                <a16:creationId xmlns:a16="http://schemas.microsoft.com/office/drawing/2014/main" id="{E2CF818B-3D42-8D1A-B9DB-AAC2E8CC8C07}"/>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5" name="Text Placeholder 14">
            <a:extLst>
              <a:ext uri="{FF2B5EF4-FFF2-40B4-BE49-F238E27FC236}">
                <a16:creationId xmlns:a16="http://schemas.microsoft.com/office/drawing/2014/main" id="{5F5F003D-21A3-1948-775C-6B1753314251}"/>
              </a:ext>
            </a:extLst>
          </p:cNvPr>
          <p:cNvSpPr>
            <a:spLocks noGrp="1"/>
          </p:cNvSpPr>
          <p:nvPr>
            <p:ph type="body" sz="quarter" idx="19" hasCustomPrompt="1"/>
          </p:nvPr>
        </p:nvSpPr>
        <p:spPr>
          <a:xfrm>
            <a:off x="365760" y="6473952"/>
            <a:ext cx="2286000" cy="152399"/>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Date Placeholder 3">
            <a:extLst>
              <a:ext uri="{FF2B5EF4-FFF2-40B4-BE49-F238E27FC236}">
                <a16:creationId xmlns:a16="http://schemas.microsoft.com/office/drawing/2014/main" id="{65001D8B-E22C-8776-F8DE-7D8D4343F712}"/>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7B6223F3-3712-EAF3-285B-4FC04C955338}"/>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D2FE952F-D1DB-F7F7-7DD2-533D5B267B52}"/>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E44F50B1-171D-017E-6D1F-6FE646CACBF0}"/>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Tree>
    <p:extLst>
      <p:ext uri="{BB962C8B-B14F-4D97-AF65-F5344CB8AC3E}">
        <p14:creationId xmlns:p14="http://schemas.microsoft.com/office/powerpoint/2010/main" val="35649416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New Topic - Utah Re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1C26EE-4D3A-F8E3-3216-222406F01F23}"/>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7" name="Text Placeholder 22">
            <a:extLst>
              <a:ext uri="{FF2B5EF4-FFF2-40B4-BE49-F238E27FC236}">
                <a16:creationId xmlns:a16="http://schemas.microsoft.com/office/drawing/2014/main" id="{1B9D486F-DEA6-0D5C-89A0-C286069C09CA}"/>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7D8F8333-CF89-2BF4-BE55-A491C4AB2F2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Tree>
    <p:extLst>
      <p:ext uri="{BB962C8B-B14F-4D97-AF65-F5344CB8AC3E}">
        <p14:creationId xmlns:p14="http://schemas.microsoft.com/office/powerpoint/2010/main" val="25876606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New Topic - Utah Re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1C26EE-4D3A-F8E3-3216-222406F01F23}"/>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7" name="Text Placeholder 22">
            <a:extLst>
              <a:ext uri="{FF2B5EF4-FFF2-40B4-BE49-F238E27FC236}">
                <a16:creationId xmlns:a16="http://schemas.microsoft.com/office/drawing/2014/main" id="{1B9D486F-DEA6-0D5C-89A0-C286069C09CA}"/>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7D8F8333-CF89-2BF4-BE55-A491C4AB2F2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Tree>
    <p:extLst>
      <p:ext uri="{BB962C8B-B14F-4D97-AF65-F5344CB8AC3E}">
        <p14:creationId xmlns:p14="http://schemas.microsoft.com/office/powerpoint/2010/main" val="11808247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New Topic - Lake Powell">
    <p:bg>
      <p:bgPr>
        <a:solidFill>
          <a:schemeClr val="accent4"/>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8739B43-26E3-44B7-FF2C-418AAAAEA75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9CBB839E-9D61-43AC-3B2F-E15EE12157A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3" name="TextBox 2">
            <a:extLst>
              <a:ext uri="{FF2B5EF4-FFF2-40B4-BE49-F238E27FC236}">
                <a16:creationId xmlns:a16="http://schemas.microsoft.com/office/drawing/2014/main" id="{5ED8B69F-1F79-4171-0DC6-3F75693F6666}"/>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Tree>
    <p:extLst>
      <p:ext uri="{BB962C8B-B14F-4D97-AF65-F5344CB8AC3E}">
        <p14:creationId xmlns:p14="http://schemas.microsoft.com/office/powerpoint/2010/main" val="2659154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New Topic - Lake Powell">
    <p:bg>
      <p:bgPr>
        <a:solidFill>
          <a:schemeClr val="accent4"/>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8739B43-26E3-44B7-FF2C-418AAAAEA75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9CBB839E-9D61-43AC-3B2F-E15EE12157A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3" name="TextBox 2">
            <a:extLst>
              <a:ext uri="{FF2B5EF4-FFF2-40B4-BE49-F238E27FC236}">
                <a16:creationId xmlns:a16="http://schemas.microsoft.com/office/drawing/2014/main" id="{5ED8B69F-1F79-4171-0DC6-3F75693F6666}"/>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Tree>
    <p:extLst>
      <p:ext uri="{BB962C8B-B14F-4D97-AF65-F5344CB8AC3E}">
        <p14:creationId xmlns:p14="http://schemas.microsoft.com/office/powerpoint/2010/main" val="37923377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New Topic - 50% Black">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FD928D8F-0A0C-8E76-D7E0-3DBBBBAEB2CE}"/>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683E1F01-5395-940C-8715-0873E2FF1BA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9E7F581-DEA2-38CC-AA32-8F39BA8BFD35}"/>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Tree>
    <p:extLst>
      <p:ext uri="{BB962C8B-B14F-4D97-AF65-F5344CB8AC3E}">
        <p14:creationId xmlns:p14="http://schemas.microsoft.com/office/powerpoint/2010/main" val="23285896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White Title with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1BA729-F9E9-32C8-AFE2-61CB4E6A4BBD}"/>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5" name="Title 1">
            <a:extLst>
              <a:ext uri="{FF2B5EF4-FFF2-40B4-BE49-F238E27FC236}">
                <a16:creationId xmlns:a16="http://schemas.microsoft.com/office/drawing/2014/main" id="{7845F200-AD1B-1C5C-3FB1-1812E6DA39E9}"/>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6" name="Date Placeholder 3">
            <a:extLst>
              <a:ext uri="{FF2B5EF4-FFF2-40B4-BE49-F238E27FC236}">
                <a16:creationId xmlns:a16="http://schemas.microsoft.com/office/drawing/2014/main" id="{BE396BDA-FB30-78ED-324F-B788B46638AF}"/>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38CA488D-A902-AC22-4B10-898FCEBA5898}"/>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A1207B5A-E151-9239-6566-E0F0DC7D78D5}"/>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1C4A9070-E91F-683F-C87A-CA1B7E747B3F}"/>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10" name="Graphic 9">
            <a:extLst>
              <a:ext uri="{FF2B5EF4-FFF2-40B4-BE49-F238E27FC236}">
                <a16:creationId xmlns:a16="http://schemas.microsoft.com/office/drawing/2014/main" id="{8E2F40E1-5163-31BB-8E79-38A35121244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11" name="TextBox 10">
            <a:extLst>
              <a:ext uri="{FF2B5EF4-FFF2-40B4-BE49-F238E27FC236}">
                <a16:creationId xmlns:a16="http://schemas.microsoft.com/office/drawing/2014/main" id="{F52271D5-5743-C0E1-49EF-15640DA18441}"/>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74048291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White Title with Image Full Screen">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C16C92-D868-3F0B-67B0-543A2E289B63}"/>
              </a:ext>
            </a:extLst>
          </p:cNvPr>
          <p:cNvSpPr>
            <a:spLocks noGrp="1"/>
          </p:cNvSpPr>
          <p:nvPr>
            <p:ph type="pic" sz="quarter" idx="17" hasCustomPrompt="1"/>
          </p:nvPr>
        </p:nvSpPr>
        <p:spPr>
          <a:xfrm>
            <a:off x="0" y="0"/>
            <a:ext cx="12192000" cy="6858000"/>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18" name="Text Placeholder 27">
            <a:extLst>
              <a:ext uri="{FF2B5EF4-FFF2-40B4-BE49-F238E27FC236}">
                <a16:creationId xmlns:a16="http://schemas.microsoft.com/office/drawing/2014/main" id="{2C88B9C6-7E7C-ABC8-61BF-669D4F26D523}"/>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3" name="Text Placeholder 14">
            <a:extLst>
              <a:ext uri="{FF2B5EF4-FFF2-40B4-BE49-F238E27FC236}">
                <a16:creationId xmlns:a16="http://schemas.microsoft.com/office/drawing/2014/main" id="{2913C8E3-0AF4-E2D2-771A-4CF5F4D8C975}"/>
              </a:ext>
            </a:extLst>
          </p:cNvPr>
          <p:cNvSpPr>
            <a:spLocks noGrp="1"/>
          </p:cNvSpPr>
          <p:nvPr>
            <p:ph type="body" sz="quarter" idx="19" hasCustomPrompt="1"/>
          </p:nvPr>
        </p:nvSpPr>
        <p:spPr>
          <a:xfrm>
            <a:off x="365760" y="6473952"/>
            <a:ext cx="2286000" cy="163079"/>
          </a:xfrm>
        </p:spPr>
        <p:txBody>
          <a:bodyPr/>
          <a:lstStyle>
            <a:lvl1pPr marL="0" indent="0">
              <a:buFontTx/>
              <a:buNone/>
              <a:defRPr sz="700" spc="70" baseline="0">
                <a:solidFill>
                  <a:schemeClr val="bg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5" name="Date Placeholder 3">
            <a:extLst>
              <a:ext uri="{FF2B5EF4-FFF2-40B4-BE49-F238E27FC236}">
                <a16:creationId xmlns:a16="http://schemas.microsoft.com/office/drawing/2014/main" id="{9D37CDBC-8721-8A03-52F3-8DDA4E03F033}"/>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bg1"/>
                </a:solidFill>
              </a:defRPr>
            </a:lvl1pPr>
          </a:lstStyle>
          <a:p>
            <a:r>
              <a:rPr lang="en-US"/>
              <a:t>MONTH 00, YEAR</a:t>
            </a:r>
          </a:p>
        </p:txBody>
      </p:sp>
      <p:sp>
        <p:nvSpPr>
          <p:cNvPr id="6" name="Text Placeholder 22">
            <a:extLst>
              <a:ext uri="{FF2B5EF4-FFF2-40B4-BE49-F238E27FC236}">
                <a16:creationId xmlns:a16="http://schemas.microsoft.com/office/drawing/2014/main" id="{E5B90C9C-239F-1605-BE3C-33FB5B6948F1}"/>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10" name="Text Placeholder 13">
            <a:extLst>
              <a:ext uri="{FF2B5EF4-FFF2-40B4-BE49-F238E27FC236}">
                <a16:creationId xmlns:a16="http://schemas.microsoft.com/office/drawing/2014/main" id="{13D952AE-D826-6342-D8FC-27E53D9496D1}"/>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11" name="Text Placeholder 13">
            <a:extLst>
              <a:ext uri="{FF2B5EF4-FFF2-40B4-BE49-F238E27FC236}">
                <a16:creationId xmlns:a16="http://schemas.microsoft.com/office/drawing/2014/main" id="{316D5A34-F469-F492-F0EF-387F741B430E}"/>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Tree>
    <p:extLst>
      <p:ext uri="{BB962C8B-B14F-4D97-AF65-F5344CB8AC3E}">
        <p14:creationId xmlns:p14="http://schemas.microsoft.com/office/powerpoint/2010/main" val="8377193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Red Title with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772C53F0-83E3-0A16-52F7-E093E1DF9FAA}"/>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5" name="Text Placeholder 22">
            <a:extLst>
              <a:ext uri="{FF2B5EF4-FFF2-40B4-BE49-F238E27FC236}">
                <a16:creationId xmlns:a16="http://schemas.microsoft.com/office/drawing/2014/main" id="{2A20CEFD-DDDC-5826-48DF-F1463BC68CEC}"/>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ext Placeholder 13">
            <a:extLst>
              <a:ext uri="{FF2B5EF4-FFF2-40B4-BE49-F238E27FC236}">
                <a16:creationId xmlns:a16="http://schemas.microsoft.com/office/drawing/2014/main" id="{5300996D-BD1E-713B-EB1F-1676792D253E}"/>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A3FF4F30-BDDF-EDA3-7322-4607C36A5E7D}"/>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8" name="Graphic 7">
            <a:extLst>
              <a:ext uri="{FF2B5EF4-FFF2-40B4-BE49-F238E27FC236}">
                <a16:creationId xmlns:a16="http://schemas.microsoft.com/office/drawing/2014/main" id="{358F7FEC-7459-ECD1-BFFD-787C5DCE38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9" name="TextBox 8">
            <a:extLst>
              <a:ext uri="{FF2B5EF4-FFF2-40B4-BE49-F238E27FC236}">
                <a16:creationId xmlns:a16="http://schemas.microsoft.com/office/drawing/2014/main" id="{3BE35008-8BFB-32A4-47CA-58985E334369}"/>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11" name="Date Placeholder 3">
            <a:extLst>
              <a:ext uri="{FF2B5EF4-FFF2-40B4-BE49-F238E27FC236}">
                <a16:creationId xmlns:a16="http://schemas.microsoft.com/office/drawing/2014/main" id="{C5752AA3-DFE0-8CAF-3EDA-82FEAA870252}"/>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30532429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Red Title with Image Full Screen">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717B4C1-0823-A6DE-219F-1A0ABD9188C4}"/>
              </a:ext>
            </a:extLst>
          </p:cNvPr>
          <p:cNvSpPr>
            <a:spLocks noGrp="1"/>
          </p:cNvSpPr>
          <p:nvPr>
            <p:ph type="pic" sz="quarter" idx="18" hasCustomPrompt="1"/>
          </p:nvPr>
        </p:nvSpPr>
        <p:spPr>
          <a:xfrm>
            <a:off x="0" y="2"/>
            <a:ext cx="12192000" cy="6857998"/>
          </a:xfrm>
          <a:solidFill>
            <a:schemeClr val="accent5"/>
          </a:solidFill>
        </p:spPr>
        <p:txBody>
          <a:bodyPr tIns="109728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16" name="Text Placeholder 14">
            <a:extLst>
              <a:ext uri="{FF2B5EF4-FFF2-40B4-BE49-F238E27FC236}">
                <a16:creationId xmlns:a16="http://schemas.microsoft.com/office/drawing/2014/main" id="{31984DF6-4245-DD15-D393-82880D6B0E97}"/>
              </a:ext>
            </a:extLst>
          </p:cNvPr>
          <p:cNvSpPr>
            <a:spLocks noGrp="1"/>
          </p:cNvSpPr>
          <p:nvPr>
            <p:ph type="body" sz="quarter" idx="19" hasCustomPrompt="1"/>
          </p:nvPr>
        </p:nvSpPr>
        <p:spPr>
          <a:xfrm>
            <a:off x="365760" y="6473952"/>
            <a:ext cx="2286000" cy="163079"/>
          </a:xfrm>
        </p:spPr>
        <p:txBody>
          <a:bodyPr/>
          <a:lstStyle>
            <a:lvl1pPr marL="0" indent="0">
              <a:buFontTx/>
              <a:buNone/>
              <a:defRPr sz="700" spc="70" baseline="0">
                <a:solidFill>
                  <a:schemeClr val="accent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4" name="Date Placeholder 3">
            <a:extLst>
              <a:ext uri="{FF2B5EF4-FFF2-40B4-BE49-F238E27FC236}">
                <a16:creationId xmlns:a16="http://schemas.microsoft.com/office/drawing/2014/main" id="{2A9C64B0-F892-1F33-E2CC-63B45E538B2A}"/>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1"/>
                </a:solidFill>
              </a:defRPr>
            </a:lvl1pPr>
          </a:lstStyle>
          <a:p>
            <a:r>
              <a:rPr lang="en-US"/>
              <a:t>MONTH 00, YEAR</a:t>
            </a:r>
          </a:p>
        </p:txBody>
      </p:sp>
      <p:sp>
        <p:nvSpPr>
          <p:cNvPr id="5" name="Text Placeholder 22">
            <a:extLst>
              <a:ext uri="{FF2B5EF4-FFF2-40B4-BE49-F238E27FC236}">
                <a16:creationId xmlns:a16="http://schemas.microsoft.com/office/drawing/2014/main" id="{11527F4C-763A-7422-5BD5-FBA830E66B39}"/>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ext Placeholder 13">
            <a:extLst>
              <a:ext uri="{FF2B5EF4-FFF2-40B4-BE49-F238E27FC236}">
                <a16:creationId xmlns:a16="http://schemas.microsoft.com/office/drawing/2014/main" id="{BD78F0E5-378F-FB32-8AB8-492F29E26ADE}"/>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F3F36D49-1FCB-9DE6-807A-F3E160B622F5}"/>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
        <p:nvSpPr>
          <p:cNvPr id="10" name="Text Placeholder 27">
            <a:extLst>
              <a:ext uri="{FF2B5EF4-FFF2-40B4-BE49-F238E27FC236}">
                <a16:creationId xmlns:a16="http://schemas.microsoft.com/office/drawing/2014/main" id="{A9CAA31F-11CE-5EF5-CE9D-7770A57F3D01}"/>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19739365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Topic - Lake Powell">
    <p:bg>
      <p:bgPr>
        <a:solidFill>
          <a:schemeClr val="accent4"/>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8739B43-26E3-44B7-FF2C-418AAAAEA75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9CBB839E-9D61-43AC-3B2F-E15EE12157A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3" name="TextBox 2">
            <a:extLst>
              <a:ext uri="{FF2B5EF4-FFF2-40B4-BE49-F238E27FC236}">
                <a16:creationId xmlns:a16="http://schemas.microsoft.com/office/drawing/2014/main" id="{5ED8B69F-1F79-4171-0DC6-3F75693F6666}"/>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Tree>
    <p:extLst>
      <p:ext uri="{BB962C8B-B14F-4D97-AF65-F5344CB8AC3E}">
        <p14:creationId xmlns:p14="http://schemas.microsoft.com/office/powerpoint/2010/main" val="34061080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White Title with Video">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1726"/>
            <a:ext cx="12192000" cy="4946904"/>
          </a:xfrm>
          <a:solidFill>
            <a:schemeClr val="accent5"/>
          </a:solidFill>
        </p:spPr>
        <p:txBody>
          <a:bodyPr tIns="292608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4" name="Text Placeholder 22">
            <a:extLst>
              <a:ext uri="{FF2B5EF4-FFF2-40B4-BE49-F238E27FC236}">
                <a16:creationId xmlns:a16="http://schemas.microsoft.com/office/drawing/2014/main" id="{F7F3EDA9-5C35-23BF-5A55-3A2782B53629}"/>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 name="Text Placeholder 13">
            <a:extLst>
              <a:ext uri="{FF2B5EF4-FFF2-40B4-BE49-F238E27FC236}">
                <a16:creationId xmlns:a16="http://schemas.microsoft.com/office/drawing/2014/main" id="{4947799D-1942-558B-99EB-945BCA1F1AC8}"/>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6" name="Text Placeholder 13">
            <a:extLst>
              <a:ext uri="{FF2B5EF4-FFF2-40B4-BE49-F238E27FC236}">
                <a16:creationId xmlns:a16="http://schemas.microsoft.com/office/drawing/2014/main" id="{25B2956C-47C4-A12C-136C-5DD9FEAFBA3B}"/>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7" name="Graphic 6">
            <a:extLst>
              <a:ext uri="{FF2B5EF4-FFF2-40B4-BE49-F238E27FC236}">
                <a16:creationId xmlns:a16="http://schemas.microsoft.com/office/drawing/2014/main" id="{AEFEF6C3-0E50-4F5E-86BB-B9167E4BC4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8" name="TextBox 7">
            <a:extLst>
              <a:ext uri="{FF2B5EF4-FFF2-40B4-BE49-F238E27FC236}">
                <a16:creationId xmlns:a16="http://schemas.microsoft.com/office/drawing/2014/main" id="{CDC96A9A-3956-C263-F399-77398BC813AD}"/>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9" name="Date Placeholder 3">
            <a:extLst>
              <a:ext uri="{FF2B5EF4-FFF2-40B4-BE49-F238E27FC236}">
                <a16:creationId xmlns:a16="http://schemas.microsoft.com/office/drawing/2014/main" id="{8146C5B0-F79C-D498-8A0C-8DBD25150F3D}"/>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167162479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White Title with Video Full Screen">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6910"/>
            <a:ext cx="12192000" cy="6857999"/>
          </a:xfrm>
          <a:solidFill>
            <a:schemeClr val="accent5"/>
          </a:solidFill>
        </p:spPr>
        <p:txBody>
          <a:bodyPr tIns="365760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3" name="Text Placeholder 27">
            <a:extLst>
              <a:ext uri="{FF2B5EF4-FFF2-40B4-BE49-F238E27FC236}">
                <a16:creationId xmlns:a16="http://schemas.microsoft.com/office/drawing/2014/main" id="{36538920-4DF5-70C2-4EB6-001BBF9E53E3}"/>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4" name="Text Placeholder 14">
            <a:extLst>
              <a:ext uri="{FF2B5EF4-FFF2-40B4-BE49-F238E27FC236}">
                <a16:creationId xmlns:a16="http://schemas.microsoft.com/office/drawing/2014/main" id="{246EDEEE-A2DF-A8EF-242F-815A677269AF}"/>
              </a:ext>
            </a:extLst>
          </p:cNvPr>
          <p:cNvSpPr>
            <a:spLocks noGrp="1"/>
          </p:cNvSpPr>
          <p:nvPr>
            <p:ph type="body" sz="quarter" idx="19" hasCustomPrompt="1"/>
          </p:nvPr>
        </p:nvSpPr>
        <p:spPr>
          <a:xfrm>
            <a:off x="365760" y="6473952"/>
            <a:ext cx="2286000" cy="163079"/>
          </a:xfrm>
        </p:spPr>
        <p:txBody>
          <a:bodyPr/>
          <a:lstStyle>
            <a:lvl1pPr marL="0" indent="0">
              <a:buFontTx/>
              <a:buNone/>
              <a:defRPr sz="700" spc="70" baseline="0">
                <a:solidFill>
                  <a:schemeClr val="bg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Text Placeholder 22">
            <a:extLst>
              <a:ext uri="{FF2B5EF4-FFF2-40B4-BE49-F238E27FC236}">
                <a16:creationId xmlns:a16="http://schemas.microsoft.com/office/drawing/2014/main" id="{330F1834-FA1C-88A9-BD5A-33CDF3F3A507}"/>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7" name="Text Placeholder 13">
            <a:extLst>
              <a:ext uri="{FF2B5EF4-FFF2-40B4-BE49-F238E27FC236}">
                <a16:creationId xmlns:a16="http://schemas.microsoft.com/office/drawing/2014/main" id="{3916A531-EC77-E0E6-3BFA-EBBA0375C434}"/>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8" name="Text Placeholder 13">
            <a:extLst>
              <a:ext uri="{FF2B5EF4-FFF2-40B4-BE49-F238E27FC236}">
                <a16:creationId xmlns:a16="http://schemas.microsoft.com/office/drawing/2014/main" id="{889CDD53-BE19-9582-F4D3-D02F3494F59F}"/>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
        <p:nvSpPr>
          <p:cNvPr id="9" name="Date Placeholder 3">
            <a:extLst>
              <a:ext uri="{FF2B5EF4-FFF2-40B4-BE49-F238E27FC236}">
                <a16:creationId xmlns:a16="http://schemas.microsoft.com/office/drawing/2014/main" id="{CB46943C-1141-91E2-907F-0849D8D9AAEE}"/>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bg1"/>
                </a:solidFill>
              </a:defRPr>
            </a:lvl1pPr>
          </a:lstStyle>
          <a:p>
            <a:r>
              <a:rPr lang="en-US"/>
              <a:t>MONTH 00, YEAR</a:t>
            </a:r>
          </a:p>
        </p:txBody>
      </p:sp>
    </p:spTree>
    <p:extLst>
      <p:ext uri="{BB962C8B-B14F-4D97-AF65-F5344CB8AC3E}">
        <p14:creationId xmlns:p14="http://schemas.microsoft.com/office/powerpoint/2010/main" val="1018685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Red Title with Video">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1726"/>
            <a:ext cx="12192000" cy="4946904"/>
          </a:xfrm>
          <a:solidFill>
            <a:schemeClr val="accent5"/>
          </a:solidFill>
        </p:spPr>
        <p:txBody>
          <a:bodyPr tIns="292608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4" name="Text Placeholder 22">
            <a:extLst>
              <a:ext uri="{FF2B5EF4-FFF2-40B4-BE49-F238E27FC236}">
                <a16:creationId xmlns:a16="http://schemas.microsoft.com/office/drawing/2014/main" id="{8276B388-0111-CDE0-6C43-5AF216286528}"/>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 name="Text Placeholder 13">
            <a:extLst>
              <a:ext uri="{FF2B5EF4-FFF2-40B4-BE49-F238E27FC236}">
                <a16:creationId xmlns:a16="http://schemas.microsoft.com/office/drawing/2014/main" id="{E62B5570-BF2B-22C4-3944-32BE2ECEA084}"/>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6" name="Text Placeholder 13">
            <a:extLst>
              <a:ext uri="{FF2B5EF4-FFF2-40B4-BE49-F238E27FC236}">
                <a16:creationId xmlns:a16="http://schemas.microsoft.com/office/drawing/2014/main" id="{41D57C78-6E7A-45DD-A4E8-EF873F3C68BB}"/>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7" name="Graphic 6">
            <a:extLst>
              <a:ext uri="{FF2B5EF4-FFF2-40B4-BE49-F238E27FC236}">
                <a16:creationId xmlns:a16="http://schemas.microsoft.com/office/drawing/2014/main" id="{B6EEF162-16CA-BCA8-B9CD-8D80239FCB0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8" name="TextBox 7">
            <a:extLst>
              <a:ext uri="{FF2B5EF4-FFF2-40B4-BE49-F238E27FC236}">
                <a16:creationId xmlns:a16="http://schemas.microsoft.com/office/drawing/2014/main" id="{2705425F-2A51-79E7-0308-45725490CBF8}"/>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9" name="Date Placeholder 3">
            <a:extLst>
              <a:ext uri="{FF2B5EF4-FFF2-40B4-BE49-F238E27FC236}">
                <a16:creationId xmlns:a16="http://schemas.microsoft.com/office/drawing/2014/main" id="{BD6790A2-DA96-00D3-D409-76E1858FFEB1}"/>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20242297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Red Title with Video Full Screen">
    <p:spTree>
      <p:nvGrpSpPr>
        <p:cNvPr id="1" name=""/>
        <p:cNvGrpSpPr/>
        <p:nvPr/>
      </p:nvGrpSpPr>
      <p:grpSpPr>
        <a:xfrm>
          <a:off x="0" y="0"/>
          <a:ext cx="0" cy="0"/>
          <a:chOff x="0" y="0"/>
          <a:chExt cx="0" cy="0"/>
        </a:xfrm>
      </p:grpSpPr>
      <p:sp>
        <p:nvSpPr>
          <p:cNvPr id="3" name="Media Placeholder 54">
            <a:extLst>
              <a:ext uri="{FF2B5EF4-FFF2-40B4-BE49-F238E27FC236}">
                <a16:creationId xmlns:a16="http://schemas.microsoft.com/office/drawing/2014/main" id="{5663C367-F6A2-334A-37C4-64C0DF3A52CC}"/>
              </a:ext>
            </a:extLst>
          </p:cNvPr>
          <p:cNvSpPr>
            <a:spLocks noGrp="1"/>
          </p:cNvSpPr>
          <p:nvPr>
            <p:ph type="media" sz="quarter" idx="18" hasCustomPrompt="1"/>
          </p:nvPr>
        </p:nvSpPr>
        <p:spPr>
          <a:xfrm>
            <a:off x="0" y="6911"/>
            <a:ext cx="12192000" cy="6857998"/>
          </a:xfrm>
          <a:solidFill>
            <a:schemeClr val="accent5"/>
          </a:solidFill>
        </p:spPr>
        <p:txBody>
          <a:bodyPr tIns="365760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4" name="Text Placeholder 27">
            <a:extLst>
              <a:ext uri="{FF2B5EF4-FFF2-40B4-BE49-F238E27FC236}">
                <a16:creationId xmlns:a16="http://schemas.microsoft.com/office/drawing/2014/main" id="{E2CF818B-3D42-8D1A-B9DB-AAC2E8CC8C07}"/>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5" name="Text Placeholder 14">
            <a:extLst>
              <a:ext uri="{FF2B5EF4-FFF2-40B4-BE49-F238E27FC236}">
                <a16:creationId xmlns:a16="http://schemas.microsoft.com/office/drawing/2014/main" id="{5F5F003D-21A3-1948-775C-6B1753314251}"/>
              </a:ext>
            </a:extLst>
          </p:cNvPr>
          <p:cNvSpPr>
            <a:spLocks noGrp="1"/>
          </p:cNvSpPr>
          <p:nvPr>
            <p:ph type="body" sz="quarter" idx="19" hasCustomPrompt="1"/>
          </p:nvPr>
        </p:nvSpPr>
        <p:spPr>
          <a:xfrm>
            <a:off x="365760" y="6473952"/>
            <a:ext cx="2286000" cy="152399"/>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Date Placeholder 3">
            <a:extLst>
              <a:ext uri="{FF2B5EF4-FFF2-40B4-BE49-F238E27FC236}">
                <a16:creationId xmlns:a16="http://schemas.microsoft.com/office/drawing/2014/main" id="{65001D8B-E22C-8776-F8DE-7D8D4343F712}"/>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7B6223F3-3712-EAF3-285B-4FC04C955338}"/>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D2FE952F-D1DB-F7F7-7DD2-533D5B267B52}"/>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E44F50B1-171D-017E-6D1F-6FE646CACBF0}"/>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Tree>
    <p:extLst>
      <p:ext uri="{BB962C8B-B14F-4D97-AF65-F5344CB8AC3E}">
        <p14:creationId xmlns:p14="http://schemas.microsoft.com/office/powerpoint/2010/main" val="28864885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New Topic - Utah Re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1C26EE-4D3A-F8E3-3216-222406F01F23}"/>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7" name="Text Placeholder 22">
            <a:extLst>
              <a:ext uri="{FF2B5EF4-FFF2-40B4-BE49-F238E27FC236}">
                <a16:creationId xmlns:a16="http://schemas.microsoft.com/office/drawing/2014/main" id="{1B9D486F-DEA6-0D5C-89A0-C286069C09CA}"/>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7D8F8333-CF89-2BF4-BE55-A491C4AB2F2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Tree>
    <p:extLst>
      <p:ext uri="{BB962C8B-B14F-4D97-AF65-F5344CB8AC3E}">
        <p14:creationId xmlns:p14="http://schemas.microsoft.com/office/powerpoint/2010/main" val="661129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New Topic - Lake Powell">
    <p:bg>
      <p:bgPr>
        <a:solidFill>
          <a:schemeClr val="accent4"/>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8739B43-26E3-44B7-FF2C-418AAAAEA75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9CBB839E-9D61-43AC-3B2F-E15EE12157A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3" name="TextBox 2">
            <a:extLst>
              <a:ext uri="{FF2B5EF4-FFF2-40B4-BE49-F238E27FC236}">
                <a16:creationId xmlns:a16="http://schemas.microsoft.com/office/drawing/2014/main" id="{5ED8B69F-1F79-4171-0DC6-3F75693F6666}"/>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Tree>
    <p:extLst>
      <p:ext uri="{BB962C8B-B14F-4D97-AF65-F5344CB8AC3E}">
        <p14:creationId xmlns:p14="http://schemas.microsoft.com/office/powerpoint/2010/main" val="16401548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New Topic - 50% Black">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FD928D8F-0A0C-8E76-D7E0-3DBBBBAEB2CE}"/>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683E1F01-5395-940C-8715-0873E2FF1BA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9E7F581-DEA2-38CC-AA32-8F39BA8BFD35}"/>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Tree>
    <p:extLst>
      <p:ext uri="{BB962C8B-B14F-4D97-AF65-F5344CB8AC3E}">
        <p14:creationId xmlns:p14="http://schemas.microsoft.com/office/powerpoint/2010/main" val="30215879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ew Topic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accent1"/>
                </a:solidFill>
              </a:defRPr>
            </a:lvl1pPr>
          </a:lstStyle>
          <a:p>
            <a:r>
              <a:rPr lang="en-US"/>
              <a:t>Click to edit</a:t>
            </a:r>
            <a:br>
              <a:rPr lang="en-US"/>
            </a:br>
            <a:r>
              <a:rPr lang="en-US"/>
              <a:t>Master title style</a:t>
            </a:r>
            <a:endParaRPr lang="en-GB"/>
          </a:p>
        </p:txBody>
      </p:sp>
      <p:sp>
        <p:nvSpPr>
          <p:cNvPr id="37" name="TextBox 36">
            <a:extLst>
              <a:ext uri="{FF2B5EF4-FFF2-40B4-BE49-F238E27FC236}">
                <a16:creationId xmlns:a16="http://schemas.microsoft.com/office/drawing/2014/main" id="{E133DF31-76A4-F844-04AD-D6C2EDF5DC8D}"/>
              </a:ext>
            </a:extLst>
          </p:cNvPr>
          <p:cNvSpPr txBox="1"/>
          <p:nvPr userDrawn="1"/>
        </p:nvSpPr>
        <p:spPr>
          <a:xfrm>
            <a:off x="274320" y="6375028"/>
            <a:ext cx="3028950" cy="215444"/>
          </a:xfrm>
          <a:prstGeom prst="rect">
            <a:avLst/>
          </a:prstGeom>
          <a:noFill/>
        </p:spPr>
        <p:txBody>
          <a:bodyPr wrap="square">
            <a:spAutoFit/>
          </a:bodyPr>
          <a:lstStyle/>
          <a:p>
            <a:r>
              <a:rPr lang="en-US" sz="800" b="0" i="0" u="none" strike="noStrike" kern="0" spc="70">
                <a:solidFill>
                  <a:schemeClr val="bg1"/>
                </a:solidFill>
                <a:effectLst/>
                <a:latin typeface="+mn-lt"/>
                <a:ea typeface="Times New Roman" panose="02020603050405020304" pitchFamily="18" charset="0"/>
                <a:cs typeface="Sofia Pro Light"/>
              </a:rPr>
              <a:t>© UNIVERSITY OF UTAH HEALTH   |   CONFIDENTIAL</a:t>
            </a:r>
            <a:endParaRPr lang="en-US">
              <a:solidFill>
                <a:schemeClr val="bg1"/>
              </a:solidFill>
              <a:latin typeface="+mn-lt"/>
            </a:endParaRPr>
          </a:p>
        </p:txBody>
      </p:sp>
      <p:sp>
        <p:nvSpPr>
          <p:cNvPr id="4" name="Text Placeholder 22">
            <a:extLst>
              <a:ext uri="{FF2B5EF4-FFF2-40B4-BE49-F238E27FC236}">
                <a16:creationId xmlns:a16="http://schemas.microsoft.com/office/drawing/2014/main" id="{87BAEF53-E361-3CB6-10C9-7175669DA9B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pic>
        <p:nvPicPr>
          <p:cNvPr id="10" name="Graphic 9">
            <a:extLst>
              <a:ext uri="{FF2B5EF4-FFF2-40B4-BE49-F238E27FC236}">
                <a16:creationId xmlns:a16="http://schemas.microsoft.com/office/drawing/2014/main" id="{406A0299-6DF2-304F-03F5-56725945C75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84A1AD5-69A4-AFD4-5D76-39C83EE97ACD}"/>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73353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New Topic -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B505CB-FD1B-EC22-DFB3-C13AFFFE990F}"/>
              </a:ext>
            </a:extLst>
          </p:cNvPr>
          <p:cNvSpPr>
            <a:spLocks noGrp="1"/>
          </p:cNvSpPr>
          <p:nvPr>
            <p:ph type="pic" sz="quarter" idx="22" hasCustomPrompt="1"/>
          </p:nvPr>
        </p:nvSpPr>
        <p:spPr>
          <a:xfrm>
            <a:off x="0" y="0"/>
            <a:ext cx="12192000" cy="6858000"/>
          </a:xfrm>
          <a:solidFill>
            <a:schemeClr val="accent5"/>
          </a:solidFill>
        </p:spPr>
        <p:txBody>
          <a:bodyPr tIns="3840480"/>
          <a:lstStyle>
            <a:lvl1pPr marL="0" indent="0" algn="ctr">
              <a:buNone/>
              <a:defRPr b="1"/>
            </a:lvl1pPr>
          </a:lstStyle>
          <a:p>
            <a:pPr marL="0" marR="0" lvl="0" indent="0" algn="ctr" defTabSz="914400" rtl="0" eaLnBrk="1" fontAlgn="auto" latinLnBrk="0" hangingPunct="1">
              <a:lnSpc>
                <a:spcPct val="95000"/>
              </a:lnSpc>
              <a:spcBef>
                <a:spcPts val="1200"/>
              </a:spcBef>
              <a:spcAft>
                <a:spcPts val="0"/>
              </a:spcAft>
              <a:buClr>
                <a:schemeClr val="accent1"/>
              </a:buClr>
              <a:buSzTx/>
              <a:buFont typeface="Arial" panose="020B0604020202020204" pitchFamily="34" charset="0"/>
              <a:buNone/>
              <a:tabLst/>
              <a:defRPr/>
            </a:pPr>
            <a:r>
              <a:rPr lang="en-US"/>
              <a:t>Click to insert picture</a:t>
            </a:r>
          </a:p>
        </p:txBody>
      </p:sp>
      <p:sp>
        <p:nvSpPr>
          <p:cNvPr id="6" name="Text Placeholder 22">
            <a:extLst>
              <a:ext uri="{FF2B5EF4-FFF2-40B4-BE49-F238E27FC236}">
                <a16:creationId xmlns:a16="http://schemas.microsoft.com/office/drawing/2014/main" id="{31E95AF4-9935-7C78-C86C-CFFADBF1E299}"/>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7" name="Text Placeholder 14">
            <a:extLst>
              <a:ext uri="{FF2B5EF4-FFF2-40B4-BE49-F238E27FC236}">
                <a16:creationId xmlns:a16="http://schemas.microsoft.com/office/drawing/2014/main" id="{706E72FA-5EB8-18D0-DFEB-22E8C414C3DE}"/>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bg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17" name="Text Placeholder 21">
            <a:extLst>
              <a:ext uri="{FF2B5EF4-FFF2-40B4-BE49-F238E27FC236}">
                <a16:creationId xmlns:a16="http://schemas.microsoft.com/office/drawing/2014/main" id="{479C5379-79FA-0BFF-5528-5BA41038C6B4}"/>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18" name="Title 1">
            <a:extLst>
              <a:ext uri="{FF2B5EF4-FFF2-40B4-BE49-F238E27FC236}">
                <a16:creationId xmlns:a16="http://schemas.microsoft.com/office/drawing/2014/main" id="{68D441AD-07E9-7D02-6EF9-484877A5E0D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Tree>
    <p:extLst>
      <p:ext uri="{BB962C8B-B14F-4D97-AF65-F5344CB8AC3E}">
        <p14:creationId xmlns:p14="http://schemas.microsoft.com/office/powerpoint/2010/main" val="14459132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eader &amp;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5" name="Text Placeholder 22">
            <a:extLst>
              <a:ext uri="{FF2B5EF4-FFF2-40B4-BE49-F238E27FC236}">
                <a16:creationId xmlns:a16="http://schemas.microsoft.com/office/drawing/2014/main" id="{B1004F0E-B965-F515-F0A9-614BDEB25E59}"/>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41">
            <a:extLst>
              <a:ext uri="{FF2B5EF4-FFF2-40B4-BE49-F238E27FC236}">
                <a16:creationId xmlns:a16="http://schemas.microsoft.com/office/drawing/2014/main" id="{94918B4B-62A3-C4FC-F234-949B6EF63EFF}"/>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9" name="Text Placeholder 22">
            <a:extLst>
              <a:ext uri="{FF2B5EF4-FFF2-40B4-BE49-F238E27FC236}">
                <a16:creationId xmlns:a16="http://schemas.microsoft.com/office/drawing/2014/main" id="{1ECF3413-BB91-EBA4-1384-CFB66B773A2C}"/>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A77DA63E-987A-2270-1D1E-418C200289A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B7473D8C-8144-CE13-ABFE-278F190996E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2394918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Topic - 50% Black">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FD928D8F-0A0C-8E76-D7E0-3DBBBBAEB2CE}"/>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683E1F01-5395-940C-8715-0873E2FF1BA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9E7F581-DEA2-38CC-AA32-8F39BA8BFD35}"/>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Tree>
    <p:extLst>
      <p:ext uri="{BB962C8B-B14F-4D97-AF65-F5344CB8AC3E}">
        <p14:creationId xmlns:p14="http://schemas.microsoft.com/office/powerpoint/2010/main" val="21553914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 1 Column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0" name="Text Placeholder 22">
            <a:extLst>
              <a:ext uri="{FF2B5EF4-FFF2-40B4-BE49-F238E27FC236}">
                <a16:creationId xmlns:a16="http://schemas.microsoft.com/office/drawing/2014/main" id="{33AEB84E-AEF6-5641-BF01-68258E59AE25}"/>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5" name="Text Placeholder 22">
            <a:extLst>
              <a:ext uri="{FF2B5EF4-FFF2-40B4-BE49-F238E27FC236}">
                <a16:creationId xmlns:a16="http://schemas.microsoft.com/office/drawing/2014/main" id="{0C3C0E0C-B82F-4930-2B9B-DD28C7E3D11E}"/>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6" name="Graphic 15">
            <a:extLst>
              <a:ext uri="{FF2B5EF4-FFF2-40B4-BE49-F238E27FC236}">
                <a16:creationId xmlns:a16="http://schemas.microsoft.com/office/drawing/2014/main" id="{E14877B0-B980-F288-420F-358722826D5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1B7DFFE0-27CE-8808-AF51-38B986A8AE71}"/>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0755872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 1 Column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0" name="Text Placeholder 22">
            <a:extLst>
              <a:ext uri="{FF2B5EF4-FFF2-40B4-BE49-F238E27FC236}">
                <a16:creationId xmlns:a16="http://schemas.microsoft.com/office/drawing/2014/main" id="{33AEB84E-AEF6-5641-BF01-68258E59AE25}"/>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C9136403-8F22-27C8-A19C-119533D18FD0}"/>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BA000CE9-FE92-AE04-C7C0-374A7BEB2A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0AED85C0-748F-C3C8-226A-990BC6E8259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6871862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 2 Columns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6" y="1627632"/>
            <a:ext cx="4846320" cy="4178808"/>
          </a:xfrm>
        </p:spPr>
        <p:txBody>
          <a:bodyPr anchor="t"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8" y="1627632"/>
            <a:ext cx="4846320" cy="4178808"/>
          </a:xfrm>
        </p:spPr>
        <p:txBody>
          <a:bodyPr anchor="t"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2">
            <a:extLst>
              <a:ext uri="{FF2B5EF4-FFF2-40B4-BE49-F238E27FC236}">
                <a16:creationId xmlns:a16="http://schemas.microsoft.com/office/drawing/2014/main" id="{0566B743-B5B2-2036-BEC3-DBBE223959E6}"/>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6" name="Text Placeholder 22">
            <a:extLst>
              <a:ext uri="{FF2B5EF4-FFF2-40B4-BE49-F238E27FC236}">
                <a16:creationId xmlns:a16="http://schemas.microsoft.com/office/drawing/2014/main" id="{6B0C51D9-ADFC-1E6A-C41D-9B3AAD894F0B}"/>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0E5380BD-76BB-DA65-8A6E-725E1A03264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E6C1FB87-83B2-BC70-87C2-361CE69078A7}"/>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6521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 2 Columns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6" y="2066173"/>
            <a:ext cx="4663440" cy="3696619"/>
          </a:xfrm>
        </p:spPr>
        <p:txBody>
          <a:bodyPr anchor="t"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8" y="2066173"/>
            <a:ext cx="4663440" cy="3696619"/>
          </a:xfrm>
        </p:spPr>
        <p:txBody>
          <a:bodyPr anchor="t"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2">
            <a:extLst>
              <a:ext uri="{FF2B5EF4-FFF2-40B4-BE49-F238E27FC236}">
                <a16:creationId xmlns:a16="http://schemas.microsoft.com/office/drawing/2014/main" id="{0566B743-B5B2-2036-BEC3-DBBE223959E6}"/>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0" name="Text Placeholder 22">
            <a:extLst>
              <a:ext uri="{FF2B5EF4-FFF2-40B4-BE49-F238E27FC236}">
                <a16:creationId xmlns:a16="http://schemas.microsoft.com/office/drawing/2014/main" id="{854C693F-46E0-7C31-CC70-A9CD277ABC57}"/>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2B491EE2-936E-D68F-8FC0-501CA7471C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C3F1627B-A5E4-98C9-0C3E-10E7868AF43F}"/>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6942620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 2 Rows No Bullets">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hasCustomPrompt="1"/>
          </p:nvPr>
        </p:nvSpPr>
        <p:spPr>
          <a:xfrm>
            <a:off x="3657600" y="2048256"/>
            <a:ext cx="5349240" cy="1581912"/>
          </a:xfrm>
        </p:spPr>
        <p:txBody>
          <a:bodyPr>
            <a:noAutofit/>
          </a:bodyPr>
          <a:lstStyle>
            <a:lvl1pPr marL="0" indent="0">
              <a:spcBef>
                <a:spcPts val="600"/>
              </a:spcBef>
              <a:buNone/>
              <a:defRPr sz="2000" b="1"/>
            </a:lvl1pPr>
            <a:lvl2pPr marL="0" indent="0">
              <a:spcBef>
                <a:spcPts val="600"/>
              </a:spcBef>
              <a:buNone/>
              <a:defRPr sz="1800"/>
            </a:lvl2pPr>
          </a:lstStyle>
          <a:p>
            <a:pPr lvl="0"/>
            <a:r>
              <a:rPr lang="en-US"/>
              <a:t>Click to edit master text styles</a:t>
            </a:r>
          </a:p>
          <a:p>
            <a:pPr lvl="1"/>
            <a:r>
              <a:rPr lang="en-US"/>
              <a:t>Second level</a:t>
            </a:r>
          </a:p>
        </p:txBody>
      </p:sp>
      <p:sp>
        <p:nvSpPr>
          <p:cNvPr id="20" name="Text Placeholder 37">
            <a:extLst>
              <a:ext uri="{FF2B5EF4-FFF2-40B4-BE49-F238E27FC236}">
                <a16:creationId xmlns:a16="http://schemas.microsoft.com/office/drawing/2014/main" id="{12D8C380-D62E-5885-F6DE-7AACCF76C631}"/>
              </a:ext>
            </a:extLst>
          </p:cNvPr>
          <p:cNvSpPr>
            <a:spLocks noGrp="1"/>
          </p:cNvSpPr>
          <p:nvPr>
            <p:ph type="body" sz="quarter" idx="15" hasCustomPrompt="1"/>
          </p:nvPr>
        </p:nvSpPr>
        <p:spPr>
          <a:xfrm>
            <a:off x="3657600" y="3950208"/>
            <a:ext cx="5349240" cy="1581912"/>
          </a:xfrm>
        </p:spPr>
        <p:txBody>
          <a:bodyPr>
            <a:noAutofit/>
          </a:bodyPr>
          <a:lstStyle>
            <a:lvl1pPr marL="0" indent="0">
              <a:spcBef>
                <a:spcPts val="600"/>
              </a:spcBef>
              <a:buNone/>
              <a:defRPr sz="2000" b="1"/>
            </a:lvl1pPr>
            <a:lvl2pPr marL="0" indent="0">
              <a:spcBef>
                <a:spcPts val="600"/>
              </a:spcBef>
              <a:buNone/>
              <a:defRPr sz="1800"/>
            </a:lvl2pPr>
          </a:lstStyle>
          <a:p>
            <a:pPr lvl="0"/>
            <a:r>
              <a:rPr lang="en-US"/>
              <a:t>Click to edit master text styles</a:t>
            </a:r>
          </a:p>
          <a:p>
            <a:pPr lvl="1"/>
            <a:r>
              <a:rPr lang="en-US"/>
              <a:t>Second level</a:t>
            </a:r>
          </a:p>
        </p:txBody>
      </p:sp>
      <p:sp>
        <p:nvSpPr>
          <p:cNvPr id="21" name="Title 10">
            <a:extLst>
              <a:ext uri="{FF2B5EF4-FFF2-40B4-BE49-F238E27FC236}">
                <a16:creationId xmlns:a16="http://schemas.microsoft.com/office/drawing/2014/main" id="{62AA8CB7-B42A-89F3-CAD9-9D5428889FF8}"/>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22" name="Text Placeholder 41">
            <a:extLst>
              <a:ext uri="{FF2B5EF4-FFF2-40B4-BE49-F238E27FC236}">
                <a16:creationId xmlns:a16="http://schemas.microsoft.com/office/drawing/2014/main" id="{64E0978F-3F43-BB61-D362-2D2C24505B83}"/>
              </a:ext>
            </a:extLst>
          </p:cNvPr>
          <p:cNvSpPr>
            <a:spLocks noGrp="1"/>
          </p:cNvSpPr>
          <p:nvPr>
            <p:ph type="body" sz="quarter" idx="13" hasCustomPrompt="1"/>
          </p:nvPr>
        </p:nvSpPr>
        <p:spPr>
          <a:xfrm>
            <a:off x="365760" y="1097280"/>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1" name="Text Placeholder 22">
            <a:extLst>
              <a:ext uri="{FF2B5EF4-FFF2-40B4-BE49-F238E27FC236}">
                <a16:creationId xmlns:a16="http://schemas.microsoft.com/office/drawing/2014/main" id="{670B787C-F428-7475-BEFD-2AEA70D2E3F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6" name="Text Placeholder 22">
            <a:extLst>
              <a:ext uri="{FF2B5EF4-FFF2-40B4-BE49-F238E27FC236}">
                <a16:creationId xmlns:a16="http://schemas.microsoft.com/office/drawing/2014/main" id="{04AE5322-31F4-76C3-2E80-8F7AA84FE832}"/>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FF5F5712-592F-7103-83B3-C35733E72A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3D79A07E-9D82-1FA6-6A43-491338803AD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8760951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hart Content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DABE5E8-0CC9-9DB9-BE83-7986CB21B102}"/>
              </a:ext>
            </a:extLst>
          </p:cNvPr>
          <p:cNvSpPr>
            <a:spLocks noGrp="1"/>
          </p:cNvSpPr>
          <p:nvPr>
            <p:ph sz="quarter" idx="14"/>
          </p:nvPr>
        </p:nvSpPr>
        <p:spPr>
          <a:xfrm>
            <a:off x="901701" y="1616400"/>
            <a:ext cx="10387012" cy="4195762"/>
          </a:xfrm>
        </p:spPr>
        <p:txBody>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0">
            <a:extLst>
              <a:ext uri="{FF2B5EF4-FFF2-40B4-BE49-F238E27FC236}">
                <a16:creationId xmlns:a16="http://schemas.microsoft.com/office/drawing/2014/main" id="{AEC37EA4-B1C7-CE41-BDA0-FB18689432FB}"/>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23" name="Text Placeholder 41">
            <a:extLst>
              <a:ext uri="{FF2B5EF4-FFF2-40B4-BE49-F238E27FC236}">
                <a16:creationId xmlns:a16="http://schemas.microsoft.com/office/drawing/2014/main" id="{2B1E35B4-82B6-BEFB-267C-5D807AC10490}"/>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22">
            <a:extLst>
              <a:ext uri="{FF2B5EF4-FFF2-40B4-BE49-F238E27FC236}">
                <a16:creationId xmlns:a16="http://schemas.microsoft.com/office/drawing/2014/main" id="{B954005D-9D0C-79BE-BDFF-EBE8804AE1D9}"/>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79CDCA7E-26FB-7BFD-C5BB-D756E0DD4646}"/>
              </a:ext>
            </a:extLst>
          </p:cNvPr>
          <p:cNvSpPr>
            <a:spLocks noGrp="1"/>
          </p:cNvSpPr>
          <p:nvPr>
            <p:ph type="body" sz="quarter" idx="22"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721C146-AB45-7528-B07A-4CC90425BC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8967E0DC-31F0-6BE9-315A-2C4A8478BA65}"/>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7738062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a - Content &amp; Image">
    <p:spTree>
      <p:nvGrpSpPr>
        <p:cNvPr id="1" name=""/>
        <p:cNvGrpSpPr/>
        <p:nvPr/>
      </p:nvGrpSpPr>
      <p:grpSpPr>
        <a:xfrm>
          <a:off x="0" y="0"/>
          <a:ext cx="0" cy="0"/>
          <a:chOff x="0" y="0"/>
          <a:chExt cx="0" cy="0"/>
        </a:xfrm>
      </p:grpSpPr>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901700" y="1627632"/>
            <a:ext cx="4846320" cy="4178808"/>
          </a:xfrm>
        </p:spPr>
        <p:txBody>
          <a:bodyPr anchor="ctr" anchorCtr="0"/>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6249988"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35359E55-47E8-7002-A665-3EDC6E3359AF}"/>
              </a:ext>
            </a:extLst>
          </p:cNvPr>
          <p:cNvSpPr>
            <a:spLocks noGrp="1"/>
          </p:cNvSpPr>
          <p:nvPr>
            <p:ph type="body" sz="quarter" idx="18"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2737A6ED-F672-F8D6-AAD0-4D64281E7028}"/>
              </a:ext>
            </a:extLst>
          </p:cNvPr>
          <p:cNvSpPr>
            <a:spLocks noGrp="1"/>
          </p:cNvSpPr>
          <p:nvPr>
            <p:ph type="body" sz="quarter" idx="22"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E8A9DF5-26E4-4100-5503-5AAC666B332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00593021-97C9-CA2C-49F3-B13F5B8E7444}"/>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6549953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b - Content &amp; Image">
    <p:spTree>
      <p:nvGrpSpPr>
        <p:cNvPr id="1" name=""/>
        <p:cNvGrpSpPr/>
        <p:nvPr/>
      </p:nvGrpSpPr>
      <p:grpSpPr>
        <a:xfrm>
          <a:off x="0" y="0"/>
          <a:ext cx="0" cy="0"/>
          <a:chOff x="0" y="0"/>
          <a:chExt cx="0" cy="0"/>
        </a:xfrm>
      </p:grpSpPr>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0"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6327648" y="1627632"/>
            <a:ext cx="4846320" cy="4178808"/>
          </a:xfrm>
        </p:spPr>
        <p:txBody>
          <a:bodyPr anchor="ctr" anchorCtr="0"/>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 name="Text Placeholder 22">
            <a:extLst>
              <a:ext uri="{FF2B5EF4-FFF2-40B4-BE49-F238E27FC236}">
                <a16:creationId xmlns:a16="http://schemas.microsoft.com/office/drawing/2014/main" id="{F35AC6BD-BC86-B1A1-3D4B-F3200D06E84F}"/>
              </a:ext>
            </a:extLst>
          </p:cNvPr>
          <p:cNvSpPr>
            <a:spLocks noGrp="1"/>
          </p:cNvSpPr>
          <p:nvPr>
            <p:ph type="body" sz="quarter" idx="18"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636AE607-0612-0087-C63B-92C2E100E651}"/>
              </a:ext>
            </a:extLst>
          </p:cNvPr>
          <p:cNvSpPr>
            <a:spLocks noGrp="1"/>
          </p:cNvSpPr>
          <p:nvPr>
            <p:ph type="body" sz="quarter" idx="22"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F9DC1F1-B99A-D8CF-8CE5-9D75EA27C618}"/>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57C9F38D-668F-AA71-5F44-4AD05F3C2D39}"/>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8755787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s x2">
    <p:spTree>
      <p:nvGrpSpPr>
        <p:cNvPr id="1" name=""/>
        <p:cNvGrpSpPr/>
        <p:nvPr/>
      </p:nvGrpSpPr>
      <p:grpSpPr>
        <a:xfrm>
          <a:off x="0" y="0"/>
          <a:ext cx="0" cy="0"/>
          <a:chOff x="0" y="0"/>
          <a:chExt cx="0" cy="0"/>
        </a:xfrm>
      </p:grpSpPr>
      <p:sp>
        <p:nvSpPr>
          <p:cNvPr id="15" name="Title 10">
            <a:extLst>
              <a:ext uri="{FF2B5EF4-FFF2-40B4-BE49-F238E27FC236}">
                <a16:creationId xmlns:a16="http://schemas.microsoft.com/office/drawing/2014/main" id="{E5995176-0232-612F-BBBA-9473DBFF1641}"/>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3DD72EE2-4128-3CC7-2136-15C1134D2B48}"/>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7" name="Picture Placeholder 3">
            <a:extLst>
              <a:ext uri="{FF2B5EF4-FFF2-40B4-BE49-F238E27FC236}">
                <a16:creationId xmlns:a16="http://schemas.microsoft.com/office/drawing/2014/main" id="{E5527100-A0BE-9E5F-BCF0-550C9E08DF29}"/>
              </a:ext>
            </a:extLst>
          </p:cNvPr>
          <p:cNvSpPr>
            <a:spLocks noGrp="1"/>
          </p:cNvSpPr>
          <p:nvPr>
            <p:ph type="pic" sz="quarter" idx="17" hasCustomPrompt="1"/>
          </p:nvPr>
        </p:nvSpPr>
        <p:spPr>
          <a:xfrm>
            <a:off x="6249988"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8" name="Picture Placeholder 3">
            <a:extLst>
              <a:ext uri="{FF2B5EF4-FFF2-40B4-BE49-F238E27FC236}">
                <a16:creationId xmlns:a16="http://schemas.microsoft.com/office/drawing/2014/main" id="{DDB54451-9D10-8852-2ED1-4E654FF6A697}"/>
              </a:ext>
            </a:extLst>
          </p:cNvPr>
          <p:cNvSpPr>
            <a:spLocks noGrp="1"/>
          </p:cNvSpPr>
          <p:nvPr>
            <p:ph type="pic" sz="quarter" idx="18" hasCustomPrompt="1"/>
          </p:nvPr>
        </p:nvSpPr>
        <p:spPr>
          <a:xfrm>
            <a:off x="0"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4D5BDE08-905F-9506-F612-2C32237EDF0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4EF8F06F-6348-9251-AF43-C57D1E348A3C}"/>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767A4BDD-DCCC-8E71-7748-4F0F5241FF8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7A3B43A0-95AF-11FC-8AB1-607C1E2DF4B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2382925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mages x3">
    <p:spTree>
      <p:nvGrpSpPr>
        <p:cNvPr id="1" name=""/>
        <p:cNvGrpSpPr/>
        <p:nvPr/>
      </p:nvGrpSpPr>
      <p:grpSpPr>
        <a:xfrm>
          <a:off x="0" y="0"/>
          <a:ext cx="0" cy="0"/>
          <a:chOff x="0" y="0"/>
          <a:chExt cx="0" cy="0"/>
        </a:xfrm>
      </p:grpSpPr>
      <p:sp>
        <p:nvSpPr>
          <p:cNvPr id="47" name="Picture Placeholder 3">
            <a:extLst>
              <a:ext uri="{FF2B5EF4-FFF2-40B4-BE49-F238E27FC236}">
                <a16:creationId xmlns:a16="http://schemas.microsoft.com/office/drawing/2014/main" id="{E5527100-A0BE-9E5F-BCF0-550C9E08DF29}"/>
              </a:ext>
            </a:extLst>
          </p:cNvPr>
          <p:cNvSpPr>
            <a:spLocks noGrp="1"/>
          </p:cNvSpPr>
          <p:nvPr>
            <p:ph type="pic" sz="quarter" idx="17" hasCustomPrompt="1"/>
          </p:nvPr>
        </p:nvSpPr>
        <p:spPr>
          <a:xfrm>
            <a:off x="6249988" y="0"/>
            <a:ext cx="5942012" cy="2743200"/>
          </a:xfrm>
          <a:solidFill>
            <a:schemeClr val="accent5"/>
          </a:solidFill>
        </p:spPr>
        <p:txBody>
          <a:bodyPr tIns="1097280" anchor="ctr" anchorCtr="0"/>
          <a:lstStyle>
            <a:lvl1pPr marL="0" indent="0" algn="ctr">
              <a:buNone/>
              <a:defRPr b="1"/>
            </a:lvl1pPr>
          </a:lstStyle>
          <a:p>
            <a:r>
              <a:rPr lang="en-GB"/>
              <a:t>Click icon to insert picture.</a:t>
            </a:r>
          </a:p>
        </p:txBody>
      </p:sp>
      <p:sp>
        <p:nvSpPr>
          <p:cNvPr id="48" name="Picture Placeholder 3">
            <a:extLst>
              <a:ext uri="{FF2B5EF4-FFF2-40B4-BE49-F238E27FC236}">
                <a16:creationId xmlns:a16="http://schemas.microsoft.com/office/drawing/2014/main" id="{DDB54451-9D10-8852-2ED1-4E654FF6A697}"/>
              </a:ext>
            </a:extLst>
          </p:cNvPr>
          <p:cNvSpPr>
            <a:spLocks noGrp="1"/>
          </p:cNvSpPr>
          <p:nvPr>
            <p:ph type="pic" sz="quarter" idx="18" hasCustomPrompt="1"/>
          </p:nvPr>
        </p:nvSpPr>
        <p:spPr>
          <a:xfrm>
            <a:off x="0" y="1"/>
            <a:ext cx="5942012" cy="5826896"/>
          </a:xfrm>
          <a:solidFill>
            <a:schemeClr val="accent5"/>
          </a:solidFill>
        </p:spPr>
        <p:txBody>
          <a:bodyPr tIns="1097280" anchor="ctr" anchorCtr="0"/>
          <a:lstStyle>
            <a:lvl1pPr marL="0" indent="0" algn="ctr">
              <a:buNone/>
              <a:defRPr b="1"/>
            </a:lvl1pPr>
          </a:lstStyle>
          <a:p>
            <a:r>
              <a:rPr lang="en-GB"/>
              <a:t>Click icon to insert picture.</a:t>
            </a:r>
          </a:p>
        </p:txBody>
      </p:sp>
      <p:sp>
        <p:nvSpPr>
          <p:cNvPr id="6" name="Picture Placeholder 3">
            <a:extLst>
              <a:ext uri="{FF2B5EF4-FFF2-40B4-BE49-F238E27FC236}">
                <a16:creationId xmlns:a16="http://schemas.microsoft.com/office/drawing/2014/main" id="{438578BC-EF98-02EA-3F15-975F9E263202}"/>
              </a:ext>
            </a:extLst>
          </p:cNvPr>
          <p:cNvSpPr>
            <a:spLocks noGrp="1"/>
          </p:cNvSpPr>
          <p:nvPr>
            <p:ph type="pic" sz="quarter" idx="19" hasCustomPrompt="1"/>
          </p:nvPr>
        </p:nvSpPr>
        <p:spPr>
          <a:xfrm>
            <a:off x="6249988" y="3083696"/>
            <a:ext cx="5942012" cy="2743200"/>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969480FA-7679-1F5B-4CA4-606B3B755DC2}"/>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50F4555F-DD86-6119-F3B9-47B974911744}"/>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8BC7EA4-621B-8D70-E4F1-88D3BBB623B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C8063C40-9262-07C2-B955-C0FEA4628A73}"/>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6679058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Topic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accent1"/>
                </a:solidFill>
              </a:defRPr>
            </a:lvl1pPr>
          </a:lstStyle>
          <a:p>
            <a:r>
              <a:rPr lang="en-US"/>
              <a:t>Click to edit</a:t>
            </a:r>
            <a:br>
              <a:rPr lang="en-US"/>
            </a:br>
            <a:r>
              <a:rPr lang="en-US"/>
              <a:t>Master title style</a:t>
            </a:r>
            <a:endParaRPr lang="en-GB"/>
          </a:p>
        </p:txBody>
      </p:sp>
      <p:sp>
        <p:nvSpPr>
          <p:cNvPr id="37" name="TextBox 36">
            <a:extLst>
              <a:ext uri="{FF2B5EF4-FFF2-40B4-BE49-F238E27FC236}">
                <a16:creationId xmlns:a16="http://schemas.microsoft.com/office/drawing/2014/main" id="{E133DF31-76A4-F844-04AD-D6C2EDF5DC8D}"/>
              </a:ext>
            </a:extLst>
          </p:cNvPr>
          <p:cNvSpPr txBox="1"/>
          <p:nvPr userDrawn="1"/>
        </p:nvSpPr>
        <p:spPr>
          <a:xfrm>
            <a:off x="274320" y="6375028"/>
            <a:ext cx="3028950" cy="215444"/>
          </a:xfrm>
          <a:prstGeom prst="rect">
            <a:avLst/>
          </a:prstGeom>
          <a:noFill/>
        </p:spPr>
        <p:txBody>
          <a:bodyPr wrap="square">
            <a:spAutoFit/>
          </a:bodyPr>
          <a:lstStyle/>
          <a:p>
            <a:r>
              <a:rPr lang="en-US" sz="800" b="0" i="0" u="none" strike="noStrike" kern="0" spc="70">
                <a:solidFill>
                  <a:schemeClr val="bg1"/>
                </a:solidFill>
                <a:effectLst/>
                <a:latin typeface="+mn-lt"/>
                <a:ea typeface="Times New Roman" panose="02020603050405020304" pitchFamily="18" charset="0"/>
                <a:cs typeface="Sofia Pro Light"/>
              </a:rPr>
              <a:t>© UNIVERSITY OF UTAH HEALTH   |   CONFIDENTIAL</a:t>
            </a:r>
            <a:endParaRPr lang="en-US">
              <a:solidFill>
                <a:schemeClr val="bg1"/>
              </a:solidFill>
              <a:latin typeface="+mn-lt"/>
            </a:endParaRPr>
          </a:p>
        </p:txBody>
      </p:sp>
      <p:sp>
        <p:nvSpPr>
          <p:cNvPr id="4" name="Text Placeholder 22">
            <a:extLst>
              <a:ext uri="{FF2B5EF4-FFF2-40B4-BE49-F238E27FC236}">
                <a16:creationId xmlns:a16="http://schemas.microsoft.com/office/drawing/2014/main" id="{87BAEF53-E361-3CB6-10C9-7175669DA9B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pic>
        <p:nvPicPr>
          <p:cNvPr id="10" name="Graphic 9">
            <a:extLst>
              <a:ext uri="{FF2B5EF4-FFF2-40B4-BE49-F238E27FC236}">
                <a16:creationId xmlns:a16="http://schemas.microsoft.com/office/drawing/2014/main" id="{406A0299-6DF2-304F-03F5-56725945C75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84A1AD5-69A4-AFD4-5D76-39C83EE97ACD}"/>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3429504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able x1">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14E1589F-4F07-8E99-1C45-596BDA3700F7}"/>
              </a:ext>
            </a:extLst>
          </p:cNvPr>
          <p:cNvSpPr>
            <a:spLocks noGrp="1"/>
          </p:cNvSpPr>
          <p:nvPr>
            <p:ph type="tbl" sz="quarter" idx="10" hasCustomPrompt="1"/>
          </p:nvPr>
        </p:nvSpPr>
        <p:spPr>
          <a:xfrm>
            <a:off x="2209800" y="1783080"/>
            <a:ext cx="7772400" cy="3291840"/>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4" name="Text Placeholder 22">
            <a:extLst>
              <a:ext uri="{FF2B5EF4-FFF2-40B4-BE49-F238E27FC236}">
                <a16:creationId xmlns:a16="http://schemas.microsoft.com/office/drawing/2014/main" id="{F048409A-D6CF-F9E4-9E75-CE518A373D30}"/>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359A81F0-CA3A-1DDB-A76B-F018A6B3A31B}"/>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CCB0EB0D-15C8-BCCE-B683-15A2AF817D9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14155A1-B1B4-F8DF-8AA3-97589A64E6C6}"/>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0537034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le x2">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53E862A5-319A-A4B7-6593-C6106DB471FE}"/>
              </a:ext>
            </a:extLst>
          </p:cNvPr>
          <p:cNvSpPr>
            <a:spLocks noGrp="1"/>
          </p:cNvSpPr>
          <p:nvPr>
            <p:ph type="tbl" sz="quarter" idx="10" hasCustomPrompt="1"/>
          </p:nvPr>
        </p:nvSpPr>
        <p:spPr>
          <a:xfrm>
            <a:off x="912096" y="1234440"/>
            <a:ext cx="4846321"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8" name="Table Placeholder 9">
            <a:extLst>
              <a:ext uri="{FF2B5EF4-FFF2-40B4-BE49-F238E27FC236}">
                <a16:creationId xmlns:a16="http://schemas.microsoft.com/office/drawing/2014/main" id="{9A8CCD0E-BF3A-97CD-34BA-AE419ECD4937}"/>
              </a:ext>
            </a:extLst>
          </p:cNvPr>
          <p:cNvSpPr>
            <a:spLocks noGrp="1"/>
          </p:cNvSpPr>
          <p:nvPr>
            <p:ph type="tbl" sz="quarter" idx="41" hasCustomPrompt="1"/>
          </p:nvPr>
        </p:nvSpPr>
        <p:spPr>
          <a:xfrm>
            <a:off x="6311664" y="1234440"/>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4" name="Text Placeholder 22">
            <a:extLst>
              <a:ext uri="{FF2B5EF4-FFF2-40B4-BE49-F238E27FC236}">
                <a16:creationId xmlns:a16="http://schemas.microsoft.com/office/drawing/2014/main" id="{9F2C1FA8-4F46-1B47-8284-F9574ABB2580}"/>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9" name="Text Placeholder 22">
            <a:extLst>
              <a:ext uri="{FF2B5EF4-FFF2-40B4-BE49-F238E27FC236}">
                <a16:creationId xmlns:a16="http://schemas.microsoft.com/office/drawing/2014/main" id="{5700EABD-3161-E91D-8685-BF8A7783FC93}"/>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20" name="Graphic 19">
            <a:extLst>
              <a:ext uri="{FF2B5EF4-FFF2-40B4-BE49-F238E27FC236}">
                <a16:creationId xmlns:a16="http://schemas.microsoft.com/office/drawing/2014/main" id="{B64EC911-ED5B-A453-21A9-44A36650B17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C5B736EE-7FCA-387C-1DCC-8AD9739A5E8A}"/>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5443618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12" name="Picture Placeholder 3">
            <a:extLst>
              <a:ext uri="{FF2B5EF4-FFF2-40B4-BE49-F238E27FC236}">
                <a16:creationId xmlns:a16="http://schemas.microsoft.com/office/drawing/2014/main" id="{AA7A3162-D0D1-44E3-1533-548A09CA9B83}"/>
              </a:ext>
            </a:extLst>
          </p:cNvPr>
          <p:cNvSpPr>
            <a:spLocks noGrp="1"/>
          </p:cNvSpPr>
          <p:nvPr>
            <p:ph type="pic" sz="quarter" idx="18" hasCustomPrompt="1"/>
          </p:nvPr>
        </p:nvSpPr>
        <p:spPr>
          <a:xfrm>
            <a:off x="0" y="1234440"/>
            <a:ext cx="5942012" cy="4531496"/>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93B7E868-3131-B82D-39E1-D225CCBE1F7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able Placeholder 9">
            <a:extLst>
              <a:ext uri="{FF2B5EF4-FFF2-40B4-BE49-F238E27FC236}">
                <a16:creationId xmlns:a16="http://schemas.microsoft.com/office/drawing/2014/main" id="{FBB3C27D-DC39-54AB-CA1D-6A9D6D5CE255}"/>
              </a:ext>
            </a:extLst>
          </p:cNvPr>
          <p:cNvSpPr>
            <a:spLocks noGrp="1"/>
          </p:cNvSpPr>
          <p:nvPr>
            <p:ph type="tbl" sz="quarter" idx="41" hasCustomPrompt="1"/>
          </p:nvPr>
        </p:nvSpPr>
        <p:spPr>
          <a:xfrm>
            <a:off x="6311664" y="1234440"/>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17" name="Text Placeholder 22">
            <a:extLst>
              <a:ext uri="{FF2B5EF4-FFF2-40B4-BE49-F238E27FC236}">
                <a16:creationId xmlns:a16="http://schemas.microsoft.com/office/drawing/2014/main" id="{6111678F-EFD8-712F-3522-77665572EDA1}"/>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2B2FF174-9A37-4822-988B-C55985B5BD8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A23AEAE-DEAE-70B9-1308-1285317FB25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47036156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1269A5B4-34AE-4DE1-0932-107F46BEA86D}"/>
              </a:ext>
            </a:extLst>
          </p:cNvPr>
          <p:cNvSpPr>
            <a:spLocks noGrp="1"/>
          </p:cNvSpPr>
          <p:nvPr>
            <p:ph type="tbl" sz="quarter" idx="10" hasCustomPrompt="1"/>
          </p:nvPr>
        </p:nvSpPr>
        <p:spPr>
          <a:xfrm>
            <a:off x="2667000" y="1600200"/>
            <a:ext cx="6858000" cy="4251960"/>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lgn="l">
              <a:defRPr sz="4000" spc="100" baseline="0"/>
            </a:lvl1pPr>
          </a:lstStyle>
          <a:p>
            <a:r>
              <a:rPr lang="en-GB"/>
              <a:t>KEY TAKEAWAYS</a:t>
            </a:r>
          </a:p>
        </p:txBody>
      </p:sp>
      <p:sp>
        <p:nvSpPr>
          <p:cNvPr id="5" name="Text Placeholder 41">
            <a:extLst>
              <a:ext uri="{FF2B5EF4-FFF2-40B4-BE49-F238E27FC236}">
                <a16:creationId xmlns:a16="http://schemas.microsoft.com/office/drawing/2014/main" id="{19DA43B0-FB2E-9972-AB59-01AE7288124D}"/>
              </a:ext>
            </a:extLst>
          </p:cNvPr>
          <p:cNvSpPr>
            <a:spLocks noGrp="1"/>
          </p:cNvSpPr>
          <p:nvPr>
            <p:ph type="body" sz="quarter" idx="13" hasCustomPrompt="1"/>
          </p:nvPr>
        </p:nvSpPr>
        <p:spPr>
          <a:xfrm>
            <a:off x="365760" y="1095208"/>
            <a:ext cx="10956970" cy="360000"/>
          </a:xfrm>
        </p:spPr>
        <p:txBody>
          <a:bodyPr>
            <a:noAutofit/>
          </a:bodyPr>
          <a:lstStyle>
            <a:lvl1pPr marL="0" indent="0" algn="l">
              <a:buNone/>
              <a:defRPr sz="2000" b="1" cap="none" spc="100" baseline="0">
                <a:solidFill>
                  <a:schemeClr val="tx2"/>
                </a:solidFill>
                <a:latin typeface="+mn-lt"/>
              </a:defRPr>
            </a:lvl1pPr>
          </a:lstStyle>
          <a:p>
            <a:pPr lvl="0"/>
            <a:r>
              <a:rPr lang="en-GB"/>
              <a:t>INSERT SUBTITLE HERE</a:t>
            </a:r>
          </a:p>
        </p:txBody>
      </p:sp>
      <p:sp>
        <p:nvSpPr>
          <p:cNvPr id="6" name="Text Placeholder 22">
            <a:extLst>
              <a:ext uri="{FF2B5EF4-FFF2-40B4-BE49-F238E27FC236}">
                <a16:creationId xmlns:a16="http://schemas.microsoft.com/office/drawing/2014/main" id="{AD06FF77-AEFF-6EE6-3A8A-30EF2C7D5F7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AC3EEDCC-0E79-78E5-DE51-F6E47CCBCD9D}"/>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8358E47-6128-6336-530F-7579662289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E7040E23-D67A-0CC2-D5EB-2D3290954BC1}"/>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7110571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able x2 &amp; Subtitle Boxes">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4A6C9286-DD03-1D8F-A9D6-8EEB36AF3E8E}"/>
              </a:ext>
            </a:extLst>
          </p:cNvPr>
          <p:cNvSpPr>
            <a:spLocks noGrp="1"/>
          </p:cNvSpPr>
          <p:nvPr>
            <p:ph type="tbl" sz="quarter" idx="10" hasCustomPrompt="1"/>
          </p:nvPr>
        </p:nvSpPr>
        <p:spPr>
          <a:xfrm>
            <a:off x="614954" y="1824108"/>
            <a:ext cx="5029200" cy="4002017"/>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8" name="Table Placeholder 9">
            <a:extLst>
              <a:ext uri="{FF2B5EF4-FFF2-40B4-BE49-F238E27FC236}">
                <a16:creationId xmlns:a16="http://schemas.microsoft.com/office/drawing/2014/main" id="{307686F4-82F9-3646-4B6A-037357D7BC2F}"/>
              </a:ext>
            </a:extLst>
          </p:cNvPr>
          <p:cNvSpPr>
            <a:spLocks noGrp="1"/>
          </p:cNvSpPr>
          <p:nvPr>
            <p:ph type="tbl" sz="quarter" idx="41" hasCustomPrompt="1"/>
          </p:nvPr>
        </p:nvSpPr>
        <p:spPr>
          <a:xfrm>
            <a:off x="6311664" y="1824108"/>
            <a:ext cx="5029200" cy="4002017"/>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STATS SLIDE</a:t>
            </a:r>
          </a:p>
        </p:txBody>
      </p:sp>
      <p:sp>
        <p:nvSpPr>
          <p:cNvPr id="5" name="Text Placeholder 4">
            <a:extLst>
              <a:ext uri="{FF2B5EF4-FFF2-40B4-BE49-F238E27FC236}">
                <a16:creationId xmlns:a16="http://schemas.microsoft.com/office/drawing/2014/main" id="{E42FDEB1-04F3-A013-2F74-6B74AF44E7F0}"/>
              </a:ext>
            </a:extLst>
          </p:cNvPr>
          <p:cNvSpPr>
            <a:spLocks noGrp="1"/>
          </p:cNvSpPr>
          <p:nvPr>
            <p:ph type="body" sz="quarter" idx="30" hasCustomPrompt="1"/>
          </p:nvPr>
        </p:nvSpPr>
        <p:spPr>
          <a:xfrm>
            <a:off x="614954"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33" name="Text Placeholder 4">
            <a:extLst>
              <a:ext uri="{FF2B5EF4-FFF2-40B4-BE49-F238E27FC236}">
                <a16:creationId xmlns:a16="http://schemas.microsoft.com/office/drawing/2014/main" id="{29ADEB5B-C806-454E-7A67-E004C0104C00}"/>
              </a:ext>
            </a:extLst>
          </p:cNvPr>
          <p:cNvSpPr>
            <a:spLocks noGrp="1"/>
          </p:cNvSpPr>
          <p:nvPr>
            <p:ph type="body" sz="quarter" idx="39" hasCustomPrompt="1"/>
          </p:nvPr>
        </p:nvSpPr>
        <p:spPr>
          <a:xfrm>
            <a:off x="6299446"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6" name="Text Placeholder 22">
            <a:extLst>
              <a:ext uri="{FF2B5EF4-FFF2-40B4-BE49-F238E27FC236}">
                <a16:creationId xmlns:a16="http://schemas.microsoft.com/office/drawing/2014/main" id="{898B5D37-4EE4-0B62-DBC8-B13C9AAAA76D}"/>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484D3E2F-60D4-9722-6BAC-9349772F1771}"/>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FBF29F3D-E48F-AC8E-9610-EF499DC8384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3F7378D8-F820-CC5A-8026-80512F2B142D}"/>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4615702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rt x2">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FF580EFD-82D8-262A-1402-F3CB094A8A49}"/>
              </a:ext>
            </a:extLst>
          </p:cNvPr>
          <p:cNvSpPr>
            <a:spLocks noGrp="1"/>
          </p:cNvSpPr>
          <p:nvPr>
            <p:ph type="chart" sz="quarter" idx="41" hasCustomPrompt="1"/>
          </p:nvPr>
        </p:nvSpPr>
        <p:spPr>
          <a:xfrm>
            <a:off x="612648" y="1600200"/>
            <a:ext cx="5029200" cy="4251960"/>
          </a:xfrm>
          <a:solidFill>
            <a:schemeClr val="accent5"/>
          </a:solidFill>
        </p:spPr>
        <p:txBody>
          <a:bodyPr tIns="2560320"/>
          <a:lstStyle>
            <a:lvl1pPr marL="0" indent="0" algn="ctr">
              <a:buFontTx/>
              <a:buNone/>
              <a:defRPr b="1"/>
            </a:lvl1pPr>
          </a:lstStyle>
          <a:p>
            <a:r>
              <a:rPr lang="en-US"/>
              <a:t>Click icon to insert chart.</a:t>
            </a:r>
          </a:p>
        </p:txBody>
      </p:sp>
      <p:sp>
        <p:nvSpPr>
          <p:cNvPr id="15" name="Chart Placeholder 11">
            <a:extLst>
              <a:ext uri="{FF2B5EF4-FFF2-40B4-BE49-F238E27FC236}">
                <a16:creationId xmlns:a16="http://schemas.microsoft.com/office/drawing/2014/main" id="{3530636A-45AC-73C2-C367-23B4D2D4E4C5}"/>
              </a:ext>
            </a:extLst>
          </p:cNvPr>
          <p:cNvSpPr>
            <a:spLocks noGrp="1"/>
          </p:cNvSpPr>
          <p:nvPr>
            <p:ph type="chart" sz="quarter" idx="42" hasCustomPrompt="1"/>
          </p:nvPr>
        </p:nvSpPr>
        <p:spPr>
          <a:xfrm>
            <a:off x="6309360" y="1600200"/>
            <a:ext cx="5029200" cy="4251960"/>
          </a:xfrm>
          <a:solidFill>
            <a:schemeClr val="accent5"/>
          </a:solidFill>
        </p:spPr>
        <p:txBody>
          <a:bodyPr tIns="2560320"/>
          <a:lstStyle>
            <a:lvl1pPr marL="0" indent="0" algn="ctr">
              <a:buFontTx/>
              <a:buNone/>
              <a:defRPr b="1"/>
            </a:lvl1pPr>
          </a:lstStyle>
          <a:p>
            <a:r>
              <a:rPr lang="en-US"/>
              <a:t>Click icon to insert chart.</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chart slide</a:t>
            </a:r>
          </a:p>
        </p:txBody>
      </p:sp>
      <p:sp>
        <p:nvSpPr>
          <p:cNvPr id="16" name="Text Placeholder 41">
            <a:extLst>
              <a:ext uri="{FF2B5EF4-FFF2-40B4-BE49-F238E27FC236}">
                <a16:creationId xmlns:a16="http://schemas.microsoft.com/office/drawing/2014/main" id="{4F3A019D-83D1-2126-677A-11393D645598}"/>
              </a:ext>
            </a:extLst>
          </p:cNvPr>
          <p:cNvSpPr>
            <a:spLocks noGrp="1"/>
          </p:cNvSpPr>
          <p:nvPr>
            <p:ph type="body" sz="quarter" idx="13" hasCustomPrompt="1"/>
          </p:nvPr>
        </p:nvSpPr>
        <p:spPr>
          <a:xfrm>
            <a:off x="365760" y="1095208"/>
            <a:ext cx="10956970" cy="360000"/>
          </a:xfrm>
        </p:spPr>
        <p:txBody>
          <a:bodyPr>
            <a:noAutofit/>
          </a:bodyPr>
          <a:lstStyle>
            <a:lvl1pPr marL="0" indent="0" algn="l">
              <a:buNone/>
              <a:defRPr sz="2000" b="1" cap="none" spc="100" baseline="0">
                <a:solidFill>
                  <a:schemeClr val="tx2"/>
                </a:solidFill>
                <a:latin typeface="+mn-lt"/>
              </a:defRPr>
            </a:lvl1pPr>
          </a:lstStyle>
          <a:p>
            <a:pPr lvl="0"/>
            <a:r>
              <a:rPr lang="en-GB"/>
              <a:t>INSERT SUBTITLE HERE</a:t>
            </a:r>
          </a:p>
        </p:txBody>
      </p:sp>
      <p:sp>
        <p:nvSpPr>
          <p:cNvPr id="6" name="Text Placeholder 22">
            <a:extLst>
              <a:ext uri="{FF2B5EF4-FFF2-40B4-BE49-F238E27FC236}">
                <a16:creationId xmlns:a16="http://schemas.microsoft.com/office/drawing/2014/main" id="{6CD0E883-C672-2803-1900-85F2C82E9F35}"/>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02369741-1912-77EA-090E-584697D2E733}"/>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6A7FA394-7384-7868-6EAA-FF3F1A7931C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B88E834C-1205-4724-56C9-3A1EB0EDB2A7}"/>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9219961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martArt x2">
    <p:spTree>
      <p:nvGrpSpPr>
        <p:cNvPr id="1" name=""/>
        <p:cNvGrpSpPr/>
        <p:nvPr/>
      </p:nvGrpSpPr>
      <p:grpSpPr>
        <a:xfrm>
          <a:off x="0" y="0"/>
          <a:ext cx="0" cy="0"/>
          <a:chOff x="0" y="0"/>
          <a:chExt cx="0" cy="0"/>
        </a:xfrm>
      </p:grpSpPr>
      <p:sp>
        <p:nvSpPr>
          <p:cNvPr id="9" name="SmartArt Placeholder 7">
            <a:extLst>
              <a:ext uri="{FF2B5EF4-FFF2-40B4-BE49-F238E27FC236}">
                <a16:creationId xmlns:a16="http://schemas.microsoft.com/office/drawing/2014/main" id="{044EEDFA-B8E4-CA9E-E1DF-D1CFEE461BC3}"/>
              </a:ext>
            </a:extLst>
          </p:cNvPr>
          <p:cNvSpPr>
            <a:spLocks noGrp="1"/>
          </p:cNvSpPr>
          <p:nvPr>
            <p:ph type="dgm" sz="quarter" idx="44" hasCustomPrompt="1"/>
          </p:nvPr>
        </p:nvSpPr>
        <p:spPr>
          <a:xfrm>
            <a:off x="6309360" y="1819656"/>
            <a:ext cx="5029200" cy="4005072"/>
          </a:xfrm>
          <a:solidFill>
            <a:schemeClr val="accent5"/>
          </a:solidFill>
        </p:spPr>
        <p:txBody>
          <a:bodyPr tIns="2560320"/>
          <a:lstStyle>
            <a:lvl1pPr marL="0" indent="0" algn="ctr">
              <a:buFontTx/>
              <a:buNone/>
              <a:defRPr b="1"/>
            </a:lvl1pPr>
          </a:lstStyle>
          <a:p>
            <a:r>
              <a:rPr lang="en-US"/>
              <a:t>Click icon to insert SmartArt.</a:t>
            </a:r>
          </a:p>
        </p:txBody>
      </p:sp>
      <p:sp>
        <p:nvSpPr>
          <p:cNvPr id="8" name="SmartArt Placeholder 7">
            <a:extLst>
              <a:ext uri="{FF2B5EF4-FFF2-40B4-BE49-F238E27FC236}">
                <a16:creationId xmlns:a16="http://schemas.microsoft.com/office/drawing/2014/main" id="{504C11BB-7374-58B0-594C-787A0704787B}"/>
              </a:ext>
            </a:extLst>
          </p:cNvPr>
          <p:cNvSpPr>
            <a:spLocks noGrp="1"/>
          </p:cNvSpPr>
          <p:nvPr>
            <p:ph type="dgm" sz="quarter" idx="43" hasCustomPrompt="1"/>
          </p:nvPr>
        </p:nvSpPr>
        <p:spPr>
          <a:xfrm>
            <a:off x="612648" y="1819656"/>
            <a:ext cx="5029200" cy="4005072"/>
          </a:xfrm>
          <a:solidFill>
            <a:schemeClr val="accent5"/>
          </a:solidFill>
        </p:spPr>
        <p:txBody>
          <a:bodyPr tIns="2560320"/>
          <a:lstStyle>
            <a:lvl1pPr marL="0" indent="0" algn="ctr">
              <a:buFontTx/>
              <a:buNone/>
              <a:defRPr b="1"/>
            </a:lvl1pPr>
          </a:lstStyle>
          <a:p>
            <a:r>
              <a:rPr lang="en-US"/>
              <a:t>Click icon to insert SmartArt.</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SMARTART slide</a:t>
            </a:r>
          </a:p>
        </p:txBody>
      </p:sp>
      <p:sp>
        <p:nvSpPr>
          <p:cNvPr id="5" name="Text Placeholder 4">
            <a:extLst>
              <a:ext uri="{FF2B5EF4-FFF2-40B4-BE49-F238E27FC236}">
                <a16:creationId xmlns:a16="http://schemas.microsoft.com/office/drawing/2014/main" id="{E42FDEB1-04F3-A013-2F74-6B74AF44E7F0}"/>
              </a:ext>
            </a:extLst>
          </p:cNvPr>
          <p:cNvSpPr>
            <a:spLocks noGrp="1"/>
          </p:cNvSpPr>
          <p:nvPr>
            <p:ph type="body" sz="quarter" idx="30" hasCustomPrompt="1"/>
          </p:nvPr>
        </p:nvSpPr>
        <p:spPr>
          <a:xfrm>
            <a:off x="614954"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33" name="Text Placeholder 4">
            <a:extLst>
              <a:ext uri="{FF2B5EF4-FFF2-40B4-BE49-F238E27FC236}">
                <a16:creationId xmlns:a16="http://schemas.microsoft.com/office/drawing/2014/main" id="{29ADEB5B-C806-454E-7A67-E004C0104C00}"/>
              </a:ext>
            </a:extLst>
          </p:cNvPr>
          <p:cNvSpPr>
            <a:spLocks noGrp="1"/>
          </p:cNvSpPr>
          <p:nvPr>
            <p:ph type="body" sz="quarter" idx="39" hasCustomPrompt="1"/>
          </p:nvPr>
        </p:nvSpPr>
        <p:spPr>
          <a:xfrm>
            <a:off x="6299446"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6" name="Text Placeholder 22">
            <a:extLst>
              <a:ext uri="{FF2B5EF4-FFF2-40B4-BE49-F238E27FC236}">
                <a16:creationId xmlns:a16="http://schemas.microsoft.com/office/drawing/2014/main" id="{3EE402C0-B7A1-2EDD-76BB-90FBBA949554}"/>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C519BCAA-DEBE-E78D-2F4A-C9DE925E26A4}"/>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2F99BA72-5263-3235-7788-F82B874B34B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AEE2255-BABF-A194-4BA6-2C00F5760CB2}"/>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6042114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Layout with Portra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600200"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 name="Picture Placeholder 5">
            <a:extLst>
              <a:ext uri="{FF2B5EF4-FFF2-40B4-BE49-F238E27FC236}">
                <a16:creationId xmlns:a16="http://schemas.microsoft.com/office/drawing/2014/main" id="{EEA8B604-1BAE-4D49-F54D-DCCAC1B85E16}"/>
              </a:ext>
            </a:extLst>
          </p:cNvPr>
          <p:cNvSpPr>
            <a:spLocks noGrp="1"/>
          </p:cNvSpPr>
          <p:nvPr>
            <p:ph type="pic" sz="quarter" idx="39" hasCustomPrompt="1"/>
          </p:nvPr>
        </p:nvSpPr>
        <p:spPr>
          <a:xfrm>
            <a:off x="457200" y="144579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35" name="Text Placeholder 17">
            <a:extLst>
              <a:ext uri="{FF2B5EF4-FFF2-40B4-BE49-F238E27FC236}">
                <a16:creationId xmlns:a16="http://schemas.microsoft.com/office/drawing/2014/main" id="{F93DEE52-F1A7-E732-1594-8641166B281C}"/>
              </a:ext>
            </a:extLst>
          </p:cNvPr>
          <p:cNvSpPr>
            <a:spLocks noGrp="1"/>
          </p:cNvSpPr>
          <p:nvPr>
            <p:ph type="body" sz="quarter" idx="41" hasCustomPrompt="1"/>
          </p:nvPr>
        </p:nvSpPr>
        <p:spPr>
          <a:xfrm>
            <a:off x="1600200"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9" name="Picture Placeholder 5">
            <a:extLst>
              <a:ext uri="{FF2B5EF4-FFF2-40B4-BE49-F238E27FC236}">
                <a16:creationId xmlns:a16="http://schemas.microsoft.com/office/drawing/2014/main" id="{0EC22661-8FAC-3102-C889-C06C88BD330B}"/>
              </a:ext>
            </a:extLst>
          </p:cNvPr>
          <p:cNvSpPr>
            <a:spLocks noGrp="1"/>
          </p:cNvSpPr>
          <p:nvPr>
            <p:ph type="pic" sz="quarter" idx="51" hasCustomPrompt="1"/>
          </p:nvPr>
        </p:nvSpPr>
        <p:spPr>
          <a:xfrm>
            <a:off x="457200" y="3075343"/>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71" name="Text Placeholder 17">
            <a:extLst>
              <a:ext uri="{FF2B5EF4-FFF2-40B4-BE49-F238E27FC236}">
                <a16:creationId xmlns:a16="http://schemas.microsoft.com/office/drawing/2014/main" id="{03131E18-579F-AC64-0472-42FF118E6BB5}"/>
              </a:ext>
            </a:extLst>
          </p:cNvPr>
          <p:cNvSpPr>
            <a:spLocks noGrp="1"/>
          </p:cNvSpPr>
          <p:nvPr>
            <p:ph type="body" sz="quarter" idx="53" hasCustomPrompt="1"/>
          </p:nvPr>
        </p:nvSpPr>
        <p:spPr>
          <a:xfrm>
            <a:off x="1600200"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84" name="Picture Placeholder 5">
            <a:extLst>
              <a:ext uri="{FF2B5EF4-FFF2-40B4-BE49-F238E27FC236}">
                <a16:creationId xmlns:a16="http://schemas.microsoft.com/office/drawing/2014/main" id="{51ED897F-7B4C-E6B2-B28E-1304FADCBD0D}"/>
              </a:ext>
            </a:extLst>
          </p:cNvPr>
          <p:cNvSpPr>
            <a:spLocks noGrp="1"/>
          </p:cNvSpPr>
          <p:nvPr>
            <p:ph type="pic" sz="quarter" idx="63" hasCustomPrompt="1"/>
          </p:nvPr>
        </p:nvSpPr>
        <p:spPr>
          <a:xfrm>
            <a:off x="457200" y="467525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86" name="Text Placeholder 17">
            <a:extLst>
              <a:ext uri="{FF2B5EF4-FFF2-40B4-BE49-F238E27FC236}">
                <a16:creationId xmlns:a16="http://schemas.microsoft.com/office/drawing/2014/main" id="{E1610D74-3981-DA37-58A7-35C260D76FE7}"/>
              </a:ext>
            </a:extLst>
          </p:cNvPr>
          <p:cNvSpPr>
            <a:spLocks noGrp="1"/>
          </p:cNvSpPr>
          <p:nvPr>
            <p:ph type="body" sz="quarter" idx="65" hasCustomPrompt="1"/>
          </p:nvPr>
        </p:nvSpPr>
        <p:spPr>
          <a:xfrm>
            <a:off x="1600200"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16" name="Text Placeholder 17">
            <a:extLst>
              <a:ext uri="{FF2B5EF4-FFF2-40B4-BE49-F238E27FC236}">
                <a16:creationId xmlns:a16="http://schemas.microsoft.com/office/drawing/2014/main" id="{AF5D57F1-D150-A9DF-F685-85949F2E93A2}"/>
              </a:ext>
            </a:extLst>
          </p:cNvPr>
          <p:cNvSpPr>
            <a:spLocks noGrp="1"/>
          </p:cNvSpPr>
          <p:nvPr>
            <p:ph type="body" sz="quarter" idx="76" hasCustomPrompt="1"/>
          </p:nvPr>
        </p:nvSpPr>
        <p:spPr>
          <a:xfrm>
            <a:off x="1600200"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1" name="Text Placeholder 17">
            <a:extLst>
              <a:ext uri="{FF2B5EF4-FFF2-40B4-BE49-F238E27FC236}">
                <a16:creationId xmlns:a16="http://schemas.microsoft.com/office/drawing/2014/main" id="{1415AA33-65D2-CCDD-15F7-0D8F2DECE070}"/>
              </a:ext>
            </a:extLst>
          </p:cNvPr>
          <p:cNvSpPr>
            <a:spLocks noGrp="1"/>
          </p:cNvSpPr>
          <p:nvPr>
            <p:ph type="body" sz="quarter" idx="81" hasCustomPrompt="1"/>
          </p:nvPr>
        </p:nvSpPr>
        <p:spPr>
          <a:xfrm>
            <a:off x="1600200"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9299448"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3" name="Picture Placeholder 5">
            <a:extLst>
              <a:ext uri="{FF2B5EF4-FFF2-40B4-BE49-F238E27FC236}">
                <a16:creationId xmlns:a16="http://schemas.microsoft.com/office/drawing/2014/main" id="{39EFDD93-72BE-3682-2E14-EF331A4E435C}"/>
              </a:ext>
            </a:extLst>
          </p:cNvPr>
          <p:cNvSpPr>
            <a:spLocks noGrp="1"/>
          </p:cNvSpPr>
          <p:nvPr>
            <p:ph type="pic" sz="quarter" idx="83" hasCustomPrompt="1"/>
          </p:nvPr>
        </p:nvSpPr>
        <p:spPr>
          <a:xfrm>
            <a:off x="8156448" y="144579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44" name="Text Placeholder 17">
            <a:extLst>
              <a:ext uri="{FF2B5EF4-FFF2-40B4-BE49-F238E27FC236}">
                <a16:creationId xmlns:a16="http://schemas.microsoft.com/office/drawing/2014/main" id="{DD3CCB5E-AF58-8323-F975-05AF9BC06E37}"/>
              </a:ext>
            </a:extLst>
          </p:cNvPr>
          <p:cNvSpPr>
            <a:spLocks noGrp="1"/>
          </p:cNvSpPr>
          <p:nvPr>
            <p:ph type="body" sz="quarter" idx="84" hasCustomPrompt="1"/>
          </p:nvPr>
        </p:nvSpPr>
        <p:spPr>
          <a:xfrm>
            <a:off x="9299448"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5" name="Picture Placeholder 5">
            <a:extLst>
              <a:ext uri="{FF2B5EF4-FFF2-40B4-BE49-F238E27FC236}">
                <a16:creationId xmlns:a16="http://schemas.microsoft.com/office/drawing/2014/main" id="{5D46B875-DE3C-CE80-1A76-1A54E4B5624E}"/>
              </a:ext>
            </a:extLst>
          </p:cNvPr>
          <p:cNvSpPr>
            <a:spLocks noGrp="1"/>
          </p:cNvSpPr>
          <p:nvPr>
            <p:ph type="pic" sz="quarter" idx="85" hasCustomPrompt="1"/>
          </p:nvPr>
        </p:nvSpPr>
        <p:spPr>
          <a:xfrm>
            <a:off x="8156448" y="3075343"/>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46" name="Text Placeholder 17">
            <a:extLst>
              <a:ext uri="{FF2B5EF4-FFF2-40B4-BE49-F238E27FC236}">
                <a16:creationId xmlns:a16="http://schemas.microsoft.com/office/drawing/2014/main" id="{8F8A34EA-F9F8-B531-C9E5-BD389BF28674}"/>
              </a:ext>
            </a:extLst>
          </p:cNvPr>
          <p:cNvSpPr>
            <a:spLocks noGrp="1"/>
          </p:cNvSpPr>
          <p:nvPr>
            <p:ph type="body" sz="quarter" idx="86" hasCustomPrompt="1"/>
          </p:nvPr>
        </p:nvSpPr>
        <p:spPr>
          <a:xfrm>
            <a:off x="9299448"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7" name="Picture Placeholder 5">
            <a:extLst>
              <a:ext uri="{FF2B5EF4-FFF2-40B4-BE49-F238E27FC236}">
                <a16:creationId xmlns:a16="http://schemas.microsoft.com/office/drawing/2014/main" id="{232B562D-4EDF-BF3F-6CE3-BB33DE8E54E1}"/>
              </a:ext>
            </a:extLst>
          </p:cNvPr>
          <p:cNvSpPr>
            <a:spLocks noGrp="1"/>
          </p:cNvSpPr>
          <p:nvPr>
            <p:ph type="pic" sz="quarter" idx="87" hasCustomPrompt="1"/>
          </p:nvPr>
        </p:nvSpPr>
        <p:spPr>
          <a:xfrm>
            <a:off x="8156448" y="467525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48" name="Text Placeholder 17">
            <a:extLst>
              <a:ext uri="{FF2B5EF4-FFF2-40B4-BE49-F238E27FC236}">
                <a16:creationId xmlns:a16="http://schemas.microsoft.com/office/drawing/2014/main" id="{9C46AB45-19EA-B597-03A0-06D93B0C08FE}"/>
              </a:ext>
            </a:extLst>
          </p:cNvPr>
          <p:cNvSpPr>
            <a:spLocks noGrp="1"/>
          </p:cNvSpPr>
          <p:nvPr>
            <p:ph type="body" sz="quarter" idx="88" hasCustomPrompt="1"/>
          </p:nvPr>
        </p:nvSpPr>
        <p:spPr>
          <a:xfrm>
            <a:off x="9299448"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9" name="Text Placeholder 17">
            <a:extLst>
              <a:ext uri="{FF2B5EF4-FFF2-40B4-BE49-F238E27FC236}">
                <a16:creationId xmlns:a16="http://schemas.microsoft.com/office/drawing/2014/main" id="{BC16CC03-7511-FD74-4A30-455E0247CBA7}"/>
              </a:ext>
            </a:extLst>
          </p:cNvPr>
          <p:cNvSpPr>
            <a:spLocks noGrp="1"/>
          </p:cNvSpPr>
          <p:nvPr>
            <p:ph type="body" sz="quarter" idx="89" hasCustomPrompt="1"/>
          </p:nvPr>
        </p:nvSpPr>
        <p:spPr>
          <a:xfrm>
            <a:off x="9299448"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2" name="Text Placeholder 17">
            <a:extLst>
              <a:ext uri="{FF2B5EF4-FFF2-40B4-BE49-F238E27FC236}">
                <a16:creationId xmlns:a16="http://schemas.microsoft.com/office/drawing/2014/main" id="{9CD7920D-F5A8-181F-C476-D64100003AD9}"/>
              </a:ext>
            </a:extLst>
          </p:cNvPr>
          <p:cNvSpPr>
            <a:spLocks noGrp="1"/>
          </p:cNvSpPr>
          <p:nvPr>
            <p:ph type="body" sz="quarter" idx="90" hasCustomPrompt="1"/>
          </p:nvPr>
        </p:nvSpPr>
        <p:spPr>
          <a:xfrm>
            <a:off x="9299448"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5449824"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6" name="Picture Placeholder 5">
            <a:extLst>
              <a:ext uri="{FF2B5EF4-FFF2-40B4-BE49-F238E27FC236}">
                <a16:creationId xmlns:a16="http://schemas.microsoft.com/office/drawing/2014/main" id="{56350CA7-802C-7D52-1A00-EFA20475B826}"/>
              </a:ext>
            </a:extLst>
          </p:cNvPr>
          <p:cNvSpPr>
            <a:spLocks noGrp="1"/>
          </p:cNvSpPr>
          <p:nvPr>
            <p:ph type="pic" sz="quarter" idx="92" hasCustomPrompt="1"/>
          </p:nvPr>
        </p:nvSpPr>
        <p:spPr>
          <a:xfrm>
            <a:off x="4305090" y="144579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57" name="Text Placeholder 17">
            <a:extLst>
              <a:ext uri="{FF2B5EF4-FFF2-40B4-BE49-F238E27FC236}">
                <a16:creationId xmlns:a16="http://schemas.microsoft.com/office/drawing/2014/main" id="{3AEEBE56-3398-44B1-4F40-2156CB7B8E2D}"/>
              </a:ext>
            </a:extLst>
          </p:cNvPr>
          <p:cNvSpPr>
            <a:spLocks noGrp="1"/>
          </p:cNvSpPr>
          <p:nvPr>
            <p:ph type="body" sz="quarter" idx="93" hasCustomPrompt="1"/>
          </p:nvPr>
        </p:nvSpPr>
        <p:spPr>
          <a:xfrm>
            <a:off x="5448090"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58" name="Picture Placeholder 5">
            <a:extLst>
              <a:ext uri="{FF2B5EF4-FFF2-40B4-BE49-F238E27FC236}">
                <a16:creationId xmlns:a16="http://schemas.microsoft.com/office/drawing/2014/main" id="{D849E570-B9C5-AD6B-775C-4E909F90F83E}"/>
              </a:ext>
            </a:extLst>
          </p:cNvPr>
          <p:cNvSpPr>
            <a:spLocks noGrp="1"/>
          </p:cNvSpPr>
          <p:nvPr>
            <p:ph type="pic" sz="quarter" idx="94" hasCustomPrompt="1"/>
          </p:nvPr>
        </p:nvSpPr>
        <p:spPr>
          <a:xfrm>
            <a:off x="4305090" y="3075343"/>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59" name="Text Placeholder 17">
            <a:extLst>
              <a:ext uri="{FF2B5EF4-FFF2-40B4-BE49-F238E27FC236}">
                <a16:creationId xmlns:a16="http://schemas.microsoft.com/office/drawing/2014/main" id="{034CCEEA-CB5E-D731-442B-DC0EDC37B109}"/>
              </a:ext>
            </a:extLst>
          </p:cNvPr>
          <p:cNvSpPr>
            <a:spLocks noGrp="1"/>
          </p:cNvSpPr>
          <p:nvPr>
            <p:ph type="body" sz="quarter" idx="95" hasCustomPrompt="1"/>
          </p:nvPr>
        </p:nvSpPr>
        <p:spPr>
          <a:xfrm>
            <a:off x="5448090"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0" name="Picture Placeholder 5">
            <a:extLst>
              <a:ext uri="{FF2B5EF4-FFF2-40B4-BE49-F238E27FC236}">
                <a16:creationId xmlns:a16="http://schemas.microsoft.com/office/drawing/2014/main" id="{6BCA09BE-2A89-799F-454A-4655DD16E810}"/>
              </a:ext>
            </a:extLst>
          </p:cNvPr>
          <p:cNvSpPr>
            <a:spLocks noGrp="1"/>
          </p:cNvSpPr>
          <p:nvPr>
            <p:ph type="pic" sz="quarter" idx="96" hasCustomPrompt="1"/>
          </p:nvPr>
        </p:nvSpPr>
        <p:spPr>
          <a:xfrm>
            <a:off x="4305090" y="467525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61" name="Text Placeholder 17">
            <a:extLst>
              <a:ext uri="{FF2B5EF4-FFF2-40B4-BE49-F238E27FC236}">
                <a16:creationId xmlns:a16="http://schemas.microsoft.com/office/drawing/2014/main" id="{FB05C365-AF0D-916D-955C-56A849DC110A}"/>
              </a:ext>
            </a:extLst>
          </p:cNvPr>
          <p:cNvSpPr>
            <a:spLocks noGrp="1"/>
          </p:cNvSpPr>
          <p:nvPr>
            <p:ph type="body" sz="quarter" idx="97" hasCustomPrompt="1"/>
          </p:nvPr>
        </p:nvSpPr>
        <p:spPr>
          <a:xfrm>
            <a:off x="5448090"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2" name="Text Placeholder 17">
            <a:extLst>
              <a:ext uri="{FF2B5EF4-FFF2-40B4-BE49-F238E27FC236}">
                <a16:creationId xmlns:a16="http://schemas.microsoft.com/office/drawing/2014/main" id="{F5B5FA08-92BE-95B8-B1B4-BAA1C2B21AC8}"/>
              </a:ext>
            </a:extLst>
          </p:cNvPr>
          <p:cNvSpPr>
            <a:spLocks noGrp="1"/>
          </p:cNvSpPr>
          <p:nvPr>
            <p:ph type="body" sz="quarter" idx="98" hasCustomPrompt="1"/>
          </p:nvPr>
        </p:nvSpPr>
        <p:spPr>
          <a:xfrm>
            <a:off x="5448090"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7" name="Text Placeholder 17">
            <a:extLst>
              <a:ext uri="{FF2B5EF4-FFF2-40B4-BE49-F238E27FC236}">
                <a16:creationId xmlns:a16="http://schemas.microsoft.com/office/drawing/2014/main" id="{23394BD0-C521-080B-6BE7-1AC2F20B48B5}"/>
              </a:ext>
            </a:extLst>
          </p:cNvPr>
          <p:cNvSpPr>
            <a:spLocks noGrp="1"/>
          </p:cNvSpPr>
          <p:nvPr>
            <p:ph type="body" sz="quarter" idx="99" hasCustomPrompt="1"/>
          </p:nvPr>
        </p:nvSpPr>
        <p:spPr>
          <a:xfrm>
            <a:off x="5448090"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4E51B185-E64C-BD4E-5753-08002C2D8505}"/>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C0A98872-2A58-B556-C336-53C5E284449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D5742EA7-C4A4-7B24-2EA6-81BF78710432}"/>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2743762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am Layout No Portra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051560"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35" name="Text Placeholder 17">
            <a:extLst>
              <a:ext uri="{FF2B5EF4-FFF2-40B4-BE49-F238E27FC236}">
                <a16:creationId xmlns:a16="http://schemas.microsoft.com/office/drawing/2014/main" id="{F93DEE52-F1A7-E732-1594-8641166B281C}"/>
              </a:ext>
            </a:extLst>
          </p:cNvPr>
          <p:cNvSpPr>
            <a:spLocks noGrp="1"/>
          </p:cNvSpPr>
          <p:nvPr>
            <p:ph type="body" sz="quarter" idx="41" hasCustomPrompt="1"/>
          </p:nvPr>
        </p:nvSpPr>
        <p:spPr>
          <a:xfrm>
            <a:off x="1051560"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71" name="Text Placeholder 17">
            <a:extLst>
              <a:ext uri="{FF2B5EF4-FFF2-40B4-BE49-F238E27FC236}">
                <a16:creationId xmlns:a16="http://schemas.microsoft.com/office/drawing/2014/main" id="{03131E18-579F-AC64-0472-42FF118E6BB5}"/>
              </a:ext>
            </a:extLst>
          </p:cNvPr>
          <p:cNvSpPr>
            <a:spLocks noGrp="1"/>
          </p:cNvSpPr>
          <p:nvPr>
            <p:ph type="body" sz="quarter" idx="53" hasCustomPrompt="1"/>
          </p:nvPr>
        </p:nvSpPr>
        <p:spPr>
          <a:xfrm>
            <a:off x="1051560"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86" name="Text Placeholder 17">
            <a:extLst>
              <a:ext uri="{FF2B5EF4-FFF2-40B4-BE49-F238E27FC236}">
                <a16:creationId xmlns:a16="http://schemas.microsoft.com/office/drawing/2014/main" id="{E1610D74-3981-DA37-58A7-35C260D76FE7}"/>
              </a:ext>
            </a:extLst>
          </p:cNvPr>
          <p:cNvSpPr>
            <a:spLocks noGrp="1"/>
          </p:cNvSpPr>
          <p:nvPr>
            <p:ph type="body" sz="quarter" idx="65" hasCustomPrompt="1"/>
          </p:nvPr>
        </p:nvSpPr>
        <p:spPr>
          <a:xfrm>
            <a:off x="1051560"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16" name="Text Placeholder 17">
            <a:extLst>
              <a:ext uri="{FF2B5EF4-FFF2-40B4-BE49-F238E27FC236}">
                <a16:creationId xmlns:a16="http://schemas.microsoft.com/office/drawing/2014/main" id="{AF5D57F1-D150-A9DF-F685-85949F2E93A2}"/>
              </a:ext>
            </a:extLst>
          </p:cNvPr>
          <p:cNvSpPr>
            <a:spLocks noGrp="1"/>
          </p:cNvSpPr>
          <p:nvPr>
            <p:ph type="body" sz="quarter" idx="76" hasCustomPrompt="1"/>
          </p:nvPr>
        </p:nvSpPr>
        <p:spPr>
          <a:xfrm>
            <a:off x="1051560" y="3064624"/>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 1 row</a:t>
            </a:r>
          </a:p>
          <a:p>
            <a:pPr lvl="1"/>
            <a:r>
              <a:rPr lang="en-GB"/>
              <a:t>ACADEMIC DEGREES</a:t>
            </a:r>
          </a:p>
        </p:txBody>
      </p:sp>
      <p:sp>
        <p:nvSpPr>
          <p:cNvPr id="41" name="Text Placeholder 17">
            <a:extLst>
              <a:ext uri="{FF2B5EF4-FFF2-40B4-BE49-F238E27FC236}">
                <a16:creationId xmlns:a16="http://schemas.microsoft.com/office/drawing/2014/main" id="{1415AA33-65D2-CCDD-15F7-0D8F2DECE070}"/>
              </a:ext>
            </a:extLst>
          </p:cNvPr>
          <p:cNvSpPr>
            <a:spLocks noGrp="1"/>
          </p:cNvSpPr>
          <p:nvPr>
            <p:ph type="body" sz="quarter" idx="81" hasCustomPrompt="1"/>
          </p:nvPr>
        </p:nvSpPr>
        <p:spPr>
          <a:xfrm>
            <a:off x="1051560" y="4460082"/>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8686800"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44" name="Text Placeholder 17">
            <a:extLst>
              <a:ext uri="{FF2B5EF4-FFF2-40B4-BE49-F238E27FC236}">
                <a16:creationId xmlns:a16="http://schemas.microsoft.com/office/drawing/2014/main" id="{DD3CCB5E-AF58-8323-F975-05AF9BC06E37}"/>
              </a:ext>
            </a:extLst>
          </p:cNvPr>
          <p:cNvSpPr>
            <a:spLocks noGrp="1"/>
          </p:cNvSpPr>
          <p:nvPr>
            <p:ph type="body" sz="quarter" idx="84" hasCustomPrompt="1"/>
          </p:nvPr>
        </p:nvSpPr>
        <p:spPr>
          <a:xfrm>
            <a:off x="8686800"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6" name="Text Placeholder 17">
            <a:extLst>
              <a:ext uri="{FF2B5EF4-FFF2-40B4-BE49-F238E27FC236}">
                <a16:creationId xmlns:a16="http://schemas.microsoft.com/office/drawing/2014/main" id="{8F8A34EA-F9F8-B531-C9E5-BD389BF28674}"/>
              </a:ext>
            </a:extLst>
          </p:cNvPr>
          <p:cNvSpPr>
            <a:spLocks noGrp="1"/>
          </p:cNvSpPr>
          <p:nvPr>
            <p:ph type="body" sz="quarter" idx="86" hasCustomPrompt="1"/>
          </p:nvPr>
        </p:nvSpPr>
        <p:spPr>
          <a:xfrm>
            <a:off x="8686800"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8" name="Text Placeholder 17">
            <a:extLst>
              <a:ext uri="{FF2B5EF4-FFF2-40B4-BE49-F238E27FC236}">
                <a16:creationId xmlns:a16="http://schemas.microsoft.com/office/drawing/2014/main" id="{9C46AB45-19EA-B597-03A0-06D93B0C08FE}"/>
              </a:ext>
            </a:extLst>
          </p:cNvPr>
          <p:cNvSpPr>
            <a:spLocks noGrp="1"/>
          </p:cNvSpPr>
          <p:nvPr>
            <p:ph type="body" sz="quarter" idx="88" hasCustomPrompt="1"/>
          </p:nvPr>
        </p:nvSpPr>
        <p:spPr>
          <a:xfrm>
            <a:off x="8686800"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9" name="Text Placeholder 17">
            <a:extLst>
              <a:ext uri="{FF2B5EF4-FFF2-40B4-BE49-F238E27FC236}">
                <a16:creationId xmlns:a16="http://schemas.microsoft.com/office/drawing/2014/main" id="{BC16CC03-7511-FD74-4A30-455E0247CBA7}"/>
              </a:ext>
            </a:extLst>
          </p:cNvPr>
          <p:cNvSpPr>
            <a:spLocks noGrp="1"/>
          </p:cNvSpPr>
          <p:nvPr>
            <p:ph type="body" sz="quarter" idx="89" hasCustomPrompt="1"/>
          </p:nvPr>
        </p:nvSpPr>
        <p:spPr>
          <a:xfrm>
            <a:off x="8686800" y="3064624"/>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2" name="Text Placeholder 17">
            <a:extLst>
              <a:ext uri="{FF2B5EF4-FFF2-40B4-BE49-F238E27FC236}">
                <a16:creationId xmlns:a16="http://schemas.microsoft.com/office/drawing/2014/main" id="{9CD7920D-F5A8-181F-C476-D64100003AD9}"/>
              </a:ext>
            </a:extLst>
          </p:cNvPr>
          <p:cNvSpPr>
            <a:spLocks noGrp="1"/>
          </p:cNvSpPr>
          <p:nvPr>
            <p:ph type="body" sz="quarter" idx="90" hasCustomPrompt="1"/>
          </p:nvPr>
        </p:nvSpPr>
        <p:spPr>
          <a:xfrm>
            <a:off x="8686800" y="4460082"/>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4818888"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57" name="Text Placeholder 17">
            <a:extLst>
              <a:ext uri="{FF2B5EF4-FFF2-40B4-BE49-F238E27FC236}">
                <a16:creationId xmlns:a16="http://schemas.microsoft.com/office/drawing/2014/main" id="{3AEEBE56-3398-44B1-4F40-2156CB7B8E2D}"/>
              </a:ext>
            </a:extLst>
          </p:cNvPr>
          <p:cNvSpPr>
            <a:spLocks noGrp="1"/>
          </p:cNvSpPr>
          <p:nvPr>
            <p:ph type="body" sz="quarter" idx="93" hasCustomPrompt="1"/>
          </p:nvPr>
        </p:nvSpPr>
        <p:spPr>
          <a:xfrm>
            <a:off x="4818888"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59" name="Text Placeholder 17">
            <a:extLst>
              <a:ext uri="{FF2B5EF4-FFF2-40B4-BE49-F238E27FC236}">
                <a16:creationId xmlns:a16="http://schemas.microsoft.com/office/drawing/2014/main" id="{034CCEEA-CB5E-D731-442B-DC0EDC37B109}"/>
              </a:ext>
            </a:extLst>
          </p:cNvPr>
          <p:cNvSpPr>
            <a:spLocks noGrp="1"/>
          </p:cNvSpPr>
          <p:nvPr>
            <p:ph type="body" sz="quarter" idx="95" hasCustomPrompt="1"/>
          </p:nvPr>
        </p:nvSpPr>
        <p:spPr>
          <a:xfrm>
            <a:off x="4818888"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1" name="Text Placeholder 17">
            <a:extLst>
              <a:ext uri="{FF2B5EF4-FFF2-40B4-BE49-F238E27FC236}">
                <a16:creationId xmlns:a16="http://schemas.microsoft.com/office/drawing/2014/main" id="{FB05C365-AF0D-916D-955C-56A849DC110A}"/>
              </a:ext>
            </a:extLst>
          </p:cNvPr>
          <p:cNvSpPr>
            <a:spLocks noGrp="1"/>
          </p:cNvSpPr>
          <p:nvPr>
            <p:ph type="body" sz="quarter" idx="97" hasCustomPrompt="1"/>
          </p:nvPr>
        </p:nvSpPr>
        <p:spPr>
          <a:xfrm>
            <a:off x="4818888"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2" name="Text Placeholder 17">
            <a:extLst>
              <a:ext uri="{FF2B5EF4-FFF2-40B4-BE49-F238E27FC236}">
                <a16:creationId xmlns:a16="http://schemas.microsoft.com/office/drawing/2014/main" id="{F5B5FA08-92BE-95B8-B1B4-BAA1C2B21AC8}"/>
              </a:ext>
            </a:extLst>
          </p:cNvPr>
          <p:cNvSpPr>
            <a:spLocks noGrp="1"/>
          </p:cNvSpPr>
          <p:nvPr>
            <p:ph type="body" sz="quarter" idx="98" hasCustomPrompt="1"/>
          </p:nvPr>
        </p:nvSpPr>
        <p:spPr>
          <a:xfrm>
            <a:off x="4818888" y="3064624"/>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7" name="Text Placeholder 17">
            <a:extLst>
              <a:ext uri="{FF2B5EF4-FFF2-40B4-BE49-F238E27FC236}">
                <a16:creationId xmlns:a16="http://schemas.microsoft.com/office/drawing/2014/main" id="{23394BD0-C521-080B-6BE7-1AC2F20B48B5}"/>
              </a:ext>
            </a:extLst>
          </p:cNvPr>
          <p:cNvSpPr>
            <a:spLocks noGrp="1"/>
          </p:cNvSpPr>
          <p:nvPr>
            <p:ph type="body" sz="quarter" idx="99" hasCustomPrompt="1"/>
          </p:nvPr>
        </p:nvSpPr>
        <p:spPr>
          <a:xfrm>
            <a:off x="4818888" y="4460082"/>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3" name="Vertical Text Placeholder 52">
            <a:extLst>
              <a:ext uri="{FF2B5EF4-FFF2-40B4-BE49-F238E27FC236}">
                <a16:creationId xmlns:a16="http://schemas.microsoft.com/office/drawing/2014/main" id="{45F4AC0B-F998-AA12-B043-C6A878C7039D}"/>
              </a:ext>
            </a:extLst>
          </p:cNvPr>
          <p:cNvSpPr>
            <a:spLocks noGrp="1"/>
          </p:cNvSpPr>
          <p:nvPr>
            <p:ph type="body" orient="vert" sz="quarter" idx="101" hasCustomPrompt="1"/>
          </p:nvPr>
        </p:nvSpPr>
        <p:spPr>
          <a:xfrm rot="10800000">
            <a:off x="457199" y="1463176"/>
            <a:ext cx="457200" cy="4144446"/>
          </a:xfrm>
        </p:spPr>
        <p:txBody>
          <a:bodyPr vert="eaVert"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54" name="Vertical Text Placeholder 52">
            <a:extLst>
              <a:ext uri="{FF2B5EF4-FFF2-40B4-BE49-F238E27FC236}">
                <a16:creationId xmlns:a16="http://schemas.microsoft.com/office/drawing/2014/main" id="{C39DCCB5-3446-407E-47C9-5E25EEE685E3}"/>
              </a:ext>
            </a:extLst>
          </p:cNvPr>
          <p:cNvSpPr>
            <a:spLocks noGrp="1"/>
          </p:cNvSpPr>
          <p:nvPr>
            <p:ph type="body" orient="vert" sz="quarter" idx="102" hasCustomPrompt="1"/>
          </p:nvPr>
        </p:nvSpPr>
        <p:spPr>
          <a:xfrm rot="10800000">
            <a:off x="4191000" y="1463176"/>
            <a:ext cx="457200" cy="4144446"/>
          </a:xfrm>
        </p:spPr>
        <p:txBody>
          <a:bodyPr vert="eaVert"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63" name="Vertical Text Placeholder 52">
            <a:extLst>
              <a:ext uri="{FF2B5EF4-FFF2-40B4-BE49-F238E27FC236}">
                <a16:creationId xmlns:a16="http://schemas.microsoft.com/office/drawing/2014/main" id="{81BB3936-7A52-31E5-55F9-7E93522A2DE9}"/>
              </a:ext>
            </a:extLst>
          </p:cNvPr>
          <p:cNvSpPr>
            <a:spLocks noGrp="1"/>
          </p:cNvSpPr>
          <p:nvPr>
            <p:ph type="body" orient="vert" sz="quarter" idx="103" hasCustomPrompt="1"/>
          </p:nvPr>
        </p:nvSpPr>
        <p:spPr>
          <a:xfrm rot="10800000">
            <a:off x="8077200" y="1463176"/>
            <a:ext cx="457200" cy="4144446"/>
          </a:xfrm>
        </p:spPr>
        <p:txBody>
          <a:bodyPr vert="eaVert"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1" name="Text Placeholder 22">
            <a:extLst>
              <a:ext uri="{FF2B5EF4-FFF2-40B4-BE49-F238E27FC236}">
                <a16:creationId xmlns:a16="http://schemas.microsoft.com/office/drawing/2014/main" id="{FE5D8E92-AAB4-4DD6-E598-8F7FADDB9620}"/>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F1ABF858-BEBE-8472-3E4B-1C1D40609BC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B19BC25A-E540-A78F-7051-8349DD17E5FF}"/>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6848144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am Layout -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051560"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8686800"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4818888"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3" name="Vertical Text Placeholder 52">
            <a:extLst>
              <a:ext uri="{FF2B5EF4-FFF2-40B4-BE49-F238E27FC236}">
                <a16:creationId xmlns:a16="http://schemas.microsoft.com/office/drawing/2014/main" id="{45F4AC0B-F998-AA12-B043-C6A878C7039D}"/>
              </a:ext>
            </a:extLst>
          </p:cNvPr>
          <p:cNvSpPr>
            <a:spLocks noGrp="1"/>
          </p:cNvSpPr>
          <p:nvPr>
            <p:ph type="body" orient="vert" sz="quarter" idx="101" hasCustomPrompt="1"/>
          </p:nvPr>
        </p:nvSpPr>
        <p:spPr>
          <a:xfrm rot="10800000">
            <a:off x="457199" y="1463176"/>
            <a:ext cx="457200" cy="4480424"/>
          </a:xfrm>
        </p:spPr>
        <p:txBody>
          <a:bodyPr vert="eaVert" wrap="none"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54" name="Vertical Text Placeholder 52">
            <a:extLst>
              <a:ext uri="{FF2B5EF4-FFF2-40B4-BE49-F238E27FC236}">
                <a16:creationId xmlns:a16="http://schemas.microsoft.com/office/drawing/2014/main" id="{C39DCCB5-3446-407E-47C9-5E25EEE685E3}"/>
              </a:ext>
            </a:extLst>
          </p:cNvPr>
          <p:cNvSpPr>
            <a:spLocks noGrp="1"/>
          </p:cNvSpPr>
          <p:nvPr>
            <p:ph type="body" orient="vert" sz="quarter" idx="102" hasCustomPrompt="1"/>
          </p:nvPr>
        </p:nvSpPr>
        <p:spPr>
          <a:xfrm rot="10800000">
            <a:off x="4191000" y="1463176"/>
            <a:ext cx="457200" cy="4480424"/>
          </a:xfrm>
        </p:spPr>
        <p:txBody>
          <a:bodyPr vert="eaVert" wrap="none"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63" name="Vertical Text Placeholder 52">
            <a:extLst>
              <a:ext uri="{FF2B5EF4-FFF2-40B4-BE49-F238E27FC236}">
                <a16:creationId xmlns:a16="http://schemas.microsoft.com/office/drawing/2014/main" id="{81BB3936-7A52-31E5-55F9-7E93522A2DE9}"/>
              </a:ext>
            </a:extLst>
          </p:cNvPr>
          <p:cNvSpPr>
            <a:spLocks noGrp="1"/>
          </p:cNvSpPr>
          <p:nvPr>
            <p:ph type="body" orient="vert" sz="quarter" idx="103" hasCustomPrompt="1"/>
          </p:nvPr>
        </p:nvSpPr>
        <p:spPr>
          <a:xfrm rot="10800000">
            <a:off x="8077200" y="1463176"/>
            <a:ext cx="457200" cy="4480424"/>
          </a:xfrm>
        </p:spPr>
        <p:txBody>
          <a:bodyPr vert="eaVert" wrap="none"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66" name="Text Placeholder 22">
            <a:extLst>
              <a:ext uri="{FF2B5EF4-FFF2-40B4-BE49-F238E27FC236}">
                <a16:creationId xmlns:a16="http://schemas.microsoft.com/office/drawing/2014/main" id="{402E28D2-75DB-3426-F4A6-D75D067541CA}"/>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68" name="Graphic 67">
            <a:extLst>
              <a:ext uri="{FF2B5EF4-FFF2-40B4-BE49-F238E27FC236}">
                <a16:creationId xmlns:a16="http://schemas.microsoft.com/office/drawing/2014/main" id="{15DDC0E9-0B6D-7426-C3B8-C4B0AAFCB6E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28BA00E1-C9A1-4EA3-DC4D-A05586D58C22}"/>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2960594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Topic -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B505CB-FD1B-EC22-DFB3-C13AFFFE990F}"/>
              </a:ext>
            </a:extLst>
          </p:cNvPr>
          <p:cNvSpPr>
            <a:spLocks noGrp="1"/>
          </p:cNvSpPr>
          <p:nvPr>
            <p:ph type="pic" sz="quarter" idx="22" hasCustomPrompt="1"/>
          </p:nvPr>
        </p:nvSpPr>
        <p:spPr>
          <a:xfrm>
            <a:off x="0" y="0"/>
            <a:ext cx="12192000" cy="6858000"/>
          </a:xfrm>
          <a:solidFill>
            <a:schemeClr val="accent5"/>
          </a:solidFill>
        </p:spPr>
        <p:txBody>
          <a:bodyPr tIns="3840480"/>
          <a:lstStyle>
            <a:lvl1pPr marL="0" indent="0" algn="ctr">
              <a:buNone/>
              <a:defRPr b="1"/>
            </a:lvl1pPr>
          </a:lstStyle>
          <a:p>
            <a:pPr marL="0" marR="0" lvl="0" indent="0" algn="ctr" defTabSz="914400" rtl="0" eaLnBrk="1" fontAlgn="auto" latinLnBrk="0" hangingPunct="1">
              <a:lnSpc>
                <a:spcPct val="95000"/>
              </a:lnSpc>
              <a:spcBef>
                <a:spcPts val="1200"/>
              </a:spcBef>
              <a:spcAft>
                <a:spcPts val="0"/>
              </a:spcAft>
              <a:buClr>
                <a:schemeClr val="accent1"/>
              </a:buClr>
              <a:buSzTx/>
              <a:buFont typeface="Arial" panose="020B0604020202020204" pitchFamily="34" charset="0"/>
              <a:buNone/>
              <a:tabLst/>
              <a:defRPr/>
            </a:pPr>
            <a:r>
              <a:rPr lang="en-US"/>
              <a:t>Click to insert picture</a:t>
            </a:r>
          </a:p>
        </p:txBody>
      </p:sp>
      <p:sp>
        <p:nvSpPr>
          <p:cNvPr id="6" name="Text Placeholder 22">
            <a:extLst>
              <a:ext uri="{FF2B5EF4-FFF2-40B4-BE49-F238E27FC236}">
                <a16:creationId xmlns:a16="http://schemas.microsoft.com/office/drawing/2014/main" id="{31E95AF4-9935-7C78-C86C-CFFADBF1E299}"/>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7" name="Text Placeholder 14">
            <a:extLst>
              <a:ext uri="{FF2B5EF4-FFF2-40B4-BE49-F238E27FC236}">
                <a16:creationId xmlns:a16="http://schemas.microsoft.com/office/drawing/2014/main" id="{706E72FA-5EB8-18D0-DFEB-22E8C414C3DE}"/>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bg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17" name="Text Placeholder 21">
            <a:extLst>
              <a:ext uri="{FF2B5EF4-FFF2-40B4-BE49-F238E27FC236}">
                <a16:creationId xmlns:a16="http://schemas.microsoft.com/office/drawing/2014/main" id="{479C5379-79FA-0BFF-5528-5BA41038C6B4}"/>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18" name="Title 1">
            <a:extLst>
              <a:ext uri="{FF2B5EF4-FFF2-40B4-BE49-F238E27FC236}">
                <a16:creationId xmlns:a16="http://schemas.microsoft.com/office/drawing/2014/main" id="{68D441AD-07E9-7D02-6EF9-484877A5E0D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Tree>
    <p:extLst>
      <p:ext uri="{BB962C8B-B14F-4D97-AF65-F5344CB8AC3E}">
        <p14:creationId xmlns:p14="http://schemas.microsoft.com/office/powerpoint/2010/main" val="27721255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ull Image - White Log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98F1AC-FFB9-D484-83B6-EC2C94E8D045}"/>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tIns="1097280" anchor="ctr" anchorCtr="0">
            <a:noAutofit/>
          </a:bodyPr>
          <a:lstStyle>
            <a:lvl1pPr marL="0" indent="0" algn="ctr">
              <a:buNone/>
              <a:defRPr b="1"/>
            </a:lvl1pPr>
          </a:lstStyle>
          <a:p>
            <a:r>
              <a:rPr lang="en-GB"/>
              <a:t>Click icon to insert picture.</a:t>
            </a:r>
          </a:p>
        </p:txBody>
      </p:sp>
      <p:sp>
        <p:nvSpPr>
          <p:cNvPr id="3" name="Text Placeholder 22">
            <a:extLst>
              <a:ext uri="{FF2B5EF4-FFF2-40B4-BE49-F238E27FC236}">
                <a16:creationId xmlns:a16="http://schemas.microsoft.com/office/drawing/2014/main" id="{A863FED1-FE66-CC46-8DBA-53A71E073ED7}"/>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362F18D3-921A-3A2B-52A5-2FE4734F434C}"/>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Text Placeholder 21">
            <a:extLst>
              <a:ext uri="{FF2B5EF4-FFF2-40B4-BE49-F238E27FC236}">
                <a16:creationId xmlns:a16="http://schemas.microsoft.com/office/drawing/2014/main" id="{35C26B73-8D6E-C8F6-E68F-A6D9AF444405}"/>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238839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ull Image - Red Log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98F1AC-FFB9-D484-83B6-EC2C94E8D045}"/>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tIns="1097280" anchor="ctr" anchorCtr="0">
            <a:noAutofit/>
          </a:bodyPr>
          <a:lstStyle>
            <a:lvl1pPr marL="0" indent="0" algn="ctr">
              <a:buNone/>
              <a:defRPr b="1"/>
            </a:lvl1pPr>
          </a:lstStyle>
          <a:p>
            <a:r>
              <a:rPr lang="en-GB"/>
              <a:t>Click icon to insert picture.</a:t>
            </a:r>
          </a:p>
        </p:txBody>
      </p:sp>
      <p:sp>
        <p:nvSpPr>
          <p:cNvPr id="3" name="Text Placeholder 22">
            <a:extLst>
              <a:ext uri="{FF2B5EF4-FFF2-40B4-BE49-F238E27FC236}">
                <a16:creationId xmlns:a16="http://schemas.microsoft.com/office/drawing/2014/main" id="{A863FED1-FE66-CC46-8DBA-53A71E073ED7}"/>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362F18D3-921A-3A2B-52A5-2FE4734F434C}"/>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Text Placeholder 27">
            <a:extLst>
              <a:ext uri="{FF2B5EF4-FFF2-40B4-BE49-F238E27FC236}">
                <a16:creationId xmlns:a16="http://schemas.microsoft.com/office/drawing/2014/main" id="{DF6C6BB0-649D-156A-5835-B88818B332CB}"/>
              </a:ext>
            </a:extLst>
          </p:cNvPr>
          <p:cNvSpPr>
            <a:spLocks noGrp="1" noChangeAspect="1"/>
          </p:cNvSpPr>
          <p:nvPr>
            <p:ph type="body" sz="quarter" idx="20" hasCustomPrompt="1"/>
          </p:nvPr>
        </p:nvSpPr>
        <p:spPr>
          <a:xfrm>
            <a:off x="10745399" y="6275760"/>
            <a:ext cx="1115568" cy="30071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6105662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ull Video - White Log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946C19A-E3E0-772F-D9C1-7B4F62446F89}"/>
              </a:ext>
            </a:extLst>
          </p:cNvPr>
          <p:cNvSpPr>
            <a:spLocks noGrp="1"/>
          </p:cNvSpPr>
          <p:nvPr>
            <p:ph type="media" sz="quarter" idx="19" hasCustomPrompt="1"/>
          </p:nvPr>
        </p:nvSpPr>
        <p:spPr>
          <a:xfrm>
            <a:off x="0" y="0"/>
            <a:ext cx="12192000" cy="6858000"/>
          </a:xfrm>
          <a:solidFill>
            <a:schemeClr val="accent5"/>
          </a:solidFill>
        </p:spPr>
        <p:txBody>
          <a:bodyPr tIns="1097280" anchor="ctr" anchorCtr="0"/>
          <a:lstStyle>
            <a:lvl1pPr marL="0" indent="0" algn="ctr">
              <a:buFontTx/>
              <a:buNone/>
              <a:defRPr b="1"/>
            </a:lvl1pPr>
          </a:lstStyle>
          <a:p>
            <a:pPr marL="0" marR="0" lvl="0" indent="0" algn="ctr" defTabSz="914400" rtl="0" eaLnBrk="1" fontAlgn="auto" latinLnBrk="0" hangingPunct="1">
              <a:lnSpc>
                <a:spcPct val="95000"/>
              </a:lnSpc>
              <a:spcBef>
                <a:spcPts val="1200"/>
              </a:spcBef>
              <a:spcAft>
                <a:spcPts val="0"/>
              </a:spcAft>
              <a:buClr>
                <a:schemeClr val="accent1"/>
              </a:buClr>
              <a:buSzTx/>
              <a:buFontTx/>
              <a:buNone/>
              <a:tabLst/>
              <a:defRPr/>
            </a:pPr>
            <a:r>
              <a:rPr lang="en-GB"/>
              <a:t>Click icon to insert video.</a:t>
            </a:r>
          </a:p>
        </p:txBody>
      </p:sp>
      <p:sp>
        <p:nvSpPr>
          <p:cNvPr id="13" name="Text Placeholder 21">
            <a:extLst>
              <a:ext uri="{FF2B5EF4-FFF2-40B4-BE49-F238E27FC236}">
                <a16:creationId xmlns:a16="http://schemas.microsoft.com/office/drawing/2014/main" id="{FE8D3443-0210-19F0-F129-EF90FD2F3F05}"/>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14" name="Text Placeholder 22">
            <a:extLst>
              <a:ext uri="{FF2B5EF4-FFF2-40B4-BE49-F238E27FC236}">
                <a16:creationId xmlns:a16="http://schemas.microsoft.com/office/drawing/2014/main" id="{40B9B0C1-E435-562E-985A-4CB670ED992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5" name="Text Placeholder 14">
            <a:extLst>
              <a:ext uri="{FF2B5EF4-FFF2-40B4-BE49-F238E27FC236}">
                <a16:creationId xmlns:a16="http://schemas.microsoft.com/office/drawing/2014/main" id="{71FFEBBB-E660-6F3F-5094-FF4F4C9B8B49}"/>
              </a:ext>
            </a:extLst>
          </p:cNvPr>
          <p:cNvSpPr>
            <a:spLocks noGrp="1"/>
          </p:cNvSpPr>
          <p:nvPr>
            <p:ph type="body" sz="quarter" idx="22"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Tree>
    <p:extLst>
      <p:ext uri="{BB962C8B-B14F-4D97-AF65-F5344CB8AC3E}">
        <p14:creationId xmlns:p14="http://schemas.microsoft.com/office/powerpoint/2010/main" val="2058895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ull Video - Red Log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946C19A-E3E0-772F-D9C1-7B4F62446F89}"/>
              </a:ext>
            </a:extLst>
          </p:cNvPr>
          <p:cNvSpPr>
            <a:spLocks noGrp="1"/>
          </p:cNvSpPr>
          <p:nvPr>
            <p:ph type="media" sz="quarter" idx="19" hasCustomPrompt="1"/>
          </p:nvPr>
        </p:nvSpPr>
        <p:spPr>
          <a:xfrm>
            <a:off x="0" y="0"/>
            <a:ext cx="12192000" cy="6858000"/>
          </a:xfrm>
          <a:solidFill>
            <a:schemeClr val="accent5"/>
          </a:solidFill>
        </p:spPr>
        <p:txBody>
          <a:bodyPr tIns="1097280" anchor="ctr" anchorCtr="0"/>
          <a:lstStyle>
            <a:lvl1pPr marL="0" indent="0" algn="ctr">
              <a:buFontTx/>
              <a:buNone/>
              <a:defRPr b="1"/>
            </a:lvl1pPr>
          </a:lstStyle>
          <a:p>
            <a:pPr marL="0" marR="0" lvl="0" indent="0" algn="ctr" defTabSz="914400" rtl="0" eaLnBrk="1" fontAlgn="auto" latinLnBrk="0" hangingPunct="1">
              <a:lnSpc>
                <a:spcPct val="95000"/>
              </a:lnSpc>
              <a:spcBef>
                <a:spcPts val="1200"/>
              </a:spcBef>
              <a:spcAft>
                <a:spcPts val="0"/>
              </a:spcAft>
              <a:buClr>
                <a:schemeClr val="accent1"/>
              </a:buClr>
              <a:buSzTx/>
              <a:buFontTx/>
              <a:buNone/>
              <a:tabLst/>
              <a:defRPr/>
            </a:pPr>
            <a:r>
              <a:rPr lang="en-GB"/>
              <a:t>Click icon to insert video.</a:t>
            </a:r>
          </a:p>
        </p:txBody>
      </p:sp>
      <p:sp>
        <p:nvSpPr>
          <p:cNvPr id="3" name="Text Placeholder 22">
            <a:extLst>
              <a:ext uri="{FF2B5EF4-FFF2-40B4-BE49-F238E27FC236}">
                <a16:creationId xmlns:a16="http://schemas.microsoft.com/office/drawing/2014/main" id="{B88ED295-FCFD-73DF-F20A-C82C4AAEB35B}"/>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7EE24F0C-E316-CDB2-8039-068F5948401E}"/>
              </a:ext>
            </a:extLst>
          </p:cNvPr>
          <p:cNvSpPr>
            <a:spLocks noGrp="1"/>
          </p:cNvSpPr>
          <p:nvPr>
            <p:ph type="body" sz="quarter" idx="22"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5" name="Text Placeholder 27">
            <a:extLst>
              <a:ext uri="{FF2B5EF4-FFF2-40B4-BE49-F238E27FC236}">
                <a16:creationId xmlns:a16="http://schemas.microsoft.com/office/drawing/2014/main" id="{9A595D3A-6183-0942-9771-0494ED2C72CC}"/>
              </a:ext>
            </a:extLst>
          </p:cNvPr>
          <p:cNvSpPr>
            <a:spLocks noGrp="1" noChangeAspect="1"/>
          </p:cNvSpPr>
          <p:nvPr>
            <p:ph type="body" sz="quarter" idx="20" hasCustomPrompt="1"/>
          </p:nvPr>
        </p:nvSpPr>
        <p:spPr>
          <a:xfrm>
            <a:off x="10745399" y="6275760"/>
            <a:ext cx="1115568" cy="30071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36570253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ank You -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2398931-BA5F-6E40-345F-06CF23CF4129}"/>
              </a:ext>
            </a:extLst>
          </p:cNvPr>
          <p:cNvSpPr>
            <a:spLocks noGrp="1"/>
          </p:cNvSpPr>
          <p:nvPr>
            <p:ph type="pic" sz="quarter" idx="18" hasCustomPrompt="1"/>
          </p:nvPr>
        </p:nvSpPr>
        <p:spPr>
          <a:xfrm>
            <a:off x="0" y="0"/>
            <a:ext cx="5942012" cy="6858000"/>
          </a:xfrm>
          <a:solidFill>
            <a:schemeClr val="accent5"/>
          </a:solidFill>
        </p:spPr>
        <p:txBody>
          <a:bodyPr tIns="109728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6437101" y="2204970"/>
            <a:ext cx="5257799" cy="1008000"/>
          </a:xfrm>
        </p:spPr>
        <p:txBody>
          <a:bodyPr anchor="ctr"/>
          <a:lstStyle>
            <a:lvl1pPr algn="l">
              <a:defRPr sz="6000">
                <a:solidFill>
                  <a:schemeClr val="accent1"/>
                </a:solidFill>
              </a:defRPr>
            </a:lvl1pPr>
          </a:lstStyle>
          <a:p>
            <a:r>
              <a:rPr lang="en-GB"/>
              <a:t>THANK YOU</a:t>
            </a:r>
          </a:p>
        </p:txBody>
      </p:sp>
      <p:sp>
        <p:nvSpPr>
          <p:cNvPr id="6" name="Picture Placeholder 7">
            <a:extLst>
              <a:ext uri="{FF2B5EF4-FFF2-40B4-BE49-F238E27FC236}">
                <a16:creationId xmlns:a16="http://schemas.microsoft.com/office/drawing/2014/main" id="{98C47640-2A15-1603-86A6-04FB65DEAE9D}"/>
              </a:ext>
            </a:extLst>
          </p:cNvPr>
          <p:cNvSpPr>
            <a:spLocks noGrp="1"/>
          </p:cNvSpPr>
          <p:nvPr>
            <p:ph type="pic" sz="quarter" idx="14"/>
          </p:nvPr>
        </p:nvSpPr>
        <p:spPr>
          <a:xfrm>
            <a:off x="6549310" y="4495800"/>
            <a:ext cx="1527890" cy="1529112"/>
          </a:xfrm>
          <a:solidFill>
            <a:schemeClr val="accent5"/>
          </a:solidFill>
        </p:spPr>
        <p:txBody>
          <a:bodyPr vert="horz" wrap="square" lIns="91440" tIns="1080000" rIns="91440" bIns="0" rtlCol="0" anchor="ctr">
            <a:noAutofit/>
          </a:bodyPr>
          <a:lstStyle>
            <a:lvl1pPr marL="0" indent="0" algn="ctr">
              <a:buNone/>
              <a:defRPr lang="en-GB" sz="1400" b="1">
                <a:solidFill>
                  <a:schemeClr val="tx2"/>
                </a:solidFill>
              </a:defRPr>
            </a:lvl1pPr>
          </a:lstStyle>
          <a:p>
            <a:pPr marL="228600" lvl="0" indent="-228600" algn="ctr"/>
            <a:r>
              <a:rPr lang="en-US"/>
              <a:t>Click icon to add picture</a:t>
            </a:r>
            <a:endParaRPr lang="en-GB"/>
          </a:p>
        </p:txBody>
      </p:sp>
      <p:sp>
        <p:nvSpPr>
          <p:cNvPr id="16" name="Text Placeholder 22">
            <a:extLst>
              <a:ext uri="{FF2B5EF4-FFF2-40B4-BE49-F238E27FC236}">
                <a16:creationId xmlns:a16="http://schemas.microsoft.com/office/drawing/2014/main" id="{804B1691-73DD-D7A0-91EB-724CA0AC8E7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17" name="Text Placeholder 14">
            <a:extLst>
              <a:ext uri="{FF2B5EF4-FFF2-40B4-BE49-F238E27FC236}">
                <a16:creationId xmlns:a16="http://schemas.microsoft.com/office/drawing/2014/main" id="{0E2CD55C-DC8E-3799-E9D1-1B6EA7A096D6}"/>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pic>
        <p:nvPicPr>
          <p:cNvPr id="19" name="Graphic 18">
            <a:extLst>
              <a:ext uri="{FF2B5EF4-FFF2-40B4-BE49-F238E27FC236}">
                <a16:creationId xmlns:a16="http://schemas.microsoft.com/office/drawing/2014/main" id="{3B1CB2BC-13C6-166E-EEB0-23E7233CBAC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5" name="Text Placeholder 4">
            <a:extLst>
              <a:ext uri="{FF2B5EF4-FFF2-40B4-BE49-F238E27FC236}">
                <a16:creationId xmlns:a16="http://schemas.microsoft.com/office/drawing/2014/main" id="{0E0424C1-4308-D7B4-6CDA-2E15D77E6410}"/>
              </a:ext>
            </a:extLst>
          </p:cNvPr>
          <p:cNvSpPr>
            <a:spLocks noGrp="1"/>
          </p:cNvSpPr>
          <p:nvPr>
            <p:ph type="body" sz="quarter" idx="20" hasCustomPrompt="1"/>
          </p:nvPr>
        </p:nvSpPr>
        <p:spPr>
          <a:xfrm>
            <a:off x="6437313" y="3774110"/>
            <a:ext cx="5257585" cy="381000"/>
          </a:xfrm>
        </p:spPr>
        <p:txBody>
          <a:bodyPr/>
          <a:lstStyle>
            <a:lvl1pPr marL="0" indent="0">
              <a:buFontTx/>
              <a:buNone/>
              <a:defRPr sz="1400"/>
            </a:lvl1pPr>
          </a:lstStyle>
          <a:p>
            <a:pPr lvl="0"/>
            <a:r>
              <a:rPr lang="en-US"/>
              <a:t>@Handle	#Hashtag</a:t>
            </a:r>
          </a:p>
        </p:txBody>
      </p:sp>
      <p:sp>
        <p:nvSpPr>
          <p:cNvPr id="8" name="Text Placeholder 7">
            <a:extLst>
              <a:ext uri="{FF2B5EF4-FFF2-40B4-BE49-F238E27FC236}">
                <a16:creationId xmlns:a16="http://schemas.microsoft.com/office/drawing/2014/main" id="{094425D2-1B07-0149-332D-41DC1E0E3520}"/>
              </a:ext>
            </a:extLst>
          </p:cNvPr>
          <p:cNvSpPr>
            <a:spLocks noGrp="1"/>
          </p:cNvSpPr>
          <p:nvPr>
            <p:ph type="body" sz="quarter" idx="21" hasCustomPrompt="1"/>
          </p:nvPr>
        </p:nvSpPr>
        <p:spPr>
          <a:xfrm>
            <a:off x="6437313" y="3379035"/>
            <a:ext cx="5257800" cy="381000"/>
          </a:xfrm>
        </p:spPr>
        <p:txBody>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err="1"/>
              <a:t>First.Last@email.edu</a:t>
            </a:r>
            <a:endParaRPr lang="en-US"/>
          </a:p>
        </p:txBody>
      </p:sp>
    </p:spTree>
    <p:extLst>
      <p:ext uri="{BB962C8B-B14F-4D97-AF65-F5344CB8AC3E}">
        <p14:creationId xmlns:p14="http://schemas.microsoft.com/office/powerpoint/2010/main" val="19772601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9C3F-3985-1BAD-DA3B-0B6CE8050B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F4ADB-B79A-F2B4-FAC2-FE05716152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53A9-133E-38C3-B093-34732AF45E24}"/>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5" name="Footer Placeholder 4">
            <a:extLst>
              <a:ext uri="{FF2B5EF4-FFF2-40B4-BE49-F238E27FC236}">
                <a16:creationId xmlns:a16="http://schemas.microsoft.com/office/drawing/2014/main" id="{476FD69E-12AD-25E3-B3AC-795C86165B34}"/>
              </a:ext>
            </a:extLst>
          </p:cNvPr>
          <p:cNvSpPr>
            <a:spLocks noGrp="1"/>
          </p:cNvSpPr>
          <p:nvPr>
            <p:ph type="ftr" sz="quarter" idx="11"/>
          </p:nvPr>
        </p:nvSpPr>
        <p:spPr/>
        <p:txBody>
          <a:bodyPr/>
          <a:lstStyle/>
          <a:p>
            <a:r>
              <a:rPr lang="en-US"/>
              <a:t>Draft for Internal Use Only</a:t>
            </a:r>
          </a:p>
        </p:txBody>
      </p:sp>
      <p:sp>
        <p:nvSpPr>
          <p:cNvPr id="6" name="Slide Number Placeholder 5">
            <a:extLst>
              <a:ext uri="{FF2B5EF4-FFF2-40B4-BE49-F238E27FC236}">
                <a16:creationId xmlns:a16="http://schemas.microsoft.com/office/drawing/2014/main" id="{87AA7284-DA16-712B-E66B-3CC6539D3DEF}"/>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2345896285"/>
      </p:ext>
    </p:extLst>
  </p:cSld>
  <p:clrMapOvr>
    <a:masterClrMapping/>
  </p:clrMapOvr>
  <p:hf sldNum="0"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New Topic - 50% Black">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FD928D8F-0A0C-8E76-D7E0-3DBBBBAEB2CE}"/>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683E1F01-5395-940C-8715-0873E2FF1BA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9E7F581-DEA2-38CC-AA32-8F39BA8BFD35}"/>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Tree>
    <p:extLst>
      <p:ext uri="{BB962C8B-B14F-4D97-AF65-F5344CB8AC3E}">
        <p14:creationId xmlns:p14="http://schemas.microsoft.com/office/powerpoint/2010/main" val="34231408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New Topic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accent1"/>
                </a:solidFill>
              </a:defRPr>
            </a:lvl1pPr>
          </a:lstStyle>
          <a:p>
            <a:r>
              <a:rPr lang="en-US"/>
              <a:t>Click to edit</a:t>
            </a:r>
            <a:br>
              <a:rPr lang="en-US"/>
            </a:br>
            <a:r>
              <a:rPr lang="en-US"/>
              <a:t>Master title style</a:t>
            </a:r>
            <a:endParaRPr lang="en-GB"/>
          </a:p>
        </p:txBody>
      </p:sp>
      <p:sp>
        <p:nvSpPr>
          <p:cNvPr id="37" name="TextBox 36">
            <a:extLst>
              <a:ext uri="{FF2B5EF4-FFF2-40B4-BE49-F238E27FC236}">
                <a16:creationId xmlns:a16="http://schemas.microsoft.com/office/drawing/2014/main" id="{E133DF31-76A4-F844-04AD-D6C2EDF5DC8D}"/>
              </a:ext>
            </a:extLst>
          </p:cNvPr>
          <p:cNvSpPr txBox="1"/>
          <p:nvPr userDrawn="1"/>
        </p:nvSpPr>
        <p:spPr>
          <a:xfrm>
            <a:off x="274320" y="6375028"/>
            <a:ext cx="3028950" cy="215444"/>
          </a:xfrm>
          <a:prstGeom prst="rect">
            <a:avLst/>
          </a:prstGeom>
          <a:noFill/>
        </p:spPr>
        <p:txBody>
          <a:bodyPr wrap="square">
            <a:spAutoFit/>
          </a:bodyPr>
          <a:lstStyle/>
          <a:p>
            <a:r>
              <a:rPr lang="en-US" sz="800" b="0" i="0" u="none" strike="noStrike" kern="0" spc="70">
                <a:solidFill>
                  <a:schemeClr val="bg1"/>
                </a:solidFill>
                <a:effectLst/>
                <a:latin typeface="+mn-lt"/>
                <a:ea typeface="Times New Roman" panose="02020603050405020304" pitchFamily="18" charset="0"/>
                <a:cs typeface="Sofia Pro Light"/>
              </a:rPr>
              <a:t>© UNIVERSITY OF UTAH HEALTH   |   CONFIDENTIAL</a:t>
            </a:r>
            <a:endParaRPr lang="en-US">
              <a:solidFill>
                <a:schemeClr val="bg1"/>
              </a:solidFill>
              <a:latin typeface="+mn-lt"/>
            </a:endParaRPr>
          </a:p>
        </p:txBody>
      </p:sp>
      <p:sp>
        <p:nvSpPr>
          <p:cNvPr id="4" name="Text Placeholder 22">
            <a:extLst>
              <a:ext uri="{FF2B5EF4-FFF2-40B4-BE49-F238E27FC236}">
                <a16:creationId xmlns:a16="http://schemas.microsoft.com/office/drawing/2014/main" id="{87BAEF53-E361-3CB6-10C9-7175669DA9B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pic>
        <p:nvPicPr>
          <p:cNvPr id="10" name="Graphic 9">
            <a:extLst>
              <a:ext uri="{FF2B5EF4-FFF2-40B4-BE49-F238E27FC236}">
                <a16:creationId xmlns:a16="http://schemas.microsoft.com/office/drawing/2014/main" id="{406A0299-6DF2-304F-03F5-56725945C75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84A1AD5-69A4-AFD4-5D76-39C83EE97ACD}"/>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73838051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New Topic -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B505CB-FD1B-EC22-DFB3-C13AFFFE990F}"/>
              </a:ext>
            </a:extLst>
          </p:cNvPr>
          <p:cNvSpPr>
            <a:spLocks noGrp="1"/>
          </p:cNvSpPr>
          <p:nvPr>
            <p:ph type="pic" sz="quarter" idx="22" hasCustomPrompt="1"/>
          </p:nvPr>
        </p:nvSpPr>
        <p:spPr>
          <a:xfrm>
            <a:off x="0" y="0"/>
            <a:ext cx="12192000" cy="6858000"/>
          </a:xfrm>
          <a:solidFill>
            <a:schemeClr val="accent5"/>
          </a:solidFill>
        </p:spPr>
        <p:txBody>
          <a:bodyPr tIns="3840480"/>
          <a:lstStyle>
            <a:lvl1pPr marL="0" indent="0" algn="ctr">
              <a:buNone/>
              <a:defRPr b="1"/>
            </a:lvl1pPr>
          </a:lstStyle>
          <a:p>
            <a:pPr marL="0" marR="0" lvl="0" indent="0" algn="ctr" defTabSz="914400" rtl="0" eaLnBrk="1" fontAlgn="auto" latinLnBrk="0" hangingPunct="1">
              <a:lnSpc>
                <a:spcPct val="95000"/>
              </a:lnSpc>
              <a:spcBef>
                <a:spcPts val="1200"/>
              </a:spcBef>
              <a:spcAft>
                <a:spcPts val="0"/>
              </a:spcAft>
              <a:buClr>
                <a:schemeClr val="accent1"/>
              </a:buClr>
              <a:buSzTx/>
              <a:buFont typeface="Arial" panose="020B0604020202020204" pitchFamily="34" charset="0"/>
              <a:buNone/>
              <a:tabLst/>
              <a:defRPr/>
            </a:pPr>
            <a:r>
              <a:rPr lang="en-US"/>
              <a:t>Click to insert picture</a:t>
            </a:r>
          </a:p>
        </p:txBody>
      </p:sp>
      <p:sp>
        <p:nvSpPr>
          <p:cNvPr id="6" name="Text Placeholder 22">
            <a:extLst>
              <a:ext uri="{FF2B5EF4-FFF2-40B4-BE49-F238E27FC236}">
                <a16:creationId xmlns:a16="http://schemas.microsoft.com/office/drawing/2014/main" id="{31E95AF4-9935-7C78-C86C-CFFADBF1E299}"/>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7" name="Text Placeholder 14">
            <a:extLst>
              <a:ext uri="{FF2B5EF4-FFF2-40B4-BE49-F238E27FC236}">
                <a16:creationId xmlns:a16="http://schemas.microsoft.com/office/drawing/2014/main" id="{706E72FA-5EB8-18D0-DFEB-22E8C414C3DE}"/>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bg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17" name="Text Placeholder 21">
            <a:extLst>
              <a:ext uri="{FF2B5EF4-FFF2-40B4-BE49-F238E27FC236}">
                <a16:creationId xmlns:a16="http://schemas.microsoft.com/office/drawing/2014/main" id="{479C5379-79FA-0BFF-5528-5BA41038C6B4}"/>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18" name="Title 1">
            <a:extLst>
              <a:ext uri="{FF2B5EF4-FFF2-40B4-BE49-F238E27FC236}">
                <a16:creationId xmlns:a16="http://schemas.microsoft.com/office/drawing/2014/main" id="{68D441AD-07E9-7D02-6EF9-484877A5E0D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Tree>
    <p:extLst>
      <p:ext uri="{BB962C8B-B14F-4D97-AF65-F5344CB8AC3E}">
        <p14:creationId xmlns:p14="http://schemas.microsoft.com/office/powerpoint/2010/main" val="6052037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Header &amp;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5" name="Text Placeholder 22">
            <a:extLst>
              <a:ext uri="{FF2B5EF4-FFF2-40B4-BE49-F238E27FC236}">
                <a16:creationId xmlns:a16="http://schemas.microsoft.com/office/drawing/2014/main" id="{B1004F0E-B965-F515-F0A9-614BDEB25E59}"/>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41">
            <a:extLst>
              <a:ext uri="{FF2B5EF4-FFF2-40B4-BE49-F238E27FC236}">
                <a16:creationId xmlns:a16="http://schemas.microsoft.com/office/drawing/2014/main" id="{94918B4B-62A3-C4FC-F234-949B6EF63EFF}"/>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9" name="Text Placeholder 22">
            <a:extLst>
              <a:ext uri="{FF2B5EF4-FFF2-40B4-BE49-F238E27FC236}">
                <a16:creationId xmlns:a16="http://schemas.microsoft.com/office/drawing/2014/main" id="{1ECF3413-BB91-EBA4-1384-CFB66B773A2C}"/>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A77DA63E-987A-2270-1D1E-418C200289A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B7473D8C-8144-CE13-ABFE-278F190996E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6043892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amp;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5" name="Text Placeholder 22">
            <a:extLst>
              <a:ext uri="{FF2B5EF4-FFF2-40B4-BE49-F238E27FC236}">
                <a16:creationId xmlns:a16="http://schemas.microsoft.com/office/drawing/2014/main" id="{B1004F0E-B965-F515-F0A9-614BDEB25E59}"/>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41">
            <a:extLst>
              <a:ext uri="{FF2B5EF4-FFF2-40B4-BE49-F238E27FC236}">
                <a16:creationId xmlns:a16="http://schemas.microsoft.com/office/drawing/2014/main" id="{94918B4B-62A3-C4FC-F234-949B6EF63EFF}"/>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9" name="Text Placeholder 22">
            <a:extLst>
              <a:ext uri="{FF2B5EF4-FFF2-40B4-BE49-F238E27FC236}">
                <a16:creationId xmlns:a16="http://schemas.microsoft.com/office/drawing/2014/main" id="{1ECF3413-BB91-EBA4-1384-CFB66B773A2C}"/>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A77DA63E-987A-2270-1D1E-418C200289A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B7473D8C-8144-CE13-ABFE-278F190996E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94414041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ontent - 1 Column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0" name="Text Placeholder 22">
            <a:extLst>
              <a:ext uri="{FF2B5EF4-FFF2-40B4-BE49-F238E27FC236}">
                <a16:creationId xmlns:a16="http://schemas.microsoft.com/office/drawing/2014/main" id="{33AEB84E-AEF6-5641-BF01-68258E59AE25}"/>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5" name="Text Placeholder 22">
            <a:extLst>
              <a:ext uri="{FF2B5EF4-FFF2-40B4-BE49-F238E27FC236}">
                <a16:creationId xmlns:a16="http://schemas.microsoft.com/office/drawing/2014/main" id="{0C3C0E0C-B82F-4930-2B9B-DD28C7E3D11E}"/>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6" name="Graphic 15">
            <a:extLst>
              <a:ext uri="{FF2B5EF4-FFF2-40B4-BE49-F238E27FC236}">
                <a16:creationId xmlns:a16="http://schemas.microsoft.com/office/drawing/2014/main" id="{E14877B0-B980-F288-420F-358722826D5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1B7DFFE0-27CE-8808-AF51-38B986A8AE71}"/>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2167065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ontent - 1 Column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0" name="Text Placeholder 22">
            <a:extLst>
              <a:ext uri="{FF2B5EF4-FFF2-40B4-BE49-F238E27FC236}">
                <a16:creationId xmlns:a16="http://schemas.microsoft.com/office/drawing/2014/main" id="{33AEB84E-AEF6-5641-BF01-68258E59AE25}"/>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C9136403-8F22-27C8-A19C-119533D18FD0}"/>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BA000CE9-FE92-AE04-C7C0-374A7BEB2A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0AED85C0-748F-C3C8-226A-990BC6E8259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9278743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ontent - 2 Columns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6" y="1627632"/>
            <a:ext cx="4846320" cy="4178808"/>
          </a:xfrm>
        </p:spPr>
        <p:txBody>
          <a:bodyPr anchor="t"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8" y="1627632"/>
            <a:ext cx="4846320" cy="4178808"/>
          </a:xfrm>
        </p:spPr>
        <p:txBody>
          <a:bodyPr anchor="t"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2">
            <a:extLst>
              <a:ext uri="{FF2B5EF4-FFF2-40B4-BE49-F238E27FC236}">
                <a16:creationId xmlns:a16="http://schemas.microsoft.com/office/drawing/2014/main" id="{0566B743-B5B2-2036-BEC3-DBBE223959E6}"/>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6" name="Text Placeholder 22">
            <a:extLst>
              <a:ext uri="{FF2B5EF4-FFF2-40B4-BE49-F238E27FC236}">
                <a16:creationId xmlns:a16="http://schemas.microsoft.com/office/drawing/2014/main" id="{6B0C51D9-ADFC-1E6A-C41D-9B3AAD894F0B}"/>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0E5380BD-76BB-DA65-8A6E-725E1A03264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E6C1FB87-83B2-BC70-87C2-361CE69078A7}"/>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1337959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ontent - 2 Columns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6" y="2066173"/>
            <a:ext cx="4663440" cy="3696619"/>
          </a:xfrm>
        </p:spPr>
        <p:txBody>
          <a:bodyPr anchor="t"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8" y="2066173"/>
            <a:ext cx="4663440" cy="3696619"/>
          </a:xfrm>
        </p:spPr>
        <p:txBody>
          <a:bodyPr anchor="t"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2">
            <a:extLst>
              <a:ext uri="{FF2B5EF4-FFF2-40B4-BE49-F238E27FC236}">
                <a16:creationId xmlns:a16="http://schemas.microsoft.com/office/drawing/2014/main" id="{0566B743-B5B2-2036-BEC3-DBBE223959E6}"/>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0" name="Text Placeholder 22">
            <a:extLst>
              <a:ext uri="{FF2B5EF4-FFF2-40B4-BE49-F238E27FC236}">
                <a16:creationId xmlns:a16="http://schemas.microsoft.com/office/drawing/2014/main" id="{854C693F-46E0-7C31-CC70-A9CD277ABC57}"/>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2B491EE2-936E-D68F-8FC0-501CA7471C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C3F1627B-A5E4-98C9-0C3E-10E7868AF43F}"/>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840251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ontent - 2 Rows No Bullets">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hasCustomPrompt="1"/>
          </p:nvPr>
        </p:nvSpPr>
        <p:spPr>
          <a:xfrm>
            <a:off x="3657600" y="2048256"/>
            <a:ext cx="5349240" cy="1581912"/>
          </a:xfrm>
        </p:spPr>
        <p:txBody>
          <a:bodyPr>
            <a:noAutofit/>
          </a:bodyPr>
          <a:lstStyle>
            <a:lvl1pPr marL="0" indent="0">
              <a:spcBef>
                <a:spcPts val="600"/>
              </a:spcBef>
              <a:buNone/>
              <a:defRPr sz="2000" b="1"/>
            </a:lvl1pPr>
            <a:lvl2pPr marL="0" indent="0">
              <a:spcBef>
                <a:spcPts val="600"/>
              </a:spcBef>
              <a:buNone/>
              <a:defRPr sz="1800"/>
            </a:lvl2pPr>
          </a:lstStyle>
          <a:p>
            <a:pPr lvl="0"/>
            <a:r>
              <a:rPr lang="en-US"/>
              <a:t>Click to edit master text styles</a:t>
            </a:r>
          </a:p>
          <a:p>
            <a:pPr lvl="1"/>
            <a:r>
              <a:rPr lang="en-US"/>
              <a:t>Second level</a:t>
            </a:r>
          </a:p>
        </p:txBody>
      </p:sp>
      <p:sp>
        <p:nvSpPr>
          <p:cNvPr id="20" name="Text Placeholder 37">
            <a:extLst>
              <a:ext uri="{FF2B5EF4-FFF2-40B4-BE49-F238E27FC236}">
                <a16:creationId xmlns:a16="http://schemas.microsoft.com/office/drawing/2014/main" id="{12D8C380-D62E-5885-F6DE-7AACCF76C631}"/>
              </a:ext>
            </a:extLst>
          </p:cNvPr>
          <p:cNvSpPr>
            <a:spLocks noGrp="1"/>
          </p:cNvSpPr>
          <p:nvPr>
            <p:ph type="body" sz="quarter" idx="15" hasCustomPrompt="1"/>
          </p:nvPr>
        </p:nvSpPr>
        <p:spPr>
          <a:xfrm>
            <a:off x="3657600" y="3950208"/>
            <a:ext cx="5349240" cy="1581912"/>
          </a:xfrm>
        </p:spPr>
        <p:txBody>
          <a:bodyPr>
            <a:noAutofit/>
          </a:bodyPr>
          <a:lstStyle>
            <a:lvl1pPr marL="0" indent="0">
              <a:spcBef>
                <a:spcPts val="600"/>
              </a:spcBef>
              <a:buNone/>
              <a:defRPr sz="2000" b="1"/>
            </a:lvl1pPr>
            <a:lvl2pPr marL="0" indent="0">
              <a:spcBef>
                <a:spcPts val="600"/>
              </a:spcBef>
              <a:buNone/>
              <a:defRPr sz="1800"/>
            </a:lvl2pPr>
          </a:lstStyle>
          <a:p>
            <a:pPr lvl="0"/>
            <a:r>
              <a:rPr lang="en-US"/>
              <a:t>Click to edit master text styles</a:t>
            </a:r>
          </a:p>
          <a:p>
            <a:pPr lvl="1"/>
            <a:r>
              <a:rPr lang="en-US"/>
              <a:t>Second level</a:t>
            </a:r>
          </a:p>
        </p:txBody>
      </p:sp>
      <p:sp>
        <p:nvSpPr>
          <p:cNvPr id="21" name="Title 10">
            <a:extLst>
              <a:ext uri="{FF2B5EF4-FFF2-40B4-BE49-F238E27FC236}">
                <a16:creationId xmlns:a16="http://schemas.microsoft.com/office/drawing/2014/main" id="{62AA8CB7-B42A-89F3-CAD9-9D5428889FF8}"/>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22" name="Text Placeholder 41">
            <a:extLst>
              <a:ext uri="{FF2B5EF4-FFF2-40B4-BE49-F238E27FC236}">
                <a16:creationId xmlns:a16="http://schemas.microsoft.com/office/drawing/2014/main" id="{64E0978F-3F43-BB61-D362-2D2C24505B83}"/>
              </a:ext>
            </a:extLst>
          </p:cNvPr>
          <p:cNvSpPr>
            <a:spLocks noGrp="1"/>
          </p:cNvSpPr>
          <p:nvPr>
            <p:ph type="body" sz="quarter" idx="13" hasCustomPrompt="1"/>
          </p:nvPr>
        </p:nvSpPr>
        <p:spPr>
          <a:xfrm>
            <a:off x="365760" y="1097280"/>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1" name="Text Placeholder 22">
            <a:extLst>
              <a:ext uri="{FF2B5EF4-FFF2-40B4-BE49-F238E27FC236}">
                <a16:creationId xmlns:a16="http://schemas.microsoft.com/office/drawing/2014/main" id="{670B787C-F428-7475-BEFD-2AEA70D2E3F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6" name="Text Placeholder 22">
            <a:extLst>
              <a:ext uri="{FF2B5EF4-FFF2-40B4-BE49-F238E27FC236}">
                <a16:creationId xmlns:a16="http://schemas.microsoft.com/office/drawing/2014/main" id="{04AE5322-31F4-76C3-2E80-8F7AA84FE832}"/>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FF5F5712-592F-7103-83B3-C35733E72A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3D79A07E-9D82-1FA6-6A43-491338803AD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5724527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Chart Content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DABE5E8-0CC9-9DB9-BE83-7986CB21B102}"/>
              </a:ext>
            </a:extLst>
          </p:cNvPr>
          <p:cNvSpPr>
            <a:spLocks noGrp="1"/>
          </p:cNvSpPr>
          <p:nvPr>
            <p:ph sz="quarter" idx="14"/>
          </p:nvPr>
        </p:nvSpPr>
        <p:spPr>
          <a:xfrm>
            <a:off x="901701" y="1616400"/>
            <a:ext cx="10387012" cy="4195762"/>
          </a:xfrm>
        </p:spPr>
        <p:txBody>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0">
            <a:extLst>
              <a:ext uri="{FF2B5EF4-FFF2-40B4-BE49-F238E27FC236}">
                <a16:creationId xmlns:a16="http://schemas.microsoft.com/office/drawing/2014/main" id="{AEC37EA4-B1C7-CE41-BDA0-FB18689432FB}"/>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23" name="Text Placeholder 41">
            <a:extLst>
              <a:ext uri="{FF2B5EF4-FFF2-40B4-BE49-F238E27FC236}">
                <a16:creationId xmlns:a16="http://schemas.microsoft.com/office/drawing/2014/main" id="{2B1E35B4-82B6-BEFB-267C-5D807AC10490}"/>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22">
            <a:extLst>
              <a:ext uri="{FF2B5EF4-FFF2-40B4-BE49-F238E27FC236}">
                <a16:creationId xmlns:a16="http://schemas.microsoft.com/office/drawing/2014/main" id="{B954005D-9D0C-79BE-BDFF-EBE8804AE1D9}"/>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79CDCA7E-26FB-7BFD-C5BB-D756E0DD4646}"/>
              </a:ext>
            </a:extLst>
          </p:cNvPr>
          <p:cNvSpPr>
            <a:spLocks noGrp="1"/>
          </p:cNvSpPr>
          <p:nvPr>
            <p:ph type="body" sz="quarter" idx="22"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721C146-AB45-7528-B07A-4CC90425BC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8967E0DC-31F0-6BE9-315A-2C4A8478BA65}"/>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8580126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1a - Content &amp; Image">
    <p:spTree>
      <p:nvGrpSpPr>
        <p:cNvPr id="1" name=""/>
        <p:cNvGrpSpPr/>
        <p:nvPr/>
      </p:nvGrpSpPr>
      <p:grpSpPr>
        <a:xfrm>
          <a:off x="0" y="0"/>
          <a:ext cx="0" cy="0"/>
          <a:chOff x="0" y="0"/>
          <a:chExt cx="0" cy="0"/>
        </a:xfrm>
      </p:grpSpPr>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901700" y="1627632"/>
            <a:ext cx="4846320" cy="4178808"/>
          </a:xfrm>
        </p:spPr>
        <p:txBody>
          <a:bodyPr anchor="ctr" anchorCtr="0"/>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6249988"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35359E55-47E8-7002-A665-3EDC6E3359AF}"/>
              </a:ext>
            </a:extLst>
          </p:cNvPr>
          <p:cNvSpPr>
            <a:spLocks noGrp="1"/>
          </p:cNvSpPr>
          <p:nvPr>
            <p:ph type="body" sz="quarter" idx="18"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2737A6ED-F672-F8D6-AAD0-4D64281E7028}"/>
              </a:ext>
            </a:extLst>
          </p:cNvPr>
          <p:cNvSpPr>
            <a:spLocks noGrp="1"/>
          </p:cNvSpPr>
          <p:nvPr>
            <p:ph type="body" sz="quarter" idx="22"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E8A9DF5-26E4-4100-5503-5AAC666B332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00593021-97C9-CA2C-49F3-B13F5B8E7444}"/>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6979438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1b - Content &amp; Image">
    <p:spTree>
      <p:nvGrpSpPr>
        <p:cNvPr id="1" name=""/>
        <p:cNvGrpSpPr/>
        <p:nvPr/>
      </p:nvGrpSpPr>
      <p:grpSpPr>
        <a:xfrm>
          <a:off x="0" y="0"/>
          <a:ext cx="0" cy="0"/>
          <a:chOff x="0" y="0"/>
          <a:chExt cx="0" cy="0"/>
        </a:xfrm>
      </p:grpSpPr>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0"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6327648" y="1627632"/>
            <a:ext cx="4846320" cy="4178808"/>
          </a:xfrm>
        </p:spPr>
        <p:txBody>
          <a:bodyPr anchor="ctr" anchorCtr="0"/>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 name="Text Placeholder 22">
            <a:extLst>
              <a:ext uri="{FF2B5EF4-FFF2-40B4-BE49-F238E27FC236}">
                <a16:creationId xmlns:a16="http://schemas.microsoft.com/office/drawing/2014/main" id="{F35AC6BD-BC86-B1A1-3D4B-F3200D06E84F}"/>
              </a:ext>
            </a:extLst>
          </p:cNvPr>
          <p:cNvSpPr>
            <a:spLocks noGrp="1"/>
          </p:cNvSpPr>
          <p:nvPr>
            <p:ph type="body" sz="quarter" idx="18"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636AE607-0612-0087-C63B-92C2E100E651}"/>
              </a:ext>
            </a:extLst>
          </p:cNvPr>
          <p:cNvSpPr>
            <a:spLocks noGrp="1"/>
          </p:cNvSpPr>
          <p:nvPr>
            <p:ph type="body" sz="quarter" idx="22"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F9DC1F1-B99A-D8CF-8CE5-9D75EA27C618}"/>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57C9F38D-668F-AA71-5F44-4AD05F3C2D39}"/>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96000126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Images x2">
    <p:spTree>
      <p:nvGrpSpPr>
        <p:cNvPr id="1" name=""/>
        <p:cNvGrpSpPr/>
        <p:nvPr/>
      </p:nvGrpSpPr>
      <p:grpSpPr>
        <a:xfrm>
          <a:off x="0" y="0"/>
          <a:ext cx="0" cy="0"/>
          <a:chOff x="0" y="0"/>
          <a:chExt cx="0" cy="0"/>
        </a:xfrm>
      </p:grpSpPr>
      <p:sp>
        <p:nvSpPr>
          <p:cNvPr id="15" name="Title 10">
            <a:extLst>
              <a:ext uri="{FF2B5EF4-FFF2-40B4-BE49-F238E27FC236}">
                <a16:creationId xmlns:a16="http://schemas.microsoft.com/office/drawing/2014/main" id="{E5995176-0232-612F-BBBA-9473DBFF1641}"/>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3DD72EE2-4128-3CC7-2136-15C1134D2B48}"/>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7" name="Picture Placeholder 3">
            <a:extLst>
              <a:ext uri="{FF2B5EF4-FFF2-40B4-BE49-F238E27FC236}">
                <a16:creationId xmlns:a16="http://schemas.microsoft.com/office/drawing/2014/main" id="{E5527100-A0BE-9E5F-BCF0-550C9E08DF29}"/>
              </a:ext>
            </a:extLst>
          </p:cNvPr>
          <p:cNvSpPr>
            <a:spLocks noGrp="1"/>
          </p:cNvSpPr>
          <p:nvPr>
            <p:ph type="pic" sz="quarter" idx="17" hasCustomPrompt="1"/>
          </p:nvPr>
        </p:nvSpPr>
        <p:spPr>
          <a:xfrm>
            <a:off x="6249988"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8" name="Picture Placeholder 3">
            <a:extLst>
              <a:ext uri="{FF2B5EF4-FFF2-40B4-BE49-F238E27FC236}">
                <a16:creationId xmlns:a16="http://schemas.microsoft.com/office/drawing/2014/main" id="{DDB54451-9D10-8852-2ED1-4E654FF6A697}"/>
              </a:ext>
            </a:extLst>
          </p:cNvPr>
          <p:cNvSpPr>
            <a:spLocks noGrp="1"/>
          </p:cNvSpPr>
          <p:nvPr>
            <p:ph type="pic" sz="quarter" idx="18" hasCustomPrompt="1"/>
          </p:nvPr>
        </p:nvSpPr>
        <p:spPr>
          <a:xfrm>
            <a:off x="0"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4D5BDE08-905F-9506-F612-2C32237EDF0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4EF8F06F-6348-9251-AF43-C57D1E348A3C}"/>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767A4BDD-DCCC-8E71-7748-4F0F5241FF8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7A3B43A0-95AF-11FC-8AB1-607C1E2DF4B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8656136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Images x3">
    <p:spTree>
      <p:nvGrpSpPr>
        <p:cNvPr id="1" name=""/>
        <p:cNvGrpSpPr/>
        <p:nvPr/>
      </p:nvGrpSpPr>
      <p:grpSpPr>
        <a:xfrm>
          <a:off x="0" y="0"/>
          <a:ext cx="0" cy="0"/>
          <a:chOff x="0" y="0"/>
          <a:chExt cx="0" cy="0"/>
        </a:xfrm>
      </p:grpSpPr>
      <p:sp>
        <p:nvSpPr>
          <p:cNvPr id="47" name="Picture Placeholder 3">
            <a:extLst>
              <a:ext uri="{FF2B5EF4-FFF2-40B4-BE49-F238E27FC236}">
                <a16:creationId xmlns:a16="http://schemas.microsoft.com/office/drawing/2014/main" id="{E5527100-A0BE-9E5F-BCF0-550C9E08DF29}"/>
              </a:ext>
            </a:extLst>
          </p:cNvPr>
          <p:cNvSpPr>
            <a:spLocks noGrp="1"/>
          </p:cNvSpPr>
          <p:nvPr>
            <p:ph type="pic" sz="quarter" idx="17" hasCustomPrompt="1"/>
          </p:nvPr>
        </p:nvSpPr>
        <p:spPr>
          <a:xfrm>
            <a:off x="6249988" y="0"/>
            <a:ext cx="5942012" cy="2743200"/>
          </a:xfrm>
          <a:solidFill>
            <a:schemeClr val="accent5"/>
          </a:solidFill>
        </p:spPr>
        <p:txBody>
          <a:bodyPr tIns="1097280" anchor="ctr" anchorCtr="0"/>
          <a:lstStyle>
            <a:lvl1pPr marL="0" indent="0" algn="ctr">
              <a:buNone/>
              <a:defRPr b="1"/>
            </a:lvl1pPr>
          </a:lstStyle>
          <a:p>
            <a:r>
              <a:rPr lang="en-GB"/>
              <a:t>Click icon to insert picture.</a:t>
            </a:r>
          </a:p>
        </p:txBody>
      </p:sp>
      <p:sp>
        <p:nvSpPr>
          <p:cNvPr id="48" name="Picture Placeholder 3">
            <a:extLst>
              <a:ext uri="{FF2B5EF4-FFF2-40B4-BE49-F238E27FC236}">
                <a16:creationId xmlns:a16="http://schemas.microsoft.com/office/drawing/2014/main" id="{DDB54451-9D10-8852-2ED1-4E654FF6A697}"/>
              </a:ext>
            </a:extLst>
          </p:cNvPr>
          <p:cNvSpPr>
            <a:spLocks noGrp="1"/>
          </p:cNvSpPr>
          <p:nvPr>
            <p:ph type="pic" sz="quarter" idx="18" hasCustomPrompt="1"/>
          </p:nvPr>
        </p:nvSpPr>
        <p:spPr>
          <a:xfrm>
            <a:off x="0" y="1"/>
            <a:ext cx="5942012" cy="5826896"/>
          </a:xfrm>
          <a:solidFill>
            <a:schemeClr val="accent5"/>
          </a:solidFill>
        </p:spPr>
        <p:txBody>
          <a:bodyPr tIns="1097280" anchor="ctr" anchorCtr="0"/>
          <a:lstStyle>
            <a:lvl1pPr marL="0" indent="0" algn="ctr">
              <a:buNone/>
              <a:defRPr b="1"/>
            </a:lvl1pPr>
          </a:lstStyle>
          <a:p>
            <a:r>
              <a:rPr lang="en-GB"/>
              <a:t>Click icon to insert picture.</a:t>
            </a:r>
          </a:p>
        </p:txBody>
      </p:sp>
      <p:sp>
        <p:nvSpPr>
          <p:cNvPr id="6" name="Picture Placeholder 3">
            <a:extLst>
              <a:ext uri="{FF2B5EF4-FFF2-40B4-BE49-F238E27FC236}">
                <a16:creationId xmlns:a16="http://schemas.microsoft.com/office/drawing/2014/main" id="{438578BC-EF98-02EA-3F15-975F9E263202}"/>
              </a:ext>
            </a:extLst>
          </p:cNvPr>
          <p:cNvSpPr>
            <a:spLocks noGrp="1"/>
          </p:cNvSpPr>
          <p:nvPr>
            <p:ph type="pic" sz="quarter" idx="19" hasCustomPrompt="1"/>
          </p:nvPr>
        </p:nvSpPr>
        <p:spPr>
          <a:xfrm>
            <a:off x="6249988" y="3083696"/>
            <a:ext cx="5942012" cy="2743200"/>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969480FA-7679-1F5B-4CA4-606B3B755DC2}"/>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50F4555F-DD86-6119-F3B9-47B974911744}"/>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8BC7EA4-621B-8D70-E4F1-88D3BBB623B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C8063C40-9262-07C2-B955-C0FEA4628A73}"/>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8925759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1 Column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pic>
        <p:nvPicPr>
          <p:cNvPr id="16" name="Graphic 15">
            <a:extLst>
              <a:ext uri="{FF2B5EF4-FFF2-40B4-BE49-F238E27FC236}">
                <a16:creationId xmlns:a16="http://schemas.microsoft.com/office/drawing/2014/main" id="{E14877B0-B980-F288-420F-358722826D5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Tree>
    <p:extLst>
      <p:ext uri="{BB962C8B-B14F-4D97-AF65-F5344CB8AC3E}">
        <p14:creationId xmlns:p14="http://schemas.microsoft.com/office/powerpoint/2010/main" val="3013551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able x1">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14E1589F-4F07-8E99-1C45-596BDA3700F7}"/>
              </a:ext>
            </a:extLst>
          </p:cNvPr>
          <p:cNvSpPr>
            <a:spLocks noGrp="1"/>
          </p:cNvSpPr>
          <p:nvPr>
            <p:ph type="tbl" sz="quarter" idx="10" hasCustomPrompt="1"/>
          </p:nvPr>
        </p:nvSpPr>
        <p:spPr>
          <a:xfrm>
            <a:off x="2209800" y="1783080"/>
            <a:ext cx="7772400" cy="3291840"/>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4" name="Text Placeholder 22">
            <a:extLst>
              <a:ext uri="{FF2B5EF4-FFF2-40B4-BE49-F238E27FC236}">
                <a16:creationId xmlns:a16="http://schemas.microsoft.com/office/drawing/2014/main" id="{F048409A-D6CF-F9E4-9E75-CE518A373D30}"/>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359A81F0-CA3A-1DDB-A76B-F018A6B3A31B}"/>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CCB0EB0D-15C8-BCCE-B683-15A2AF817D9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14155A1-B1B4-F8DF-8AA3-97589A64E6C6}"/>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5109519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able x2">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53E862A5-319A-A4B7-6593-C6106DB471FE}"/>
              </a:ext>
            </a:extLst>
          </p:cNvPr>
          <p:cNvSpPr>
            <a:spLocks noGrp="1"/>
          </p:cNvSpPr>
          <p:nvPr>
            <p:ph type="tbl" sz="quarter" idx="10" hasCustomPrompt="1"/>
          </p:nvPr>
        </p:nvSpPr>
        <p:spPr>
          <a:xfrm>
            <a:off x="912096" y="1234440"/>
            <a:ext cx="4846321"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8" name="Table Placeholder 9">
            <a:extLst>
              <a:ext uri="{FF2B5EF4-FFF2-40B4-BE49-F238E27FC236}">
                <a16:creationId xmlns:a16="http://schemas.microsoft.com/office/drawing/2014/main" id="{9A8CCD0E-BF3A-97CD-34BA-AE419ECD4937}"/>
              </a:ext>
            </a:extLst>
          </p:cNvPr>
          <p:cNvSpPr>
            <a:spLocks noGrp="1"/>
          </p:cNvSpPr>
          <p:nvPr>
            <p:ph type="tbl" sz="quarter" idx="41" hasCustomPrompt="1"/>
          </p:nvPr>
        </p:nvSpPr>
        <p:spPr>
          <a:xfrm>
            <a:off x="6311664" y="1234440"/>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4" name="Text Placeholder 22">
            <a:extLst>
              <a:ext uri="{FF2B5EF4-FFF2-40B4-BE49-F238E27FC236}">
                <a16:creationId xmlns:a16="http://schemas.microsoft.com/office/drawing/2014/main" id="{9F2C1FA8-4F46-1B47-8284-F9574ABB2580}"/>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9" name="Text Placeholder 22">
            <a:extLst>
              <a:ext uri="{FF2B5EF4-FFF2-40B4-BE49-F238E27FC236}">
                <a16:creationId xmlns:a16="http://schemas.microsoft.com/office/drawing/2014/main" id="{5700EABD-3161-E91D-8685-BF8A7783FC93}"/>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20" name="Graphic 19">
            <a:extLst>
              <a:ext uri="{FF2B5EF4-FFF2-40B4-BE49-F238E27FC236}">
                <a16:creationId xmlns:a16="http://schemas.microsoft.com/office/drawing/2014/main" id="{B64EC911-ED5B-A453-21A9-44A36650B17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C5B736EE-7FCA-387C-1DCC-8AD9739A5E8A}"/>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995041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Imag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12" name="Picture Placeholder 3">
            <a:extLst>
              <a:ext uri="{FF2B5EF4-FFF2-40B4-BE49-F238E27FC236}">
                <a16:creationId xmlns:a16="http://schemas.microsoft.com/office/drawing/2014/main" id="{AA7A3162-D0D1-44E3-1533-548A09CA9B83}"/>
              </a:ext>
            </a:extLst>
          </p:cNvPr>
          <p:cNvSpPr>
            <a:spLocks noGrp="1"/>
          </p:cNvSpPr>
          <p:nvPr>
            <p:ph type="pic" sz="quarter" idx="18" hasCustomPrompt="1"/>
          </p:nvPr>
        </p:nvSpPr>
        <p:spPr>
          <a:xfrm>
            <a:off x="0" y="1234440"/>
            <a:ext cx="5942012" cy="4531496"/>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93B7E868-3131-B82D-39E1-D225CCBE1F7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able Placeholder 9">
            <a:extLst>
              <a:ext uri="{FF2B5EF4-FFF2-40B4-BE49-F238E27FC236}">
                <a16:creationId xmlns:a16="http://schemas.microsoft.com/office/drawing/2014/main" id="{FBB3C27D-DC39-54AB-CA1D-6A9D6D5CE255}"/>
              </a:ext>
            </a:extLst>
          </p:cNvPr>
          <p:cNvSpPr>
            <a:spLocks noGrp="1"/>
          </p:cNvSpPr>
          <p:nvPr>
            <p:ph type="tbl" sz="quarter" idx="41" hasCustomPrompt="1"/>
          </p:nvPr>
        </p:nvSpPr>
        <p:spPr>
          <a:xfrm>
            <a:off x="6311664" y="1234440"/>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17" name="Text Placeholder 22">
            <a:extLst>
              <a:ext uri="{FF2B5EF4-FFF2-40B4-BE49-F238E27FC236}">
                <a16:creationId xmlns:a16="http://schemas.microsoft.com/office/drawing/2014/main" id="{6111678F-EFD8-712F-3522-77665572EDA1}"/>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2B2FF174-9A37-4822-988B-C55985B5BD8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A23AEAE-DEAE-70B9-1308-1285317FB25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903755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and Table 2">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1269A5B4-34AE-4DE1-0932-107F46BEA86D}"/>
              </a:ext>
            </a:extLst>
          </p:cNvPr>
          <p:cNvSpPr>
            <a:spLocks noGrp="1"/>
          </p:cNvSpPr>
          <p:nvPr>
            <p:ph type="tbl" sz="quarter" idx="10" hasCustomPrompt="1"/>
          </p:nvPr>
        </p:nvSpPr>
        <p:spPr>
          <a:xfrm>
            <a:off x="2667000" y="1600200"/>
            <a:ext cx="6858000" cy="4251960"/>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lgn="l">
              <a:defRPr sz="4000" spc="100" baseline="0"/>
            </a:lvl1pPr>
          </a:lstStyle>
          <a:p>
            <a:r>
              <a:rPr lang="en-GB"/>
              <a:t>KEY TAKEAWAYS</a:t>
            </a:r>
          </a:p>
        </p:txBody>
      </p:sp>
      <p:sp>
        <p:nvSpPr>
          <p:cNvPr id="5" name="Text Placeholder 41">
            <a:extLst>
              <a:ext uri="{FF2B5EF4-FFF2-40B4-BE49-F238E27FC236}">
                <a16:creationId xmlns:a16="http://schemas.microsoft.com/office/drawing/2014/main" id="{19DA43B0-FB2E-9972-AB59-01AE7288124D}"/>
              </a:ext>
            </a:extLst>
          </p:cNvPr>
          <p:cNvSpPr>
            <a:spLocks noGrp="1"/>
          </p:cNvSpPr>
          <p:nvPr>
            <p:ph type="body" sz="quarter" idx="13" hasCustomPrompt="1"/>
          </p:nvPr>
        </p:nvSpPr>
        <p:spPr>
          <a:xfrm>
            <a:off x="365760" y="1095208"/>
            <a:ext cx="10956970" cy="360000"/>
          </a:xfrm>
        </p:spPr>
        <p:txBody>
          <a:bodyPr>
            <a:noAutofit/>
          </a:bodyPr>
          <a:lstStyle>
            <a:lvl1pPr marL="0" indent="0" algn="l">
              <a:buNone/>
              <a:defRPr sz="2000" b="1" cap="none" spc="100" baseline="0">
                <a:solidFill>
                  <a:schemeClr val="tx2"/>
                </a:solidFill>
                <a:latin typeface="+mn-lt"/>
              </a:defRPr>
            </a:lvl1pPr>
          </a:lstStyle>
          <a:p>
            <a:pPr lvl="0"/>
            <a:r>
              <a:rPr lang="en-GB"/>
              <a:t>INSERT SUBTITLE HERE</a:t>
            </a:r>
          </a:p>
        </p:txBody>
      </p:sp>
      <p:sp>
        <p:nvSpPr>
          <p:cNvPr id="6" name="Text Placeholder 22">
            <a:extLst>
              <a:ext uri="{FF2B5EF4-FFF2-40B4-BE49-F238E27FC236}">
                <a16:creationId xmlns:a16="http://schemas.microsoft.com/office/drawing/2014/main" id="{AD06FF77-AEFF-6EE6-3A8A-30EF2C7D5F7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AC3EEDCC-0E79-78E5-DE51-F6E47CCBCD9D}"/>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8358E47-6128-6336-530F-7579662289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E7040E23-D67A-0CC2-D5EB-2D3290954BC1}"/>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6534764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able x2 &amp; Subtitle Boxes">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4A6C9286-DD03-1D8F-A9D6-8EEB36AF3E8E}"/>
              </a:ext>
            </a:extLst>
          </p:cNvPr>
          <p:cNvSpPr>
            <a:spLocks noGrp="1"/>
          </p:cNvSpPr>
          <p:nvPr>
            <p:ph type="tbl" sz="quarter" idx="10" hasCustomPrompt="1"/>
          </p:nvPr>
        </p:nvSpPr>
        <p:spPr>
          <a:xfrm>
            <a:off x="614954" y="1824108"/>
            <a:ext cx="5029200" cy="4002017"/>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8" name="Table Placeholder 9">
            <a:extLst>
              <a:ext uri="{FF2B5EF4-FFF2-40B4-BE49-F238E27FC236}">
                <a16:creationId xmlns:a16="http://schemas.microsoft.com/office/drawing/2014/main" id="{307686F4-82F9-3646-4B6A-037357D7BC2F}"/>
              </a:ext>
            </a:extLst>
          </p:cNvPr>
          <p:cNvSpPr>
            <a:spLocks noGrp="1"/>
          </p:cNvSpPr>
          <p:nvPr>
            <p:ph type="tbl" sz="quarter" idx="41" hasCustomPrompt="1"/>
          </p:nvPr>
        </p:nvSpPr>
        <p:spPr>
          <a:xfrm>
            <a:off x="6311664" y="1824108"/>
            <a:ext cx="5029200" cy="4002017"/>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STATS SLIDE</a:t>
            </a:r>
          </a:p>
        </p:txBody>
      </p:sp>
      <p:sp>
        <p:nvSpPr>
          <p:cNvPr id="5" name="Text Placeholder 4">
            <a:extLst>
              <a:ext uri="{FF2B5EF4-FFF2-40B4-BE49-F238E27FC236}">
                <a16:creationId xmlns:a16="http://schemas.microsoft.com/office/drawing/2014/main" id="{E42FDEB1-04F3-A013-2F74-6B74AF44E7F0}"/>
              </a:ext>
            </a:extLst>
          </p:cNvPr>
          <p:cNvSpPr>
            <a:spLocks noGrp="1"/>
          </p:cNvSpPr>
          <p:nvPr>
            <p:ph type="body" sz="quarter" idx="30" hasCustomPrompt="1"/>
          </p:nvPr>
        </p:nvSpPr>
        <p:spPr>
          <a:xfrm>
            <a:off x="614954"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33" name="Text Placeholder 4">
            <a:extLst>
              <a:ext uri="{FF2B5EF4-FFF2-40B4-BE49-F238E27FC236}">
                <a16:creationId xmlns:a16="http://schemas.microsoft.com/office/drawing/2014/main" id="{29ADEB5B-C806-454E-7A67-E004C0104C00}"/>
              </a:ext>
            </a:extLst>
          </p:cNvPr>
          <p:cNvSpPr>
            <a:spLocks noGrp="1"/>
          </p:cNvSpPr>
          <p:nvPr>
            <p:ph type="body" sz="quarter" idx="39" hasCustomPrompt="1"/>
          </p:nvPr>
        </p:nvSpPr>
        <p:spPr>
          <a:xfrm>
            <a:off x="6299446"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6" name="Text Placeholder 22">
            <a:extLst>
              <a:ext uri="{FF2B5EF4-FFF2-40B4-BE49-F238E27FC236}">
                <a16:creationId xmlns:a16="http://schemas.microsoft.com/office/drawing/2014/main" id="{898B5D37-4EE4-0B62-DBC8-B13C9AAAA76D}"/>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484D3E2F-60D4-9722-6BAC-9349772F1771}"/>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FBF29F3D-E48F-AC8E-9610-EF499DC8384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3F7378D8-F820-CC5A-8026-80512F2B142D}"/>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0103171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Chart x2">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FF580EFD-82D8-262A-1402-F3CB094A8A49}"/>
              </a:ext>
            </a:extLst>
          </p:cNvPr>
          <p:cNvSpPr>
            <a:spLocks noGrp="1"/>
          </p:cNvSpPr>
          <p:nvPr>
            <p:ph type="chart" sz="quarter" idx="41" hasCustomPrompt="1"/>
          </p:nvPr>
        </p:nvSpPr>
        <p:spPr>
          <a:xfrm>
            <a:off x="612648" y="1600200"/>
            <a:ext cx="5029200" cy="4251960"/>
          </a:xfrm>
          <a:solidFill>
            <a:schemeClr val="accent5"/>
          </a:solidFill>
        </p:spPr>
        <p:txBody>
          <a:bodyPr tIns="2560320"/>
          <a:lstStyle>
            <a:lvl1pPr marL="0" indent="0" algn="ctr">
              <a:buFontTx/>
              <a:buNone/>
              <a:defRPr b="1"/>
            </a:lvl1pPr>
          </a:lstStyle>
          <a:p>
            <a:r>
              <a:rPr lang="en-US"/>
              <a:t>Click icon to insert chart.</a:t>
            </a:r>
          </a:p>
        </p:txBody>
      </p:sp>
      <p:sp>
        <p:nvSpPr>
          <p:cNvPr id="15" name="Chart Placeholder 11">
            <a:extLst>
              <a:ext uri="{FF2B5EF4-FFF2-40B4-BE49-F238E27FC236}">
                <a16:creationId xmlns:a16="http://schemas.microsoft.com/office/drawing/2014/main" id="{3530636A-45AC-73C2-C367-23B4D2D4E4C5}"/>
              </a:ext>
            </a:extLst>
          </p:cNvPr>
          <p:cNvSpPr>
            <a:spLocks noGrp="1"/>
          </p:cNvSpPr>
          <p:nvPr>
            <p:ph type="chart" sz="quarter" idx="42" hasCustomPrompt="1"/>
          </p:nvPr>
        </p:nvSpPr>
        <p:spPr>
          <a:xfrm>
            <a:off x="6309360" y="1600200"/>
            <a:ext cx="5029200" cy="4251960"/>
          </a:xfrm>
          <a:solidFill>
            <a:schemeClr val="accent5"/>
          </a:solidFill>
        </p:spPr>
        <p:txBody>
          <a:bodyPr tIns="2560320"/>
          <a:lstStyle>
            <a:lvl1pPr marL="0" indent="0" algn="ctr">
              <a:buFontTx/>
              <a:buNone/>
              <a:defRPr b="1"/>
            </a:lvl1pPr>
          </a:lstStyle>
          <a:p>
            <a:r>
              <a:rPr lang="en-US"/>
              <a:t>Click icon to insert chart.</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chart slide</a:t>
            </a:r>
          </a:p>
        </p:txBody>
      </p:sp>
      <p:sp>
        <p:nvSpPr>
          <p:cNvPr id="16" name="Text Placeholder 41">
            <a:extLst>
              <a:ext uri="{FF2B5EF4-FFF2-40B4-BE49-F238E27FC236}">
                <a16:creationId xmlns:a16="http://schemas.microsoft.com/office/drawing/2014/main" id="{4F3A019D-83D1-2126-677A-11393D645598}"/>
              </a:ext>
            </a:extLst>
          </p:cNvPr>
          <p:cNvSpPr>
            <a:spLocks noGrp="1"/>
          </p:cNvSpPr>
          <p:nvPr>
            <p:ph type="body" sz="quarter" idx="13" hasCustomPrompt="1"/>
          </p:nvPr>
        </p:nvSpPr>
        <p:spPr>
          <a:xfrm>
            <a:off x="365760" y="1095208"/>
            <a:ext cx="10956970" cy="360000"/>
          </a:xfrm>
        </p:spPr>
        <p:txBody>
          <a:bodyPr>
            <a:noAutofit/>
          </a:bodyPr>
          <a:lstStyle>
            <a:lvl1pPr marL="0" indent="0" algn="l">
              <a:buNone/>
              <a:defRPr sz="2000" b="1" cap="none" spc="100" baseline="0">
                <a:solidFill>
                  <a:schemeClr val="tx2"/>
                </a:solidFill>
                <a:latin typeface="+mn-lt"/>
              </a:defRPr>
            </a:lvl1pPr>
          </a:lstStyle>
          <a:p>
            <a:pPr lvl="0"/>
            <a:r>
              <a:rPr lang="en-GB"/>
              <a:t>INSERT SUBTITLE HERE</a:t>
            </a:r>
          </a:p>
        </p:txBody>
      </p:sp>
      <p:sp>
        <p:nvSpPr>
          <p:cNvPr id="6" name="Text Placeholder 22">
            <a:extLst>
              <a:ext uri="{FF2B5EF4-FFF2-40B4-BE49-F238E27FC236}">
                <a16:creationId xmlns:a16="http://schemas.microsoft.com/office/drawing/2014/main" id="{6CD0E883-C672-2803-1900-85F2C82E9F35}"/>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02369741-1912-77EA-090E-584697D2E733}"/>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6A7FA394-7384-7868-6EAA-FF3F1A7931C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B88E834C-1205-4724-56C9-3A1EB0EDB2A7}"/>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793346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SmartArt x2">
    <p:spTree>
      <p:nvGrpSpPr>
        <p:cNvPr id="1" name=""/>
        <p:cNvGrpSpPr/>
        <p:nvPr/>
      </p:nvGrpSpPr>
      <p:grpSpPr>
        <a:xfrm>
          <a:off x="0" y="0"/>
          <a:ext cx="0" cy="0"/>
          <a:chOff x="0" y="0"/>
          <a:chExt cx="0" cy="0"/>
        </a:xfrm>
      </p:grpSpPr>
      <p:sp>
        <p:nvSpPr>
          <p:cNvPr id="9" name="SmartArt Placeholder 7">
            <a:extLst>
              <a:ext uri="{FF2B5EF4-FFF2-40B4-BE49-F238E27FC236}">
                <a16:creationId xmlns:a16="http://schemas.microsoft.com/office/drawing/2014/main" id="{044EEDFA-B8E4-CA9E-E1DF-D1CFEE461BC3}"/>
              </a:ext>
            </a:extLst>
          </p:cNvPr>
          <p:cNvSpPr>
            <a:spLocks noGrp="1"/>
          </p:cNvSpPr>
          <p:nvPr>
            <p:ph type="dgm" sz="quarter" idx="44" hasCustomPrompt="1"/>
          </p:nvPr>
        </p:nvSpPr>
        <p:spPr>
          <a:xfrm>
            <a:off x="6309360" y="1819656"/>
            <a:ext cx="5029200" cy="4005072"/>
          </a:xfrm>
          <a:solidFill>
            <a:schemeClr val="accent5"/>
          </a:solidFill>
        </p:spPr>
        <p:txBody>
          <a:bodyPr tIns="2560320"/>
          <a:lstStyle>
            <a:lvl1pPr marL="0" indent="0" algn="ctr">
              <a:buFontTx/>
              <a:buNone/>
              <a:defRPr b="1"/>
            </a:lvl1pPr>
          </a:lstStyle>
          <a:p>
            <a:r>
              <a:rPr lang="en-US"/>
              <a:t>Click icon to insert SmartArt.</a:t>
            </a:r>
          </a:p>
        </p:txBody>
      </p:sp>
      <p:sp>
        <p:nvSpPr>
          <p:cNvPr id="8" name="SmartArt Placeholder 7">
            <a:extLst>
              <a:ext uri="{FF2B5EF4-FFF2-40B4-BE49-F238E27FC236}">
                <a16:creationId xmlns:a16="http://schemas.microsoft.com/office/drawing/2014/main" id="{504C11BB-7374-58B0-594C-787A0704787B}"/>
              </a:ext>
            </a:extLst>
          </p:cNvPr>
          <p:cNvSpPr>
            <a:spLocks noGrp="1"/>
          </p:cNvSpPr>
          <p:nvPr>
            <p:ph type="dgm" sz="quarter" idx="43" hasCustomPrompt="1"/>
          </p:nvPr>
        </p:nvSpPr>
        <p:spPr>
          <a:xfrm>
            <a:off x="612648" y="1819656"/>
            <a:ext cx="5029200" cy="4005072"/>
          </a:xfrm>
          <a:solidFill>
            <a:schemeClr val="accent5"/>
          </a:solidFill>
        </p:spPr>
        <p:txBody>
          <a:bodyPr tIns="2560320"/>
          <a:lstStyle>
            <a:lvl1pPr marL="0" indent="0" algn="ctr">
              <a:buFontTx/>
              <a:buNone/>
              <a:defRPr b="1"/>
            </a:lvl1pPr>
          </a:lstStyle>
          <a:p>
            <a:r>
              <a:rPr lang="en-US"/>
              <a:t>Click icon to insert SmartArt.</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SMARTART slide</a:t>
            </a:r>
          </a:p>
        </p:txBody>
      </p:sp>
      <p:sp>
        <p:nvSpPr>
          <p:cNvPr id="5" name="Text Placeholder 4">
            <a:extLst>
              <a:ext uri="{FF2B5EF4-FFF2-40B4-BE49-F238E27FC236}">
                <a16:creationId xmlns:a16="http://schemas.microsoft.com/office/drawing/2014/main" id="{E42FDEB1-04F3-A013-2F74-6B74AF44E7F0}"/>
              </a:ext>
            </a:extLst>
          </p:cNvPr>
          <p:cNvSpPr>
            <a:spLocks noGrp="1"/>
          </p:cNvSpPr>
          <p:nvPr>
            <p:ph type="body" sz="quarter" idx="30" hasCustomPrompt="1"/>
          </p:nvPr>
        </p:nvSpPr>
        <p:spPr>
          <a:xfrm>
            <a:off x="614954"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33" name="Text Placeholder 4">
            <a:extLst>
              <a:ext uri="{FF2B5EF4-FFF2-40B4-BE49-F238E27FC236}">
                <a16:creationId xmlns:a16="http://schemas.microsoft.com/office/drawing/2014/main" id="{29ADEB5B-C806-454E-7A67-E004C0104C00}"/>
              </a:ext>
            </a:extLst>
          </p:cNvPr>
          <p:cNvSpPr>
            <a:spLocks noGrp="1"/>
          </p:cNvSpPr>
          <p:nvPr>
            <p:ph type="body" sz="quarter" idx="39" hasCustomPrompt="1"/>
          </p:nvPr>
        </p:nvSpPr>
        <p:spPr>
          <a:xfrm>
            <a:off x="6299446"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6" name="Text Placeholder 22">
            <a:extLst>
              <a:ext uri="{FF2B5EF4-FFF2-40B4-BE49-F238E27FC236}">
                <a16:creationId xmlns:a16="http://schemas.microsoft.com/office/drawing/2014/main" id="{3EE402C0-B7A1-2EDD-76BB-90FBBA949554}"/>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C519BCAA-DEBE-E78D-2F4A-C9DE925E26A4}"/>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2F99BA72-5263-3235-7788-F82B874B34B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AEE2255-BABF-A194-4BA6-2C00F5760CB2}"/>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6640919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eam Layout with Portra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600200"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 name="Picture Placeholder 5">
            <a:extLst>
              <a:ext uri="{FF2B5EF4-FFF2-40B4-BE49-F238E27FC236}">
                <a16:creationId xmlns:a16="http://schemas.microsoft.com/office/drawing/2014/main" id="{EEA8B604-1BAE-4D49-F54D-DCCAC1B85E16}"/>
              </a:ext>
            </a:extLst>
          </p:cNvPr>
          <p:cNvSpPr>
            <a:spLocks noGrp="1"/>
          </p:cNvSpPr>
          <p:nvPr>
            <p:ph type="pic" sz="quarter" idx="39" hasCustomPrompt="1"/>
          </p:nvPr>
        </p:nvSpPr>
        <p:spPr>
          <a:xfrm>
            <a:off x="457200" y="144579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35" name="Text Placeholder 17">
            <a:extLst>
              <a:ext uri="{FF2B5EF4-FFF2-40B4-BE49-F238E27FC236}">
                <a16:creationId xmlns:a16="http://schemas.microsoft.com/office/drawing/2014/main" id="{F93DEE52-F1A7-E732-1594-8641166B281C}"/>
              </a:ext>
            </a:extLst>
          </p:cNvPr>
          <p:cNvSpPr>
            <a:spLocks noGrp="1"/>
          </p:cNvSpPr>
          <p:nvPr>
            <p:ph type="body" sz="quarter" idx="41" hasCustomPrompt="1"/>
          </p:nvPr>
        </p:nvSpPr>
        <p:spPr>
          <a:xfrm>
            <a:off x="1600200"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9" name="Picture Placeholder 5">
            <a:extLst>
              <a:ext uri="{FF2B5EF4-FFF2-40B4-BE49-F238E27FC236}">
                <a16:creationId xmlns:a16="http://schemas.microsoft.com/office/drawing/2014/main" id="{0EC22661-8FAC-3102-C889-C06C88BD330B}"/>
              </a:ext>
            </a:extLst>
          </p:cNvPr>
          <p:cNvSpPr>
            <a:spLocks noGrp="1"/>
          </p:cNvSpPr>
          <p:nvPr>
            <p:ph type="pic" sz="quarter" idx="51" hasCustomPrompt="1"/>
          </p:nvPr>
        </p:nvSpPr>
        <p:spPr>
          <a:xfrm>
            <a:off x="457200" y="3075343"/>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71" name="Text Placeholder 17">
            <a:extLst>
              <a:ext uri="{FF2B5EF4-FFF2-40B4-BE49-F238E27FC236}">
                <a16:creationId xmlns:a16="http://schemas.microsoft.com/office/drawing/2014/main" id="{03131E18-579F-AC64-0472-42FF118E6BB5}"/>
              </a:ext>
            </a:extLst>
          </p:cNvPr>
          <p:cNvSpPr>
            <a:spLocks noGrp="1"/>
          </p:cNvSpPr>
          <p:nvPr>
            <p:ph type="body" sz="quarter" idx="53" hasCustomPrompt="1"/>
          </p:nvPr>
        </p:nvSpPr>
        <p:spPr>
          <a:xfrm>
            <a:off x="1600200"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84" name="Picture Placeholder 5">
            <a:extLst>
              <a:ext uri="{FF2B5EF4-FFF2-40B4-BE49-F238E27FC236}">
                <a16:creationId xmlns:a16="http://schemas.microsoft.com/office/drawing/2014/main" id="{51ED897F-7B4C-E6B2-B28E-1304FADCBD0D}"/>
              </a:ext>
            </a:extLst>
          </p:cNvPr>
          <p:cNvSpPr>
            <a:spLocks noGrp="1"/>
          </p:cNvSpPr>
          <p:nvPr>
            <p:ph type="pic" sz="quarter" idx="63" hasCustomPrompt="1"/>
          </p:nvPr>
        </p:nvSpPr>
        <p:spPr>
          <a:xfrm>
            <a:off x="457200" y="467525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86" name="Text Placeholder 17">
            <a:extLst>
              <a:ext uri="{FF2B5EF4-FFF2-40B4-BE49-F238E27FC236}">
                <a16:creationId xmlns:a16="http://schemas.microsoft.com/office/drawing/2014/main" id="{E1610D74-3981-DA37-58A7-35C260D76FE7}"/>
              </a:ext>
            </a:extLst>
          </p:cNvPr>
          <p:cNvSpPr>
            <a:spLocks noGrp="1"/>
          </p:cNvSpPr>
          <p:nvPr>
            <p:ph type="body" sz="quarter" idx="65" hasCustomPrompt="1"/>
          </p:nvPr>
        </p:nvSpPr>
        <p:spPr>
          <a:xfrm>
            <a:off x="1600200"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16" name="Text Placeholder 17">
            <a:extLst>
              <a:ext uri="{FF2B5EF4-FFF2-40B4-BE49-F238E27FC236}">
                <a16:creationId xmlns:a16="http://schemas.microsoft.com/office/drawing/2014/main" id="{AF5D57F1-D150-A9DF-F685-85949F2E93A2}"/>
              </a:ext>
            </a:extLst>
          </p:cNvPr>
          <p:cNvSpPr>
            <a:spLocks noGrp="1"/>
          </p:cNvSpPr>
          <p:nvPr>
            <p:ph type="body" sz="quarter" idx="76" hasCustomPrompt="1"/>
          </p:nvPr>
        </p:nvSpPr>
        <p:spPr>
          <a:xfrm>
            <a:off x="1600200"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1" name="Text Placeholder 17">
            <a:extLst>
              <a:ext uri="{FF2B5EF4-FFF2-40B4-BE49-F238E27FC236}">
                <a16:creationId xmlns:a16="http://schemas.microsoft.com/office/drawing/2014/main" id="{1415AA33-65D2-CCDD-15F7-0D8F2DECE070}"/>
              </a:ext>
            </a:extLst>
          </p:cNvPr>
          <p:cNvSpPr>
            <a:spLocks noGrp="1"/>
          </p:cNvSpPr>
          <p:nvPr>
            <p:ph type="body" sz="quarter" idx="81" hasCustomPrompt="1"/>
          </p:nvPr>
        </p:nvSpPr>
        <p:spPr>
          <a:xfrm>
            <a:off x="1600200"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9299448"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3" name="Picture Placeholder 5">
            <a:extLst>
              <a:ext uri="{FF2B5EF4-FFF2-40B4-BE49-F238E27FC236}">
                <a16:creationId xmlns:a16="http://schemas.microsoft.com/office/drawing/2014/main" id="{39EFDD93-72BE-3682-2E14-EF331A4E435C}"/>
              </a:ext>
            </a:extLst>
          </p:cNvPr>
          <p:cNvSpPr>
            <a:spLocks noGrp="1"/>
          </p:cNvSpPr>
          <p:nvPr>
            <p:ph type="pic" sz="quarter" idx="83" hasCustomPrompt="1"/>
          </p:nvPr>
        </p:nvSpPr>
        <p:spPr>
          <a:xfrm>
            <a:off x="8156448" y="144579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44" name="Text Placeholder 17">
            <a:extLst>
              <a:ext uri="{FF2B5EF4-FFF2-40B4-BE49-F238E27FC236}">
                <a16:creationId xmlns:a16="http://schemas.microsoft.com/office/drawing/2014/main" id="{DD3CCB5E-AF58-8323-F975-05AF9BC06E37}"/>
              </a:ext>
            </a:extLst>
          </p:cNvPr>
          <p:cNvSpPr>
            <a:spLocks noGrp="1"/>
          </p:cNvSpPr>
          <p:nvPr>
            <p:ph type="body" sz="quarter" idx="84" hasCustomPrompt="1"/>
          </p:nvPr>
        </p:nvSpPr>
        <p:spPr>
          <a:xfrm>
            <a:off x="9299448"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5" name="Picture Placeholder 5">
            <a:extLst>
              <a:ext uri="{FF2B5EF4-FFF2-40B4-BE49-F238E27FC236}">
                <a16:creationId xmlns:a16="http://schemas.microsoft.com/office/drawing/2014/main" id="{5D46B875-DE3C-CE80-1A76-1A54E4B5624E}"/>
              </a:ext>
            </a:extLst>
          </p:cNvPr>
          <p:cNvSpPr>
            <a:spLocks noGrp="1"/>
          </p:cNvSpPr>
          <p:nvPr>
            <p:ph type="pic" sz="quarter" idx="85" hasCustomPrompt="1"/>
          </p:nvPr>
        </p:nvSpPr>
        <p:spPr>
          <a:xfrm>
            <a:off x="8156448" y="3075343"/>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46" name="Text Placeholder 17">
            <a:extLst>
              <a:ext uri="{FF2B5EF4-FFF2-40B4-BE49-F238E27FC236}">
                <a16:creationId xmlns:a16="http://schemas.microsoft.com/office/drawing/2014/main" id="{8F8A34EA-F9F8-B531-C9E5-BD389BF28674}"/>
              </a:ext>
            </a:extLst>
          </p:cNvPr>
          <p:cNvSpPr>
            <a:spLocks noGrp="1"/>
          </p:cNvSpPr>
          <p:nvPr>
            <p:ph type="body" sz="quarter" idx="86" hasCustomPrompt="1"/>
          </p:nvPr>
        </p:nvSpPr>
        <p:spPr>
          <a:xfrm>
            <a:off x="9299448"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7" name="Picture Placeholder 5">
            <a:extLst>
              <a:ext uri="{FF2B5EF4-FFF2-40B4-BE49-F238E27FC236}">
                <a16:creationId xmlns:a16="http://schemas.microsoft.com/office/drawing/2014/main" id="{232B562D-4EDF-BF3F-6CE3-BB33DE8E54E1}"/>
              </a:ext>
            </a:extLst>
          </p:cNvPr>
          <p:cNvSpPr>
            <a:spLocks noGrp="1"/>
          </p:cNvSpPr>
          <p:nvPr>
            <p:ph type="pic" sz="quarter" idx="87" hasCustomPrompt="1"/>
          </p:nvPr>
        </p:nvSpPr>
        <p:spPr>
          <a:xfrm>
            <a:off x="8156448" y="467525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48" name="Text Placeholder 17">
            <a:extLst>
              <a:ext uri="{FF2B5EF4-FFF2-40B4-BE49-F238E27FC236}">
                <a16:creationId xmlns:a16="http://schemas.microsoft.com/office/drawing/2014/main" id="{9C46AB45-19EA-B597-03A0-06D93B0C08FE}"/>
              </a:ext>
            </a:extLst>
          </p:cNvPr>
          <p:cNvSpPr>
            <a:spLocks noGrp="1"/>
          </p:cNvSpPr>
          <p:nvPr>
            <p:ph type="body" sz="quarter" idx="88" hasCustomPrompt="1"/>
          </p:nvPr>
        </p:nvSpPr>
        <p:spPr>
          <a:xfrm>
            <a:off x="9299448"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9" name="Text Placeholder 17">
            <a:extLst>
              <a:ext uri="{FF2B5EF4-FFF2-40B4-BE49-F238E27FC236}">
                <a16:creationId xmlns:a16="http://schemas.microsoft.com/office/drawing/2014/main" id="{BC16CC03-7511-FD74-4A30-455E0247CBA7}"/>
              </a:ext>
            </a:extLst>
          </p:cNvPr>
          <p:cNvSpPr>
            <a:spLocks noGrp="1"/>
          </p:cNvSpPr>
          <p:nvPr>
            <p:ph type="body" sz="quarter" idx="89" hasCustomPrompt="1"/>
          </p:nvPr>
        </p:nvSpPr>
        <p:spPr>
          <a:xfrm>
            <a:off x="9299448"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2" name="Text Placeholder 17">
            <a:extLst>
              <a:ext uri="{FF2B5EF4-FFF2-40B4-BE49-F238E27FC236}">
                <a16:creationId xmlns:a16="http://schemas.microsoft.com/office/drawing/2014/main" id="{9CD7920D-F5A8-181F-C476-D64100003AD9}"/>
              </a:ext>
            </a:extLst>
          </p:cNvPr>
          <p:cNvSpPr>
            <a:spLocks noGrp="1"/>
          </p:cNvSpPr>
          <p:nvPr>
            <p:ph type="body" sz="quarter" idx="90" hasCustomPrompt="1"/>
          </p:nvPr>
        </p:nvSpPr>
        <p:spPr>
          <a:xfrm>
            <a:off x="9299448"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5449824"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6" name="Picture Placeholder 5">
            <a:extLst>
              <a:ext uri="{FF2B5EF4-FFF2-40B4-BE49-F238E27FC236}">
                <a16:creationId xmlns:a16="http://schemas.microsoft.com/office/drawing/2014/main" id="{56350CA7-802C-7D52-1A00-EFA20475B826}"/>
              </a:ext>
            </a:extLst>
          </p:cNvPr>
          <p:cNvSpPr>
            <a:spLocks noGrp="1"/>
          </p:cNvSpPr>
          <p:nvPr>
            <p:ph type="pic" sz="quarter" idx="92" hasCustomPrompt="1"/>
          </p:nvPr>
        </p:nvSpPr>
        <p:spPr>
          <a:xfrm>
            <a:off x="4305090" y="144579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57" name="Text Placeholder 17">
            <a:extLst>
              <a:ext uri="{FF2B5EF4-FFF2-40B4-BE49-F238E27FC236}">
                <a16:creationId xmlns:a16="http://schemas.microsoft.com/office/drawing/2014/main" id="{3AEEBE56-3398-44B1-4F40-2156CB7B8E2D}"/>
              </a:ext>
            </a:extLst>
          </p:cNvPr>
          <p:cNvSpPr>
            <a:spLocks noGrp="1"/>
          </p:cNvSpPr>
          <p:nvPr>
            <p:ph type="body" sz="quarter" idx="93" hasCustomPrompt="1"/>
          </p:nvPr>
        </p:nvSpPr>
        <p:spPr>
          <a:xfrm>
            <a:off x="5448090"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58" name="Picture Placeholder 5">
            <a:extLst>
              <a:ext uri="{FF2B5EF4-FFF2-40B4-BE49-F238E27FC236}">
                <a16:creationId xmlns:a16="http://schemas.microsoft.com/office/drawing/2014/main" id="{D849E570-B9C5-AD6B-775C-4E909F90F83E}"/>
              </a:ext>
            </a:extLst>
          </p:cNvPr>
          <p:cNvSpPr>
            <a:spLocks noGrp="1"/>
          </p:cNvSpPr>
          <p:nvPr>
            <p:ph type="pic" sz="quarter" idx="94" hasCustomPrompt="1"/>
          </p:nvPr>
        </p:nvSpPr>
        <p:spPr>
          <a:xfrm>
            <a:off x="4305090" y="3075343"/>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59" name="Text Placeholder 17">
            <a:extLst>
              <a:ext uri="{FF2B5EF4-FFF2-40B4-BE49-F238E27FC236}">
                <a16:creationId xmlns:a16="http://schemas.microsoft.com/office/drawing/2014/main" id="{034CCEEA-CB5E-D731-442B-DC0EDC37B109}"/>
              </a:ext>
            </a:extLst>
          </p:cNvPr>
          <p:cNvSpPr>
            <a:spLocks noGrp="1"/>
          </p:cNvSpPr>
          <p:nvPr>
            <p:ph type="body" sz="quarter" idx="95" hasCustomPrompt="1"/>
          </p:nvPr>
        </p:nvSpPr>
        <p:spPr>
          <a:xfrm>
            <a:off x="5448090"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0" name="Picture Placeholder 5">
            <a:extLst>
              <a:ext uri="{FF2B5EF4-FFF2-40B4-BE49-F238E27FC236}">
                <a16:creationId xmlns:a16="http://schemas.microsoft.com/office/drawing/2014/main" id="{6BCA09BE-2A89-799F-454A-4655DD16E810}"/>
              </a:ext>
            </a:extLst>
          </p:cNvPr>
          <p:cNvSpPr>
            <a:spLocks noGrp="1"/>
          </p:cNvSpPr>
          <p:nvPr>
            <p:ph type="pic" sz="quarter" idx="96" hasCustomPrompt="1"/>
          </p:nvPr>
        </p:nvSpPr>
        <p:spPr>
          <a:xfrm>
            <a:off x="4305090" y="467525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61" name="Text Placeholder 17">
            <a:extLst>
              <a:ext uri="{FF2B5EF4-FFF2-40B4-BE49-F238E27FC236}">
                <a16:creationId xmlns:a16="http://schemas.microsoft.com/office/drawing/2014/main" id="{FB05C365-AF0D-916D-955C-56A849DC110A}"/>
              </a:ext>
            </a:extLst>
          </p:cNvPr>
          <p:cNvSpPr>
            <a:spLocks noGrp="1"/>
          </p:cNvSpPr>
          <p:nvPr>
            <p:ph type="body" sz="quarter" idx="97" hasCustomPrompt="1"/>
          </p:nvPr>
        </p:nvSpPr>
        <p:spPr>
          <a:xfrm>
            <a:off x="5448090"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2" name="Text Placeholder 17">
            <a:extLst>
              <a:ext uri="{FF2B5EF4-FFF2-40B4-BE49-F238E27FC236}">
                <a16:creationId xmlns:a16="http://schemas.microsoft.com/office/drawing/2014/main" id="{F5B5FA08-92BE-95B8-B1B4-BAA1C2B21AC8}"/>
              </a:ext>
            </a:extLst>
          </p:cNvPr>
          <p:cNvSpPr>
            <a:spLocks noGrp="1"/>
          </p:cNvSpPr>
          <p:nvPr>
            <p:ph type="body" sz="quarter" idx="98" hasCustomPrompt="1"/>
          </p:nvPr>
        </p:nvSpPr>
        <p:spPr>
          <a:xfrm>
            <a:off x="5448090"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7" name="Text Placeholder 17">
            <a:extLst>
              <a:ext uri="{FF2B5EF4-FFF2-40B4-BE49-F238E27FC236}">
                <a16:creationId xmlns:a16="http://schemas.microsoft.com/office/drawing/2014/main" id="{23394BD0-C521-080B-6BE7-1AC2F20B48B5}"/>
              </a:ext>
            </a:extLst>
          </p:cNvPr>
          <p:cNvSpPr>
            <a:spLocks noGrp="1"/>
          </p:cNvSpPr>
          <p:nvPr>
            <p:ph type="body" sz="quarter" idx="99" hasCustomPrompt="1"/>
          </p:nvPr>
        </p:nvSpPr>
        <p:spPr>
          <a:xfrm>
            <a:off x="5448090"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4E51B185-E64C-BD4E-5753-08002C2D8505}"/>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C0A98872-2A58-B556-C336-53C5E284449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D5742EA7-C4A4-7B24-2EA6-81BF78710432}"/>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7444715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eam Layout No Portra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051560"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35" name="Text Placeholder 17">
            <a:extLst>
              <a:ext uri="{FF2B5EF4-FFF2-40B4-BE49-F238E27FC236}">
                <a16:creationId xmlns:a16="http://schemas.microsoft.com/office/drawing/2014/main" id="{F93DEE52-F1A7-E732-1594-8641166B281C}"/>
              </a:ext>
            </a:extLst>
          </p:cNvPr>
          <p:cNvSpPr>
            <a:spLocks noGrp="1"/>
          </p:cNvSpPr>
          <p:nvPr>
            <p:ph type="body" sz="quarter" idx="41" hasCustomPrompt="1"/>
          </p:nvPr>
        </p:nvSpPr>
        <p:spPr>
          <a:xfrm>
            <a:off x="1051560"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71" name="Text Placeholder 17">
            <a:extLst>
              <a:ext uri="{FF2B5EF4-FFF2-40B4-BE49-F238E27FC236}">
                <a16:creationId xmlns:a16="http://schemas.microsoft.com/office/drawing/2014/main" id="{03131E18-579F-AC64-0472-42FF118E6BB5}"/>
              </a:ext>
            </a:extLst>
          </p:cNvPr>
          <p:cNvSpPr>
            <a:spLocks noGrp="1"/>
          </p:cNvSpPr>
          <p:nvPr>
            <p:ph type="body" sz="quarter" idx="53" hasCustomPrompt="1"/>
          </p:nvPr>
        </p:nvSpPr>
        <p:spPr>
          <a:xfrm>
            <a:off x="1051560"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86" name="Text Placeholder 17">
            <a:extLst>
              <a:ext uri="{FF2B5EF4-FFF2-40B4-BE49-F238E27FC236}">
                <a16:creationId xmlns:a16="http://schemas.microsoft.com/office/drawing/2014/main" id="{E1610D74-3981-DA37-58A7-35C260D76FE7}"/>
              </a:ext>
            </a:extLst>
          </p:cNvPr>
          <p:cNvSpPr>
            <a:spLocks noGrp="1"/>
          </p:cNvSpPr>
          <p:nvPr>
            <p:ph type="body" sz="quarter" idx="65" hasCustomPrompt="1"/>
          </p:nvPr>
        </p:nvSpPr>
        <p:spPr>
          <a:xfrm>
            <a:off x="1051560"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16" name="Text Placeholder 17">
            <a:extLst>
              <a:ext uri="{FF2B5EF4-FFF2-40B4-BE49-F238E27FC236}">
                <a16:creationId xmlns:a16="http://schemas.microsoft.com/office/drawing/2014/main" id="{AF5D57F1-D150-A9DF-F685-85949F2E93A2}"/>
              </a:ext>
            </a:extLst>
          </p:cNvPr>
          <p:cNvSpPr>
            <a:spLocks noGrp="1"/>
          </p:cNvSpPr>
          <p:nvPr>
            <p:ph type="body" sz="quarter" idx="76" hasCustomPrompt="1"/>
          </p:nvPr>
        </p:nvSpPr>
        <p:spPr>
          <a:xfrm>
            <a:off x="1051560" y="3064624"/>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 1 row</a:t>
            </a:r>
          </a:p>
          <a:p>
            <a:pPr lvl="1"/>
            <a:r>
              <a:rPr lang="en-GB"/>
              <a:t>ACADEMIC DEGREES</a:t>
            </a:r>
          </a:p>
        </p:txBody>
      </p:sp>
      <p:sp>
        <p:nvSpPr>
          <p:cNvPr id="41" name="Text Placeholder 17">
            <a:extLst>
              <a:ext uri="{FF2B5EF4-FFF2-40B4-BE49-F238E27FC236}">
                <a16:creationId xmlns:a16="http://schemas.microsoft.com/office/drawing/2014/main" id="{1415AA33-65D2-CCDD-15F7-0D8F2DECE070}"/>
              </a:ext>
            </a:extLst>
          </p:cNvPr>
          <p:cNvSpPr>
            <a:spLocks noGrp="1"/>
          </p:cNvSpPr>
          <p:nvPr>
            <p:ph type="body" sz="quarter" idx="81" hasCustomPrompt="1"/>
          </p:nvPr>
        </p:nvSpPr>
        <p:spPr>
          <a:xfrm>
            <a:off x="1051560" y="4460082"/>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8686800"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44" name="Text Placeholder 17">
            <a:extLst>
              <a:ext uri="{FF2B5EF4-FFF2-40B4-BE49-F238E27FC236}">
                <a16:creationId xmlns:a16="http://schemas.microsoft.com/office/drawing/2014/main" id="{DD3CCB5E-AF58-8323-F975-05AF9BC06E37}"/>
              </a:ext>
            </a:extLst>
          </p:cNvPr>
          <p:cNvSpPr>
            <a:spLocks noGrp="1"/>
          </p:cNvSpPr>
          <p:nvPr>
            <p:ph type="body" sz="quarter" idx="84" hasCustomPrompt="1"/>
          </p:nvPr>
        </p:nvSpPr>
        <p:spPr>
          <a:xfrm>
            <a:off x="8686800"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6" name="Text Placeholder 17">
            <a:extLst>
              <a:ext uri="{FF2B5EF4-FFF2-40B4-BE49-F238E27FC236}">
                <a16:creationId xmlns:a16="http://schemas.microsoft.com/office/drawing/2014/main" id="{8F8A34EA-F9F8-B531-C9E5-BD389BF28674}"/>
              </a:ext>
            </a:extLst>
          </p:cNvPr>
          <p:cNvSpPr>
            <a:spLocks noGrp="1"/>
          </p:cNvSpPr>
          <p:nvPr>
            <p:ph type="body" sz="quarter" idx="86" hasCustomPrompt="1"/>
          </p:nvPr>
        </p:nvSpPr>
        <p:spPr>
          <a:xfrm>
            <a:off x="8686800"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8" name="Text Placeholder 17">
            <a:extLst>
              <a:ext uri="{FF2B5EF4-FFF2-40B4-BE49-F238E27FC236}">
                <a16:creationId xmlns:a16="http://schemas.microsoft.com/office/drawing/2014/main" id="{9C46AB45-19EA-B597-03A0-06D93B0C08FE}"/>
              </a:ext>
            </a:extLst>
          </p:cNvPr>
          <p:cNvSpPr>
            <a:spLocks noGrp="1"/>
          </p:cNvSpPr>
          <p:nvPr>
            <p:ph type="body" sz="quarter" idx="88" hasCustomPrompt="1"/>
          </p:nvPr>
        </p:nvSpPr>
        <p:spPr>
          <a:xfrm>
            <a:off x="8686800"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9" name="Text Placeholder 17">
            <a:extLst>
              <a:ext uri="{FF2B5EF4-FFF2-40B4-BE49-F238E27FC236}">
                <a16:creationId xmlns:a16="http://schemas.microsoft.com/office/drawing/2014/main" id="{BC16CC03-7511-FD74-4A30-455E0247CBA7}"/>
              </a:ext>
            </a:extLst>
          </p:cNvPr>
          <p:cNvSpPr>
            <a:spLocks noGrp="1"/>
          </p:cNvSpPr>
          <p:nvPr>
            <p:ph type="body" sz="quarter" idx="89" hasCustomPrompt="1"/>
          </p:nvPr>
        </p:nvSpPr>
        <p:spPr>
          <a:xfrm>
            <a:off x="8686800" y="3064624"/>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2" name="Text Placeholder 17">
            <a:extLst>
              <a:ext uri="{FF2B5EF4-FFF2-40B4-BE49-F238E27FC236}">
                <a16:creationId xmlns:a16="http://schemas.microsoft.com/office/drawing/2014/main" id="{9CD7920D-F5A8-181F-C476-D64100003AD9}"/>
              </a:ext>
            </a:extLst>
          </p:cNvPr>
          <p:cNvSpPr>
            <a:spLocks noGrp="1"/>
          </p:cNvSpPr>
          <p:nvPr>
            <p:ph type="body" sz="quarter" idx="90" hasCustomPrompt="1"/>
          </p:nvPr>
        </p:nvSpPr>
        <p:spPr>
          <a:xfrm>
            <a:off x="8686800" y="4460082"/>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4818888"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57" name="Text Placeholder 17">
            <a:extLst>
              <a:ext uri="{FF2B5EF4-FFF2-40B4-BE49-F238E27FC236}">
                <a16:creationId xmlns:a16="http://schemas.microsoft.com/office/drawing/2014/main" id="{3AEEBE56-3398-44B1-4F40-2156CB7B8E2D}"/>
              </a:ext>
            </a:extLst>
          </p:cNvPr>
          <p:cNvSpPr>
            <a:spLocks noGrp="1"/>
          </p:cNvSpPr>
          <p:nvPr>
            <p:ph type="body" sz="quarter" idx="93" hasCustomPrompt="1"/>
          </p:nvPr>
        </p:nvSpPr>
        <p:spPr>
          <a:xfrm>
            <a:off x="4818888"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59" name="Text Placeholder 17">
            <a:extLst>
              <a:ext uri="{FF2B5EF4-FFF2-40B4-BE49-F238E27FC236}">
                <a16:creationId xmlns:a16="http://schemas.microsoft.com/office/drawing/2014/main" id="{034CCEEA-CB5E-D731-442B-DC0EDC37B109}"/>
              </a:ext>
            </a:extLst>
          </p:cNvPr>
          <p:cNvSpPr>
            <a:spLocks noGrp="1"/>
          </p:cNvSpPr>
          <p:nvPr>
            <p:ph type="body" sz="quarter" idx="95" hasCustomPrompt="1"/>
          </p:nvPr>
        </p:nvSpPr>
        <p:spPr>
          <a:xfrm>
            <a:off x="4818888"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1" name="Text Placeholder 17">
            <a:extLst>
              <a:ext uri="{FF2B5EF4-FFF2-40B4-BE49-F238E27FC236}">
                <a16:creationId xmlns:a16="http://schemas.microsoft.com/office/drawing/2014/main" id="{FB05C365-AF0D-916D-955C-56A849DC110A}"/>
              </a:ext>
            </a:extLst>
          </p:cNvPr>
          <p:cNvSpPr>
            <a:spLocks noGrp="1"/>
          </p:cNvSpPr>
          <p:nvPr>
            <p:ph type="body" sz="quarter" idx="97" hasCustomPrompt="1"/>
          </p:nvPr>
        </p:nvSpPr>
        <p:spPr>
          <a:xfrm>
            <a:off x="4818888"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2" name="Text Placeholder 17">
            <a:extLst>
              <a:ext uri="{FF2B5EF4-FFF2-40B4-BE49-F238E27FC236}">
                <a16:creationId xmlns:a16="http://schemas.microsoft.com/office/drawing/2014/main" id="{F5B5FA08-92BE-95B8-B1B4-BAA1C2B21AC8}"/>
              </a:ext>
            </a:extLst>
          </p:cNvPr>
          <p:cNvSpPr>
            <a:spLocks noGrp="1"/>
          </p:cNvSpPr>
          <p:nvPr>
            <p:ph type="body" sz="quarter" idx="98" hasCustomPrompt="1"/>
          </p:nvPr>
        </p:nvSpPr>
        <p:spPr>
          <a:xfrm>
            <a:off x="4818888" y="3064624"/>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7" name="Text Placeholder 17">
            <a:extLst>
              <a:ext uri="{FF2B5EF4-FFF2-40B4-BE49-F238E27FC236}">
                <a16:creationId xmlns:a16="http://schemas.microsoft.com/office/drawing/2014/main" id="{23394BD0-C521-080B-6BE7-1AC2F20B48B5}"/>
              </a:ext>
            </a:extLst>
          </p:cNvPr>
          <p:cNvSpPr>
            <a:spLocks noGrp="1"/>
          </p:cNvSpPr>
          <p:nvPr>
            <p:ph type="body" sz="quarter" idx="99" hasCustomPrompt="1"/>
          </p:nvPr>
        </p:nvSpPr>
        <p:spPr>
          <a:xfrm>
            <a:off x="4818888" y="4460082"/>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3" name="Vertical Text Placeholder 52">
            <a:extLst>
              <a:ext uri="{FF2B5EF4-FFF2-40B4-BE49-F238E27FC236}">
                <a16:creationId xmlns:a16="http://schemas.microsoft.com/office/drawing/2014/main" id="{45F4AC0B-F998-AA12-B043-C6A878C7039D}"/>
              </a:ext>
            </a:extLst>
          </p:cNvPr>
          <p:cNvSpPr>
            <a:spLocks noGrp="1"/>
          </p:cNvSpPr>
          <p:nvPr>
            <p:ph type="body" orient="vert" sz="quarter" idx="101" hasCustomPrompt="1"/>
          </p:nvPr>
        </p:nvSpPr>
        <p:spPr>
          <a:xfrm rot="10800000">
            <a:off x="457199" y="1463176"/>
            <a:ext cx="457200" cy="4144446"/>
          </a:xfrm>
        </p:spPr>
        <p:txBody>
          <a:bodyPr vert="eaVert"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54" name="Vertical Text Placeholder 52">
            <a:extLst>
              <a:ext uri="{FF2B5EF4-FFF2-40B4-BE49-F238E27FC236}">
                <a16:creationId xmlns:a16="http://schemas.microsoft.com/office/drawing/2014/main" id="{C39DCCB5-3446-407E-47C9-5E25EEE685E3}"/>
              </a:ext>
            </a:extLst>
          </p:cNvPr>
          <p:cNvSpPr>
            <a:spLocks noGrp="1"/>
          </p:cNvSpPr>
          <p:nvPr>
            <p:ph type="body" orient="vert" sz="quarter" idx="102" hasCustomPrompt="1"/>
          </p:nvPr>
        </p:nvSpPr>
        <p:spPr>
          <a:xfrm rot="10800000">
            <a:off x="4191000" y="1463176"/>
            <a:ext cx="457200" cy="4144446"/>
          </a:xfrm>
        </p:spPr>
        <p:txBody>
          <a:bodyPr vert="eaVert"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63" name="Vertical Text Placeholder 52">
            <a:extLst>
              <a:ext uri="{FF2B5EF4-FFF2-40B4-BE49-F238E27FC236}">
                <a16:creationId xmlns:a16="http://schemas.microsoft.com/office/drawing/2014/main" id="{81BB3936-7A52-31E5-55F9-7E93522A2DE9}"/>
              </a:ext>
            </a:extLst>
          </p:cNvPr>
          <p:cNvSpPr>
            <a:spLocks noGrp="1"/>
          </p:cNvSpPr>
          <p:nvPr>
            <p:ph type="body" orient="vert" sz="quarter" idx="103" hasCustomPrompt="1"/>
          </p:nvPr>
        </p:nvSpPr>
        <p:spPr>
          <a:xfrm rot="10800000">
            <a:off x="8077200" y="1463176"/>
            <a:ext cx="457200" cy="4144446"/>
          </a:xfrm>
        </p:spPr>
        <p:txBody>
          <a:bodyPr vert="eaVert"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1" name="Text Placeholder 22">
            <a:extLst>
              <a:ext uri="{FF2B5EF4-FFF2-40B4-BE49-F238E27FC236}">
                <a16:creationId xmlns:a16="http://schemas.microsoft.com/office/drawing/2014/main" id="{FE5D8E92-AAB4-4DD6-E598-8F7FADDB9620}"/>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F1ABF858-BEBE-8472-3E4B-1C1D40609BC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B19BC25A-E540-A78F-7051-8349DD17E5FF}"/>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2132368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eam Layout -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051560"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8686800"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4818888"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3" name="Vertical Text Placeholder 52">
            <a:extLst>
              <a:ext uri="{FF2B5EF4-FFF2-40B4-BE49-F238E27FC236}">
                <a16:creationId xmlns:a16="http://schemas.microsoft.com/office/drawing/2014/main" id="{45F4AC0B-F998-AA12-B043-C6A878C7039D}"/>
              </a:ext>
            </a:extLst>
          </p:cNvPr>
          <p:cNvSpPr>
            <a:spLocks noGrp="1"/>
          </p:cNvSpPr>
          <p:nvPr>
            <p:ph type="body" orient="vert" sz="quarter" idx="101" hasCustomPrompt="1"/>
          </p:nvPr>
        </p:nvSpPr>
        <p:spPr>
          <a:xfrm rot="10800000">
            <a:off x="457199" y="1463176"/>
            <a:ext cx="457200" cy="4480424"/>
          </a:xfrm>
        </p:spPr>
        <p:txBody>
          <a:bodyPr vert="eaVert" wrap="none"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54" name="Vertical Text Placeholder 52">
            <a:extLst>
              <a:ext uri="{FF2B5EF4-FFF2-40B4-BE49-F238E27FC236}">
                <a16:creationId xmlns:a16="http://schemas.microsoft.com/office/drawing/2014/main" id="{C39DCCB5-3446-407E-47C9-5E25EEE685E3}"/>
              </a:ext>
            </a:extLst>
          </p:cNvPr>
          <p:cNvSpPr>
            <a:spLocks noGrp="1"/>
          </p:cNvSpPr>
          <p:nvPr>
            <p:ph type="body" orient="vert" sz="quarter" idx="102" hasCustomPrompt="1"/>
          </p:nvPr>
        </p:nvSpPr>
        <p:spPr>
          <a:xfrm rot="10800000">
            <a:off x="4191000" y="1463176"/>
            <a:ext cx="457200" cy="4480424"/>
          </a:xfrm>
        </p:spPr>
        <p:txBody>
          <a:bodyPr vert="eaVert" wrap="none"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63" name="Vertical Text Placeholder 52">
            <a:extLst>
              <a:ext uri="{FF2B5EF4-FFF2-40B4-BE49-F238E27FC236}">
                <a16:creationId xmlns:a16="http://schemas.microsoft.com/office/drawing/2014/main" id="{81BB3936-7A52-31E5-55F9-7E93522A2DE9}"/>
              </a:ext>
            </a:extLst>
          </p:cNvPr>
          <p:cNvSpPr>
            <a:spLocks noGrp="1"/>
          </p:cNvSpPr>
          <p:nvPr>
            <p:ph type="body" orient="vert" sz="quarter" idx="103" hasCustomPrompt="1"/>
          </p:nvPr>
        </p:nvSpPr>
        <p:spPr>
          <a:xfrm rot="10800000">
            <a:off x="8077200" y="1463176"/>
            <a:ext cx="457200" cy="4480424"/>
          </a:xfrm>
        </p:spPr>
        <p:txBody>
          <a:bodyPr vert="eaVert" wrap="none"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66" name="Text Placeholder 22">
            <a:extLst>
              <a:ext uri="{FF2B5EF4-FFF2-40B4-BE49-F238E27FC236}">
                <a16:creationId xmlns:a16="http://schemas.microsoft.com/office/drawing/2014/main" id="{402E28D2-75DB-3426-F4A6-D75D067541CA}"/>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68" name="Graphic 67">
            <a:extLst>
              <a:ext uri="{FF2B5EF4-FFF2-40B4-BE49-F238E27FC236}">
                <a16:creationId xmlns:a16="http://schemas.microsoft.com/office/drawing/2014/main" id="{15DDC0E9-0B6D-7426-C3B8-C4B0AAFCB6E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28BA00E1-C9A1-4EA3-DC4D-A05586D58C22}"/>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8242056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1 Column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0" name="Text Placeholder 22">
            <a:extLst>
              <a:ext uri="{FF2B5EF4-FFF2-40B4-BE49-F238E27FC236}">
                <a16:creationId xmlns:a16="http://schemas.microsoft.com/office/drawing/2014/main" id="{33AEB84E-AEF6-5641-BF01-68258E59AE25}"/>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C9136403-8F22-27C8-A19C-119533D18FD0}"/>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BA000CE9-FE92-AE04-C7C0-374A7BEB2A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0AED85C0-748F-C3C8-226A-990BC6E8259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2570109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Full Image - White Log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98F1AC-FFB9-D484-83B6-EC2C94E8D045}"/>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tIns="1097280" anchor="ctr" anchorCtr="0">
            <a:noAutofit/>
          </a:bodyPr>
          <a:lstStyle>
            <a:lvl1pPr marL="0" indent="0" algn="ctr">
              <a:buNone/>
              <a:defRPr b="1"/>
            </a:lvl1pPr>
          </a:lstStyle>
          <a:p>
            <a:r>
              <a:rPr lang="en-GB"/>
              <a:t>Click icon to insert picture.</a:t>
            </a:r>
          </a:p>
        </p:txBody>
      </p:sp>
      <p:sp>
        <p:nvSpPr>
          <p:cNvPr id="3" name="Text Placeholder 22">
            <a:extLst>
              <a:ext uri="{FF2B5EF4-FFF2-40B4-BE49-F238E27FC236}">
                <a16:creationId xmlns:a16="http://schemas.microsoft.com/office/drawing/2014/main" id="{A863FED1-FE66-CC46-8DBA-53A71E073ED7}"/>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362F18D3-921A-3A2B-52A5-2FE4734F434C}"/>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Text Placeholder 21">
            <a:extLst>
              <a:ext uri="{FF2B5EF4-FFF2-40B4-BE49-F238E27FC236}">
                <a16:creationId xmlns:a16="http://schemas.microsoft.com/office/drawing/2014/main" id="{35C26B73-8D6E-C8F6-E68F-A6D9AF444405}"/>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2147635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Full Image - Red Log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98F1AC-FFB9-D484-83B6-EC2C94E8D045}"/>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tIns="1097280" anchor="ctr" anchorCtr="0">
            <a:noAutofit/>
          </a:bodyPr>
          <a:lstStyle>
            <a:lvl1pPr marL="0" indent="0" algn="ctr">
              <a:buNone/>
              <a:defRPr b="1"/>
            </a:lvl1pPr>
          </a:lstStyle>
          <a:p>
            <a:r>
              <a:rPr lang="en-GB"/>
              <a:t>Click icon to insert picture.</a:t>
            </a:r>
          </a:p>
        </p:txBody>
      </p:sp>
      <p:sp>
        <p:nvSpPr>
          <p:cNvPr id="3" name="Text Placeholder 22">
            <a:extLst>
              <a:ext uri="{FF2B5EF4-FFF2-40B4-BE49-F238E27FC236}">
                <a16:creationId xmlns:a16="http://schemas.microsoft.com/office/drawing/2014/main" id="{A863FED1-FE66-CC46-8DBA-53A71E073ED7}"/>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362F18D3-921A-3A2B-52A5-2FE4734F434C}"/>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Text Placeholder 27">
            <a:extLst>
              <a:ext uri="{FF2B5EF4-FFF2-40B4-BE49-F238E27FC236}">
                <a16:creationId xmlns:a16="http://schemas.microsoft.com/office/drawing/2014/main" id="{DF6C6BB0-649D-156A-5835-B88818B332CB}"/>
              </a:ext>
            </a:extLst>
          </p:cNvPr>
          <p:cNvSpPr>
            <a:spLocks noGrp="1" noChangeAspect="1"/>
          </p:cNvSpPr>
          <p:nvPr>
            <p:ph type="body" sz="quarter" idx="20" hasCustomPrompt="1"/>
          </p:nvPr>
        </p:nvSpPr>
        <p:spPr>
          <a:xfrm>
            <a:off x="10745399" y="6275760"/>
            <a:ext cx="1115568" cy="30071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24786188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Full Video - White Log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946C19A-E3E0-772F-D9C1-7B4F62446F89}"/>
              </a:ext>
            </a:extLst>
          </p:cNvPr>
          <p:cNvSpPr>
            <a:spLocks noGrp="1"/>
          </p:cNvSpPr>
          <p:nvPr>
            <p:ph type="media" sz="quarter" idx="19" hasCustomPrompt="1"/>
          </p:nvPr>
        </p:nvSpPr>
        <p:spPr>
          <a:xfrm>
            <a:off x="0" y="0"/>
            <a:ext cx="12192000" cy="6858000"/>
          </a:xfrm>
          <a:solidFill>
            <a:schemeClr val="accent5"/>
          </a:solidFill>
        </p:spPr>
        <p:txBody>
          <a:bodyPr tIns="1097280" anchor="ctr" anchorCtr="0"/>
          <a:lstStyle>
            <a:lvl1pPr marL="0" indent="0" algn="ctr">
              <a:buFontTx/>
              <a:buNone/>
              <a:defRPr b="1"/>
            </a:lvl1pPr>
          </a:lstStyle>
          <a:p>
            <a:pPr marL="0" marR="0" lvl="0" indent="0" algn="ctr" defTabSz="914400" rtl="0" eaLnBrk="1" fontAlgn="auto" latinLnBrk="0" hangingPunct="1">
              <a:lnSpc>
                <a:spcPct val="95000"/>
              </a:lnSpc>
              <a:spcBef>
                <a:spcPts val="1200"/>
              </a:spcBef>
              <a:spcAft>
                <a:spcPts val="0"/>
              </a:spcAft>
              <a:buClr>
                <a:schemeClr val="accent1"/>
              </a:buClr>
              <a:buSzTx/>
              <a:buFontTx/>
              <a:buNone/>
              <a:tabLst/>
              <a:defRPr/>
            </a:pPr>
            <a:r>
              <a:rPr lang="en-GB"/>
              <a:t>Click icon to insert video.</a:t>
            </a:r>
          </a:p>
        </p:txBody>
      </p:sp>
      <p:sp>
        <p:nvSpPr>
          <p:cNvPr id="13" name="Text Placeholder 21">
            <a:extLst>
              <a:ext uri="{FF2B5EF4-FFF2-40B4-BE49-F238E27FC236}">
                <a16:creationId xmlns:a16="http://schemas.microsoft.com/office/drawing/2014/main" id="{FE8D3443-0210-19F0-F129-EF90FD2F3F05}"/>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14" name="Text Placeholder 22">
            <a:extLst>
              <a:ext uri="{FF2B5EF4-FFF2-40B4-BE49-F238E27FC236}">
                <a16:creationId xmlns:a16="http://schemas.microsoft.com/office/drawing/2014/main" id="{40B9B0C1-E435-562E-985A-4CB670ED992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5" name="Text Placeholder 14">
            <a:extLst>
              <a:ext uri="{FF2B5EF4-FFF2-40B4-BE49-F238E27FC236}">
                <a16:creationId xmlns:a16="http://schemas.microsoft.com/office/drawing/2014/main" id="{71FFEBBB-E660-6F3F-5094-FF4F4C9B8B49}"/>
              </a:ext>
            </a:extLst>
          </p:cNvPr>
          <p:cNvSpPr>
            <a:spLocks noGrp="1"/>
          </p:cNvSpPr>
          <p:nvPr>
            <p:ph type="body" sz="quarter" idx="22"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Tree>
    <p:extLst>
      <p:ext uri="{BB962C8B-B14F-4D97-AF65-F5344CB8AC3E}">
        <p14:creationId xmlns:p14="http://schemas.microsoft.com/office/powerpoint/2010/main" val="41550937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Full Video - Red Log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946C19A-E3E0-772F-D9C1-7B4F62446F89}"/>
              </a:ext>
            </a:extLst>
          </p:cNvPr>
          <p:cNvSpPr>
            <a:spLocks noGrp="1"/>
          </p:cNvSpPr>
          <p:nvPr>
            <p:ph type="media" sz="quarter" idx="19" hasCustomPrompt="1"/>
          </p:nvPr>
        </p:nvSpPr>
        <p:spPr>
          <a:xfrm>
            <a:off x="0" y="0"/>
            <a:ext cx="12192000" cy="6858000"/>
          </a:xfrm>
          <a:solidFill>
            <a:schemeClr val="accent5"/>
          </a:solidFill>
        </p:spPr>
        <p:txBody>
          <a:bodyPr tIns="1097280" anchor="ctr" anchorCtr="0"/>
          <a:lstStyle>
            <a:lvl1pPr marL="0" indent="0" algn="ctr">
              <a:buFontTx/>
              <a:buNone/>
              <a:defRPr b="1"/>
            </a:lvl1pPr>
          </a:lstStyle>
          <a:p>
            <a:pPr marL="0" marR="0" lvl="0" indent="0" algn="ctr" defTabSz="914400" rtl="0" eaLnBrk="1" fontAlgn="auto" latinLnBrk="0" hangingPunct="1">
              <a:lnSpc>
                <a:spcPct val="95000"/>
              </a:lnSpc>
              <a:spcBef>
                <a:spcPts val="1200"/>
              </a:spcBef>
              <a:spcAft>
                <a:spcPts val="0"/>
              </a:spcAft>
              <a:buClr>
                <a:schemeClr val="accent1"/>
              </a:buClr>
              <a:buSzTx/>
              <a:buFontTx/>
              <a:buNone/>
              <a:tabLst/>
              <a:defRPr/>
            </a:pPr>
            <a:r>
              <a:rPr lang="en-GB"/>
              <a:t>Click icon to insert video.</a:t>
            </a:r>
          </a:p>
        </p:txBody>
      </p:sp>
      <p:sp>
        <p:nvSpPr>
          <p:cNvPr id="3" name="Text Placeholder 22">
            <a:extLst>
              <a:ext uri="{FF2B5EF4-FFF2-40B4-BE49-F238E27FC236}">
                <a16:creationId xmlns:a16="http://schemas.microsoft.com/office/drawing/2014/main" id="{B88ED295-FCFD-73DF-F20A-C82C4AAEB35B}"/>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7EE24F0C-E316-CDB2-8039-068F5948401E}"/>
              </a:ext>
            </a:extLst>
          </p:cNvPr>
          <p:cNvSpPr>
            <a:spLocks noGrp="1"/>
          </p:cNvSpPr>
          <p:nvPr>
            <p:ph type="body" sz="quarter" idx="22"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5" name="Text Placeholder 27">
            <a:extLst>
              <a:ext uri="{FF2B5EF4-FFF2-40B4-BE49-F238E27FC236}">
                <a16:creationId xmlns:a16="http://schemas.microsoft.com/office/drawing/2014/main" id="{9A595D3A-6183-0942-9771-0494ED2C72CC}"/>
              </a:ext>
            </a:extLst>
          </p:cNvPr>
          <p:cNvSpPr>
            <a:spLocks noGrp="1" noChangeAspect="1"/>
          </p:cNvSpPr>
          <p:nvPr>
            <p:ph type="body" sz="quarter" idx="20" hasCustomPrompt="1"/>
          </p:nvPr>
        </p:nvSpPr>
        <p:spPr>
          <a:xfrm>
            <a:off x="10745399" y="6275760"/>
            <a:ext cx="1115568" cy="30071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9210292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hank You -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2398931-BA5F-6E40-345F-06CF23CF4129}"/>
              </a:ext>
            </a:extLst>
          </p:cNvPr>
          <p:cNvSpPr>
            <a:spLocks noGrp="1"/>
          </p:cNvSpPr>
          <p:nvPr>
            <p:ph type="pic" sz="quarter" idx="18" hasCustomPrompt="1"/>
          </p:nvPr>
        </p:nvSpPr>
        <p:spPr>
          <a:xfrm>
            <a:off x="0" y="0"/>
            <a:ext cx="5942012" cy="6858000"/>
          </a:xfrm>
          <a:solidFill>
            <a:schemeClr val="accent5"/>
          </a:solidFill>
        </p:spPr>
        <p:txBody>
          <a:bodyPr tIns="109728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6437101" y="2204970"/>
            <a:ext cx="5257799" cy="1008000"/>
          </a:xfrm>
        </p:spPr>
        <p:txBody>
          <a:bodyPr anchor="ctr"/>
          <a:lstStyle>
            <a:lvl1pPr algn="l">
              <a:defRPr sz="6000">
                <a:solidFill>
                  <a:schemeClr val="accent1"/>
                </a:solidFill>
              </a:defRPr>
            </a:lvl1pPr>
          </a:lstStyle>
          <a:p>
            <a:r>
              <a:rPr lang="en-GB"/>
              <a:t>THANK YOU</a:t>
            </a:r>
          </a:p>
        </p:txBody>
      </p:sp>
      <p:sp>
        <p:nvSpPr>
          <p:cNvPr id="6" name="Picture Placeholder 7">
            <a:extLst>
              <a:ext uri="{FF2B5EF4-FFF2-40B4-BE49-F238E27FC236}">
                <a16:creationId xmlns:a16="http://schemas.microsoft.com/office/drawing/2014/main" id="{98C47640-2A15-1603-86A6-04FB65DEAE9D}"/>
              </a:ext>
            </a:extLst>
          </p:cNvPr>
          <p:cNvSpPr>
            <a:spLocks noGrp="1"/>
          </p:cNvSpPr>
          <p:nvPr>
            <p:ph type="pic" sz="quarter" idx="14"/>
          </p:nvPr>
        </p:nvSpPr>
        <p:spPr>
          <a:xfrm>
            <a:off x="6549310" y="4495800"/>
            <a:ext cx="1527890" cy="1529112"/>
          </a:xfrm>
          <a:solidFill>
            <a:schemeClr val="accent5"/>
          </a:solidFill>
        </p:spPr>
        <p:txBody>
          <a:bodyPr vert="horz" wrap="square" lIns="91440" tIns="1080000" rIns="91440" bIns="0" rtlCol="0" anchor="ctr">
            <a:noAutofit/>
          </a:bodyPr>
          <a:lstStyle>
            <a:lvl1pPr marL="0" indent="0" algn="ctr">
              <a:buNone/>
              <a:defRPr lang="en-GB" sz="1400" b="1">
                <a:solidFill>
                  <a:schemeClr val="tx2"/>
                </a:solidFill>
              </a:defRPr>
            </a:lvl1pPr>
          </a:lstStyle>
          <a:p>
            <a:pPr marL="228600" lvl="0" indent="-228600" algn="ctr"/>
            <a:r>
              <a:rPr lang="en-US"/>
              <a:t>Click icon to add picture</a:t>
            </a:r>
            <a:endParaRPr lang="en-GB"/>
          </a:p>
        </p:txBody>
      </p:sp>
      <p:sp>
        <p:nvSpPr>
          <p:cNvPr id="16" name="Text Placeholder 22">
            <a:extLst>
              <a:ext uri="{FF2B5EF4-FFF2-40B4-BE49-F238E27FC236}">
                <a16:creationId xmlns:a16="http://schemas.microsoft.com/office/drawing/2014/main" id="{804B1691-73DD-D7A0-91EB-724CA0AC8E7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17" name="Text Placeholder 14">
            <a:extLst>
              <a:ext uri="{FF2B5EF4-FFF2-40B4-BE49-F238E27FC236}">
                <a16:creationId xmlns:a16="http://schemas.microsoft.com/office/drawing/2014/main" id="{0E2CD55C-DC8E-3799-E9D1-1B6EA7A096D6}"/>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pic>
        <p:nvPicPr>
          <p:cNvPr id="19" name="Graphic 18">
            <a:extLst>
              <a:ext uri="{FF2B5EF4-FFF2-40B4-BE49-F238E27FC236}">
                <a16:creationId xmlns:a16="http://schemas.microsoft.com/office/drawing/2014/main" id="{3B1CB2BC-13C6-166E-EEB0-23E7233CBAC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5" name="Text Placeholder 4">
            <a:extLst>
              <a:ext uri="{FF2B5EF4-FFF2-40B4-BE49-F238E27FC236}">
                <a16:creationId xmlns:a16="http://schemas.microsoft.com/office/drawing/2014/main" id="{0E0424C1-4308-D7B4-6CDA-2E15D77E6410}"/>
              </a:ext>
            </a:extLst>
          </p:cNvPr>
          <p:cNvSpPr>
            <a:spLocks noGrp="1"/>
          </p:cNvSpPr>
          <p:nvPr>
            <p:ph type="body" sz="quarter" idx="20" hasCustomPrompt="1"/>
          </p:nvPr>
        </p:nvSpPr>
        <p:spPr>
          <a:xfrm>
            <a:off x="6437313" y="3774110"/>
            <a:ext cx="5257585" cy="381000"/>
          </a:xfrm>
        </p:spPr>
        <p:txBody>
          <a:bodyPr/>
          <a:lstStyle>
            <a:lvl1pPr marL="0" indent="0">
              <a:buFontTx/>
              <a:buNone/>
              <a:defRPr sz="1400"/>
            </a:lvl1pPr>
          </a:lstStyle>
          <a:p>
            <a:pPr lvl="0"/>
            <a:r>
              <a:rPr lang="en-US"/>
              <a:t>@Handle	#Hashtag</a:t>
            </a:r>
          </a:p>
        </p:txBody>
      </p:sp>
      <p:sp>
        <p:nvSpPr>
          <p:cNvPr id="8" name="Text Placeholder 7">
            <a:extLst>
              <a:ext uri="{FF2B5EF4-FFF2-40B4-BE49-F238E27FC236}">
                <a16:creationId xmlns:a16="http://schemas.microsoft.com/office/drawing/2014/main" id="{094425D2-1B07-0149-332D-41DC1E0E3520}"/>
              </a:ext>
            </a:extLst>
          </p:cNvPr>
          <p:cNvSpPr>
            <a:spLocks noGrp="1"/>
          </p:cNvSpPr>
          <p:nvPr>
            <p:ph type="body" sz="quarter" idx="21" hasCustomPrompt="1"/>
          </p:nvPr>
        </p:nvSpPr>
        <p:spPr>
          <a:xfrm>
            <a:off x="6437313" y="3379035"/>
            <a:ext cx="5257800" cy="381000"/>
          </a:xfrm>
        </p:spPr>
        <p:txBody>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err="1"/>
              <a:t>First.Last@email.edu</a:t>
            </a:r>
            <a:endParaRPr lang="en-US"/>
          </a:p>
        </p:txBody>
      </p:sp>
    </p:spTree>
    <p:extLst>
      <p:ext uri="{BB962C8B-B14F-4D97-AF65-F5344CB8AC3E}">
        <p14:creationId xmlns:p14="http://schemas.microsoft.com/office/powerpoint/2010/main" val="28114373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and Content - One Column">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grpSp>
        <p:nvGrpSpPr>
          <p:cNvPr id="27" name="Group 26">
            <a:extLst>
              <a:ext uri="{FF2B5EF4-FFF2-40B4-BE49-F238E27FC236}">
                <a16:creationId xmlns:a16="http://schemas.microsoft.com/office/drawing/2014/main" id="{F81DFD2C-37DD-D964-BD85-6759A9E25A27}"/>
              </a:ext>
            </a:extLst>
          </p:cNvPr>
          <p:cNvGrpSpPr/>
          <p:nvPr/>
        </p:nvGrpSpPr>
        <p:grpSpPr>
          <a:xfrm>
            <a:off x="10729913" y="6334847"/>
            <a:ext cx="1126458" cy="295807"/>
            <a:chOff x="6455388" y="4102692"/>
            <a:chExt cx="5543454" cy="1455705"/>
          </a:xfrm>
        </p:grpSpPr>
        <p:sp>
          <p:nvSpPr>
            <p:cNvPr id="28" name="Free-form: Shape 27">
              <a:extLst>
                <a:ext uri="{FF2B5EF4-FFF2-40B4-BE49-F238E27FC236}">
                  <a16:creationId xmlns:a16="http://schemas.microsoft.com/office/drawing/2014/main" id="{8E53AE2F-67C9-116A-3293-B90F7E5687A7}"/>
                </a:ext>
              </a:extLst>
            </p:cNvPr>
            <p:cNvSpPr/>
            <p:nvPr/>
          </p:nvSpPr>
          <p:spPr>
            <a:xfrm>
              <a:off x="8423253" y="4383013"/>
              <a:ext cx="3575494" cy="683609"/>
            </a:xfrm>
            <a:custGeom>
              <a:avLst/>
              <a:gdLst>
                <a:gd name="connsiteX0" fmla="*/ 527495 w 3575494"/>
                <a:gd name="connsiteY0" fmla="*/ 0 h 683609"/>
                <a:gd name="connsiteX1" fmla="*/ 527495 w 3575494"/>
                <a:gd name="connsiteY1" fmla="*/ 683133 h 683609"/>
                <a:gd name="connsiteX2" fmla="*/ 399669 w 3575494"/>
                <a:gd name="connsiteY2" fmla="*/ 683133 h 683609"/>
                <a:gd name="connsiteX3" fmla="*/ 399669 w 3575494"/>
                <a:gd name="connsiteY3" fmla="*/ 400622 h 683609"/>
                <a:gd name="connsiteX4" fmla="*/ 125921 w 3575494"/>
                <a:gd name="connsiteY4" fmla="*/ 400622 h 683609"/>
                <a:gd name="connsiteX5" fmla="*/ 125921 w 3575494"/>
                <a:gd name="connsiteY5" fmla="*/ 683228 h 683609"/>
                <a:gd name="connsiteX6" fmla="*/ 0 w 3575494"/>
                <a:gd name="connsiteY6" fmla="*/ 683228 h 683609"/>
                <a:gd name="connsiteX7" fmla="*/ 0 w 3575494"/>
                <a:gd name="connsiteY7" fmla="*/ 0 h 683609"/>
                <a:gd name="connsiteX8" fmla="*/ 125921 w 3575494"/>
                <a:gd name="connsiteY8" fmla="*/ 0 h 683609"/>
                <a:gd name="connsiteX9" fmla="*/ 125921 w 3575494"/>
                <a:gd name="connsiteY9" fmla="*/ 286607 h 683609"/>
                <a:gd name="connsiteX10" fmla="*/ 399574 w 3575494"/>
                <a:gd name="connsiteY10" fmla="*/ 286607 h 683609"/>
                <a:gd name="connsiteX11" fmla="*/ 399574 w 3575494"/>
                <a:gd name="connsiteY11" fmla="*/ 0 h 683609"/>
                <a:gd name="connsiteX12" fmla="*/ 527495 w 3575494"/>
                <a:gd name="connsiteY12" fmla="*/ 0 h 683609"/>
                <a:gd name="connsiteX13" fmla="*/ 715994 w 3575494"/>
                <a:gd name="connsiteY13" fmla="*/ 0 h 683609"/>
                <a:gd name="connsiteX14" fmla="*/ 1138809 w 3575494"/>
                <a:gd name="connsiteY14" fmla="*/ 0 h 683609"/>
                <a:gd name="connsiteX15" fmla="*/ 1138809 w 3575494"/>
                <a:gd name="connsiteY15" fmla="*/ 113062 h 683609"/>
                <a:gd name="connsiteX16" fmla="*/ 841915 w 3575494"/>
                <a:gd name="connsiteY16" fmla="*/ 113062 h 683609"/>
                <a:gd name="connsiteX17" fmla="*/ 841915 w 3575494"/>
                <a:gd name="connsiteY17" fmla="*/ 290989 h 683609"/>
                <a:gd name="connsiteX18" fmla="*/ 1101662 w 3575494"/>
                <a:gd name="connsiteY18" fmla="*/ 290989 h 683609"/>
                <a:gd name="connsiteX19" fmla="*/ 1101662 w 3575494"/>
                <a:gd name="connsiteY19" fmla="*/ 403003 h 683609"/>
                <a:gd name="connsiteX20" fmla="*/ 841915 w 3575494"/>
                <a:gd name="connsiteY20" fmla="*/ 403003 h 683609"/>
                <a:gd name="connsiteX21" fmla="*/ 841915 w 3575494"/>
                <a:gd name="connsiteY21" fmla="*/ 570548 h 683609"/>
                <a:gd name="connsiteX22" fmla="*/ 1148334 w 3575494"/>
                <a:gd name="connsiteY22" fmla="*/ 570548 h 683609"/>
                <a:gd name="connsiteX23" fmla="*/ 1148334 w 3575494"/>
                <a:gd name="connsiteY23" fmla="*/ 683609 h 683609"/>
                <a:gd name="connsiteX24" fmla="*/ 715994 w 3575494"/>
                <a:gd name="connsiteY24" fmla="*/ 683609 h 683609"/>
                <a:gd name="connsiteX25" fmla="*/ 715994 w 3575494"/>
                <a:gd name="connsiteY25" fmla="*/ 0 h 683609"/>
                <a:gd name="connsiteX26" fmla="*/ 1686687 w 3575494"/>
                <a:gd name="connsiteY26" fmla="*/ 517589 h 683609"/>
                <a:gd name="connsiteX27" fmla="*/ 1431893 w 3575494"/>
                <a:gd name="connsiteY27" fmla="*/ 517589 h 683609"/>
                <a:gd name="connsiteX28" fmla="*/ 1369409 w 3575494"/>
                <a:gd name="connsiteY28" fmla="*/ 683228 h 683609"/>
                <a:gd name="connsiteX29" fmla="*/ 1234535 w 3575494"/>
                <a:gd name="connsiteY29" fmla="*/ 683228 h 683609"/>
                <a:gd name="connsiteX30" fmla="*/ 1490377 w 3575494"/>
                <a:gd name="connsiteY30" fmla="*/ 95 h 683609"/>
                <a:gd name="connsiteX31" fmla="*/ 1627251 w 3575494"/>
                <a:gd name="connsiteY31" fmla="*/ 95 h 683609"/>
                <a:gd name="connsiteX32" fmla="*/ 1883092 w 3575494"/>
                <a:gd name="connsiteY32" fmla="*/ 683228 h 683609"/>
                <a:gd name="connsiteX33" fmla="*/ 1749171 w 3575494"/>
                <a:gd name="connsiteY33" fmla="*/ 683228 h 683609"/>
                <a:gd name="connsiteX34" fmla="*/ 1686592 w 3575494"/>
                <a:gd name="connsiteY34" fmla="*/ 517589 h 683609"/>
                <a:gd name="connsiteX35" fmla="*/ 1474470 w 3575494"/>
                <a:gd name="connsiteY35" fmla="*/ 406527 h 683609"/>
                <a:gd name="connsiteX36" fmla="*/ 1645063 w 3575494"/>
                <a:gd name="connsiteY36" fmla="*/ 406527 h 683609"/>
                <a:gd name="connsiteX37" fmla="*/ 1558862 w 3575494"/>
                <a:gd name="connsiteY37" fmla="*/ 145733 h 683609"/>
                <a:gd name="connsiteX38" fmla="*/ 1474565 w 3575494"/>
                <a:gd name="connsiteY38" fmla="*/ 406527 h 683609"/>
                <a:gd name="connsiteX39" fmla="*/ 1995392 w 3575494"/>
                <a:gd name="connsiteY39" fmla="*/ 0 h 683609"/>
                <a:gd name="connsiteX40" fmla="*/ 2121980 w 3575494"/>
                <a:gd name="connsiteY40" fmla="*/ 0 h 683609"/>
                <a:gd name="connsiteX41" fmla="*/ 2121980 w 3575494"/>
                <a:gd name="connsiteY41" fmla="*/ 570167 h 683609"/>
                <a:gd name="connsiteX42" fmla="*/ 2385632 w 3575494"/>
                <a:gd name="connsiteY42" fmla="*/ 570167 h 683609"/>
                <a:gd name="connsiteX43" fmla="*/ 2385632 w 3575494"/>
                <a:gd name="connsiteY43" fmla="*/ 683228 h 683609"/>
                <a:gd name="connsiteX44" fmla="*/ 1995392 w 3575494"/>
                <a:gd name="connsiteY44" fmla="*/ 683228 h 683609"/>
                <a:gd name="connsiteX45" fmla="*/ 1995392 w 3575494"/>
                <a:gd name="connsiteY45" fmla="*/ 0 h 683609"/>
                <a:gd name="connsiteX46" fmla="*/ 2395157 w 3575494"/>
                <a:gd name="connsiteY46" fmla="*/ 0 h 683609"/>
                <a:gd name="connsiteX47" fmla="*/ 2907792 w 3575494"/>
                <a:gd name="connsiteY47" fmla="*/ 0 h 683609"/>
                <a:gd name="connsiteX48" fmla="*/ 2907792 w 3575494"/>
                <a:gd name="connsiteY48" fmla="*/ 116014 h 683609"/>
                <a:gd name="connsiteX49" fmla="*/ 2715863 w 3575494"/>
                <a:gd name="connsiteY49" fmla="*/ 116014 h 683609"/>
                <a:gd name="connsiteX50" fmla="*/ 2715863 w 3575494"/>
                <a:gd name="connsiteY50" fmla="*/ 683228 h 683609"/>
                <a:gd name="connsiteX51" fmla="*/ 2587942 w 3575494"/>
                <a:gd name="connsiteY51" fmla="*/ 683228 h 683609"/>
                <a:gd name="connsiteX52" fmla="*/ 2587942 w 3575494"/>
                <a:gd name="connsiteY52" fmla="*/ 116014 h 683609"/>
                <a:gd name="connsiteX53" fmla="*/ 2395061 w 3575494"/>
                <a:gd name="connsiteY53" fmla="*/ 116014 h 683609"/>
                <a:gd name="connsiteX54" fmla="*/ 2395061 w 3575494"/>
                <a:gd name="connsiteY54" fmla="*/ 0 h 683609"/>
                <a:gd name="connsiteX55" fmla="*/ 3575494 w 3575494"/>
                <a:gd name="connsiteY55" fmla="*/ 0 h 683609"/>
                <a:gd name="connsiteX56" fmla="*/ 3575494 w 3575494"/>
                <a:gd name="connsiteY56" fmla="*/ 683133 h 683609"/>
                <a:gd name="connsiteX57" fmla="*/ 3447764 w 3575494"/>
                <a:gd name="connsiteY57" fmla="*/ 683133 h 683609"/>
                <a:gd name="connsiteX58" fmla="*/ 3447764 w 3575494"/>
                <a:gd name="connsiteY58" fmla="*/ 400622 h 683609"/>
                <a:gd name="connsiteX59" fmla="*/ 3174111 w 3575494"/>
                <a:gd name="connsiteY59" fmla="*/ 400622 h 683609"/>
                <a:gd name="connsiteX60" fmla="*/ 3174111 w 3575494"/>
                <a:gd name="connsiteY60" fmla="*/ 683228 h 683609"/>
                <a:gd name="connsiteX61" fmla="*/ 3048191 w 3575494"/>
                <a:gd name="connsiteY61" fmla="*/ 683228 h 683609"/>
                <a:gd name="connsiteX62" fmla="*/ 3048191 w 3575494"/>
                <a:gd name="connsiteY62" fmla="*/ 0 h 683609"/>
                <a:gd name="connsiteX63" fmla="*/ 3174111 w 3575494"/>
                <a:gd name="connsiteY63" fmla="*/ 0 h 683609"/>
                <a:gd name="connsiteX64" fmla="*/ 3174111 w 3575494"/>
                <a:gd name="connsiteY64" fmla="*/ 286607 h 683609"/>
                <a:gd name="connsiteX65" fmla="*/ 3447764 w 3575494"/>
                <a:gd name="connsiteY65" fmla="*/ 286607 h 683609"/>
                <a:gd name="connsiteX66" fmla="*/ 3447764 w 3575494"/>
                <a:gd name="connsiteY66" fmla="*/ 0 h 683609"/>
                <a:gd name="connsiteX67" fmla="*/ 3575494 w 3575494"/>
                <a:gd name="connsiteY67" fmla="*/ 0 h 6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75494" h="683609">
                  <a:moveTo>
                    <a:pt x="527495" y="0"/>
                  </a:moveTo>
                  <a:lnTo>
                    <a:pt x="527495" y="683133"/>
                  </a:lnTo>
                  <a:lnTo>
                    <a:pt x="399669" y="683133"/>
                  </a:lnTo>
                  <a:lnTo>
                    <a:pt x="399669" y="400622"/>
                  </a:lnTo>
                  <a:lnTo>
                    <a:pt x="125921" y="400622"/>
                  </a:lnTo>
                  <a:lnTo>
                    <a:pt x="125921" y="683228"/>
                  </a:lnTo>
                  <a:lnTo>
                    <a:pt x="0" y="683228"/>
                  </a:lnTo>
                  <a:lnTo>
                    <a:pt x="0" y="0"/>
                  </a:lnTo>
                  <a:lnTo>
                    <a:pt x="125921" y="0"/>
                  </a:lnTo>
                  <a:lnTo>
                    <a:pt x="125921" y="286607"/>
                  </a:lnTo>
                  <a:lnTo>
                    <a:pt x="399574" y="286607"/>
                  </a:lnTo>
                  <a:lnTo>
                    <a:pt x="399574" y="0"/>
                  </a:lnTo>
                  <a:lnTo>
                    <a:pt x="527495" y="0"/>
                  </a:lnTo>
                  <a:close/>
                  <a:moveTo>
                    <a:pt x="715994" y="0"/>
                  </a:moveTo>
                  <a:lnTo>
                    <a:pt x="1138809" y="0"/>
                  </a:lnTo>
                  <a:lnTo>
                    <a:pt x="1138809" y="113062"/>
                  </a:lnTo>
                  <a:lnTo>
                    <a:pt x="841915" y="113062"/>
                  </a:lnTo>
                  <a:lnTo>
                    <a:pt x="841915" y="290989"/>
                  </a:lnTo>
                  <a:lnTo>
                    <a:pt x="1101662" y="290989"/>
                  </a:lnTo>
                  <a:lnTo>
                    <a:pt x="1101662" y="403003"/>
                  </a:lnTo>
                  <a:lnTo>
                    <a:pt x="841915" y="403003"/>
                  </a:lnTo>
                  <a:lnTo>
                    <a:pt x="841915" y="570548"/>
                  </a:lnTo>
                  <a:lnTo>
                    <a:pt x="1148334" y="570548"/>
                  </a:lnTo>
                  <a:lnTo>
                    <a:pt x="1148334" y="683609"/>
                  </a:lnTo>
                  <a:lnTo>
                    <a:pt x="715994" y="683609"/>
                  </a:lnTo>
                  <a:lnTo>
                    <a:pt x="715994" y="0"/>
                  </a:lnTo>
                  <a:close/>
                  <a:moveTo>
                    <a:pt x="1686687" y="517589"/>
                  </a:moveTo>
                  <a:lnTo>
                    <a:pt x="1431893" y="517589"/>
                  </a:lnTo>
                  <a:lnTo>
                    <a:pt x="1369409" y="683228"/>
                  </a:lnTo>
                  <a:lnTo>
                    <a:pt x="1234535" y="683228"/>
                  </a:lnTo>
                  <a:lnTo>
                    <a:pt x="1490377" y="95"/>
                  </a:lnTo>
                  <a:lnTo>
                    <a:pt x="1627251" y="95"/>
                  </a:lnTo>
                  <a:lnTo>
                    <a:pt x="1883092" y="683228"/>
                  </a:lnTo>
                  <a:lnTo>
                    <a:pt x="1749171" y="683228"/>
                  </a:lnTo>
                  <a:lnTo>
                    <a:pt x="1686592" y="517589"/>
                  </a:lnTo>
                  <a:close/>
                  <a:moveTo>
                    <a:pt x="1474470" y="406527"/>
                  </a:moveTo>
                  <a:lnTo>
                    <a:pt x="1645063" y="406527"/>
                  </a:lnTo>
                  <a:lnTo>
                    <a:pt x="1558862" y="145733"/>
                  </a:lnTo>
                  <a:lnTo>
                    <a:pt x="1474565" y="406527"/>
                  </a:lnTo>
                  <a:close/>
                  <a:moveTo>
                    <a:pt x="1995392" y="0"/>
                  </a:moveTo>
                  <a:lnTo>
                    <a:pt x="2121980" y="0"/>
                  </a:lnTo>
                  <a:lnTo>
                    <a:pt x="2121980" y="570167"/>
                  </a:lnTo>
                  <a:lnTo>
                    <a:pt x="2385632" y="570167"/>
                  </a:lnTo>
                  <a:lnTo>
                    <a:pt x="2385632" y="683228"/>
                  </a:lnTo>
                  <a:lnTo>
                    <a:pt x="1995392" y="683228"/>
                  </a:lnTo>
                  <a:lnTo>
                    <a:pt x="1995392" y="0"/>
                  </a:lnTo>
                  <a:close/>
                  <a:moveTo>
                    <a:pt x="2395157" y="0"/>
                  </a:moveTo>
                  <a:lnTo>
                    <a:pt x="2907792" y="0"/>
                  </a:lnTo>
                  <a:lnTo>
                    <a:pt x="2907792" y="116014"/>
                  </a:lnTo>
                  <a:lnTo>
                    <a:pt x="2715863" y="116014"/>
                  </a:lnTo>
                  <a:lnTo>
                    <a:pt x="2715863" y="683228"/>
                  </a:lnTo>
                  <a:lnTo>
                    <a:pt x="2587942" y="683228"/>
                  </a:lnTo>
                  <a:lnTo>
                    <a:pt x="2587942" y="116014"/>
                  </a:lnTo>
                  <a:lnTo>
                    <a:pt x="2395061" y="116014"/>
                  </a:lnTo>
                  <a:lnTo>
                    <a:pt x="2395061" y="0"/>
                  </a:lnTo>
                  <a:close/>
                  <a:moveTo>
                    <a:pt x="3575494" y="0"/>
                  </a:moveTo>
                  <a:lnTo>
                    <a:pt x="3575494" y="683133"/>
                  </a:lnTo>
                  <a:lnTo>
                    <a:pt x="3447764" y="683133"/>
                  </a:lnTo>
                  <a:lnTo>
                    <a:pt x="3447764" y="400622"/>
                  </a:lnTo>
                  <a:lnTo>
                    <a:pt x="3174111" y="400622"/>
                  </a:lnTo>
                  <a:lnTo>
                    <a:pt x="3174111" y="683228"/>
                  </a:lnTo>
                  <a:lnTo>
                    <a:pt x="3048191" y="683228"/>
                  </a:lnTo>
                  <a:lnTo>
                    <a:pt x="3048191" y="0"/>
                  </a:lnTo>
                  <a:lnTo>
                    <a:pt x="3174111" y="0"/>
                  </a:lnTo>
                  <a:lnTo>
                    <a:pt x="3174111" y="286607"/>
                  </a:lnTo>
                  <a:lnTo>
                    <a:pt x="3447764" y="286607"/>
                  </a:lnTo>
                  <a:lnTo>
                    <a:pt x="3447764" y="0"/>
                  </a:lnTo>
                  <a:lnTo>
                    <a:pt x="3575494" y="0"/>
                  </a:lnTo>
                  <a:close/>
                </a:path>
              </a:pathLst>
            </a:custGeom>
            <a:solidFill>
              <a:schemeClr val="accent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29" name="Free-form: Shape 28">
              <a:extLst>
                <a:ext uri="{FF2B5EF4-FFF2-40B4-BE49-F238E27FC236}">
                  <a16:creationId xmlns:a16="http://schemas.microsoft.com/office/drawing/2014/main" id="{30286D77-025F-661B-66CB-E0E8D6E7FACD}"/>
                </a:ext>
              </a:extLst>
            </p:cNvPr>
            <p:cNvSpPr/>
            <p:nvPr/>
          </p:nvSpPr>
          <p:spPr>
            <a:xfrm>
              <a:off x="8418776" y="5302158"/>
              <a:ext cx="3580066" cy="255953"/>
            </a:xfrm>
            <a:custGeom>
              <a:avLst/>
              <a:gdLst>
                <a:gd name="connsiteX0" fmla="*/ 146113 w 3580066"/>
                <a:gd name="connsiteY0" fmla="*/ 165847 h 255953"/>
                <a:gd name="connsiteX1" fmla="*/ 146113 w 3580066"/>
                <a:gd name="connsiteY1" fmla="*/ 3065 h 255953"/>
                <a:gd name="connsiteX2" fmla="*/ 184880 w 3580066"/>
                <a:gd name="connsiteY2" fmla="*/ 3065 h 255953"/>
                <a:gd name="connsiteX3" fmla="*/ 184880 w 3580066"/>
                <a:gd name="connsiteY3" fmla="*/ 165847 h 255953"/>
                <a:gd name="connsiteX4" fmla="*/ 96964 w 3580066"/>
                <a:gd name="connsiteY4" fmla="*/ 255954 h 255953"/>
                <a:gd name="connsiteX5" fmla="*/ 92583 w 3580066"/>
                <a:gd name="connsiteY5" fmla="*/ 255954 h 255953"/>
                <a:gd name="connsiteX6" fmla="*/ 0 w 3580066"/>
                <a:gd name="connsiteY6" fmla="*/ 165943 h 255953"/>
                <a:gd name="connsiteX7" fmla="*/ 0 w 3580066"/>
                <a:gd name="connsiteY7" fmla="*/ 3160 h 255953"/>
                <a:gd name="connsiteX8" fmla="*/ 39148 w 3580066"/>
                <a:gd name="connsiteY8" fmla="*/ 3160 h 255953"/>
                <a:gd name="connsiteX9" fmla="*/ 39148 w 3580066"/>
                <a:gd name="connsiteY9" fmla="*/ 165943 h 255953"/>
                <a:gd name="connsiteX10" fmla="*/ 92678 w 3580066"/>
                <a:gd name="connsiteY10" fmla="*/ 219473 h 255953"/>
                <a:gd name="connsiteX11" fmla="*/ 146209 w 3580066"/>
                <a:gd name="connsiteY11" fmla="*/ 165943 h 255953"/>
                <a:gd name="connsiteX12" fmla="*/ 146113 w 3580066"/>
                <a:gd name="connsiteY12" fmla="*/ 165943 h 255953"/>
                <a:gd name="connsiteX13" fmla="*/ 434435 w 3580066"/>
                <a:gd name="connsiteY13" fmla="*/ 252239 h 255953"/>
                <a:gd name="connsiteX14" fmla="*/ 398621 w 3580066"/>
                <a:gd name="connsiteY14" fmla="*/ 252239 h 255953"/>
                <a:gd name="connsiteX15" fmla="*/ 291560 w 3580066"/>
                <a:gd name="connsiteY15" fmla="*/ 73931 h 255953"/>
                <a:gd name="connsiteX16" fmla="*/ 291560 w 3580066"/>
                <a:gd name="connsiteY16" fmla="*/ 252239 h 255953"/>
                <a:gd name="connsiteX17" fmla="*/ 253460 w 3580066"/>
                <a:gd name="connsiteY17" fmla="*/ 252239 h 255953"/>
                <a:gd name="connsiteX18" fmla="*/ 253460 w 3580066"/>
                <a:gd name="connsiteY18" fmla="*/ 3065 h 255953"/>
                <a:gd name="connsiteX19" fmla="*/ 290417 w 3580066"/>
                <a:gd name="connsiteY19" fmla="*/ 3065 h 255953"/>
                <a:gd name="connsiteX20" fmla="*/ 396335 w 3580066"/>
                <a:gd name="connsiteY20" fmla="*/ 179944 h 255953"/>
                <a:gd name="connsiteX21" fmla="*/ 396335 w 3580066"/>
                <a:gd name="connsiteY21" fmla="*/ 3065 h 255953"/>
                <a:gd name="connsiteX22" fmla="*/ 434435 w 3580066"/>
                <a:gd name="connsiteY22" fmla="*/ 3065 h 255953"/>
                <a:gd name="connsiteX23" fmla="*/ 434435 w 3580066"/>
                <a:gd name="connsiteY23" fmla="*/ 252239 h 255953"/>
                <a:gd name="connsiteX24" fmla="*/ 497014 w 3580066"/>
                <a:gd name="connsiteY24" fmla="*/ 3065 h 255953"/>
                <a:gd name="connsiteX25" fmla="*/ 535114 w 3580066"/>
                <a:gd name="connsiteY25" fmla="*/ 3065 h 255953"/>
                <a:gd name="connsiteX26" fmla="*/ 535114 w 3580066"/>
                <a:gd name="connsiteY26" fmla="*/ 252239 h 255953"/>
                <a:gd name="connsiteX27" fmla="*/ 497014 w 3580066"/>
                <a:gd name="connsiteY27" fmla="*/ 252239 h 255953"/>
                <a:gd name="connsiteX28" fmla="*/ 497014 w 3580066"/>
                <a:gd name="connsiteY28" fmla="*/ 3065 h 255953"/>
                <a:gd name="connsiteX29" fmla="*/ 622935 w 3580066"/>
                <a:gd name="connsiteY29" fmla="*/ 3065 h 255953"/>
                <a:gd name="connsiteX30" fmla="*/ 676180 w 3580066"/>
                <a:gd name="connsiteY30" fmla="*/ 188231 h 255953"/>
                <a:gd name="connsiteX31" fmla="*/ 729710 w 3580066"/>
                <a:gd name="connsiteY31" fmla="*/ 3065 h 255953"/>
                <a:gd name="connsiteX32" fmla="*/ 769525 w 3580066"/>
                <a:gd name="connsiteY32" fmla="*/ 3065 h 255953"/>
                <a:gd name="connsiteX33" fmla="*/ 694372 w 3580066"/>
                <a:gd name="connsiteY33" fmla="*/ 252239 h 255953"/>
                <a:gd name="connsiteX34" fmla="*/ 658558 w 3580066"/>
                <a:gd name="connsiteY34" fmla="*/ 252239 h 255953"/>
                <a:gd name="connsiteX35" fmla="*/ 583025 w 3580066"/>
                <a:gd name="connsiteY35" fmla="*/ 3065 h 255953"/>
                <a:gd name="connsiteX36" fmla="*/ 623125 w 3580066"/>
                <a:gd name="connsiteY36" fmla="*/ 3065 h 255953"/>
                <a:gd name="connsiteX37" fmla="*/ 813911 w 3580066"/>
                <a:gd name="connsiteY37" fmla="*/ 3065 h 255953"/>
                <a:gd name="connsiteX38" fmla="*/ 964025 w 3580066"/>
                <a:gd name="connsiteY38" fmla="*/ 3065 h 255953"/>
                <a:gd name="connsiteX39" fmla="*/ 964025 w 3580066"/>
                <a:gd name="connsiteY39" fmla="*/ 38212 h 255953"/>
                <a:gd name="connsiteX40" fmla="*/ 852297 w 3580066"/>
                <a:gd name="connsiteY40" fmla="*/ 38212 h 255953"/>
                <a:gd name="connsiteX41" fmla="*/ 852297 w 3580066"/>
                <a:gd name="connsiteY41" fmla="*/ 111936 h 255953"/>
                <a:gd name="connsiteX42" fmla="*/ 949928 w 3580066"/>
                <a:gd name="connsiteY42" fmla="*/ 111936 h 255953"/>
                <a:gd name="connsiteX43" fmla="*/ 949928 w 3580066"/>
                <a:gd name="connsiteY43" fmla="*/ 146988 h 255953"/>
                <a:gd name="connsiteX44" fmla="*/ 852297 w 3580066"/>
                <a:gd name="connsiteY44" fmla="*/ 146988 h 255953"/>
                <a:gd name="connsiteX45" fmla="*/ 852297 w 3580066"/>
                <a:gd name="connsiteY45" fmla="*/ 216806 h 255953"/>
                <a:gd name="connsiteX46" fmla="*/ 967645 w 3580066"/>
                <a:gd name="connsiteY46" fmla="*/ 216806 h 255953"/>
                <a:gd name="connsiteX47" fmla="*/ 967645 w 3580066"/>
                <a:gd name="connsiteY47" fmla="*/ 251953 h 255953"/>
                <a:gd name="connsiteX48" fmla="*/ 813911 w 3580066"/>
                <a:gd name="connsiteY48" fmla="*/ 251953 h 255953"/>
                <a:gd name="connsiteX49" fmla="*/ 813911 w 3580066"/>
                <a:gd name="connsiteY49" fmla="*/ 3160 h 255953"/>
                <a:gd name="connsiteX50" fmla="*/ 1200436 w 3580066"/>
                <a:gd name="connsiteY50" fmla="*/ 252239 h 255953"/>
                <a:gd name="connsiteX51" fmla="*/ 1153763 w 3580066"/>
                <a:gd name="connsiteY51" fmla="*/ 252239 h 255953"/>
                <a:gd name="connsiteX52" fmla="*/ 1091565 w 3580066"/>
                <a:gd name="connsiteY52" fmla="*/ 160799 h 255953"/>
                <a:gd name="connsiteX53" fmla="*/ 1064800 w 3580066"/>
                <a:gd name="connsiteY53" fmla="*/ 160799 h 255953"/>
                <a:gd name="connsiteX54" fmla="*/ 1064800 w 3580066"/>
                <a:gd name="connsiteY54" fmla="*/ 252239 h 255953"/>
                <a:gd name="connsiteX55" fmla="*/ 1026128 w 3580066"/>
                <a:gd name="connsiteY55" fmla="*/ 252239 h 255953"/>
                <a:gd name="connsiteX56" fmla="*/ 1026128 w 3580066"/>
                <a:gd name="connsiteY56" fmla="*/ 3065 h 255953"/>
                <a:gd name="connsiteX57" fmla="*/ 1123379 w 3580066"/>
                <a:gd name="connsiteY57" fmla="*/ 3065 h 255953"/>
                <a:gd name="connsiteX58" fmla="*/ 1199483 w 3580066"/>
                <a:gd name="connsiteY58" fmla="*/ 82218 h 255953"/>
                <a:gd name="connsiteX59" fmla="*/ 1135094 w 3580066"/>
                <a:gd name="connsiteY59" fmla="*/ 159180 h 255953"/>
                <a:gd name="connsiteX60" fmla="*/ 1200245 w 3580066"/>
                <a:gd name="connsiteY60" fmla="*/ 252144 h 255953"/>
                <a:gd name="connsiteX61" fmla="*/ 1064895 w 3580066"/>
                <a:gd name="connsiteY61" fmla="*/ 38117 h 255953"/>
                <a:gd name="connsiteX62" fmla="*/ 1064895 w 3580066"/>
                <a:gd name="connsiteY62" fmla="*/ 125271 h 255953"/>
                <a:gd name="connsiteX63" fmla="*/ 1120616 w 3580066"/>
                <a:gd name="connsiteY63" fmla="*/ 125271 h 255953"/>
                <a:gd name="connsiteX64" fmla="*/ 1159669 w 3580066"/>
                <a:gd name="connsiteY64" fmla="*/ 81837 h 255953"/>
                <a:gd name="connsiteX65" fmla="*/ 1121569 w 3580066"/>
                <a:gd name="connsiteY65" fmla="*/ 38022 h 255953"/>
                <a:gd name="connsiteX66" fmla="*/ 1064895 w 3580066"/>
                <a:gd name="connsiteY66" fmla="*/ 38022 h 255953"/>
                <a:gd name="connsiteX67" fmla="*/ 1290256 w 3580066"/>
                <a:gd name="connsiteY67" fmla="*/ 179849 h 255953"/>
                <a:gd name="connsiteX68" fmla="*/ 1339882 w 3580066"/>
                <a:gd name="connsiteY68" fmla="*/ 220711 h 255953"/>
                <a:gd name="connsiteX69" fmla="*/ 1386935 w 3580066"/>
                <a:gd name="connsiteY69" fmla="*/ 186707 h 255953"/>
                <a:gd name="connsiteX70" fmla="*/ 1347502 w 3580066"/>
                <a:gd name="connsiteY70" fmla="*/ 146131 h 255953"/>
                <a:gd name="connsiteX71" fmla="*/ 1315974 w 3580066"/>
                <a:gd name="connsiteY71" fmla="*/ 138225 h 255953"/>
                <a:gd name="connsiteX72" fmla="*/ 1254062 w 3580066"/>
                <a:gd name="connsiteY72" fmla="*/ 71550 h 255953"/>
                <a:gd name="connsiteX73" fmla="*/ 1336072 w 3580066"/>
                <a:gd name="connsiteY73" fmla="*/ 303 h 255953"/>
                <a:gd name="connsiteX74" fmla="*/ 1417034 w 3580066"/>
                <a:gd name="connsiteY74" fmla="*/ 74026 h 255953"/>
                <a:gd name="connsiteX75" fmla="*/ 1378934 w 3580066"/>
                <a:gd name="connsiteY75" fmla="*/ 74026 h 255953"/>
                <a:gd name="connsiteX76" fmla="*/ 1335500 w 3580066"/>
                <a:gd name="connsiteY76" fmla="*/ 35926 h 255953"/>
                <a:gd name="connsiteX77" fmla="*/ 1292447 w 3580066"/>
                <a:gd name="connsiteY77" fmla="*/ 70312 h 255953"/>
                <a:gd name="connsiteX78" fmla="*/ 1325785 w 3580066"/>
                <a:gd name="connsiteY78" fmla="*/ 102887 h 255953"/>
                <a:gd name="connsiteX79" fmla="*/ 1357598 w 3580066"/>
                <a:gd name="connsiteY79" fmla="*/ 111174 h 255953"/>
                <a:gd name="connsiteX80" fmla="*/ 1424940 w 3580066"/>
                <a:gd name="connsiteY80" fmla="*/ 188517 h 255953"/>
                <a:gd name="connsiteX81" fmla="*/ 1339977 w 3580066"/>
                <a:gd name="connsiteY81" fmla="*/ 255192 h 255953"/>
                <a:gd name="connsiteX82" fmla="*/ 1252156 w 3580066"/>
                <a:gd name="connsiteY82" fmla="*/ 179087 h 255953"/>
                <a:gd name="connsiteX83" fmla="*/ 1290256 w 3580066"/>
                <a:gd name="connsiteY83" fmla="*/ 179754 h 255953"/>
                <a:gd name="connsiteX84" fmla="*/ 1475041 w 3580066"/>
                <a:gd name="connsiteY84" fmla="*/ 2970 h 255953"/>
                <a:gd name="connsiteX85" fmla="*/ 1513141 w 3580066"/>
                <a:gd name="connsiteY85" fmla="*/ 2970 h 255953"/>
                <a:gd name="connsiteX86" fmla="*/ 1513141 w 3580066"/>
                <a:gd name="connsiteY86" fmla="*/ 252144 h 255953"/>
                <a:gd name="connsiteX87" fmla="*/ 1475041 w 3580066"/>
                <a:gd name="connsiteY87" fmla="*/ 252144 h 255953"/>
                <a:gd name="connsiteX88" fmla="*/ 1475041 w 3580066"/>
                <a:gd name="connsiteY88" fmla="*/ 2970 h 255953"/>
                <a:gd name="connsiteX89" fmla="*/ 1557147 w 3580066"/>
                <a:gd name="connsiteY89" fmla="*/ 2970 h 255953"/>
                <a:gd name="connsiteX90" fmla="*/ 1742980 w 3580066"/>
                <a:gd name="connsiteY90" fmla="*/ 2970 h 255953"/>
                <a:gd name="connsiteX91" fmla="*/ 1742980 w 3580066"/>
                <a:gd name="connsiteY91" fmla="*/ 38784 h 255953"/>
                <a:gd name="connsiteX92" fmla="*/ 1669732 w 3580066"/>
                <a:gd name="connsiteY92" fmla="*/ 38784 h 255953"/>
                <a:gd name="connsiteX93" fmla="*/ 1669732 w 3580066"/>
                <a:gd name="connsiteY93" fmla="*/ 252239 h 255953"/>
                <a:gd name="connsiteX94" fmla="*/ 1630680 w 3580066"/>
                <a:gd name="connsiteY94" fmla="*/ 252239 h 255953"/>
                <a:gd name="connsiteX95" fmla="*/ 1630680 w 3580066"/>
                <a:gd name="connsiteY95" fmla="*/ 38879 h 255953"/>
                <a:gd name="connsiteX96" fmla="*/ 1557338 w 3580066"/>
                <a:gd name="connsiteY96" fmla="*/ 38879 h 255953"/>
                <a:gd name="connsiteX97" fmla="*/ 1557338 w 3580066"/>
                <a:gd name="connsiteY97" fmla="*/ 2970 h 255953"/>
                <a:gd name="connsiteX98" fmla="*/ 1861375 w 3580066"/>
                <a:gd name="connsiteY98" fmla="*/ 252144 h 255953"/>
                <a:gd name="connsiteX99" fmla="*/ 1861375 w 3580066"/>
                <a:gd name="connsiteY99" fmla="*/ 137939 h 255953"/>
                <a:gd name="connsiteX100" fmla="*/ 1766221 w 3580066"/>
                <a:gd name="connsiteY100" fmla="*/ 3065 h 255953"/>
                <a:gd name="connsiteX101" fmla="*/ 1812227 w 3580066"/>
                <a:gd name="connsiteY101" fmla="*/ 3065 h 255953"/>
                <a:gd name="connsiteX102" fmla="*/ 1880997 w 3580066"/>
                <a:gd name="connsiteY102" fmla="*/ 102125 h 255953"/>
                <a:gd name="connsiteX103" fmla="*/ 1950434 w 3580066"/>
                <a:gd name="connsiteY103" fmla="*/ 3065 h 255953"/>
                <a:gd name="connsiteX104" fmla="*/ 1996440 w 3580066"/>
                <a:gd name="connsiteY104" fmla="*/ 3065 h 255953"/>
                <a:gd name="connsiteX105" fmla="*/ 1900619 w 3580066"/>
                <a:gd name="connsiteY105" fmla="*/ 138320 h 255953"/>
                <a:gd name="connsiteX106" fmla="*/ 1900619 w 3580066"/>
                <a:gd name="connsiteY106" fmla="*/ 252525 h 255953"/>
                <a:gd name="connsiteX107" fmla="*/ 1861566 w 3580066"/>
                <a:gd name="connsiteY107" fmla="*/ 252144 h 255953"/>
                <a:gd name="connsiteX108" fmla="*/ 2238566 w 3580066"/>
                <a:gd name="connsiteY108" fmla="*/ 17 h 255953"/>
                <a:gd name="connsiteX109" fmla="*/ 2368391 w 3580066"/>
                <a:gd name="connsiteY109" fmla="*/ 125842 h 255953"/>
                <a:gd name="connsiteX110" fmla="*/ 2242566 w 3580066"/>
                <a:gd name="connsiteY110" fmla="*/ 255668 h 255953"/>
                <a:gd name="connsiteX111" fmla="*/ 2112740 w 3580066"/>
                <a:gd name="connsiteY111" fmla="*/ 129843 h 255953"/>
                <a:gd name="connsiteX112" fmla="*/ 2112740 w 3580066"/>
                <a:gd name="connsiteY112" fmla="*/ 128033 h 255953"/>
                <a:gd name="connsiteX113" fmla="*/ 2237327 w 3580066"/>
                <a:gd name="connsiteY113" fmla="*/ 17 h 255953"/>
                <a:gd name="connsiteX114" fmla="*/ 2238566 w 3580066"/>
                <a:gd name="connsiteY114" fmla="*/ 17 h 255953"/>
                <a:gd name="connsiteX115" fmla="*/ 2238566 w 3580066"/>
                <a:gd name="connsiteY115" fmla="*/ 218140 h 255953"/>
                <a:gd name="connsiteX116" fmla="*/ 2331530 w 3580066"/>
                <a:gd name="connsiteY116" fmla="*/ 130700 h 255953"/>
                <a:gd name="connsiteX117" fmla="*/ 2244090 w 3580066"/>
                <a:gd name="connsiteY117" fmla="*/ 37736 h 255953"/>
                <a:gd name="connsiteX118" fmla="*/ 2151126 w 3580066"/>
                <a:gd name="connsiteY118" fmla="*/ 125176 h 255953"/>
                <a:gd name="connsiteX119" fmla="*/ 2151126 w 3580066"/>
                <a:gd name="connsiteY119" fmla="*/ 128128 h 255953"/>
                <a:gd name="connsiteX120" fmla="*/ 2237423 w 3580066"/>
                <a:gd name="connsiteY120" fmla="*/ 218235 h 255953"/>
                <a:gd name="connsiteX121" fmla="*/ 2238566 w 3580066"/>
                <a:gd name="connsiteY121" fmla="*/ 218235 h 255953"/>
                <a:gd name="connsiteX122" fmla="*/ 2238566 w 3580066"/>
                <a:gd name="connsiteY122" fmla="*/ 218235 h 255953"/>
                <a:gd name="connsiteX123" fmla="*/ 2413349 w 3580066"/>
                <a:gd name="connsiteY123" fmla="*/ 2970 h 255953"/>
                <a:gd name="connsiteX124" fmla="*/ 2561558 w 3580066"/>
                <a:gd name="connsiteY124" fmla="*/ 2970 h 255953"/>
                <a:gd name="connsiteX125" fmla="*/ 2561558 w 3580066"/>
                <a:gd name="connsiteY125" fmla="*/ 38117 h 255953"/>
                <a:gd name="connsiteX126" fmla="*/ 2451640 w 3580066"/>
                <a:gd name="connsiteY126" fmla="*/ 38117 h 255953"/>
                <a:gd name="connsiteX127" fmla="*/ 2451640 w 3580066"/>
                <a:gd name="connsiteY127" fmla="*/ 111841 h 255953"/>
                <a:gd name="connsiteX128" fmla="*/ 2538413 w 3580066"/>
                <a:gd name="connsiteY128" fmla="*/ 111841 h 255953"/>
                <a:gd name="connsiteX129" fmla="*/ 2538413 w 3580066"/>
                <a:gd name="connsiteY129" fmla="*/ 146893 h 255953"/>
                <a:gd name="connsiteX130" fmla="*/ 2451640 w 3580066"/>
                <a:gd name="connsiteY130" fmla="*/ 146893 h 255953"/>
                <a:gd name="connsiteX131" fmla="*/ 2451640 w 3580066"/>
                <a:gd name="connsiteY131" fmla="*/ 251572 h 255953"/>
                <a:gd name="connsiteX132" fmla="*/ 2413540 w 3580066"/>
                <a:gd name="connsiteY132" fmla="*/ 251572 h 255953"/>
                <a:gd name="connsiteX133" fmla="*/ 2413349 w 3580066"/>
                <a:gd name="connsiteY133" fmla="*/ 2970 h 255953"/>
                <a:gd name="connsiteX134" fmla="*/ 2842260 w 3580066"/>
                <a:gd name="connsiteY134" fmla="*/ 165752 h 255953"/>
                <a:gd name="connsiteX135" fmla="*/ 2842260 w 3580066"/>
                <a:gd name="connsiteY135" fmla="*/ 2970 h 255953"/>
                <a:gd name="connsiteX136" fmla="*/ 2881027 w 3580066"/>
                <a:gd name="connsiteY136" fmla="*/ 2970 h 255953"/>
                <a:gd name="connsiteX137" fmla="*/ 2881027 w 3580066"/>
                <a:gd name="connsiteY137" fmla="*/ 165752 h 255953"/>
                <a:gd name="connsiteX138" fmla="*/ 2793111 w 3580066"/>
                <a:gd name="connsiteY138" fmla="*/ 255859 h 255953"/>
                <a:gd name="connsiteX139" fmla="*/ 2788730 w 3580066"/>
                <a:gd name="connsiteY139" fmla="*/ 255859 h 255953"/>
                <a:gd name="connsiteX140" fmla="*/ 2696147 w 3580066"/>
                <a:gd name="connsiteY140" fmla="*/ 165847 h 255953"/>
                <a:gd name="connsiteX141" fmla="*/ 2696147 w 3580066"/>
                <a:gd name="connsiteY141" fmla="*/ 3065 h 255953"/>
                <a:gd name="connsiteX142" fmla="*/ 2735199 w 3580066"/>
                <a:gd name="connsiteY142" fmla="*/ 3065 h 255953"/>
                <a:gd name="connsiteX143" fmla="*/ 2735199 w 3580066"/>
                <a:gd name="connsiteY143" fmla="*/ 165847 h 255953"/>
                <a:gd name="connsiteX144" fmla="*/ 2788730 w 3580066"/>
                <a:gd name="connsiteY144" fmla="*/ 219378 h 255953"/>
                <a:gd name="connsiteX145" fmla="*/ 2842260 w 3580066"/>
                <a:gd name="connsiteY145" fmla="*/ 165847 h 255953"/>
                <a:gd name="connsiteX146" fmla="*/ 2930461 w 3580066"/>
                <a:gd name="connsiteY146" fmla="*/ 2970 h 255953"/>
                <a:gd name="connsiteX147" fmla="*/ 3116390 w 3580066"/>
                <a:gd name="connsiteY147" fmla="*/ 2970 h 255953"/>
                <a:gd name="connsiteX148" fmla="*/ 3116390 w 3580066"/>
                <a:gd name="connsiteY148" fmla="*/ 38784 h 255953"/>
                <a:gd name="connsiteX149" fmla="*/ 3043047 w 3580066"/>
                <a:gd name="connsiteY149" fmla="*/ 38784 h 255953"/>
                <a:gd name="connsiteX150" fmla="*/ 3043047 w 3580066"/>
                <a:gd name="connsiteY150" fmla="*/ 252239 h 255953"/>
                <a:gd name="connsiteX151" fmla="*/ 3003995 w 3580066"/>
                <a:gd name="connsiteY151" fmla="*/ 252239 h 255953"/>
                <a:gd name="connsiteX152" fmla="*/ 3003995 w 3580066"/>
                <a:gd name="connsiteY152" fmla="*/ 38879 h 255953"/>
                <a:gd name="connsiteX153" fmla="*/ 2930652 w 3580066"/>
                <a:gd name="connsiteY153" fmla="*/ 38879 h 255953"/>
                <a:gd name="connsiteX154" fmla="*/ 2930652 w 3580066"/>
                <a:gd name="connsiteY154" fmla="*/ 2970 h 255953"/>
                <a:gd name="connsiteX155" fmla="*/ 3280315 w 3580066"/>
                <a:gd name="connsiteY155" fmla="*/ 190422 h 255953"/>
                <a:gd name="connsiteX156" fmla="*/ 3179826 w 3580066"/>
                <a:gd name="connsiteY156" fmla="*/ 190422 h 255953"/>
                <a:gd name="connsiteX157" fmla="*/ 3155919 w 3580066"/>
                <a:gd name="connsiteY157" fmla="*/ 252715 h 255953"/>
                <a:gd name="connsiteX158" fmla="*/ 3115056 w 3580066"/>
                <a:gd name="connsiteY158" fmla="*/ 252715 h 255953"/>
                <a:gd name="connsiteX159" fmla="*/ 3208782 w 3580066"/>
                <a:gd name="connsiteY159" fmla="*/ 3065 h 255953"/>
                <a:gd name="connsiteX160" fmla="*/ 3250406 w 3580066"/>
                <a:gd name="connsiteY160" fmla="*/ 3065 h 255953"/>
                <a:gd name="connsiteX161" fmla="*/ 3344418 w 3580066"/>
                <a:gd name="connsiteY161" fmla="*/ 252239 h 255953"/>
                <a:gd name="connsiteX162" fmla="*/ 3303937 w 3580066"/>
                <a:gd name="connsiteY162" fmla="*/ 252239 h 255953"/>
                <a:gd name="connsiteX163" fmla="*/ 3280220 w 3580066"/>
                <a:gd name="connsiteY163" fmla="*/ 190422 h 255953"/>
                <a:gd name="connsiteX164" fmla="*/ 3192780 w 3580066"/>
                <a:gd name="connsiteY164" fmla="*/ 156037 h 255953"/>
                <a:gd name="connsiteX165" fmla="*/ 3267266 w 3580066"/>
                <a:gd name="connsiteY165" fmla="*/ 156037 h 255953"/>
                <a:gd name="connsiteX166" fmla="*/ 3230023 w 3580066"/>
                <a:gd name="connsiteY166" fmla="*/ 51357 h 255953"/>
                <a:gd name="connsiteX167" fmla="*/ 3192685 w 3580066"/>
                <a:gd name="connsiteY167" fmla="*/ 156037 h 255953"/>
                <a:gd name="connsiteX168" fmla="*/ 3580066 w 3580066"/>
                <a:gd name="connsiteY168" fmla="*/ 2970 h 255953"/>
                <a:gd name="connsiteX169" fmla="*/ 3580066 w 3580066"/>
                <a:gd name="connsiteY169" fmla="*/ 252144 h 255953"/>
                <a:gd name="connsiteX170" fmla="*/ 3541014 w 3580066"/>
                <a:gd name="connsiteY170" fmla="*/ 252144 h 255953"/>
                <a:gd name="connsiteX171" fmla="*/ 3541014 w 3580066"/>
                <a:gd name="connsiteY171" fmla="*/ 145845 h 255953"/>
                <a:gd name="connsiteX172" fmla="*/ 3428619 w 3580066"/>
                <a:gd name="connsiteY172" fmla="*/ 145845 h 255953"/>
                <a:gd name="connsiteX173" fmla="*/ 3428619 w 3580066"/>
                <a:gd name="connsiteY173" fmla="*/ 252144 h 255953"/>
                <a:gd name="connsiteX174" fmla="*/ 3390519 w 3580066"/>
                <a:gd name="connsiteY174" fmla="*/ 252144 h 255953"/>
                <a:gd name="connsiteX175" fmla="*/ 3390519 w 3580066"/>
                <a:gd name="connsiteY175" fmla="*/ 2970 h 255953"/>
                <a:gd name="connsiteX176" fmla="*/ 3428619 w 3580066"/>
                <a:gd name="connsiteY176" fmla="*/ 2970 h 255953"/>
                <a:gd name="connsiteX177" fmla="*/ 3428619 w 3580066"/>
                <a:gd name="connsiteY177" fmla="*/ 110698 h 255953"/>
                <a:gd name="connsiteX178" fmla="*/ 3541110 w 3580066"/>
                <a:gd name="connsiteY178" fmla="*/ 110698 h 255953"/>
                <a:gd name="connsiteX179" fmla="*/ 3541110 w 3580066"/>
                <a:gd name="connsiteY179" fmla="*/ 2970 h 255953"/>
                <a:gd name="connsiteX180" fmla="*/ 3580066 w 3580066"/>
                <a:gd name="connsiteY180" fmla="*/ 2970 h 2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580066" h="255953">
                  <a:moveTo>
                    <a:pt x="146113" y="165847"/>
                  </a:moveTo>
                  <a:lnTo>
                    <a:pt x="146113" y="3065"/>
                  </a:lnTo>
                  <a:lnTo>
                    <a:pt x="184880" y="3065"/>
                  </a:lnTo>
                  <a:lnTo>
                    <a:pt x="184880" y="165847"/>
                  </a:lnTo>
                  <a:cubicBezTo>
                    <a:pt x="185452" y="214996"/>
                    <a:pt x="146113" y="255382"/>
                    <a:pt x="96964" y="255954"/>
                  </a:cubicBezTo>
                  <a:cubicBezTo>
                    <a:pt x="95536" y="255954"/>
                    <a:pt x="94107" y="255954"/>
                    <a:pt x="92583" y="255954"/>
                  </a:cubicBezTo>
                  <a:cubicBezTo>
                    <a:pt x="42672" y="255954"/>
                    <a:pt x="0" y="220521"/>
                    <a:pt x="0" y="165943"/>
                  </a:cubicBezTo>
                  <a:lnTo>
                    <a:pt x="0" y="3160"/>
                  </a:lnTo>
                  <a:lnTo>
                    <a:pt x="39148" y="3160"/>
                  </a:lnTo>
                  <a:lnTo>
                    <a:pt x="39148" y="165943"/>
                  </a:lnTo>
                  <a:cubicBezTo>
                    <a:pt x="39148" y="195470"/>
                    <a:pt x="63151" y="219473"/>
                    <a:pt x="92678" y="219473"/>
                  </a:cubicBezTo>
                  <a:cubicBezTo>
                    <a:pt x="122206" y="219473"/>
                    <a:pt x="146209" y="195470"/>
                    <a:pt x="146209" y="165943"/>
                  </a:cubicBezTo>
                  <a:lnTo>
                    <a:pt x="146113" y="165943"/>
                  </a:lnTo>
                  <a:close/>
                  <a:moveTo>
                    <a:pt x="434435" y="252239"/>
                  </a:moveTo>
                  <a:lnTo>
                    <a:pt x="398621" y="252239"/>
                  </a:lnTo>
                  <a:lnTo>
                    <a:pt x="291560" y="73931"/>
                  </a:lnTo>
                  <a:lnTo>
                    <a:pt x="291560" y="252239"/>
                  </a:lnTo>
                  <a:lnTo>
                    <a:pt x="253460" y="252239"/>
                  </a:lnTo>
                  <a:lnTo>
                    <a:pt x="253460" y="3065"/>
                  </a:lnTo>
                  <a:lnTo>
                    <a:pt x="290417" y="3065"/>
                  </a:lnTo>
                  <a:lnTo>
                    <a:pt x="396335" y="179944"/>
                  </a:lnTo>
                  <a:lnTo>
                    <a:pt x="396335" y="3065"/>
                  </a:lnTo>
                  <a:lnTo>
                    <a:pt x="434435" y="3065"/>
                  </a:lnTo>
                  <a:lnTo>
                    <a:pt x="434435" y="252239"/>
                  </a:lnTo>
                  <a:close/>
                  <a:moveTo>
                    <a:pt x="497014" y="3065"/>
                  </a:moveTo>
                  <a:lnTo>
                    <a:pt x="535114" y="3065"/>
                  </a:lnTo>
                  <a:lnTo>
                    <a:pt x="535114" y="252239"/>
                  </a:lnTo>
                  <a:lnTo>
                    <a:pt x="497014" y="252239"/>
                  </a:lnTo>
                  <a:lnTo>
                    <a:pt x="497014" y="3065"/>
                  </a:lnTo>
                  <a:close/>
                  <a:moveTo>
                    <a:pt x="622935" y="3065"/>
                  </a:moveTo>
                  <a:lnTo>
                    <a:pt x="676180" y="188231"/>
                  </a:lnTo>
                  <a:lnTo>
                    <a:pt x="729710" y="3065"/>
                  </a:lnTo>
                  <a:lnTo>
                    <a:pt x="769525" y="3065"/>
                  </a:lnTo>
                  <a:lnTo>
                    <a:pt x="694372" y="252239"/>
                  </a:lnTo>
                  <a:lnTo>
                    <a:pt x="658558" y="252239"/>
                  </a:lnTo>
                  <a:lnTo>
                    <a:pt x="583025" y="3065"/>
                  </a:lnTo>
                  <a:lnTo>
                    <a:pt x="623125" y="3065"/>
                  </a:lnTo>
                  <a:close/>
                  <a:moveTo>
                    <a:pt x="813911" y="3065"/>
                  </a:moveTo>
                  <a:lnTo>
                    <a:pt x="964025" y="3065"/>
                  </a:lnTo>
                  <a:lnTo>
                    <a:pt x="964025" y="38212"/>
                  </a:lnTo>
                  <a:lnTo>
                    <a:pt x="852297" y="38212"/>
                  </a:lnTo>
                  <a:lnTo>
                    <a:pt x="852297" y="111936"/>
                  </a:lnTo>
                  <a:lnTo>
                    <a:pt x="949928" y="111936"/>
                  </a:lnTo>
                  <a:lnTo>
                    <a:pt x="949928" y="146988"/>
                  </a:lnTo>
                  <a:lnTo>
                    <a:pt x="852297" y="146988"/>
                  </a:lnTo>
                  <a:lnTo>
                    <a:pt x="852297" y="216806"/>
                  </a:lnTo>
                  <a:lnTo>
                    <a:pt x="967645" y="216806"/>
                  </a:lnTo>
                  <a:lnTo>
                    <a:pt x="967645" y="251953"/>
                  </a:lnTo>
                  <a:lnTo>
                    <a:pt x="813911" y="251953"/>
                  </a:lnTo>
                  <a:lnTo>
                    <a:pt x="813911" y="3160"/>
                  </a:lnTo>
                  <a:close/>
                  <a:moveTo>
                    <a:pt x="1200436" y="252239"/>
                  </a:moveTo>
                  <a:lnTo>
                    <a:pt x="1153763" y="252239"/>
                  </a:lnTo>
                  <a:lnTo>
                    <a:pt x="1091565" y="160799"/>
                  </a:lnTo>
                  <a:lnTo>
                    <a:pt x="1064800" y="160799"/>
                  </a:lnTo>
                  <a:lnTo>
                    <a:pt x="1064800" y="252239"/>
                  </a:lnTo>
                  <a:lnTo>
                    <a:pt x="1026128" y="252239"/>
                  </a:lnTo>
                  <a:lnTo>
                    <a:pt x="1026128" y="3065"/>
                  </a:lnTo>
                  <a:lnTo>
                    <a:pt x="1123379" y="3065"/>
                  </a:lnTo>
                  <a:cubicBezTo>
                    <a:pt x="1176909" y="3065"/>
                    <a:pt x="1199483" y="42499"/>
                    <a:pt x="1199483" y="82218"/>
                  </a:cubicBezTo>
                  <a:cubicBezTo>
                    <a:pt x="1199483" y="118794"/>
                    <a:pt x="1181005" y="154227"/>
                    <a:pt x="1135094" y="159180"/>
                  </a:cubicBezTo>
                  <a:lnTo>
                    <a:pt x="1200245" y="252144"/>
                  </a:lnTo>
                  <a:close/>
                  <a:moveTo>
                    <a:pt x="1064895" y="38117"/>
                  </a:moveTo>
                  <a:lnTo>
                    <a:pt x="1064895" y="125271"/>
                  </a:lnTo>
                  <a:lnTo>
                    <a:pt x="1120616" y="125271"/>
                  </a:lnTo>
                  <a:cubicBezTo>
                    <a:pt x="1148524" y="125271"/>
                    <a:pt x="1159669" y="103173"/>
                    <a:pt x="1159669" y="81837"/>
                  </a:cubicBezTo>
                  <a:cubicBezTo>
                    <a:pt x="1159669" y="60501"/>
                    <a:pt x="1148810" y="38022"/>
                    <a:pt x="1121569" y="38022"/>
                  </a:cubicBezTo>
                  <a:lnTo>
                    <a:pt x="1064895" y="38022"/>
                  </a:lnTo>
                  <a:close/>
                  <a:moveTo>
                    <a:pt x="1290256" y="179849"/>
                  </a:moveTo>
                  <a:cubicBezTo>
                    <a:pt x="1291019" y="200137"/>
                    <a:pt x="1310164" y="220711"/>
                    <a:pt x="1339882" y="220711"/>
                  </a:cubicBezTo>
                  <a:cubicBezTo>
                    <a:pt x="1369600" y="220711"/>
                    <a:pt x="1384364" y="204805"/>
                    <a:pt x="1386935" y="186707"/>
                  </a:cubicBezTo>
                  <a:cubicBezTo>
                    <a:pt x="1388364" y="163561"/>
                    <a:pt x="1370648" y="151560"/>
                    <a:pt x="1347502" y="146131"/>
                  </a:cubicBezTo>
                  <a:lnTo>
                    <a:pt x="1315974" y="138225"/>
                  </a:lnTo>
                  <a:cubicBezTo>
                    <a:pt x="1262444" y="123747"/>
                    <a:pt x="1254062" y="93362"/>
                    <a:pt x="1254062" y="71550"/>
                  </a:cubicBezTo>
                  <a:cubicBezTo>
                    <a:pt x="1254062" y="28878"/>
                    <a:pt x="1292162" y="303"/>
                    <a:pt x="1336072" y="303"/>
                  </a:cubicBezTo>
                  <a:cubicBezTo>
                    <a:pt x="1379982" y="303"/>
                    <a:pt x="1417034" y="28878"/>
                    <a:pt x="1417034" y="74026"/>
                  </a:cubicBezTo>
                  <a:lnTo>
                    <a:pt x="1378934" y="74026"/>
                  </a:lnTo>
                  <a:cubicBezTo>
                    <a:pt x="1378934" y="51262"/>
                    <a:pt x="1361218" y="35926"/>
                    <a:pt x="1335500" y="35926"/>
                  </a:cubicBezTo>
                  <a:cubicBezTo>
                    <a:pt x="1312736" y="35926"/>
                    <a:pt x="1292447" y="49642"/>
                    <a:pt x="1292447" y="70312"/>
                  </a:cubicBezTo>
                  <a:cubicBezTo>
                    <a:pt x="1292447" y="79837"/>
                    <a:pt x="1296067" y="95267"/>
                    <a:pt x="1325785" y="102887"/>
                  </a:cubicBezTo>
                  <a:lnTo>
                    <a:pt x="1357598" y="111174"/>
                  </a:lnTo>
                  <a:cubicBezTo>
                    <a:pt x="1407890" y="124604"/>
                    <a:pt x="1428845" y="152798"/>
                    <a:pt x="1424940" y="188517"/>
                  </a:cubicBezTo>
                  <a:cubicBezTo>
                    <a:pt x="1421321" y="227569"/>
                    <a:pt x="1387697" y="255192"/>
                    <a:pt x="1339977" y="255192"/>
                  </a:cubicBezTo>
                  <a:cubicBezTo>
                    <a:pt x="1288256" y="255192"/>
                    <a:pt x="1252156" y="219759"/>
                    <a:pt x="1252156" y="179087"/>
                  </a:cubicBezTo>
                  <a:lnTo>
                    <a:pt x="1290256" y="179754"/>
                  </a:lnTo>
                  <a:close/>
                  <a:moveTo>
                    <a:pt x="1475041" y="2970"/>
                  </a:moveTo>
                  <a:lnTo>
                    <a:pt x="1513141" y="2970"/>
                  </a:lnTo>
                  <a:lnTo>
                    <a:pt x="1513141" y="252144"/>
                  </a:lnTo>
                  <a:lnTo>
                    <a:pt x="1475041" y="252144"/>
                  </a:lnTo>
                  <a:lnTo>
                    <a:pt x="1475041" y="2970"/>
                  </a:lnTo>
                  <a:close/>
                  <a:moveTo>
                    <a:pt x="1557147" y="2970"/>
                  </a:moveTo>
                  <a:lnTo>
                    <a:pt x="1742980" y="2970"/>
                  </a:lnTo>
                  <a:lnTo>
                    <a:pt x="1742980" y="38784"/>
                  </a:lnTo>
                  <a:lnTo>
                    <a:pt x="1669732" y="38784"/>
                  </a:lnTo>
                  <a:lnTo>
                    <a:pt x="1669732" y="252239"/>
                  </a:lnTo>
                  <a:lnTo>
                    <a:pt x="1630680" y="252239"/>
                  </a:lnTo>
                  <a:lnTo>
                    <a:pt x="1630680" y="38879"/>
                  </a:lnTo>
                  <a:lnTo>
                    <a:pt x="1557338" y="38879"/>
                  </a:lnTo>
                  <a:lnTo>
                    <a:pt x="1557338" y="2970"/>
                  </a:lnTo>
                  <a:close/>
                  <a:moveTo>
                    <a:pt x="1861375" y="252144"/>
                  </a:moveTo>
                  <a:lnTo>
                    <a:pt x="1861375" y="137939"/>
                  </a:lnTo>
                  <a:lnTo>
                    <a:pt x="1766221" y="3065"/>
                  </a:lnTo>
                  <a:lnTo>
                    <a:pt x="1812227" y="3065"/>
                  </a:lnTo>
                  <a:lnTo>
                    <a:pt x="1880997" y="102125"/>
                  </a:lnTo>
                  <a:lnTo>
                    <a:pt x="1950434" y="3065"/>
                  </a:lnTo>
                  <a:lnTo>
                    <a:pt x="1996440" y="3065"/>
                  </a:lnTo>
                  <a:lnTo>
                    <a:pt x="1900619" y="138320"/>
                  </a:lnTo>
                  <a:lnTo>
                    <a:pt x="1900619" y="252525"/>
                  </a:lnTo>
                  <a:lnTo>
                    <a:pt x="1861566" y="252144"/>
                  </a:lnTo>
                  <a:close/>
                  <a:moveTo>
                    <a:pt x="2238566" y="17"/>
                  </a:moveTo>
                  <a:cubicBezTo>
                    <a:pt x="2309146" y="-1126"/>
                    <a:pt x="2367248" y="55262"/>
                    <a:pt x="2368391" y="125842"/>
                  </a:cubicBezTo>
                  <a:cubicBezTo>
                    <a:pt x="2369534" y="196423"/>
                    <a:pt x="2313146" y="254525"/>
                    <a:pt x="2242566" y="255668"/>
                  </a:cubicBezTo>
                  <a:cubicBezTo>
                    <a:pt x="2171986" y="256811"/>
                    <a:pt x="2113883" y="200423"/>
                    <a:pt x="2112740" y="129843"/>
                  </a:cubicBezTo>
                  <a:cubicBezTo>
                    <a:pt x="2112740" y="129271"/>
                    <a:pt x="2112740" y="128605"/>
                    <a:pt x="2112740" y="128033"/>
                  </a:cubicBezTo>
                  <a:cubicBezTo>
                    <a:pt x="2111788" y="58310"/>
                    <a:pt x="2167604" y="970"/>
                    <a:pt x="2237327" y="17"/>
                  </a:cubicBezTo>
                  <a:cubicBezTo>
                    <a:pt x="2237708" y="17"/>
                    <a:pt x="2238184" y="17"/>
                    <a:pt x="2238566" y="17"/>
                  </a:cubicBezTo>
                  <a:close/>
                  <a:moveTo>
                    <a:pt x="2238566" y="218140"/>
                  </a:moveTo>
                  <a:cubicBezTo>
                    <a:pt x="2288381" y="219664"/>
                    <a:pt x="2330006" y="180516"/>
                    <a:pt x="2331530" y="130700"/>
                  </a:cubicBezTo>
                  <a:cubicBezTo>
                    <a:pt x="2333054" y="80884"/>
                    <a:pt x="2293906" y="39260"/>
                    <a:pt x="2244090" y="37736"/>
                  </a:cubicBezTo>
                  <a:cubicBezTo>
                    <a:pt x="2194274" y="36212"/>
                    <a:pt x="2152650" y="75360"/>
                    <a:pt x="2151126" y="125176"/>
                  </a:cubicBezTo>
                  <a:cubicBezTo>
                    <a:pt x="2151126" y="126128"/>
                    <a:pt x="2151126" y="127081"/>
                    <a:pt x="2151126" y="128128"/>
                  </a:cubicBezTo>
                  <a:cubicBezTo>
                    <a:pt x="2150078" y="176896"/>
                    <a:pt x="2188750" y="217187"/>
                    <a:pt x="2237423" y="218235"/>
                  </a:cubicBezTo>
                  <a:cubicBezTo>
                    <a:pt x="2237804" y="218235"/>
                    <a:pt x="2238184" y="218235"/>
                    <a:pt x="2238566" y="218235"/>
                  </a:cubicBezTo>
                  <a:lnTo>
                    <a:pt x="2238566" y="218235"/>
                  </a:lnTo>
                  <a:close/>
                  <a:moveTo>
                    <a:pt x="2413349" y="2970"/>
                  </a:moveTo>
                  <a:lnTo>
                    <a:pt x="2561558" y="2970"/>
                  </a:lnTo>
                  <a:lnTo>
                    <a:pt x="2561558" y="38117"/>
                  </a:lnTo>
                  <a:lnTo>
                    <a:pt x="2451640" y="38117"/>
                  </a:lnTo>
                  <a:lnTo>
                    <a:pt x="2451640" y="111841"/>
                  </a:lnTo>
                  <a:lnTo>
                    <a:pt x="2538413" y="111841"/>
                  </a:lnTo>
                  <a:lnTo>
                    <a:pt x="2538413" y="146893"/>
                  </a:lnTo>
                  <a:lnTo>
                    <a:pt x="2451640" y="146893"/>
                  </a:lnTo>
                  <a:lnTo>
                    <a:pt x="2451640" y="251572"/>
                  </a:lnTo>
                  <a:lnTo>
                    <a:pt x="2413540" y="251572"/>
                  </a:lnTo>
                  <a:lnTo>
                    <a:pt x="2413349" y="2970"/>
                  </a:lnTo>
                  <a:close/>
                  <a:moveTo>
                    <a:pt x="2842260" y="165752"/>
                  </a:moveTo>
                  <a:lnTo>
                    <a:pt x="2842260" y="2970"/>
                  </a:lnTo>
                  <a:lnTo>
                    <a:pt x="2881027" y="2970"/>
                  </a:lnTo>
                  <a:lnTo>
                    <a:pt x="2881027" y="165752"/>
                  </a:lnTo>
                  <a:cubicBezTo>
                    <a:pt x="2881598" y="214901"/>
                    <a:pt x="2842260" y="255287"/>
                    <a:pt x="2793111" y="255859"/>
                  </a:cubicBezTo>
                  <a:cubicBezTo>
                    <a:pt x="2791682" y="255859"/>
                    <a:pt x="2790254" y="255859"/>
                    <a:pt x="2788730" y="255859"/>
                  </a:cubicBezTo>
                  <a:cubicBezTo>
                    <a:pt x="2738819" y="255859"/>
                    <a:pt x="2696147" y="220426"/>
                    <a:pt x="2696147" y="165847"/>
                  </a:cubicBezTo>
                  <a:lnTo>
                    <a:pt x="2696147" y="3065"/>
                  </a:lnTo>
                  <a:lnTo>
                    <a:pt x="2735199" y="3065"/>
                  </a:lnTo>
                  <a:lnTo>
                    <a:pt x="2735199" y="165847"/>
                  </a:lnTo>
                  <a:cubicBezTo>
                    <a:pt x="2735199" y="195375"/>
                    <a:pt x="2759202" y="219378"/>
                    <a:pt x="2788730" y="219378"/>
                  </a:cubicBezTo>
                  <a:cubicBezTo>
                    <a:pt x="2818257" y="219378"/>
                    <a:pt x="2842260" y="195375"/>
                    <a:pt x="2842260" y="165847"/>
                  </a:cubicBezTo>
                  <a:close/>
                  <a:moveTo>
                    <a:pt x="2930461" y="2970"/>
                  </a:moveTo>
                  <a:lnTo>
                    <a:pt x="3116390" y="2970"/>
                  </a:lnTo>
                  <a:lnTo>
                    <a:pt x="3116390" y="38784"/>
                  </a:lnTo>
                  <a:lnTo>
                    <a:pt x="3043047" y="38784"/>
                  </a:lnTo>
                  <a:lnTo>
                    <a:pt x="3043047" y="252239"/>
                  </a:lnTo>
                  <a:lnTo>
                    <a:pt x="3003995" y="252239"/>
                  </a:lnTo>
                  <a:lnTo>
                    <a:pt x="3003995" y="38879"/>
                  </a:lnTo>
                  <a:lnTo>
                    <a:pt x="2930652" y="38879"/>
                  </a:lnTo>
                  <a:lnTo>
                    <a:pt x="2930652" y="2970"/>
                  </a:lnTo>
                  <a:close/>
                  <a:moveTo>
                    <a:pt x="3280315" y="190422"/>
                  </a:moveTo>
                  <a:lnTo>
                    <a:pt x="3179826" y="190422"/>
                  </a:lnTo>
                  <a:lnTo>
                    <a:pt x="3155919" y="252715"/>
                  </a:lnTo>
                  <a:lnTo>
                    <a:pt x="3115056" y="252715"/>
                  </a:lnTo>
                  <a:lnTo>
                    <a:pt x="3208782" y="3065"/>
                  </a:lnTo>
                  <a:lnTo>
                    <a:pt x="3250406" y="3065"/>
                  </a:lnTo>
                  <a:lnTo>
                    <a:pt x="3344418" y="252239"/>
                  </a:lnTo>
                  <a:lnTo>
                    <a:pt x="3303937" y="252239"/>
                  </a:lnTo>
                  <a:lnTo>
                    <a:pt x="3280220" y="190422"/>
                  </a:lnTo>
                  <a:close/>
                  <a:moveTo>
                    <a:pt x="3192780" y="156037"/>
                  </a:moveTo>
                  <a:lnTo>
                    <a:pt x="3267266" y="156037"/>
                  </a:lnTo>
                  <a:lnTo>
                    <a:pt x="3230023" y="51357"/>
                  </a:lnTo>
                  <a:lnTo>
                    <a:pt x="3192685" y="156037"/>
                  </a:lnTo>
                  <a:close/>
                  <a:moveTo>
                    <a:pt x="3580066" y="2970"/>
                  </a:moveTo>
                  <a:lnTo>
                    <a:pt x="3580066" y="252144"/>
                  </a:lnTo>
                  <a:lnTo>
                    <a:pt x="3541014" y="252144"/>
                  </a:lnTo>
                  <a:lnTo>
                    <a:pt x="3541014" y="145845"/>
                  </a:lnTo>
                  <a:lnTo>
                    <a:pt x="3428619" y="145845"/>
                  </a:lnTo>
                  <a:lnTo>
                    <a:pt x="3428619" y="252144"/>
                  </a:lnTo>
                  <a:lnTo>
                    <a:pt x="3390519" y="252144"/>
                  </a:lnTo>
                  <a:lnTo>
                    <a:pt x="3390519" y="2970"/>
                  </a:lnTo>
                  <a:lnTo>
                    <a:pt x="3428619" y="2970"/>
                  </a:lnTo>
                  <a:lnTo>
                    <a:pt x="3428619" y="110698"/>
                  </a:lnTo>
                  <a:lnTo>
                    <a:pt x="3541110" y="110698"/>
                  </a:lnTo>
                  <a:lnTo>
                    <a:pt x="3541110" y="2970"/>
                  </a:lnTo>
                  <a:lnTo>
                    <a:pt x="3580066" y="2970"/>
                  </a:lnTo>
                  <a:close/>
                </a:path>
              </a:pathLst>
            </a:custGeom>
            <a:solidFill>
              <a:schemeClr val="accent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grpSp>
          <p:nvGrpSpPr>
            <p:cNvPr id="30" name="Graphic 25">
              <a:extLst>
                <a:ext uri="{FF2B5EF4-FFF2-40B4-BE49-F238E27FC236}">
                  <a16:creationId xmlns:a16="http://schemas.microsoft.com/office/drawing/2014/main" id="{E71F734D-C502-BF2C-E4EA-CA673E5C7F33}"/>
                </a:ext>
              </a:extLst>
            </p:cNvPr>
            <p:cNvGrpSpPr/>
            <p:nvPr/>
          </p:nvGrpSpPr>
          <p:grpSpPr>
            <a:xfrm>
              <a:off x="6455388" y="4102692"/>
              <a:ext cx="1601438" cy="1455705"/>
              <a:chOff x="3324225" y="2700241"/>
              <a:chExt cx="1601438" cy="1455705"/>
            </a:xfrm>
            <a:solidFill>
              <a:schemeClr val="accent1"/>
            </a:solidFill>
          </p:grpSpPr>
          <p:sp>
            <p:nvSpPr>
              <p:cNvPr id="31" name="Free-form: Shape 30">
                <a:extLst>
                  <a:ext uri="{FF2B5EF4-FFF2-40B4-BE49-F238E27FC236}">
                    <a16:creationId xmlns:a16="http://schemas.microsoft.com/office/drawing/2014/main" id="{98518CDB-CF91-5740-F452-93AE9AD8A9F6}"/>
                  </a:ext>
                </a:extLst>
              </p:cNvPr>
              <p:cNvSpPr/>
              <p:nvPr/>
            </p:nvSpPr>
            <p:spPr>
              <a:xfrm>
                <a:off x="4540585" y="3230022"/>
                <a:ext cx="239250" cy="787908"/>
              </a:xfrm>
              <a:custGeom>
                <a:avLst/>
                <a:gdLst>
                  <a:gd name="connsiteX0" fmla="*/ 14270 w 239250"/>
                  <a:gd name="connsiteY0" fmla="*/ 87440 h 787908"/>
                  <a:gd name="connsiteX1" fmla="*/ 91994 w 239250"/>
                  <a:gd name="connsiteY1" fmla="*/ 12954 h 787908"/>
                  <a:gd name="connsiteX2" fmla="*/ 239251 w 239250"/>
                  <a:gd name="connsiteY2" fmla="*/ 549307 h 787908"/>
                  <a:gd name="connsiteX3" fmla="*/ 239251 w 239250"/>
                  <a:gd name="connsiteY3" fmla="*/ 635603 h 787908"/>
                  <a:gd name="connsiteX4" fmla="*/ 85993 w 239250"/>
                  <a:gd name="connsiteY4" fmla="*/ 787908 h 787908"/>
                  <a:gd name="connsiteX5" fmla="*/ 239251 w 239250"/>
                  <a:gd name="connsiteY5" fmla="*/ 0 h 787908"/>
                  <a:gd name="connsiteX6" fmla="*/ 239251 w 239250"/>
                  <a:gd name="connsiteY6" fmla="*/ 201263 h 787908"/>
                  <a:gd name="connsiteX7" fmla="*/ 210676 w 239250"/>
                  <a:gd name="connsiteY7" fmla="*/ 173927 h 787908"/>
                  <a:gd name="connsiteX8" fmla="*/ 172576 w 239250"/>
                  <a:gd name="connsiteY8" fmla="*/ 175165 h 787908"/>
                  <a:gd name="connsiteX9" fmla="*/ 172576 w 239250"/>
                  <a:gd name="connsiteY9" fmla="*/ 213265 h 787908"/>
                  <a:gd name="connsiteX10" fmla="*/ 239251 w 239250"/>
                  <a:gd name="connsiteY10" fmla="*/ 276511 h 787908"/>
                  <a:gd name="connsiteX11" fmla="*/ 239251 w 239250"/>
                  <a:gd name="connsiteY11" fmla="*/ 350234 h 787908"/>
                  <a:gd name="connsiteX12" fmla="*/ 101709 w 239250"/>
                  <a:gd name="connsiteY12" fmla="*/ 343757 h 787908"/>
                  <a:gd name="connsiteX13" fmla="*/ 73134 w 239250"/>
                  <a:gd name="connsiteY13" fmla="*/ 369570 h 787908"/>
                  <a:gd name="connsiteX14" fmla="*/ 73134 w 239250"/>
                  <a:gd name="connsiteY14" fmla="*/ 369570 h 787908"/>
                  <a:gd name="connsiteX15" fmla="*/ 98090 w 239250"/>
                  <a:gd name="connsiteY15" fmla="*/ 398717 h 787908"/>
                  <a:gd name="connsiteX16" fmla="*/ 239155 w 239250"/>
                  <a:gd name="connsiteY16" fmla="*/ 405289 h 787908"/>
                  <a:gd name="connsiteX17" fmla="*/ 239155 w 239250"/>
                  <a:gd name="connsiteY17" fmla="*/ 486728 h 787908"/>
                  <a:gd name="connsiteX18" fmla="*/ 89136 w 239250"/>
                  <a:gd name="connsiteY18" fmla="*/ 545973 h 787908"/>
                  <a:gd name="connsiteX19" fmla="*/ 73230 w 239250"/>
                  <a:gd name="connsiteY19" fmla="*/ 583121 h 787908"/>
                  <a:gd name="connsiteX20" fmla="*/ 73230 w 239250"/>
                  <a:gd name="connsiteY20" fmla="*/ 583216 h 787908"/>
                  <a:gd name="connsiteX21" fmla="*/ 109615 w 239250"/>
                  <a:gd name="connsiteY21" fmla="*/ 600742 h 787908"/>
                  <a:gd name="connsiteX22" fmla="*/ 109615 w 239250"/>
                  <a:gd name="connsiteY22" fmla="*/ 600742 h 787908"/>
                  <a:gd name="connsiteX23" fmla="*/ 238965 w 239250"/>
                  <a:gd name="connsiteY23" fmla="*/ 548831 h 787908"/>
                  <a:gd name="connsiteX24" fmla="*/ 239155 w 239250"/>
                  <a:gd name="connsiteY24" fmla="*/ 549211 h 78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50" h="787908">
                    <a:moveTo>
                      <a:pt x="14270" y="87440"/>
                    </a:moveTo>
                    <a:cubicBezTo>
                      <a:pt x="36273" y="66580"/>
                      <a:pt x="61895" y="37052"/>
                      <a:pt x="91994" y="12954"/>
                    </a:cubicBezTo>
                    <a:moveTo>
                      <a:pt x="239251" y="549307"/>
                    </a:moveTo>
                    <a:lnTo>
                      <a:pt x="239251" y="635603"/>
                    </a:lnTo>
                    <a:lnTo>
                      <a:pt x="85993" y="787908"/>
                    </a:lnTo>
                    <a:cubicBezTo>
                      <a:pt x="-131844" y="356330"/>
                      <a:pt x="118569" y="176879"/>
                      <a:pt x="239251" y="0"/>
                    </a:cubicBezTo>
                    <a:lnTo>
                      <a:pt x="239251" y="201263"/>
                    </a:lnTo>
                    <a:lnTo>
                      <a:pt x="210676" y="173927"/>
                    </a:lnTo>
                    <a:cubicBezTo>
                      <a:pt x="199817" y="163830"/>
                      <a:pt x="182767" y="164402"/>
                      <a:pt x="172576" y="175165"/>
                    </a:cubicBezTo>
                    <a:cubicBezTo>
                      <a:pt x="162098" y="185738"/>
                      <a:pt x="162098" y="202692"/>
                      <a:pt x="172576" y="213265"/>
                    </a:cubicBezTo>
                    <a:lnTo>
                      <a:pt x="239251" y="276511"/>
                    </a:lnTo>
                    <a:lnTo>
                      <a:pt x="239251" y="350234"/>
                    </a:lnTo>
                    <a:lnTo>
                      <a:pt x="101709" y="343757"/>
                    </a:lnTo>
                    <a:cubicBezTo>
                      <a:pt x="86660" y="342995"/>
                      <a:pt x="73897" y="354521"/>
                      <a:pt x="73134" y="369570"/>
                    </a:cubicBezTo>
                    <a:cubicBezTo>
                      <a:pt x="73134" y="369570"/>
                      <a:pt x="73134" y="369570"/>
                      <a:pt x="73134" y="369570"/>
                    </a:cubicBezTo>
                    <a:cubicBezTo>
                      <a:pt x="72087" y="384524"/>
                      <a:pt x="83136" y="397478"/>
                      <a:pt x="98090" y="398717"/>
                    </a:cubicBezTo>
                    <a:lnTo>
                      <a:pt x="239155" y="405289"/>
                    </a:lnTo>
                    <a:lnTo>
                      <a:pt x="239155" y="486728"/>
                    </a:lnTo>
                    <a:lnTo>
                      <a:pt x="89136" y="545973"/>
                    </a:lnTo>
                    <a:cubicBezTo>
                      <a:pt x="74468" y="551783"/>
                      <a:pt x="67324" y="568452"/>
                      <a:pt x="73230" y="583121"/>
                    </a:cubicBezTo>
                    <a:cubicBezTo>
                      <a:pt x="73230" y="583121"/>
                      <a:pt x="73230" y="583121"/>
                      <a:pt x="73230" y="583216"/>
                    </a:cubicBezTo>
                    <a:cubicBezTo>
                      <a:pt x="78468" y="598075"/>
                      <a:pt x="94756" y="605981"/>
                      <a:pt x="109615" y="600742"/>
                    </a:cubicBezTo>
                    <a:cubicBezTo>
                      <a:pt x="109615" y="600742"/>
                      <a:pt x="109615" y="600742"/>
                      <a:pt x="109615" y="600742"/>
                    </a:cubicBezTo>
                    <a:lnTo>
                      <a:pt x="238965" y="548831"/>
                    </a:lnTo>
                    <a:lnTo>
                      <a:pt x="239155" y="54921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32" name="Free-form: Shape 31">
                <a:extLst>
                  <a:ext uri="{FF2B5EF4-FFF2-40B4-BE49-F238E27FC236}">
                    <a16:creationId xmlns:a16="http://schemas.microsoft.com/office/drawing/2014/main" id="{6EEC7156-F886-F482-D50B-648252FEB91C}"/>
                  </a:ext>
                </a:extLst>
              </p:cNvPr>
              <p:cNvSpPr/>
              <p:nvPr/>
            </p:nvSpPr>
            <p:spPr>
              <a:xfrm>
                <a:off x="3324225" y="2700241"/>
                <a:ext cx="1601438" cy="1455705"/>
              </a:xfrm>
              <a:custGeom>
                <a:avLst/>
                <a:gdLst>
                  <a:gd name="connsiteX0" fmla="*/ 1337977 w 1601438"/>
                  <a:gd name="connsiteY0" fmla="*/ 82201 h 1455705"/>
                  <a:gd name="connsiteX1" fmla="*/ 1377315 w 1601438"/>
                  <a:gd name="connsiteY1" fmla="*/ 124206 h 1455705"/>
                  <a:gd name="connsiteX2" fmla="*/ 1400747 w 1601438"/>
                  <a:gd name="connsiteY2" fmla="*/ 126016 h 1455705"/>
                  <a:gd name="connsiteX3" fmla="*/ 1401509 w 1601438"/>
                  <a:gd name="connsiteY3" fmla="*/ 102489 h 1455705"/>
                  <a:gd name="connsiteX4" fmla="*/ 1356836 w 1601438"/>
                  <a:gd name="connsiteY4" fmla="*/ 54864 h 1455705"/>
                  <a:gd name="connsiteX5" fmla="*/ 1410557 w 1601438"/>
                  <a:gd name="connsiteY5" fmla="*/ 0 h 1455705"/>
                  <a:gd name="connsiteX6" fmla="*/ 1601438 w 1601438"/>
                  <a:gd name="connsiteY6" fmla="*/ 0 h 1455705"/>
                  <a:gd name="connsiteX7" fmla="*/ 1601438 w 1601438"/>
                  <a:gd name="connsiteY7" fmla="*/ 437864 h 1455705"/>
                  <a:gd name="connsiteX8" fmla="*/ 1503331 w 1601438"/>
                  <a:gd name="connsiteY8" fmla="*/ 437864 h 1455705"/>
                  <a:gd name="connsiteX9" fmla="*/ 1463802 w 1601438"/>
                  <a:gd name="connsiteY9" fmla="*/ 233553 h 1455705"/>
                  <a:gd name="connsiteX10" fmla="*/ 1180910 w 1601438"/>
                  <a:gd name="connsiteY10" fmla="*/ 1435703 h 1455705"/>
                  <a:gd name="connsiteX11" fmla="*/ 1163765 w 1601438"/>
                  <a:gd name="connsiteY11" fmla="*/ 1455706 h 1455705"/>
                  <a:gd name="connsiteX12" fmla="*/ 437769 w 1601438"/>
                  <a:gd name="connsiteY12" fmla="*/ 1455706 h 1455705"/>
                  <a:gd name="connsiteX13" fmla="*/ 146304 w 1601438"/>
                  <a:gd name="connsiteY13" fmla="*/ 1165289 h 1455705"/>
                  <a:gd name="connsiteX14" fmla="*/ 146304 w 1601438"/>
                  <a:gd name="connsiteY14" fmla="*/ 437579 h 1455705"/>
                  <a:gd name="connsiteX15" fmla="*/ 0 w 1601438"/>
                  <a:gd name="connsiteY15" fmla="*/ 437579 h 1455705"/>
                  <a:gd name="connsiteX16" fmla="*/ 0 w 1601438"/>
                  <a:gd name="connsiteY16" fmla="*/ 95 h 1455705"/>
                  <a:gd name="connsiteX17" fmla="*/ 727901 w 1601438"/>
                  <a:gd name="connsiteY17" fmla="*/ 95 h 1455705"/>
                  <a:gd name="connsiteX18" fmla="*/ 727901 w 1601438"/>
                  <a:gd name="connsiteY18" fmla="*/ 437960 h 1455705"/>
                  <a:gd name="connsiteX19" fmla="*/ 581882 w 1601438"/>
                  <a:gd name="connsiteY19" fmla="*/ 437960 h 1455705"/>
                  <a:gd name="connsiteX20" fmla="*/ 581882 w 1601438"/>
                  <a:gd name="connsiteY20" fmla="*/ 1017937 h 1455705"/>
                  <a:gd name="connsiteX21" fmla="*/ 1019747 w 1601438"/>
                  <a:gd name="connsiteY21" fmla="*/ 1017937 h 1455705"/>
                  <a:gd name="connsiteX22" fmla="*/ 1019747 w 1601438"/>
                  <a:gd name="connsiteY22" fmla="*/ 437483 h 1455705"/>
                  <a:gd name="connsiteX23" fmla="*/ 873728 w 1601438"/>
                  <a:gd name="connsiteY23" fmla="*/ 437483 h 1455705"/>
                  <a:gd name="connsiteX24" fmla="*/ 873728 w 1601438"/>
                  <a:gd name="connsiteY24" fmla="*/ 95 h 1455705"/>
                  <a:gd name="connsiteX25" fmla="*/ 1343025 w 1601438"/>
                  <a:gd name="connsiteY25" fmla="*/ 95 h 1455705"/>
                  <a:gd name="connsiteX26" fmla="*/ 1230535 w 1601438"/>
                  <a:gd name="connsiteY26" fmla="*/ 617411 h 1455705"/>
                  <a:gd name="connsiteX27" fmla="*/ 1308259 w 1601438"/>
                  <a:gd name="connsiteY27" fmla="*/ 542925 h 1455705"/>
                  <a:gd name="connsiteX28" fmla="*/ 1276064 w 1601438"/>
                  <a:gd name="connsiteY28" fmla="*/ 468725 h 1455705"/>
                  <a:gd name="connsiteX29" fmla="*/ 1433417 w 1601438"/>
                  <a:gd name="connsiteY29" fmla="*/ 407765 h 1455705"/>
                  <a:gd name="connsiteX30" fmla="*/ 1443895 w 1601438"/>
                  <a:gd name="connsiteY30" fmla="*/ 384810 h 1455705"/>
                  <a:gd name="connsiteX31" fmla="*/ 1420939 w 1601438"/>
                  <a:gd name="connsiteY31" fmla="*/ 374333 h 1455705"/>
                  <a:gd name="connsiteX32" fmla="*/ 1267778 w 1601438"/>
                  <a:gd name="connsiteY32" fmla="*/ 433673 h 1455705"/>
                  <a:gd name="connsiteX33" fmla="*/ 1261967 w 1601438"/>
                  <a:gd name="connsiteY33" fmla="*/ 321278 h 1455705"/>
                  <a:gd name="connsiteX34" fmla="*/ 1416082 w 1601438"/>
                  <a:gd name="connsiteY34" fmla="*/ 316516 h 1455705"/>
                  <a:gd name="connsiteX35" fmla="*/ 1433417 w 1601438"/>
                  <a:gd name="connsiteY35" fmla="*/ 298704 h 1455705"/>
                  <a:gd name="connsiteX36" fmla="*/ 1415225 w 1601438"/>
                  <a:gd name="connsiteY36" fmla="*/ 281750 h 1455705"/>
                  <a:gd name="connsiteX37" fmla="*/ 1265587 w 1601438"/>
                  <a:gd name="connsiteY37" fmla="*/ 286322 h 1455705"/>
                  <a:gd name="connsiteX38" fmla="*/ 1288542 w 1601438"/>
                  <a:gd name="connsiteY38" fmla="*/ 187452 h 1455705"/>
                  <a:gd name="connsiteX39" fmla="*/ 1394746 w 1601438"/>
                  <a:gd name="connsiteY39" fmla="*/ 222314 h 1455705"/>
                  <a:gd name="connsiteX40" fmla="*/ 1416844 w 1601438"/>
                  <a:gd name="connsiteY40" fmla="*/ 212122 h 1455705"/>
                  <a:gd name="connsiteX41" fmla="*/ 1405985 w 1601438"/>
                  <a:gd name="connsiteY41" fmla="*/ 190405 h 1455705"/>
                  <a:gd name="connsiteX42" fmla="*/ 1300258 w 1601438"/>
                  <a:gd name="connsiteY42" fmla="*/ 155639 h 1455705"/>
                  <a:gd name="connsiteX43" fmla="*/ 1337977 w 1601438"/>
                  <a:gd name="connsiteY43" fmla="*/ 82296 h 1455705"/>
                  <a:gd name="connsiteX44" fmla="*/ 1337977 w 1601438"/>
                  <a:gd name="connsiteY44" fmla="*/ 82296 h 14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01438" h="1455705">
                    <a:moveTo>
                      <a:pt x="1337977" y="82201"/>
                    </a:moveTo>
                    <a:lnTo>
                      <a:pt x="1377315" y="124206"/>
                    </a:lnTo>
                    <a:cubicBezTo>
                      <a:pt x="1383316" y="131159"/>
                      <a:pt x="1393793" y="131921"/>
                      <a:pt x="1400747" y="126016"/>
                    </a:cubicBezTo>
                    <a:cubicBezTo>
                      <a:pt x="1407414" y="119729"/>
                      <a:pt x="1407795" y="109252"/>
                      <a:pt x="1401509" y="102489"/>
                    </a:cubicBezTo>
                    <a:lnTo>
                      <a:pt x="1356836" y="54864"/>
                    </a:lnTo>
                    <a:cubicBezTo>
                      <a:pt x="1372076" y="34195"/>
                      <a:pt x="1390174" y="15716"/>
                      <a:pt x="1410557" y="0"/>
                    </a:cubicBezTo>
                    <a:lnTo>
                      <a:pt x="1601438" y="0"/>
                    </a:lnTo>
                    <a:lnTo>
                      <a:pt x="1601438" y="437864"/>
                    </a:lnTo>
                    <a:lnTo>
                      <a:pt x="1503331" y="437864"/>
                    </a:lnTo>
                    <a:cubicBezTo>
                      <a:pt x="1522381" y="377190"/>
                      <a:pt x="1516856" y="312134"/>
                      <a:pt x="1463802" y="233553"/>
                    </a:cubicBezTo>
                    <a:cubicBezTo>
                      <a:pt x="1609725" y="598361"/>
                      <a:pt x="853631" y="586835"/>
                      <a:pt x="1180910" y="1435703"/>
                    </a:cubicBezTo>
                    <a:lnTo>
                      <a:pt x="1163765" y="1455706"/>
                    </a:lnTo>
                    <a:lnTo>
                      <a:pt x="437769" y="1455706"/>
                    </a:lnTo>
                    <a:lnTo>
                      <a:pt x="146304" y="1165289"/>
                    </a:lnTo>
                    <a:lnTo>
                      <a:pt x="146304" y="437579"/>
                    </a:lnTo>
                    <a:lnTo>
                      <a:pt x="0" y="437579"/>
                    </a:lnTo>
                    <a:lnTo>
                      <a:pt x="0" y="95"/>
                    </a:lnTo>
                    <a:lnTo>
                      <a:pt x="727901" y="95"/>
                    </a:lnTo>
                    <a:lnTo>
                      <a:pt x="727901" y="437960"/>
                    </a:lnTo>
                    <a:lnTo>
                      <a:pt x="581882" y="437960"/>
                    </a:lnTo>
                    <a:lnTo>
                      <a:pt x="581882" y="1017937"/>
                    </a:lnTo>
                    <a:lnTo>
                      <a:pt x="1019747" y="1017937"/>
                    </a:lnTo>
                    <a:lnTo>
                      <a:pt x="1019747" y="437483"/>
                    </a:lnTo>
                    <a:lnTo>
                      <a:pt x="873728" y="437483"/>
                    </a:lnTo>
                    <a:lnTo>
                      <a:pt x="873728" y="95"/>
                    </a:lnTo>
                    <a:lnTo>
                      <a:pt x="1343025" y="95"/>
                    </a:lnTo>
                    <a:cubicBezTo>
                      <a:pt x="1189768" y="114300"/>
                      <a:pt x="1096232" y="410147"/>
                      <a:pt x="1230535" y="617411"/>
                    </a:cubicBezTo>
                    <a:cubicBezTo>
                      <a:pt x="1252538" y="596551"/>
                      <a:pt x="1278160" y="567023"/>
                      <a:pt x="1308259" y="542925"/>
                    </a:cubicBezTo>
                    <a:cubicBezTo>
                      <a:pt x="1294352" y="519684"/>
                      <a:pt x="1283589" y="494729"/>
                      <a:pt x="1276064" y="468725"/>
                    </a:cubicBezTo>
                    <a:lnTo>
                      <a:pt x="1433417" y="407765"/>
                    </a:lnTo>
                    <a:cubicBezTo>
                      <a:pt x="1442657" y="404336"/>
                      <a:pt x="1447324" y="394049"/>
                      <a:pt x="1443895" y="384810"/>
                    </a:cubicBezTo>
                    <a:cubicBezTo>
                      <a:pt x="1440466" y="375571"/>
                      <a:pt x="1430179" y="370904"/>
                      <a:pt x="1420939" y="374333"/>
                    </a:cubicBezTo>
                    <a:lnTo>
                      <a:pt x="1267778" y="433673"/>
                    </a:lnTo>
                    <a:cubicBezTo>
                      <a:pt x="1261110" y="396621"/>
                      <a:pt x="1259110" y="358807"/>
                      <a:pt x="1261967" y="321278"/>
                    </a:cubicBezTo>
                    <a:lnTo>
                      <a:pt x="1416082" y="316516"/>
                    </a:lnTo>
                    <a:cubicBezTo>
                      <a:pt x="1425797" y="316325"/>
                      <a:pt x="1433513" y="308420"/>
                      <a:pt x="1433417" y="298704"/>
                    </a:cubicBezTo>
                    <a:cubicBezTo>
                      <a:pt x="1433036" y="288989"/>
                      <a:pt x="1424940" y="281464"/>
                      <a:pt x="1415225" y="281750"/>
                    </a:cubicBezTo>
                    <a:lnTo>
                      <a:pt x="1265587" y="286322"/>
                    </a:lnTo>
                    <a:cubicBezTo>
                      <a:pt x="1270159" y="252698"/>
                      <a:pt x="1277874" y="219647"/>
                      <a:pt x="1288542" y="187452"/>
                    </a:cubicBezTo>
                    <a:lnTo>
                      <a:pt x="1394746" y="222314"/>
                    </a:lnTo>
                    <a:cubicBezTo>
                      <a:pt x="1403699" y="225552"/>
                      <a:pt x="1413510" y="220980"/>
                      <a:pt x="1416844" y="212122"/>
                    </a:cubicBezTo>
                    <a:cubicBezTo>
                      <a:pt x="1419797" y="203168"/>
                      <a:pt x="1414939" y="193453"/>
                      <a:pt x="1405985" y="190405"/>
                    </a:cubicBezTo>
                    <a:lnTo>
                      <a:pt x="1300258" y="155639"/>
                    </a:lnTo>
                    <a:cubicBezTo>
                      <a:pt x="1310640" y="130112"/>
                      <a:pt x="1323308" y="105537"/>
                      <a:pt x="1337977" y="82296"/>
                    </a:cubicBezTo>
                    <a:lnTo>
                      <a:pt x="1337977" y="82296"/>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grpSp>
      </p:gr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a:spcBef>
                <a:spcPts val="6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grpSp>
        <p:nvGrpSpPr>
          <p:cNvPr id="44" name="Group 43">
            <a:extLst>
              <a:ext uri="{FF2B5EF4-FFF2-40B4-BE49-F238E27FC236}">
                <a16:creationId xmlns:a16="http://schemas.microsoft.com/office/drawing/2014/main" id="{030C44A8-FACE-01C2-93F1-456F75C9DED7}"/>
              </a:ext>
            </a:extLst>
          </p:cNvPr>
          <p:cNvGrpSpPr/>
          <p:nvPr/>
        </p:nvGrpSpPr>
        <p:grpSpPr>
          <a:xfrm>
            <a:off x="-3424512" y="-1"/>
            <a:ext cx="3208421" cy="6857999"/>
            <a:chOff x="-3424512" y="-1"/>
            <a:chExt cx="3208421" cy="6857999"/>
          </a:xfrm>
        </p:grpSpPr>
        <p:sp>
          <p:nvSpPr>
            <p:cNvPr id="45" name="Rectangle 44">
              <a:extLst>
                <a:ext uri="{FF2B5EF4-FFF2-40B4-BE49-F238E27FC236}">
                  <a16:creationId xmlns:a16="http://schemas.microsoft.com/office/drawing/2014/main" id="{6AB86CC8-DF22-6890-1589-1989B69FF934}"/>
                </a:ext>
              </a:extLst>
            </p:cNvPr>
            <p:cNvSpPr/>
            <p:nvPr/>
          </p:nvSpPr>
          <p:spPr>
            <a:xfrm>
              <a:off x="-3424512" y="-1"/>
              <a:ext cx="3208421"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210C3F66-4122-6518-16B4-FFE949A6D835}"/>
                </a:ext>
              </a:extLst>
            </p:cNvPr>
            <p:cNvSpPr txBox="1"/>
            <p:nvPr/>
          </p:nvSpPr>
          <p:spPr>
            <a:xfrm>
              <a:off x="-3267122" y="150741"/>
              <a:ext cx="29417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BE0000"/>
                  </a:solidFill>
                  <a:effectLst/>
                  <a:uLnTx/>
                  <a:uFillTx/>
                  <a:latin typeface="Century Gothic" panose="020F0302020204030204"/>
                  <a:ea typeface="+mn-ea"/>
                  <a:cs typeface="+mn-cs"/>
                </a:rPr>
                <a:t>Instruction 1: </a:t>
              </a:r>
            </a:p>
          </p:txBody>
        </p:sp>
        <p:sp>
          <p:nvSpPr>
            <p:cNvPr id="47" name="TextBox 46">
              <a:extLst>
                <a:ext uri="{FF2B5EF4-FFF2-40B4-BE49-F238E27FC236}">
                  <a16:creationId xmlns:a16="http://schemas.microsoft.com/office/drawing/2014/main" id="{217C02A6-494F-5B49-F4EE-F0297C065418}"/>
                </a:ext>
              </a:extLst>
            </p:cNvPr>
            <p:cNvSpPr txBox="1"/>
            <p:nvPr/>
          </p:nvSpPr>
          <p:spPr>
            <a:xfrm>
              <a:off x="-3267122" y="818147"/>
              <a:ext cx="29417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t>1. To underline keyword in title text box, highlight selected word</a:t>
              </a:r>
            </a:p>
          </p:txBody>
        </p:sp>
        <p:pic>
          <p:nvPicPr>
            <p:cNvPr id="48" name="Picture 47">
              <a:extLst>
                <a:ext uri="{FF2B5EF4-FFF2-40B4-BE49-F238E27FC236}">
                  <a16:creationId xmlns:a16="http://schemas.microsoft.com/office/drawing/2014/main" id="{20D06BC3-2BE0-B4D0-A3AB-87401028748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143860" y="1824108"/>
              <a:ext cx="875152" cy="905001"/>
            </a:xfrm>
            <a:prstGeom prst="rect">
              <a:avLst/>
            </a:prstGeom>
            <a:ln>
              <a:solidFill>
                <a:schemeClr val="accent6"/>
              </a:solidFill>
            </a:ln>
          </p:spPr>
        </p:pic>
        <p:sp>
          <p:nvSpPr>
            <p:cNvPr id="49" name="TextBox 48">
              <a:extLst>
                <a:ext uri="{FF2B5EF4-FFF2-40B4-BE49-F238E27FC236}">
                  <a16:creationId xmlns:a16="http://schemas.microsoft.com/office/drawing/2014/main" id="{52061F9A-9202-80A4-C96B-FD1583A6E6B5}"/>
                </a:ext>
              </a:extLst>
            </p:cNvPr>
            <p:cNvSpPr txBox="1"/>
            <p:nvPr/>
          </p:nvSpPr>
          <p:spPr>
            <a:xfrm>
              <a:off x="-3267122" y="2906262"/>
              <a:ext cx="250256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t>2. Then go to the </a:t>
              </a:r>
              <a:r>
                <a:rPr kumimoji="0" lang="en-GB" sz="1800" b="1" i="0" u="none" strike="noStrike" kern="1200" cap="none" spc="0" normalizeH="0" baseline="0" noProof="0">
                  <a:ln>
                    <a:noFill/>
                  </a:ln>
                  <a:solidFill>
                    <a:srgbClr val="414042"/>
                  </a:solidFill>
                  <a:effectLst/>
                  <a:uLnTx/>
                  <a:uFillTx/>
                  <a:latin typeface="Century Gothic" panose="020F0302020204030204"/>
                  <a:ea typeface="+mn-ea"/>
                  <a:cs typeface="+mn-cs"/>
                </a:rPr>
                <a:t>‘Bold’ </a:t>
              </a:r>
              <a: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t>option in the toolbar and then </a:t>
              </a:r>
              <a:b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br>
              <a: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t>the </a:t>
              </a:r>
              <a:r>
                <a:rPr kumimoji="0" lang="en-GB" sz="1800" b="1" i="0" u="none" strike="noStrike" kern="1200" cap="none" spc="0" normalizeH="0" baseline="0" noProof="0">
                  <a:ln>
                    <a:noFill/>
                  </a:ln>
                  <a:solidFill>
                    <a:srgbClr val="414042"/>
                  </a:solidFill>
                  <a:effectLst/>
                  <a:uLnTx/>
                  <a:uFillTx/>
                  <a:latin typeface="Century Gothic" panose="020F0302020204030204"/>
                  <a:ea typeface="+mn-ea"/>
                  <a:cs typeface="+mn-cs"/>
                </a:rPr>
                <a:t>‘underline’ </a:t>
              </a:r>
              <a: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t>option after.</a:t>
              </a:r>
            </a:p>
          </p:txBody>
        </p:sp>
        <p:pic>
          <p:nvPicPr>
            <p:cNvPr id="50" name="Picture 49">
              <a:extLst>
                <a:ext uri="{FF2B5EF4-FFF2-40B4-BE49-F238E27FC236}">
                  <a16:creationId xmlns:a16="http://schemas.microsoft.com/office/drawing/2014/main" id="{715B09CC-78A8-8A1A-F207-F1CEDBCD4B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2788" b="-62788"/>
            <a:stretch/>
          </p:blipFill>
          <p:spPr>
            <a:xfrm>
              <a:off x="-3143862" y="4212225"/>
              <a:ext cx="1654280" cy="1614671"/>
            </a:xfrm>
            <a:prstGeom prst="rect">
              <a:avLst/>
            </a:prstGeom>
          </p:spPr>
        </p:pic>
        <p:sp>
          <p:nvSpPr>
            <p:cNvPr id="51" name="Frame 50">
              <a:extLst>
                <a:ext uri="{FF2B5EF4-FFF2-40B4-BE49-F238E27FC236}">
                  <a16:creationId xmlns:a16="http://schemas.microsoft.com/office/drawing/2014/main" id="{4841FACF-2640-B9C2-AC95-EAF92F6C7AB7}"/>
                </a:ext>
              </a:extLst>
            </p:cNvPr>
            <p:cNvSpPr/>
            <p:nvPr/>
          </p:nvSpPr>
          <p:spPr>
            <a:xfrm>
              <a:off x="-3095847"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52" name="Frame 51">
              <a:extLst>
                <a:ext uri="{FF2B5EF4-FFF2-40B4-BE49-F238E27FC236}">
                  <a16:creationId xmlns:a16="http://schemas.microsoft.com/office/drawing/2014/main" id="{7ADB051E-C835-F227-42B4-DA256EE2B69D}"/>
                </a:ext>
              </a:extLst>
            </p:cNvPr>
            <p:cNvSpPr/>
            <p:nvPr/>
          </p:nvSpPr>
          <p:spPr>
            <a:xfrm>
              <a:off x="-2236570"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grpSp>
      <p:sp>
        <p:nvSpPr>
          <p:cNvPr id="2" name="TextBox 1">
            <a:extLst>
              <a:ext uri="{FF2B5EF4-FFF2-40B4-BE49-F238E27FC236}">
                <a16:creationId xmlns:a16="http://schemas.microsoft.com/office/drawing/2014/main" id="{B5BA8B47-CFCA-4417-2127-B4589D7848EA}"/>
              </a:ext>
            </a:extLst>
          </p:cNvPr>
          <p:cNvSpPr txBox="1"/>
          <p:nvPr/>
        </p:nvSpPr>
        <p:spPr>
          <a:xfrm>
            <a:off x="274320" y="6375028"/>
            <a:ext cx="302895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70" normalizeH="0" baseline="0" noProof="0">
                <a:ln>
                  <a:noFill/>
                </a:ln>
                <a:solidFill>
                  <a:srgbClr val="A7A9AB"/>
                </a:solidFill>
                <a:effectLst/>
                <a:uLnTx/>
                <a:uFillTx/>
                <a:latin typeface="Century Gothic" panose="020F0302020204030204"/>
                <a:ea typeface="Times New Roman" panose="02020603050405020304" pitchFamily="18" charset="0"/>
                <a:cs typeface="Sofia Pro Light"/>
              </a:rPr>
              <a:t>© UNIVERSITY OF UTAH HEALTH</a:t>
            </a: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grpSp>
        <p:nvGrpSpPr>
          <p:cNvPr id="9" name="Group 8">
            <a:extLst>
              <a:ext uri="{FF2B5EF4-FFF2-40B4-BE49-F238E27FC236}">
                <a16:creationId xmlns:a16="http://schemas.microsoft.com/office/drawing/2014/main" id="{1C840C61-10DC-2FD4-7B6E-26BC522F114E}"/>
              </a:ext>
            </a:extLst>
          </p:cNvPr>
          <p:cNvGrpSpPr/>
          <p:nvPr userDrawn="1"/>
        </p:nvGrpSpPr>
        <p:grpSpPr>
          <a:xfrm>
            <a:off x="-3424512" y="-1"/>
            <a:ext cx="3208421" cy="6857999"/>
            <a:chOff x="-3424512" y="-1"/>
            <a:chExt cx="3208421" cy="6857999"/>
          </a:xfrm>
        </p:grpSpPr>
        <p:sp>
          <p:nvSpPr>
            <p:cNvPr id="10" name="Rectangle 9">
              <a:extLst>
                <a:ext uri="{FF2B5EF4-FFF2-40B4-BE49-F238E27FC236}">
                  <a16:creationId xmlns:a16="http://schemas.microsoft.com/office/drawing/2014/main" id="{91E8B0F8-A42F-71EB-826B-6297F32B72F2}"/>
                </a:ext>
              </a:extLst>
            </p:cNvPr>
            <p:cNvSpPr/>
            <p:nvPr userDrawn="1"/>
          </p:nvSpPr>
          <p:spPr>
            <a:xfrm>
              <a:off x="-3424512" y="-1"/>
              <a:ext cx="3208421"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3EEEB480-0231-09DE-71BF-9E8B0A830B29}"/>
                </a:ext>
              </a:extLst>
            </p:cNvPr>
            <p:cNvSpPr txBox="1"/>
            <p:nvPr userDrawn="1"/>
          </p:nvSpPr>
          <p:spPr>
            <a:xfrm>
              <a:off x="-3267122" y="150741"/>
              <a:ext cx="29417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BE0000"/>
                  </a:solidFill>
                  <a:effectLst/>
                  <a:uLnTx/>
                  <a:uFillTx/>
                  <a:latin typeface="Century Gothic" panose="020F0302020204030204"/>
                  <a:ea typeface="+mn-ea"/>
                  <a:cs typeface="+mn-cs"/>
                </a:rPr>
                <a:t>Instruction: </a:t>
              </a:r>
            </a:p>
          </p:txBody>
        </p:sp>
        <p:sp>
          <p:nvSpPr>
            <p:cNvPr id="13" name="TextBox 12">
              <a:extLst>
                <a:ext uri="{FF2B5EF4-FFF2-40B4-BE49-F238E27FC236}">
                  <a16:creationId xmlns:a16="http://schemas.microsoft.com/office/drawing/2014/main" id="{75FC126A-36F3-A95D-B880-3A51BFCAF9AC}"/>
                </a:ext>
              </a:extLst>
            </p:cNvPr>
            <p:cNvSpPr txBox="1"/>
            <p:nvPr userDrawn="1"/>
          </p:nvSpPr>
          <p:spPr>
            <a:xfrm>
              <a:off x="-3267122" y="818147"/>
              <a:ext cx="29417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t>1. To underline keyword in title text box, highlight selected word</a:t>
              </a:r>
            </a:p>
          </p:txBody>
        </p:sp>
        <p:pic>
          <p:nvPicPr>
            <p:cNvPr id="14" name="Picture 13">
              <a:extLst>
                <a:ext uri="{FF2B5EF4-FFF2-40B4-BE49-F238E27FC236}">
                  <a16:creationId xmlns:a16="http://schemas.microsoft.com/office/drawing/2014/main" id="{D4B794AB-1BEF-1DBA-7351-AD3F5A2DA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43860" y="1824108"/>
              <a:ext cx="875152" cy="905001"/>
            </a:xfrm>
            <a:prstGeom prst="rect">
              <a:avLst/>
            </a:prstGeom>
            <a:ln>
              <a:solidFill>
                <a:schemeClr val="accent6"/>
              </a:solidFill>
            </a:ln>
          </p:spPr>
        </p:pic>
        <p:sp>
          <p:nvSpPr>
            <p:cNvPr id="15" name="TextBox 14">
              <a:extLst>
                <a:ext uri="{FF2B5EF4-FFF2-40B4-BE49-F238E27FC236}">
                  <a16:creationId xmlns:a16="http://schemas.microsoft.com/office/drawing/2014/main" id="{B660A751-A7EC-E92D-C61B-4FB786EFE039}"/>
                </a:ext>
              </a:extLst>
            </p:cNvPr>
            <p:cNvSpPr txBox="1"/>
            <p:nvPr userDrawn="1"/>
          </p:nvSpPr>
          <p:spPr>
            <a:xfrm>
              <a:off x="-3267122" y="2906262"/>
              <a:ext cx="250256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t>2. Then go to the </a:t>
              </a:r>
              <a:r>
                <a:rPr kumimoji="0" lang="en-GB" sz="1800" b="1" i="0" u="none" strike="noStrike" kern="1200" cap="none" spc="0" normalizeH="0" baseline="0" noProof="0">
                  <a:ln>
                    <a:noFill/>
                  </a:ln>
                  <a:solidFill>
                    <a:srgbClr val="414042"/>
                  </a:solidFill>
                  <a:effectLst/>
                  <a:uLnTx/>
                  <a:uFillTx/>
                  <a:latin typeface="Century Gothic" panose="020F0302020204030204"/>
                  <a:ea typeface="+mn-ea"/>
                  <a:cs typeface="+mn-cs"/>
                </a:rPr>
                <a:t>‘Bold’ </a:t>
              </a:r>
              <a: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t>option in the toolbar and then </a:t>
              </a:r>
              <a:b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br>
              <a: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t>the </a:t>
              </a:r>
              <a:r>
                <a:rPr kumimoji="0" lang="en-GB" sz="1800" b="1" i="0" u="none" strike="noStrike" kern="1200" cap="none" spc="0" normalizeH="0" baseline="0" noProof="0">
                  <a:ln>
                    <a:noFill/>
                  </a:ln>
                  <a:solidFill>
                    <a:srgbClr val="414042"/>
                  </a:solidFill>
                  <a:effectLst/>
                  <a:uLnTx/>
                  <a:uFillTx/>
                  <a:latin typeface="Century Gothic" panose="020F0302020204030204"/>
                  <a:ea typeface="+mn-ea"/>
                  <a:cs typeface="+mn-cs"/>
                </a:rPr>
                <a:t>‘underline’ </a:t>
              </a:r>
              <a:r>
                <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rPr>
                <a:t>option after.</a:t>
              </a:r>
            </a:p>
          </p:txBody>
        </p:sp>
        <p:pic>
          <p:nvPicPr>
            <p:cNvPr id="16" name="Picture 15">
              <a:extLst>
                <a:ext uri="{FF2B5EF4-FFF2-40B4-BE49-F238E27FC236}">
                  <a16:creationId xmlns:a16="http://schemas.microsoft.com/office/drawing/2014/main" id="{32D8BC7F-25E2-3E67-C4C3-B27CC13F206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2788" b="-62788"/>
            <a:stretch/>
          </p:blipFill>
          <p:spPr>
            <a:xfrm>
              <a:off x="-3143862" y="4212225"/>
              <a:ext cx="1654280" cy="1614671"/>
            </a:xfrm>
            <a:prstGeom prst="rect">
              <a:avLst/>
            </a:prstGeom>
          </p:spPr>
        </p:pic>
        <p:sp>
          <p:nvSpPr>
            <p:cNvPr id="17" name="Frame 16">
              <a:extLst>
                <a:ext uri="{FF2B5EF4-FFF2-40B4-BE49-F238E27FC236}">
                  <a16:creationId xmlns:a16="http://schemas.microsoft.com/office/drawing/2014/main" id="{75F24369-68C0-9C06-DA6C-FDF4FBA7AC37}"/>
                </a:ext>
              </a:extLst>
            </p:cNvPr>
            <p:cNvSpPr/>
            <p:nvPr userDrawn="1"/>
          </p:nvSpPr>
          <p:spPr>
            <a:xfrm>
              <a:off x="-3095847"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8" name="Frame 17">
              <a:extLst>
                <a:ext uri="{FF2B5EF4-FFF2-40B4-BE49-F238E27FC236}">
                  <a16:creationId xmlns:a16="http://schemas.microsoft.com/office/drawing/2014/main" id="{A2BC23A9-3731-0032-205C-3F522847B0A3}"/>
                </a:ext>
              </a:extLst>
            </p:cNvPr>
            <p:cNvSpPr/>
            <p:nvPr userDrawn="1"/>
          </p:nvSpPr>
          <p:spPr>
            <a:xfrm>
              <a:off x="-2236570"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grpSp>
      <p:sp>
        <p:nvSpPr>
          <p:cNvPr id="23" name="Text Placeholder 22">
            <a:extLst>
              <a:ext uri="{FF2B5EF4-FFF2-40B4-BE49-F238E27FC236}">
                <a16:creationId xmlns:a16="http://schemas.microsoft.com/office/drawing/2014/main" id="{6A708502-193A-DF6A-383A-E4541B36B62D}"/>
              </a:ext>
            </a:extLst>
          </p:cNvPr>
          <p:cNvSpPr>
            <a:spLocks noGrp="1"/>
          </p:cNvSpPr>
          <p:nvPr>
            <p:ph type="body" sz="quarter" idx="14" hasCustomPrompt="1"/>
          </p:nvPr>
        </p:nvSpPr>
        <p:spPr>
          <a:xfrm>
            <a:off x="274320" y="5943600"/>
            <a:ext cx="10672763" cy="330499"/>
          </a:xfrm>
        </p:spPr>
        <p:txBody>
          <a:bodyPr/>
          <a:lstStyle>
            <a:lvl1pPr marL="0" indent="0">
              <a:spcBef>
                <a:spcPts val="0"/>
              </a:spcBef>
              <a:buNone/>
              <a:defRPr sz="900"/>
            </a:lvl1pPr>
          </a:lstStyle>
          <a:p>
            <a:pPr lvl="0"/>
            <a:r>
              <a:rPr lang="en-US"/>
              <a:t>Placeholder for a source</a:t>
            </a:r>
          </a:p>
        </p:txBody>
      </p:sp>
    </p:spTree>
    <p:extLst>
      <p:ext uri="{BB962C8B-B14F-4D97-AF65-F5344CB8AC3E}">
        <p14:creationId xmlns:p14="http://schemas.microsoft.com/office/powerpoint/2010/main" val="23730136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5"/>
            <a:ext cx="10661650" cy="549537"/>
          </a:xfrm>
          <a:prstGeom prst="rect">
            <a:avLst/>
          </a:prstGeom>
        </p:spPr>
        <p:txBody>
          <a:bodyPr/>
          <a:lstStyle/>
          <a:p>
            <a:r>
              <a:rPr lang="en-US"/>
              <a:t>Click to edit Master title style</a:t>
            </a:r>
          </a:p>
        </p:txBody>
      </p:sp>
      <p:sp>
        <p:nvSpPr>
          <p:cNvPr id="4" name="Rectangle 3"/>
          <p:cNvSpPr/>
          <p:nvPr userDrawn="1"/>
        </p:nvSpPr>
        <p:spPr>
          <a:xfrm>
            <a:off x="0" y="0"/>
            <a:ext cx="105833"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a:p>
        </p:txBody>
      </p:sp>
      <p:sp>
        <p:nvSpPr>
          <p:cNvPr id="5" name="Content Placeholder 2"/>
          <p:cNvSpPr>
            <a:spLocks noGrp="1"/>
          </p:cNvSpPr>
          <p:nvPr>
            <p:ph sz="half" idx="1"/>
          </p:nvPr>
        </p:nvSpPr>
        <p:spPr>
          <a:xfrm>
            <a:off x="920750" y="1762390"/>
            <a:ext cx="10563678" cy="445900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10492053" y="6561667"/>
            <a:ext cx="2975239" cy="246221"/>
          </a:xfrm>
          <a:prstGeom prst="rect">
            <a:avLst/>
          </a:prstGeom>
          <a:noFill/>
        </p:spPr>
        <p:txBody>
          <a:bodyPr>
            <a:spAutoFit/>
          </a:bodyPr>
          <a:lstStyle/>
          <a:p>
            <a:pPr eaLnBrk="1" hangingPunct="1">
              <a:defRPr/>
            </a:pPr>
            <a:r>
              <a:rPr lang="en-US" sz="1000" b="1" spc="250">
                <a:solidFill>
                  <a:srgbClr val="A21727"/>
                </a:solidFill>
                <a:latin typeface="Century Gothic" charset="0"/>
                <a:ea typeface="Century Gothic" charset="0"/>
                <a:cs typeface="Century Gothic" charset="0"/>
              </a:rPr>
              <a:t>CONFIDENTIAL</a:t>
            </a:r>
          </a:p>
        </p:txBody>
      </p:sp>
      <p:pic>
        <p:nvPicPr>
          <p:cNvPr id="14" name="Picture 13"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4" y="6547115"/>
            <a:ext cx="10058400"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597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Imag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12" name="Picture Placeholder 3">
            <a:extLst>
              <a:ext uri="{FF2B5EF4-FFF2-40B4-BE49-F238E27FC236}">
                <a16:creationId xmlns:a16="http://schemas.microsoft.com/office/drawing/2014/main" id="{AA7A3162-D0D1-44E3-1533-548A09CA9B83}"/>
              </a:ext>
            </a:extLst>
          </p:cNvPr>
          <p:cNvSpPr>
            <a:spLocks noGrp="1"/>
          </p:cNvSpPr>
          <p:nvPr>
            <p:ph type="pic" sz="quarter" idx="18" hasCustomPrompt="1"/>
          </p:nvPr>
        </p:nvSpPr>
        <p:spPr>
          <a:xfrm>
            <a:off x="0" y="1234440"/>
            <a:ext cx="5942012" cy="4531496"/>
          </a:xfrm>
          <a:solidFill>
            <a:schemeClr val="accent5"/>
          </a:solidFill>
        </p:spPr>
        <p:txBody>
          <a:bodyPr tIns="1097280" anchor="ctr" anchorCtr="0"/>
          <a:lstStyle>
            <a:lvl1pPr marL="0" indent="0" algn="ctr">
              <a:buNone/>
              <a:defRPr b="1"/>
            </a:lvl1pPr>
          </a:lstStyle>
          <a:p>
            <a:r>
              <a:rPr lang="en-GB"/>
              <a:t>Click icon to insert picture.</a:t>
            </a:r>
          </a:p>
        </p:txBody>
      </p:sp>
      <p:sp>
        <p:nvSpPr>
          <p:cNvPr id="6" name="Table Placeholder 9">
            <a:extLst>
              <a:ext uri="{FF2B5EF4-FFF2-40B4-BE49-F238E27FC236}">
                <a16:creationId xmlns:a16="http://schemas.microsoft.com/office/drawing/2014/main" id="{FBB3C27D-DC39-54AB-CA1D-6A9D6D5CE255}"/>
              </a:ext>
            </a:extLst>
          </p:cNvPr>
          <p:cNvSpPr>
            <a:spLocks noGrp="1"/>
          </p:cNvSpPr>
          <p:nvPr>
            <p:ph type="tbl" sz="quarter" idx="41" hasCustomPrompt="1"/>
          </p:nvPr>
        </p:nvSpPr>
        <p:spPr>
          <a:xfrm>
            <a:off x="6311664" y="1234440"/>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Tree>
    <p:extLst>
      <p:ext uri="{BB962C8B-B14F-4D97-AF65-F5344CB8AC3E}">
        <p14:creationId xmlns:p14="http://schemas.microsoft.com/office/powerpoint/2010/main" val="22044431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88952" cy="6399199"/>
          </a:xfrm>
          <a:prstGeom prst="rect">
            <a:avLst/>
          </a:prstGeom>
        </p:spPr>
      </p:pic>
      <p:sp>
        <p:nvSpPr>
          <p:cNvPr id="2" name="Title 1"/>
          <p:cNvSpPr>
            <a:spLocks noGrp="1"/>
          </p:cNvSpPr>
          <p:nvPr>
            <p:ph type="ctrTitle"/>
          </p:nvPr>
        </p:nvSpPr>
        <p:spPr>
          <a:xfrm>
            <a:off x="500132" y="1146414"/>
            <a:ext cx="8916823" cy="2190343"/>
          </a:xfrm>
        </p:spPr>
        <p:txBody>
          <a:bodyPr anchor="ctr">
            <a:normAutofit/>
          </a:bodyPr>
          <a:lstStyle>
            <a:lvl1pPr algn="l">
              <a:defRPr sz="4500" b="1" cap="none"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500132" y="3328807"/>
            <a:ext cx="9089036" cy="888886"/>
          </a:xfrm>
        </p:spPr>
        <p:txBody>
          <a:bodyPr anchor="ctr">
            <a:normAutofit/>
          </a:bodyPr>
          <a:lstStyle>
            <a:lvl1pPr marL="0" indent="0" algn="l">
              <a:buNone/>
              <a:defRPr sz="20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14"/>
          <p:cNvSpPr>
            <a:spLocks noGrp="1"/>
          </p:cNvSpPr>
          <p:nvPr>
            <p:ph type="body" sz="quarter" idx="10" hasCustomPrompt="1"/>
          </p:nvPr>
        </p:nvSpPr>
        <p:spPr>
          <a:xfrm>
            <a:off x="500131" y="5519150"/>
            <a:ext cx="6061089" cy="400447"/>
          </a:xfrm>
        </p:spPr>
        <p:txBody>
          <a:bodyPr anchor="b">
            <a:noAutofit/>
          </a:bodyPr>
          <a:lstStyle>
            <a:lvl1pPr marL="0" indent="0" algn="l">
              <a:buNone/>
              <a:defRPr sz="1600" b="0">
                <a:solidFill>
                  <a:schemeClr val="tx1"/>
                </a:solidFill>
                <a:latin typeface="Roboto Black" panose="02000000000000000000" pitchFamily="2" charset="0"/>
                <a:ea typeface="Roboto Black" panose="02000000000000000000" pitchFamily="2" charset="0"/>
              </a:defRPr>
            </a:lvl1pPr>
            <a:lvl5pPr>
              <a:defRPr/>
            </a:lvl5pPr>
          </a:lstStyle>
          <a:p>
            <a:pPr lvl="0"/>
            <a:r>
              <a:rPr lang="en-US"/>
              <a:t>Name, Designations</a:t>
            </a:r>
          </a:p>
        </p:txBody>
      </p:sp>
      <p:sp>
        <p:nvSpPr>
          <p:cNvPr id="17" name="Text Placeholder 16"/>
          <p:cNvSpPr>
            <a:spLocks noGrp="1"/>
          </p:cNvSpPr>
          <p:nvPr>
            <p:ph type="body" sz="quarter" idx="11" hasCustomPrompt="1"/>
          </p:nvPr>
        </p:nvSpPr>
        <p:spPr>
          <a:xfrm>
            <a:off x="500131" y="5927548"/>
            <a:ext cx="6061089" cy="430190"/>
          </a:xfrm>
        </p:spPr>
        <p:txBody>
          <a:bodyPr>
            <a:noAutofit/>
          </a:bodyPr>
          <a:lstStyle>
            <a:lvl1pPr marL="0" indent="0" algn="l">
              <a:buNone/>
              <a:defRPr sz="1600" b="0">
                <a:solidFill>
                  <a:schemeClr val="tx1"/>
                </a:solidFill>
                <a:latin typeface="Roboto" panose="02000000000000000000" pitchFamily="2" charset="0"/>
                <a:ea typeface="Roboto" panose="02000000000000000000" pitchFamily="2" charset="0"/>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Title</a:t>
            </a:r>
          </a:p>
        </p:txBody>
      </p:sp>
      <p:sp>
        <p:nvSpPr>
          <p:cNvPr id="19" name="Text Placeholder 18"/>
          <p:cNvSpPr>
            <a:spLocks noGrp="1"/>
          </p:cNvSpPr>
          <p:nvPr>
            <p:ph type="body" sz="quarter" idx="12" hasCustomPrompt="1"/>
          </p:nvPr>
        </p:nvSpPr>
        <p:spPr>
          <a:xfrm>
            <a:off x="7625301" y="5899338"/>
            <a:ext cx="4163502" cy="356860"/>
          </a:xfrm>
        </p:spPr>
        <p:txBody>
          <a:bodyPr anchor="b">
            <a:normAutofit/>
          </a:bodyPr>
          <a:lstStyle>
            <a:lvl1pPr marL="0" indent="0" algn="r">
              <a:buNone/>
              <a:defRPr sz="1400" cap="all" baseline="0">
                <a:solidFill>
                  <a:schemeClr val="tx1"/>
                </a:solidFill>
                <a:latin typeface="Roboto" panose="02000000000000000000" pitchFamily="2" charset="0"/>
                <a:ea typeface="Roboto" panose="02000000000000000000" pitchFamily="2" charset="0"/>
              </a:defRPr>
            </a:lvl1pPr>
            <a:lvl5pPr>
              <a:defRPr/>
            </a:lvl5pPr>
          </a:lstStyle>
          <a:p>
            <a:pPr lvl="0"/>
            <a:r>
              <a:rPr lang="en-US"/>
              <a:t>MON YEAR</a:t>
            </a:r>
          </a:p>
        </p:txBody>
      </p:sp>
    </p:spTree>
    <p:extLst>
      <p:ext uri="{BB962C8B-B14F-4D97-AF65-F5344CB8AC3E}">
        <p14:creationId xmlns:p14="http://schemas.microsoft.com/office/powerpoint/2010/main" val="115062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79338"/>
            <a:ext cx="10515600" cy="908801"/>
          </a:xfrm>
        </p:spPr>
        <p:txBody>
          <a:bodyPr anchor="t"/>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838200" y="1663859"/>
            <a:ext cx="10515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hasCustomPrompt="1"/>
          </p:nvPr>
        </p:nvSpPr>
        <p:spPr>
          <a:xfrm>
            <a:off x="838200" y="179289"/>
            <a:ext cx="10515600" cy="400049"/>
          </a:xfrm>
        </p:spPr>
        <p:txBody>
          <a:bodyPr>
            <a:normAutofit/>
          </a:bodyPr>
          <a:lstStyle>
            <a:lvl1pPr marL="0" indent="0">
              <a:buNone/>
              <a:defRPr sz="1800" cap="all" baseline="0">
                <a:solidFill>
                  <a:schemeClr val="accent3"/>
                </a:solidFill>
                <a:latin typeface="+mj-lt"/>
              </a:defRPr>
            </a:lvl1pPr>
          </a:lstStyle>
          <a:p>
            <a:pPr lvl="0"/>
            <a:r>
              <a:rPr lang="en-US"/>
              <a:t>Click to edit Master sub-title style</a:t>
            </a:r>
          </a:p>
        </p:txBody>
      </p:sp>
    </p:spTree>
    <p:extLst>
      <p:ext uri="{BB962C8B-B14F-4D97-AF65-F5344CB8AC3E}">
        <p14:creationId xmlns:p14="http://schemas.microsoft.com/office/powerpoint/2010/main" val="3880633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2 Columns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6" y="1627632"/>
            <a:ext cx="4846320" cy="4178808"/>
          </a:xfrm>
        </p:spPr>
        <p:txBody>
          <a:bodyPr anchor="t"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8" y="1627632"/>
            <a:ext cx="4846320" cy="4178808"/>
          </a:xfrm>
        </p:spPr>
        <p:txBody>
          <a:bodyPr anchor="t"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2">
            <a:extLst>
              <a:ext uri="{FF2B5EF4-FFF2-40B4-BE49-F238E27FC236}">
                <a16:creationId xmlns:a16="http://schemas.microsoft.com/office/drawing/2014/main" id="{0566B743-B5B2-2036-BEC3-DBBE223959E6}"/>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6" name="Text Placeholder 22">
            <a:extLst>
              <a:ext uri="{FF2B5EF4-FFF2-40B4-BE49-F238E27FC236}">
                <a16:creationId xmlns:a16="http://schemas.microsoft.com/office/drawing/2014/main" id="{6B0C51D9-ADFC-1E6A-C41D-9B3AAD894F0B}"/>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0E5380BD-76BB-DA65-8A6E-725E1A03264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E6C1FB87-83B2-BC70-87C2-361CE69078A7}"/>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5329927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vider 2a - White Title with Imag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C16C92-D868-3F0B-67B0-543A2E289B63}"/>
              </a:ext>
            </a:extLst>
          </p:cNvPr>
          <p:cNvSpPr>
            <a:spLocks noGrp="1"/>
          </p:cNvSpPr>
          <p:nvPr>
            <p:ph type="pic" sz="quarter" idx="17" hasCustomPrompt="1"/>
          </p:nvPr>
        </p:nvSpPr>
        <p:spPr>
          <a:xfrm>
            <a:off x="0" y="0"/>
            <a:ext cx="12192000" cy="5120640"/>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19" name="Date Placeholder 3">
            <a:extLst>
              <a:ext uri="{FF2B5EF4-FFF2-40B4-BE49-F238E27FC236}">
                <a16:creationId xmlns:a16="http://schemas.microsoft.com/office/drawing/2014/main" id="{34C627C1-562F-EE91-66A1-5311F8B610DD}"/>
              </a:ext>
            </a:extLst>
          </p:cNvPr>
          <p:cNvSpPr>
            <a:spLocks noGrp="1"/>
          </p:cNvSpPr>
          <p:nvPr>
            <p:ph type="dt" sz="half" idx="2"/>
          </p:nvPr>
        </p:nvSpPr>
        <p:spPr>
          <a:xfrm>
            <a:off x="365760" y="6310801"/>
            <a:ext cx="2124000" cy="365125"/>
          </a:xfrm>
          <a:prstGeom prst="rect">
            <a:avLst/>
          </a:prstGeom>
        </p:spPr>
        <p:txBody>
          <a:bodyPr vert="horz" lIns="91440" tIns="45720" rIns="91440" bIns="45720" rtlCol="0" anchor="ctr"/>
          <a:lstStyle>
            <a:lvl1pPr>
              <a:defRPr lang="en-US" sz="1200" smtClean="0">
                <a:solidFill>
                  <a:schemeClr val="accent1"/>
                </a:solidFill>
              </a:defRPr>
            </a:lvl1pPr>
          </a:lstStyle>
          <a:p>
            <a:fld id="{D4A93B6C-3EEB-4662-A413-B2677DC66336}" type="datetime4">
              <a:rPr lang="en-US" smtClean="0"/>
              <a:pPr/>
              <a:t>May 19, 2026</a:t>
            </a:fld>
            <a:endParaRPr lang="en-US"/>
          </a:p>
        </p:txBody>
      </p:sp>
      <p:sp>
        <p:nvSpPr>
          <p:cNvPr id="25" name="Footer Placeholder 4">
            <a:extLst>
              <a:ext uri="{FF2B5EF4-FFF2-40B4-BE49-F238E27FC236}">
                <a16:creationId xmlns:a16="http://schemas.microsoft.com/office/drawing/2014/main" id="{4CBF822E-AE7C-1622-06CD-C53189BCD389}"/>
              </a:ext>
            </a:extLst>
          </p:cNvPr>
          <p:cNvSpPr>
            <a:spLocks noGrp="1"/>
          </p:cNvSpPr>
          <p:nvPr>
            <p:ph type="ftr" sz="quarter" idx="3"/>
          </p:nvPr>
        </p:nvSpPr>
        <p:spPr>
          <a:xfrm>
            <a:off x="2743200" y="6309398"/>
            <a:ext cx="4176000" cy="365125"/>
          </a:xfrm>
          <a:prstGeom prst="rect">
            <a:avLst/>
          </a:prstGeom>
        </p:spPr>
        <p:txBody>
          <a:bodyPr vert="horz" lIns="91440" tIns="45720" rIns="91440" bIns="45720" rtlCol="0" anchor="ctr"/>
          <a:lstStyle>
            <a:lvl1pPr>
              <a:defRPr lang="en-GB" sz="1200">
                <a:solidFill>
                  <a:schemeClr val="accent1"/>
                </a:solidFill>
              </a:defRPr>
            </a:lvl1pPr>
          </a:lstStyle>
          <a:p>
            <a:r>
              <a:rPr lang="en-US"/>
              <a:t>@Handle   #Hashtag</a:t>
            </a:r>
          </a:p>
        </p:txBody>
      </p:sp>
      <p:sp>
        <p:nvSpPr>
          <p:cNvPr id="68" name="TextBox 67">
            <a:extLst>
              <a:ext uri="{FF2B5EF4-FFF2-40B4-BE49-F238E27FC236}">
                <a16:creationId xmlns:a16="http://schemas.microsoft.com/office/drawing/2014/main" id="{3BFBB85B-73DD-CBFB-4C60-67CD2E07A936}"/>
              </a:ext>
            </a:extLst>
          </p:cNvPr>
          <p:cNvSpPr txBox="1"/>
          <p:nvPr userDrawn="1"/>
        </p:nvSpPr>
        <p:spPr>
          <a:xfrm>
            <a:off x="8782050" y="6489397"/>
            <a:ext cx="3028950" cy="215444"/>
          </a:xfrm>
          <a:prstGeom prst="rect">
            <a:avLst/>
          </a:prstGeom>
          <a:noFill/>
        </p:spPr>
        <p:txBody>
          <a:bodyPr wrap="square">
            <a:spAutoFit/>
          </a:bodyPr>
          <a:lstStyle/>
          <a:p>
            <a:pPr algn="r"/>
            <a:r>
              <a:rPr lang="en-US" sz="800" b="0" i="0" u="none" strike="noStrike" kern="0" spc="70">
                <a:solidFill>
                  <a:srgbClr val="A7A9AB"/>
                </a:solidFill>
                <a:effectLst/>
                <a:latin typeface="+mn-lt"/>
                <a:ea typeface="Times New Roman" panose="02020603050405020304" pitchFamily="18" charset="0"/>
                <a:cs typeface="Sofia Pro Light"/>
              </a:rPr>
              <a:t>© UNIVERSITY OF UTAH HEALTH   |   CONFIDENTIAL</a:t>
            </a:r>
            <a:endParaRPr lang="en-US" sz="2880">
              <a:latin typeface="+mn-lt"/>
            </a:endParaRPr>
          </a:p>
        </p:txBody>
      </p:sp>
      <p:pic>
        <p:nvPicPr>
          <p:cNvPr id="5" name="Picture 4">
            <a:extLst>
              <a:ext uri="{FF2B5EF4-FFF2-40B4-BE49-F238E27FC236}">
                <a16:creationId xmlns:a16="http://schemas.microsoft.com/office/drawing/2014/main" id="{DCEF9089-05C9-0BFB-F242-4803EB1B6D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2685" y="5368537"/>
            <a:ext cx="4243303" cy="554523"/>
          </a:xfrm>
          <a:prstGeom prst="rect">
            <a:avLst/>
          </a:prstGeom>
        </p:spPr>
      </p:pic>
      <p:sp>
        <p:nvSpPr>
          <p:cNvPr id="6" name="Text Placeholder 13">
            <a:extLst>
              <a:ext uri="{FF2B5EF4-FFF2-40B4-BE49-F238E27FC236}">
                <a16:creationId xmlns:a16="http://schemas.microsoft.com/office/drawing/2014/main" id="{2BA6D90F-1EAD-D89F-3C7F-19EBA75EE70B}"/>
              </a:ext>
            </a:extLst>
          </p:cNvPr>
          <p:cNvSpPr>
            <a:spLocks noGrp="1"/>
          </p:cNvSpPr>
          <p:nvPr>
            <p:ph type="body" sz="quarter" idx="14" hasCustomPrompt="1"/>
          </p:nvPr>
        </p:nvSpPr>
        <p:spPr>
          <a:xfrm>
            <a:off x="365761" y="5334000"/>
            <a:ext cx="6495074" cy="381576"/>
          </a:xfrm>
        </p:spPr>
        <p:txBody>
          <a:bodyPr wrap="square" anchor="t">
            <a:normAutofit/>
          </a:bodyPr>
          <a:lstStyle>
            <a:lvl1pPr marL="0" indent="0">
              <a:buNone/>
              <a:defRPr sz="2000" b="1" spc="0" baseline="0">
                <a:solidFill>
                  <a:schemeClr val="accent1"/>
                </a:solidFill>
                <a:latin typeface="+mj-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3D8D84A8-39A7-B967-B29E-8FE362A19082}"/>
              </a:ext>
            </a:extLst>
          </p:cNvPr>
          <p:cNvSpPr>
            <a:spLocks noGrp="1"/>
          </p:cNvSpPr>
          <p:nvPr>
            <p:ph type="body" sz="quarter" idx="15" hasCustomPrompt="1"/>
          </p:nvPr>
        </p:nvSpPr>
        <p:spPr>
          <a:xfrm>
            <a:off x="365761" y="5730203"/>
            <a:ext cx="6495074" cy="518197"/>
          </a:xfrm>
        </p:spPr>
        <p:txBody>
          <a:bodyPr anchor="t">
            <a:noAutofit/>
          </a:bodyPr>
          <a:lstStyle>
            <a:lvl1pPr marL="0" indent="0">
              <a:spcBef>
                <a:spcPts val="0"/>
              </a:spcBef>
              <a:buNone/>
              <a:defRPr sz="1600" b="0" spc="0" baseline="0">
                <a:solidFill>
                  <a:schemeClr val="accent1"/>
                </a:solidFill>
                <a:latin typeface="+mn-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Title of Presenter Here</a:t>
            </a:r>
          </a:p>
        </p:txBody>
      </p:sp>
    </p:spTree>
    <p:extLst>
      <p:ext uri="{BB962C8B-B14F-4D97-AF65-F5344CB8AC3E}">
        <p14:creationId xmlns:p14="http://schemas.microsoft.com/office/powerpoint/2010/main" val="3163643445"/>
      </p:ext>
    </p:extLst>
  </p:cSld>
  <p:clrMapOvr>
    <a:masterClrMapping/>
  </p:clrMapOvr>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 Slide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1600200" y="1582881"/>
            <a:ext cx="8991600" cy="2024671"/>
          </a:xfrm>
        </p:spPr>
        <p:txBody>
          <a:bodyPr wrap="square" anchor="b">
            <a:noAutofit/>
          </a:bodyPr>
          <a:lstStyle>
            <a:lvl1pPr algn="ctr">
              <a:defRPr sz="4800" spc="100" baseline="0">
                <a:solidFill>
                  <a:schemeClr val="accent1"/>
                </a:solidFill>
                <a:latin typeface="+mj-lt"/>
              </a:defRPr>
            </a:lvl1pPr>
          </a:lstStyle>
          <a:p>
            <a:r>
              <a:rPr lang="en-GB"/>
              <a:t>CLICK TO EDIT</a:t>
            </a:r>
            <a:br>
              <a:rPr lang="en-GB"/>
            </a:br>
            <a:r>
              <a:rPr lang="en-GB" err="1"/>
              <a:t>MASTEr</a:t>
            </a:r>
            <a:r>
              <a:rPr lang="en-GB"/>
              <a:t> TITLE STYLE</a:t>
            </a:r>
          </a:p>
        </p:txBody>
      </p:sp>
      <p:pic>
        <p:nvPicPr>
          <p:cNvPr id="11" name="Graphic 10">
            <a:extLst>
              <a:ext uri="{FF2B5EF4-FFF2-40B4-BE49-F238E27FC236}">
                <a16:creationId xmlns:a16="http://schemas.microsoft.com/office/drawing/2014/main" id="{EBB143FC-8E95-C447-46CB-FA545B20CD1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12" name="Text Placeholder 13">
            <a:extLst>
              <a:ext uri="{FF2B5EF4-FFF2-40B4-BE49-F238E27FC236}">
                <a16:creationId xmlns:a16="http://schemas.microsoft.com/office/drawing/2014/main" id="{589B9C40-9213-6DCF-AB88-F5A6BD405E87}"/>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0" b="1" spc="0" baseline="0">
                <a:solidFill>
                  <a:schemeClr val="accent1"/>
                </a:solidFill>
                <a:latin typeface="+mj-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Name of Presenter Here</a:t>
            </a:r>
          </a:p>
        </p:txBody>
      </p:sp>
      <p:sp>
        <p:nvSpPr>
          <p:cNvPr id="13" name="Text Placeholder 13">
            <a:extLst>
              <a:ext uri="{FF2B5EF4-FFF2-40B4-BE49-F238E27FC236}">
                <a16:creationId xmlns:a16="http://schemas.microsoft.com/office/drawing/2014/main" id="{AD994881-6078-63BA-0F02-596032CAE484}"/>
              </a:ext>
            </a:extLst>
          </p:cNvPr>
          <p:cNvSpPr>
            <a:spLocks noGrp="1"/>
          </p:cNvSpPr>
          <p:nvPr>
            <p:ph type="body" sz="quarter" idx="15" hasCustomPrompt="1"/>
          </p:nvPr>
        </p:nvSpPr>
        <p:spPr>
          <a:xfrm>
            <a:off x="365761" y="5498594"/>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Title of Presenter Here</a:t>
            </a:r>
          </a:p>
          <a:p>
            <a:pPr lvl="0"/>
            <a:r>
              <a:rPr lang="en-GB"/>
              <a:t>Two Lines</a:t>
            </a:r>
          </a:p>
        </p:txBody>
      </p:sp>
      <p:sp>
        <p:nvSpPr>
          <p:cNvPr id="16" name="Date Placeholder 3">
            <a:extLst>
              <a:ext uri="{FF2B5EF4-FFF2-40B4-BE49-F238E27FC236}">
                <a16:creationId xmlns:a16="http://schemas.microsoft.com/office/drawing/2014/main" id="{E3EA698F-C645-5282-7A77-FA9B4144CB10}"/>
              </a:ext>
            </a:extLst>
          </p:cNvPr>
          <p:cNvSpPr>
            <a:spLocks noGrp="1"/>
          </p:cNvSpPr>
          <p:nvPr>
            <p:ph type="dt" sz="half" idx="2"/>
          </p:nvPr>
        </p:nvSpPr>
        <p:spPr>
          <a:xfrm>
            <a:off x="9220200"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17" name="TextBox 16">
            <a:extLst>
              <a:ext uri="{FF2B5EF4-FFF2-40B4-BE49-F238E27FC236}">
                <a16:creationId xmlns:a16="http://schemas.microsoft.com/office/drawing/2014/main" id="{B588A918-6D3D-FB03-48AA-54F08AEA1099}"/>
              </a:ext>
            </a:extLst>
          </p:cNvPr>
          <p:cNvSpPr txBox="1"/>
          <p:nvPr userDrawn="1"/>
        </p:nvSpPr>
        <p:spPr>
          <a:xfrm>
            <a:off x="36576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5885593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White Title with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1BA729-F9E9-32C8-AFE2-61CB4E6A4BBD}"/>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5" name="Title 1">
            <a:extLst>
              <a:ext uri="{FF2B5EF4-FFF2-40B4-BE49-F238E27FC236}">
                <a16:creationId xmlns:a16="http://schemas.microsoft.com/office/drawing/2014/main" id="{7845F200-AD1B-1C5C-3FB1-1812E6DA39E9}"/>
              </a:ext>
            </a:extLst>
          </p:cNvPr>
          <p:cNvSpPr>
            <a:spLocks noGrp="1"/>
          </p:cNvSpPr>
          <p:nvPr>
            <p:ph type="ctrTitle" hasCustomPrompt="1"/>
          </p:nvPr>
        </p:nvSpPr>
        <p:spPr>
          <a:xfrm>
            <a:off x="287364"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6" name="Date Placeholder 3">
            <a:extLst>
              <a:ext uri="{FF2B5EF4-FFF2-40B4-BE49-F238E27FC236}">
                <a16:creationId xmlns:a16="http://schemas.microsoft.com/office/drawing/2014/main" id="{BE396BDA-FB30-78ED-324F-B788B46638AF}"/>
              </a:ext>
            </a:extLst>
          </p:cNvPr>
          <p:cNvSpPr>
            <a:spLocks noGrp="1"/>
          </p:cNvSpPr>
          <p:nvPr>
            <p:ph type="dt" sz="half" idx="2"/>
          </p:nvPr>
        </p:nvSpPr>
        <p:spPr>
          <a:xfrm>
            <a:off x="9220200"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38CA488D-A902-AC22-4B10-898FCEBA5898}"/>
              </a:ext>
            </a:extLst>
          </p:cNvPr>
          <p:cNvSpPr>
            <a:spLocks noGrp="1"/>
          </p:cNvSpPr>
          <p:nvPr>
            <p:ph type="body" sz="quarter" idx="16" hasCustomPrompt="1"/>
          </p:nvPr>
        </p:nvSpPr>
        <p:spPr>
          <a:xfrm>
            <a:off x="36576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A1207B5A-E151-9239-6566-E0F0DC7D78D5}"/>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0" b="1" spc="0" baseline="0">
                <a:solidFill>
                  <a:schemeClr val="accent1"/>
                </a:solidFill>
                <a:latin typeface="+mj-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1C4A9070-E91F-683F-C87A-CA1B7E747B3F}"/>
              </a:ext>
            </a:extLst>
          </p:cNvPr>
          <p:cNvSpPr>
            <a:spLocks noGrp="1"/>
          </p:cNvSpPr>
          <p:nvPr>
            <p:ph type="body" sz="quarter" idx="15" hasCustomPrompt="1"/>
          </p:nvPr>
        </p:nvSpPr>
        <p:spPr>
          <a:xfrm>
            <a:off x="365761" y="5498594"/>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Title of Presenter Here</a:t>
            </a:r>
          </a:p>
          <a:p>
            <a:pPr lvl="0"/>
            <a:r>
              <a:rPr lang="en-GB"/>
              <a:t>Two Lines</a:t>
            </a:r>
          </a:p>
        </p:txBody>
      </p:sp>
      <p:pic>
        <p:nvPicPr>
          <p:cNvPr id="10" name="Graphic 9">
            <a:extLst>
              <a:ext uri="{FF2B5EF4-FFF2-40B4-BE49-F238E27FC236}">
                <a16:creationId xmlns:a16="http://schemas.microsoft.com/office/drawing/2014/main" id="{8E2F40E1-5163-31BB-8E79-38A35121244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11" name="TextBox 10">
            <a:extLst>
              <a:ext uri="{FF2B5EF4-FFF2-40B4-BE49-F238E27FC236}">
                <a16:creationId xmlns:a16="http://schemas.microsoft.com/office/drawing/2014/main" id="{F52271D5-5743-C0E1-49EF-15640DA18441}"/>
              </a:ext>
            </a:extLst>
          </p:cNvPr>
          <p:cNvSpPr txBox="1"/>
          <p:nvPr userDrawn="1"/>
        </p:nvSpPr>
        <p:spPr>
          <a:xfrm>
            <a:off x="36576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8927296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White Title with Image Full Screen">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C16C92-D868-3F0B-67B0-543A2E289B63}"/>
              </a:ext>
            </a:extLst>
          </p:cNvPr>
          <p:cNvSpPr>
            <a:spLocks noGrp="1"/>
          </p:cNvSpPr>
          <p:nvPr>
            <p:ph type="pic" sz="quarter" idx="17" hasCustomPrompt="1"/>
          </p:nvPr>
        </p:nvSpPr>
        <p:spPr>
          <a:xfrm>
            <a:off x="0" y="0"/>
            <a:ext cx="12192000" cy="6858000"/>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18" name="Text Placeholder 27">
            <a:extLst>
              <a:ext uri="{FF2B5EF4-FFF2-40B4-BE49-F238E27FC236}">
                <a16:creationId xmlns:a16="http://schemas.microsoft.com/office/drawing/2014/main" id="{2C88B9C6-7E7C-ABC8-61BF-669D4F26D523}"/>
              </a:ext>
            </a:extLst>
          </p:cNvPr>
          <p:cNvSpPr>
            <a:spLocks noGrp="1" noChangeAspect="1"/>
          </p:cNvSpPr>
          <p:nvPr>
            <p:ph type="body" sz="quarter" idx="20" hasCustomPrompt="1"/>
          </p:nvPr>
        </p:nvSpPr>
        <p:spPr>
          <a:xfrm>
            <a:off x="9601201" y="5242562"/>
            <a:ext cx="2099131" cy="565853"/>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lvl1pPr>
            <a:lvl2pPr marL="457182" indent="0">
              <a:buNone/>
              <a:defRPr/>
            </a:lvl2pPr>
            <a:lvl3pPr marL="914363" indent="0">
              <a:buNone/>
              <a:defRPr/>
            </a:lvl3pPr>
            <a:lvl4pPr marL="1371545" indent="0">
              <a:buNone/>
              <a:defRPr/>
            </a:lvl4pPr>
            <a:lvl5pPr marL="1828727" indent="0">
              <a:buNone/>
              <a:defRPr/>
            </a:lvl5pPr>
          </a:lstStyle>
          <a:p>
            <a:pPr lvl="0"/>
            <a:r>
              <a:rPr lang="en-US"/>
              <a:t> </a:t>
            </a:r>
          </a:p>
        </p:txBody>
      </p:sp>
      <p:sp>
        <p:nvSpPr>
          <p:cNvPr id="3" name="Text Placeholder 14">
            <a:extLst>
              <a:ext uri="{FF2B5EF4-FFF2-40B4-BE49-F238E27FC236}">
                <a16:creationId xmlns:a16="http://schemas.microsoft.com/office/drawing/2014/main" id="{2913C8E3-0AF4-E2D2-771A-4CF5F4D8C975}"/>
              </a:ext>
            </a:extLst>
          </p:cNvPr>
          <p:cNvSpPr>
            <a:spLocks noGrp="1"/>
          </p:cNvSpPr>
          <p:nvPr>
            <p:ph type="body" sz="quarter" idx="19" hasCustomPrompt="1"/>
          </p:nvPr>
        </p:nvSpPr>
        <p:spPr>
          <a:xfrm>
            <a:off x="365760" y="6473953"/>
            <a:ext cx="2286000" cy="163079"/>
          </a:xfrm>
        </p:spPr>
        <p:txBody>
          <a:bodyPr/>
          <a:lstStyle>
            <a:lvl1pPr marL="0" indent="0">
              <a:buFontTx/>
              <a:buNone/>
              <a:defRPr sz="700" spc="70" baseline="0">
                <a:solidFill>
                  <a:schemeClr val="bg1"/>
                </a:solidFill>
              </a:defRPr>
            </a:lvl1pPr>
            <a:lvl2pPr marL="457182" indent="0">
              <a:buFontTx/>
              <a:buNone/>
              <a:defRPr sz="800"/>
            </a:lvl2pPr>
            <a:lvl3pPr marL="914363" indent="0">
              <a:buFontTx/>
              <a:buNone/>
              <a:defRPr sz="800"/>
            </a:lvl3pPr>
            <a:lvl4pPr marL="1371545" indent="0">
              <a:buFontTx/>
              <a:buNone/>
              <a:defRPr sz="800"/>
            </a:lvl4pPr>
            <a:lvl5pPr marL="1828727" indent="0">
              <a:buFontTx/>
              <a:buNone/>
              <a:defRPr sz="800"/>
            </a:lvl5pPr>
          </a:lstStyle>
          <a:p>
            <a:pPr lvl="0"/>
            <a:r>
              <a:rPr lang="en-US"/>
              <a:t>© UNIVERSITY OF UTAH HEALTH</a:t>
            </a:r>
          </a:p>
        </p:txBody>
      </p:sp>
      <p:sp>
        <p:nvSpPr>
          <p:cNvPr id="5" name="Date Placeholder 3">
            <a:extLst>
              <a:ext uri="{FF2B5EF4-FFF2-40B4-BE49-F238E27FC236}">
                <a16:creationId xmlns:a16="http://schemas.microsoft.com/office/drawing/2014/main" id="{9D37CDBC-8721-8A03-52F3-8DDA4E03F033}"/>
              </a:ext>
            </a:extLst>
          </p:cNvPr>
          <p:cNvSpPr>
            <a:spLocks noGrp="1"/>
          </p:cNvSpPr>
          <p:nvPr>
            <p:ph type="dt" sz="half" idx="2"/>
          </p:nvPr>
        </p:nvSpPr>
        <p:spPr>
          <a:xfrm>
            <a:off x="9220200" y="6400801"/>
            <a:ext cx="2581200" cy="236231"/>
          </a:xfrm>
          <a:prstGeom prst="rect">
            <a:avLst/>
          </a:prstGeom>
        </p:spPr>
        <p:txBody>
          <a:bodyPr vert="horz" lIns="91440" tIns="45720" rIns="91440" bIns="45720" rtlCol="0" anchor="t"/>
          <a:lstStyle>
            <a:lvl1pPr algn="r">
              <a:defRPr lang="en-US" sz="1200" b="0" smtClean="0">
                <a:solidFill>
                  <a:schemeClr val="bg1"/>
                </a:solidFill>
              </a:defRPr>
            </a:lvl1pPr>
          </a:lstStyle>
          <a:p>
            <a:r>
              <a:rPr lang="en-US"/>
              <a:t>MONTH 00, YEAR</a:t>
            </a:r>
          </a:p>
        </p:txBody>
      </p:sp>
      <p:sp>
        <p:nvSpPr>
          <p:cNvPr id="6" name="Text Placeholder 22">
            <a:extLst>
              <a:ext uri="{FF2B5EF4-FFF2-40B4-BE49-F238E27FC236}">
                <a16:creationId xmlns:a16="http://schemas.microsoft.com/office/drawing/2014/main" id="{E5B90C9C-239F-1605-BE3C-33FB5B6948F1}"/>
              </a:ext>
            </a:extLst>
          </p:cNvPr>
          <p:cNvSpPr>
            <a:spLocks noGrp="1"/>
          </p:cNvSpPr>
          <p:nvPr>
            <p:ph type="body" sz="quarter" idx="16" hasCustomPrompt="1"/>
          </p:nvPr>
        </p:nvSpPr>
        <p:spPr>
          <a:xfrm>
            <a:off x="365760"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10" name="Text Placeholder 13">
            <a:extLst>
              <a:ext uri="{FF2B5EF4-FFF2-40B4-BE49-F238E27FC236}">
                <a16:creationId xmlns:a16="http://schemas.microsoft.com/office/drawing/2014/main" id="{13D952AE-D826-6342-D8FC-27E53D9496D1}"/>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0" b="1" spc="0" baseline="0">
                <a:solidFill>
                  <a:schemeClr val="bg1"/>
                </a:solidFill>
                <a:latin typeface="+mj-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Name of Presenter Here</a:t>
            </a:r>
          </a:p>
        </p:txBody>
      </p:sp>
      <p:sp>
        <p:nvSpPr>
          <p:cNvPr id="11" name="Text Placeholder 13">
            <a:extLst>
              <a:ext uri="{FF2B5EF4-FFF2-40B4-BE49-F238E27FC236}">
                <a16:creationId xmlns:a16="http://schemas.microsoft.com/office/drawing/2014/main" id="{316D5A34-F469-F492-F0EF-387F741B430E}"/>
              </a:ext>
            </a:extLst>
          </p:cNvPr>
          <p:cNvSpPr>
            <a:spLocks noGrp="1"/>
          </p:cNvSpPr>
          <p:nvPr>
            <p:ph type="body" sz="quarter" idx="15" hasCustomPrompt="1"/>
          </p:nvPr>
        </p:nvSpPr>
        <p:spPr>
          <a:xfrm>
            <a:off x="365761" y="5498594"/>
            <a:ext cx="6495074" cy="728541"/>
          </a:xfrm>
        </p:spPr>
        <p:txBody>
          <a:bodyPr wrap="none" anchor="t">
            <a:noAutofit/>
          </a:bodyPr>
          <a:lstStyle>
            <a:lvl1pPr marL="0" indent="0">
              <a:spcBef>
                <a:spcPts val="0"/>
              </a:spcBef>
              <a:buNone/>
              <a:defRPr sz="1800" b="0" spc="0" baseline="0">
                <a:solidFill>
                  <a:schemeClr val="bg1"/>
                </a:solidFill>
                <a:latin typeface="+mn-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Title of Presenter Here</a:t>
            </a:r>
          </a:p>
          <a:p>
            <a:pPr lvl="0"/>
            <a:r>
              <a:rPr lang="en-GB"/>
              <a:t>Two Lines</a:t>
            </a:r>
          </a:p>
        </p:txBody>
      </p:sp>
    </p:spTree>
    <p:extLst>
      <p:ext uri="{BB962C8B-B14F-4D97-AF65-F5344CB8AC3E}">
        <p14:creationId xmlns:p14="http://schemas.microsoft.com/office/powerpoint/2010/main" val="16414650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Red Title with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772C53F0-83E3-0A16-52F7-E093E1DF9FAA}"/>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5" name="Text Placeholder 22">
            <a:extLst>
              <a:ext uri="{FF2B5EF4-FFF2-40B4-BE49-F238E27FC236}">
                <a16:creationId xmlns:a16="http://schemas.microsoft.com/office/drawing/2014/main" id="{2A20CEFD-DDDC-5826-48DF-F1463BC68CEC}"/>
              </a:ext>
            </a:extLst>
          </p:cNvPr>
          <p:cNvSpPr>
            <a:spLocks noGrp="1"/>
          </p:cNvSpPr>
          <p:nvPr>
            <p:ph type="body" sz="quarter" idx="16" hasCustomPrompt="1"/>
          </p:nvPr>
        </p:nvSpPr>
        <p:spPr>
          <a:xfrm>
            <a:off x="36576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ext Placeholder 13">
            <a:extLst>
              <a:ext uri="{FF2B5EF4-FFF2-40B4-BE49-F238E27FC236}">
                <a16:creationId xmlns:a16="http://schemas.microsoft.com/office/drawing/2014/main" id="{5300996D-BD1E-713B-EB1F-1676792D253E}"/>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0" b="1" spc="0" baseline="0">
                <a:solidFill>
                  <a:schemeClr val="accent1"/>
                </a:solidFill>
                <a:latin typeface="+mj-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A3FF4F30-BDDF-EDA3-7322-4607C36A5E7D}"/>
              </a:ext>
            </a:extLst>
          </p:cNvPr>
          <p:cNvSpPr>
            <a:spLocks noGrp="1"/>
          </p:cNvSpPr>
          <p:nvPr>
            <p:ph type="body" sz="quarter" idx="15" hasCustomPrompt="1"/>
          </p:nvPr>
        </p:nvSpPr>
        <p:spPr>
          <a:xfrm>
            <a:off x="365761" y="5498594"/>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Title of Presenter Here</a:t>
            </a:r>
          </a:p>
          <a:p>
            <a:pPr lvl="0"/>
            <a:r>
              <a:rPr lang="en-GB"/>
              <a:t>Two Lines</a:t>
            </a:r>
          </a:p>
        </p:txBody>
      </p:sp>
      <p:pic>
        <p:nvPicPr>
          <p:cNvPr id="8" name="Graphic 7">
            <a:extLst>
              <a:ext uri="{FF2B5EF4-FFF2-40B4-BE49-F238E27FC236}">
                <a16:creationId xmlns:a16="http://schemas.microsoft.com/office/drawing/2014/main" id="{358F7FEC-7459-ECD1-BFFD-787C5DCE38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9" name="TextBox 8">
            <a:extLst>
              <a:ext uri="{FF2B5EF4-FFF2-40B4-BE49-F238E27FC236}">
                <a16:creationId xmlns:a16="http://schemas.microsoft.com/office/drawing/2014/main" id="{3BE35008-8BFB-32A4-47CA-58985E334369}"/>
              </a:ext>
            </a:extLst>
          </p:cNvPr>
          <p:cNvSpPr txBox="1"/>
          <p:nvPr userDrawn="1"/>
        </p:nvSpPr>
        <p:spPr>
          <a:xfrm>
            <a:off x="36576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11" name="Date Placeholder 3">
            <a:extLst>
              <a:ext uri="{FF2B5EF4-FFF2-40B4-BE49-F238E27FC236}">
                <a16:creationId xmlns:a16="http://schemas.microsoft.com/office/drawing/2014/main" id="{C5752AA3-DFE0-8CAF-3EDA-82FEAA870252}"/>
              </a:ext>
            </a:extLst>
          </p:cNvPr>
          <p:cNvSpPr>
            <a:spLocks noGrp="1"/>
          </p:cNvSpPr>
          <p:nvPr>
            <p:ph type="dt" sz="half" idx="2"/>
          </p:nvPr>
        </p:nvSpPr>
        <p:spPr>
          <a:xfrm>
            <a:off x="9220200"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414751204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Red Title with Image Full Screen">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717B4C1-0823-A6DE-219F-1A0ABD9188C4}"/>
              </a:ext>
            </a:extLst>
          </p:cNvPr>
          <p:cNvSpPr>
            <a:spLocks noGrp="1"/>
          </p:cNvSpPr>
          <p:nvPr>
            <p:ph type="pic" sz="quarter" idx="18" hasCustomPrompt="1"/>
          </p:nvPr>
        </p:nvSpPr>
        <p:spPr>
          <a:xfrm>
            <a:off x="0" y="2"/>
            <a:ext cx="12192000" cy="6857998"/>
          </a:xfrm>
          <a:solidFill>
            <a:schemeClr val="accent5"/>
          </a:solidFill>
        </p:spPr>
        <p:txBody>
          <a:bodyPr tIns="109728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16" name="Text Placeholder 14">
            <a:extLst>
              <a:ext uri="{FF2B5EF4-FFF2-40B4-BE49-F238E27FC236}">
                <a16:creationId xmlns:a16="http://schemas.microsoft.com/office/drawing/2014/main" id="{31984DF6-4245-DD15-D393-82880D6B0E97}"/>
              </a:ext>
            </a:extLst>
          </p:cNvPr>
          <p:cNvSpPr>
            <a:spLocks noGrp="1"/>
          </p:cNvSpPr>
          <p:nvPr>
            <p:ph type="body" sz="quarter" idx="19" hasCustomPrompt="1"/>
          </p:nvPr>
        </p:nvSpPr>
        <p:spPr>
          <a:xfrm>
            <a:off x="365760" y="6473953"/>
            <a:ext cx="2286000" cy="163079"/>
          </a:xfrm>
        </p:spPr>
        <p:txBody>
          <a:bodyPr/>
          <a:lstStyle>
            <a:lvl1pPr marL="0" indent="0">
              <a:buFontTx/>
              <a:buNone/>
              <a:defRPr sz="700" spc="70" baseline="0">
                <a:solidFill>
                  <a:schemeClr val="accent1"/>
                </a:solidFill>
              </a:defRPr>
            </a:lvl1pPr>
            <a:lvl2pPr marL="457182" indent="0">
              <a:buFontTx/>
              <a:buNone/>
              <a:defRPr sz="800"/>
            </a:lvl2pPr>
            <a:lvl3pPr marL="914363" indent="0">
              <a:buFontTx/>
              <a:buNone/>
              <a:defRPr sz="800"/>
            </a:lvl3pPr>
            <a:lvl4pPr marL="1371545" indent="0">
              <a:buFontTx/>
              <a:buNone/>
              <a:defRPr sz="800"/>
            </a:lvl4pPr>
            <a:lvl5pPr marL="1828727" indent="0">
              <a:buFontTx/>
              <a:buNone/>
              <a:defRPr sz="800"/>
            </a:lvl5pPr>
          </a:lstStyle>
          <a:p>
            <a:pPr lvl="0"/>
            <a:r>
              <a:rPr lang="en-US"/>
              <a:t>© UNIVERSITY OF UTAH HEALTH</a:t>
            </a:r>
          </a:p>
        </p:txBody>
      </p:sp>
      <p:sp>
        <p:nvSpPr>
          <p:cNvPr id="4" name="Date Placeholder 3">
            <a:extLst>
              <a:ext uri="{FF2B5EF4-FFF2-40B4-BE49-F238E27FC236}">
                <a16:creationId xmlns:a16="http://schemas.microsoft.com/office/drawing/2014/main" id="{2A9C64B0-F892-1F33-E2CC-63B45E538B2A}"/>
              </a:ext>
            </a:extLst>
          </p:cNvPr>
          <p:cNvSpPr>
            <a:spLocks noGrp="1"/>
          </p:cNvSpPr>
          <p:nvPr>
            <p:ph type="dt" sz="half" idx="2"/>
          </p:nvPr>
        </p:nvSpPr>
        <p:spPr>
          <a:xfrm>
            <a:off x="9220200" y="6400801"/>
            <a:ext cx="2581200" cy="236231"/>
          </a:xfrm>
          <a:prstGeom prst="rect">
            <a:avLst/>
          </a:prstGeom>
        </p:spPr>
        <p:txBody>
          <a:bodyPr vert="horz" lIns="91440" tIns="45720" rIns="91440" bIns="45720" rtlCol="0" anchor="t"/>
          <a:lstStyle>
            <a:lvl1pPr algn="r">
              <a:defRPr lang="en-US" sz="1200" b="0" smtClean="0">
                <a:solidFill>
                  <a:schemeClr val="accent1"/>
                </a:solidFill>
              </a:defRPr>
            </a:lvl1pPr>
          </a:lstStyle>
          <a:p>
            <a:r>
              <a:rPr lang="en-US"/>
              <a:t>MONTH 00, YEAR</a:t>
            </a:r>
          </a:p>
        </p:txBody>
      </p:sp>
      <p:sp>
        <p:nvSpPr>
          <p:cNvPr id="5" name="Text Placeholder 22">
            <a:extLst>
              <a:ext uri="{FF2B5EF4-FFF2-40B4-BE49-F238E27FC236}">
                <a16:creationId xmlns:a16="http://schemas.microsoft.com/office/drawing/2014/main" id="{11527F4C-763A-7422-5BD5-FBA830E66B39}"/>
              </a:ext>
            </a:extLst>
          </p:cNvPr>
          <p:cNvSpPr>
            <a:spLocks noGrp="1"/>
          </p:cNvSpPr>
          <p:nvPr>
            <p:ph type="body" sz="quarter" idx="16" hasCustomPrompt="1"/>
          </p:nvPr>
        </p:nvSpPr>
        <p:spPr>
          <a:xfrm>
            <a:off x="36576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ext Placeholder 13">
            <a:extLst>
              <a:ext uri="{FF2B5EF4-FFF2-40B4-BE49-F238E27FC236}">
                <a16:creationId xmlns:a16="http://schemas.microsoft.com/office/drawing/2014/main" id="{BD78F0E5-378F-FB32-8AB8-492F29E26ADE}"/>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0" b="1" spc="0" baseline="0">
                <a:solidFill>
                  <a:schemeClr val="accent1"/>
                </a:solidFill>
                <a:latin typeface="+mj-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F3F36D49-1FCB-9DE6-807A-F3E160B622F5}"/>
              </a:ext>
            </a:extLst>
          </p:cNvPr>
          <p:cNvSpPr>
            <a:spLocks noGrp="1"/>
          </p:cNvSpPr>
          <p:nvPr>
            <p:ph type="body" sz="quarter" idx="15" hasCustomPrompt="1"/>
          </p:nvPr>
        </p:nvSpPr>
        <p:spPr>
          <a:xfrm>
            <a:off x="365761" y="5498594"/>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Title of Presenter Here</a:t>
            </a:r>
          </a:p>
          <a:p>
            <a:pPr lvl="0"/>
            <a:r>
              <a:rPr lang="en-GB"/>
              <a:t>Two Lines</a:t>
            </a:r>
          </a:p>
        </p:txBody>
      </p:sp>
      <p:sp>
        <p:nvSpPr>
          <p:cNvPr id="10" name="Text Placeholder 27">
            <a:extLst>
              <a:ext uri="{FF2B5EF4-FFF2-40B4-BE49-F238E27FC236}">
                <a16:creationId xmlns:a16="http://schemas.microsoft.com/office/drawing/2014/main" id="{A9CAA31F-11CE-5EF5-CE9D-7770A57F3D01}"/>
              </a:ext>
            </a:extLst>
          </p:cNvPr>
          <p:cNvSpPr>
            <a:spLocks noGrp="1" noChangeAspect="1"/>
          </p:cNvSpPr>
          <p:nvPr>
            <p:ph type="body" sz="quarter" idx="20" hasCustomPrompt="1"/>
          </p:nvPr>
        </p:nvSpPr>
        <p:spPr>
          <a:xfrm>
            <a:off x="9601201" y="5242562"/>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182" indent="0">
              <a:buNone/>
              <a:defRPr/>
            </a:lvl2pPr>
            <a:lvl3pPr marL="914363" indent="0">
              <a:buNone/>
              <a:defRPr/>
            </a:lvl3pPr>
            <a:lvl4pPr marL="1371545" indent="0">
              <a:buNone/>
              <a:defRPr/>
            </a:lvl4pPr>
            <a:lvl5pPr marL="1828727" indent="0">
              <a:buNone/>
              <a:defRPr/>
            </a:lvl5pPr>
          </a:lstStyle>
          <a:p>
            <a:pPr lvl="0"/>
            <a:r>
              <a:rPr lang="en-US"/>
              <a:t> </a:t>
            </a:r>
          </a:p>
        </p:txBody>
      </p:sp>
    </p:spTree>
    <p:extLst>
      <p:ext uri="{BB962C8B-B14F-4D97-AF65-F5344CB8AC3E}">
        <p14:creationId xmlns:p14="http://schemas.microsoft.com/office/powerpoint/2010/main" val="2543524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White Title with Video">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1725"/>
            <a:ext cx="12192000" cy="4946904"/>
          </a:xfrm>
          <a:solidFill>
            <a:schemeClr val="accent5"/>
          </a:solidFill>
        </p:spPr>
        <p:txBody>
          <a:bodyPr tIns="292608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4" name="Text Placeholder 22">
            <a:extLst>
              <a:ext uri="{FF2B5EF4-FFF2-40B4-BE49-F238E27FC236}">
                <a16:creationId xmlns:a16="http://schemas.microsoft.com/office/drawing/2014/main" id="{F7F3EDA9-5C35-23BF-5A55-3A2782B53629}"/>
              </a:ext>
            </a:extLst>
          </p:cNvPr>
          <p:cNvSpPr>
            <a:spLocks noGrp="1"/>
          </p:cNvSpPr>
          <p:nvPr>
            <p:ph type="body" sz="quarter" idx="16" hasCustomPrompt="1"/>
          </p:nvPr>
        </p:nvSpPr>
        <p:spPr>
          <a:xfrm>
            <a:off x="36576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 name="Text Placeholder 13">
            <a:extLst>
              <a:ext uri="{FF2B5EF4-FFF2-40B4-BE49-F238E27FC236}">
                <a16:creationId xmlns:a16="http://schemas.microsoft.com/office/drawing/2014/main" id="{4947799D-1942-558B-99EB-945BCA1F1AC8}"/>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0" b="1" spc="0" baseline="0">
                <a:solidFill>
                  <a:schemeClr val="accent1"/>
                </a:solidFill>
                <a:latin typeface="+mj-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Name of Presenter Here</a:t>
            </a:r>
          </a:p>
        </p:txBody>
      </p:sp>
      <p:sp>
        <p:nvSpPr>
          <p:cNvPr id="6" name="Text Placeholder 13">
            <a:extLst>
              <a:ext uri="{FF2B5EF4-FFF2-40B4-BE49-F238E27FC236}">
                <a16:creationId xmlns:a16="http://schemas.microsoft.com/office/drawing/2014/main" id="{25B2956C-47C4-A12C-136C-5DD9FEAFBA3B}"/>
              </a:ext>
            </a:extLst>
          </p:cNvPr>
          <p:cNvSpPr>
            <a:spLocks noGrp="1"/>
          </p:cNvSpPr>
          <p:nvPr>
            <p:ph type="body" sz="quarter" idx="15" hasCustomPrompt="1"/>
          </p:nvPr>
        </p:nvSpPr>
        <p:spPr>
          <a:xfrm>
            <a:off x="365761" y="5498594"/>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Title of Presenter Here</a:t>
            </a:r>
          </a:p>
          <a:p>
            <a:pPr lvl="0"/>
            <a:r>
              <a:rPr lang="en-GB"/>
              <a:t>Two Lines</a:t>
            </a:r>
          </a:p>
        </p:txBody>
      </p:sp>
      <p:pic>
        <p:nvPicPr>
          <p:cNvPr id="7" name="Graphic 6">
            <a:extLst>
              <a:ext uri="{FF2B5EF4-FFF2-40B4-BE49-F238E27FC236}">
                <a16:creationId xmlns:a16="http://schemas.microsoft.com/office/drawing/2014/main" id="{AEFEF6C3-0E50-4F5E-86BB-B9167E4BC4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8" name="TextBox 7">
            <a:extLst>
              <a:ext uri="{FF2B5EF4-FFF2-40B4-BE49-F238E27FC236}">
                <a16:creationId xmlns:a16="http://schemas.microsoft.com/office/drawing/2014/main" id="{CDC96A9A-3956-C263-F399-77398BC813AD}"/>
              </a:ext>
            </a:extLst>
          </p:cNvPr>
          <p:cNvSpPr txBox="1"/>
          <p:nvPr userDrawn="1"/>
        </p:nvSpPr>
        <p:spPr>
          <a:xfrm>
            <a:off x="36576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9" name="Date Placeholder 3">
            <a:extLst>
              <a:ext uri="{FF2B5EF4-FFF2-40B4-BE49-F238E27FC236}">
                <a16:creationId xmlns:a16="http://schemas.microsoft.com/office/drawing/2014/main" id="{8146C5B0-F79C-D498-8A0C-8DBD25150F3D}"/>
              </a:ext>
            </a:extLst>
          </p:cNvPr>
          <p:cNvSpPr>
            <a:spLocks noGrp="1"/>
          </p:cNvSpPr>
          <p:nvPr>
            <p:ph type="dt" sz="half" idx="2"/>
          </p:nvPr>
        </p:nvSpPr>
        <p:spPr>
          <a:xfrm>
            <a:off x="9220200"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9386752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White Title with Video Full Screen">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6910"/>
            <a:ext cx="12192000" cy="6857999"/>
          </a:xfrm>
          <a:solidFill>
            <a:schemeClr val="accent5"/>
          </a:solidFill>
        </p:spPr>
        <p:txBody>
          <a:bodyPr tIns="365760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3" name="Text Placeholder 27">
            <a:extLst>
              <a:ext uri="{FF2B5EF4-FFF2-40B4-BE49-F238E27FC236}">
                <a16:creationId xmlns:a16="http://schemas.microsoft.com/office/drawing/2014/main" id="{36538920-4DF5-70C2-4EB6-001BBF9E53E3}"/>
              </a:ext>
            </a:extLst>
          </p:cNvPr>
          <p:cNvSpPr>
            <a:spLocks noGrp="1" noChangeAspect="1"/>
          </p:cNvSpPr>
          <p:nvPr>
            <p:ph type="body" sz="quarter" idx="20" hasCustomPrompt="1"/>
          </p:nvPr>
        </p:nvSpPr>
        <p:spPr>
          <a:xfrm>
            <a:off x="9601201" y="5242562"/>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182" indent="0">
              <a:buNone/>
              <a:defRPr/>
            </a:lvl2pPr>
            <a:lvl3pPr marL="914363" indent="0">
              <a:buNone/>
              <a:defRPr/>
            </a:lvl3pPr>
            <a:lvl4pPr marL="1371545" indent="0">
              <a:buNone/>
              <a:defRPr/>
            </a:lvl4pPr>
            <a:lvl5pPr marL="1828727" indent="0">
              <a:buNone/>
              <a:defRPr/>
            </a:lvl5pPr>
          </a:lstStyle>
          <a:p>
            <a:pPr lvl="0"/>
            <a:r>
              <a:rPr lang="en-US"/>
              <a:t> </a:t>
            </a:r>
          </a:p>
        </p:txBody>
      </p:sp>
      <p:sp>
        <p:nvSpPr>
          <p:cNvPr id="4" name="Text Placeholder 14">
            <a:extLst>
              <a:ext uri="{FF2B5EF4-FFF2-40B4-BE49-F238E27FC236}">
                <a16:creationId xmlns:a16="http://schemas.microsoft.com/office/drawing/2014/main" id="{246EDEEE-A2DF-A8EF-242F-815A677269AF}"/>
              </a:ext>
            </a:extLst>
          </p:cNvPr>
          <p:cNvSpPr>
            <a:spLocks noGrp="1"/>
          </p:cNvSpPr>
          <p:nvPr>
            <p:ph type="body" sz="quarter" idx="19" hasCustomPrompt="1"/>
          </p:nvPr>
        </p:nvSpPr>
        <p:spPr>
          <a:xfrm>
            <a:off x="365760" y="6473953"/>
            <a:ext cx="2286000" cy="163079"/>
          </a:xfrm>
        </p:spPr>
        <p:txBody>
          <a:bodyPr/>
          <a:lstStyle>
            <a:lvl1pPr marL="0" indent="0">
              <a:buFontTx/>
              <a:buNone/>
              <a:defRPr sz="700" spc="70" baseline="0">
                <a:solidFill>
                  <a:schemeClr val="bg1"/>
                </a:solidFill>
              </a:defRPr>
            </a:lvl1pPr>
            <a:lvl2pPr marL="457182" indent="0">
              <a:buFontTx/>
              <a:buNone/>
              <a:defRPr sz="800"/>
            </a:lvl2pPr>
            <a:lvl3pPr marL="914363" indent="0">
              <a:buFontTx/>
              <a:buNone/>
              <a:defRPr sz="800"/>
            </a:lvl3pPr>
            <a:lvl4pPr marL="1371545" indent="0">
              <a:buFontTx/>
              <a:buNone/>
              <a:defRPr sz="800"/>
            </a:lvl4pPr>
            <a:lvl5pPr marL="1828727" indent="0">
              <a:buFontTx/>
              <a:buNone/>
              <a:defRPr sz="800"/>
            </a:lvl5pPr>
          </a:lstStyle>
          <a:p>
            <a:pPr lvl="0"/>
            <a:r>
              <a:rPr lang="en-US"/>
              <a:t>© UNIVERSITY OF UTAH HEALTH</a:t>
            </a:r>
          </a:p>
        </p:txBody>
      </p:sp>
      <p:sp>
        <p:nvSpPr>
          <p:cNvPr id="6" name="Text Placeholder 22">
            <a:extLst>
              <a:ext uri="{FF2B5EF4-FFF2-40B4-BE49-F238E27FC236}">
                <a16:creationId xmlns:a16="http://schemas.microsoft.com/office/drawing/2014/main" id="{330F1834-FA1C-88A9-BD5A-33CDF3F3A507}"/>
              </a:ext>
            </a:extLst>
          </p:cNvPr>
          <p:cNvSpPr>
            <a:spLocks noGrp="1"/>
          </p:cNvSpPr>
          <p:nvPr>
            <p:ph type="body" sz="quarter" idx="16" hasCustomPrompt="1"/>
          </p:nvPr>
        </p:nvSpPr>
        <p:spPr>
          <a:xfrm>
            <a:off x="365760"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7" name="Text Placeholder 13">
            <a:extLst>
              <a:ext uri="{FF2B5EF4-FFF2-40B4-BE49-F238E27FC236}">
                <a16:creationId xmlns:a16="http://schemas.microsoft.com/office/drawing/2014/main" id="{3916A531-EC77-E0E6-3BFA-EBBA0375C434}"/>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0" b="1" spc="0" baseline="0">
                <a:solidFill>
                  <a:schemeClr val="bg1"/>
                </a:solidFill>
                <a:latin typeface="+mj-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Name of Presenter Here</a:t>
            </a:r>
          </a:p>
        </p:txBody>
      </p:sp>
      <p:sp>
        <p:nvSpPr>
          <p:cNvPr id="8" name="Text Placeholder 13">
            <a:extLst>
              <a:ext uri="{FF2B5EF4-FFF2-40B4-BE49-F238E27FC236}">
                <a16:creationId xmlns:a16="http://schemas.microsoft.com/office/drawing/2014/main" id="{889CDD53-BE19-9582-F4D3-D02F3494F59F}"/>
              </a:ext>
            </a:extLst>
          </p:cNvPr>
          <p:cNvSpPr>
            <a:spLocks noGrp="1"/>
          </p:cNvSpPr>
          <p:nvPr>
            <p:ph type="body" sz="quarter" idx="15" hasCustomPrompt="1"/>
          </p:nvPr>
        </p:nvSpPr>
        <p:spPr>
          <a:xfrm>
            <a:off x="365761" y="5498594"/>
            <a:ext cx="6495074" cy="728541"/>
          </a:xfrm>
        </p:spPr>
        <p:txBody>
          <a:bodyPr wrap="none" anchor="t">
            <a:noAutofit/>
          </a:bodyPr>
          <a:lstStyle>
            <a:lvl1pPr marL="0" indent="0">
              <a:spcBef>
                <a:spcPts val="0"/>
              </a:spcBef>
              <a:buNone/>
              <a:defRPr sz="1800" b="0" spc="0" baseline="0">
                <a:solidFill>
                  <a:schemeClr val="bg1"/>
                </a:solidFill>
                <a:latin typeface="+mn-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Title of Presenter Here</a:t>
            </a:r>
          </a:p>
          <a:p>
            <a:pPr lvl="0"/>
            <a:r>
              <a:rPr lang="en-GB"/>
              <a:t>Two Lines</a:t>
            </a:r>
          </a:p>
        </p:txBody>
      </p:sp>
      <p:sp>
        <p:nvSpPr>
          <p:cNvPr id="9" name="Date Placeholder 3">
            <a:extLst>
              <a:ext uri="{FF2B5EF4-FFF2-40B4-BE49-F238E27FC236}">
                <a16:creationId xmlns:a16="http://schemas.microsoft.com/office/drawing/2014/main" id="{CB46943C-1141-91E2-907F-0849D8D9AAEE}"/>
              </a:ext>
            </a:extLst>
          </p:cNvPr>
          <p:cNvSpPr>
            <a:spLocks noGrp="1"/>
          </p:cNvSpPr>
          <p:nvPr>
            <p:ph type="dt" sz="half" idx="2"/>
          </p:nvPr>
        </p:nvSpPr>
        <p:spPr>
          <a:xfrm>
            <a:off x="9220200" y="6400801"/>
            <a:ext cx="2581200" cy="236231"/>
          </a:xfrm>
          <a:prstGeom prst="rect">
            <a:avLst/>
          </a:prstGeom>
        </p:spPr>
        <p:txBody>
          <a:bodyPr vert="horz" lIns="91440" tIns="45720" rIns="91440" bIns="45720" rtlCol="0" anchor="t"/>
          <a:lstStyle>
            <a:lvl1pPr algn="r">
              <a:defRPr lang="en-US" sz="1200" b="0" smtClean="0">
                <a:solidFill>
                  <a:schemeClr val="bg1"/>
                </a:solidFill>
              </a:defRPr>
            </a:lvl1pPr>
          </a:lstStyle>
          <a:p>
            <a:r>
              <a:rPr lang="en-US"/>
              <a:t>MONTH 00, YEAR</a:t>
            </a:r>
          </a:p>
        </p:txBody>
      </p:sp>
    </p:spTree>
    <p:extLst>
      <p:ext uri="{BB962C8B-B14F-4D97-AF65-F5344CB8AC3E}">
        <p14:creationId xmlns:p14="http://schemas.microsoft.com/office/powerpoint/2010/main" val="35955747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Red Title with Video">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1725"/>
            <a:ext cx="12192000" cy="4946904"/>
          </a:xfrm>
          <a:solidFill>
            <a:schemeClr val="accent5"/>
          </a:solidFill>
        </p:spPr>
        <p:txBody>
          <a:bodyPr tIns="292608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4" name="Text Placeholder 22">
            <a:extLst>
              <a:ext uri="{FF2B5EF4-FFF2-40B4-BE49-F238E27FC236}">
                <a16:creationId xmlns:a16="http://schemas.microsoft.com/office/drawing/2014/main" id="{8276B388-0111-CDE0-6C43-5AF216286528}"/>
              </a:ext>
            </a:extLst>
          </p:cNvPr>
          <p:cNvSpPr>
            <a:spLocks noGrp="1"/>
          </p:cNvSpPr>
          <p:nvPr>
            <p:ph type="body" sz="quarter" idx="16" hasCustomPrompt="1"/>
          </p:nvPr>
        </p:nvSpPr>
        <p:spPr>
          <a:xfrm>
            <a:off x="36576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 name="Text Placeholder 13">
            <a:extLst>
              <a:ext uri="{FF2B5EF4-FFF2-40B4-BE49-F238E27FC236}">
                <a16:creationId xmlns:a16="http://schemas.microsoft.com/office/drawing/2014/main" id="{E62B5570-BF2B-22C4-3944-32BE2ECEA084}"/>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0" b="1" spc="0" baseline="0">
                <a:solidFill>
                  <a:schemeClr val="accent1"/>
                </a:solidFill>
                <a:latin typeface="+mj-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Name of Presenter Here</a:t>
            </a:r>
          </a:p>
        </p:txBody>
      </p:sp>
      <p:sp>
        <p:nvSpPr>
          <p:cNvPr id="6" name="Text Placeholder 13">
            <a:extLst>
              <a:ext uri="{FF2B5EF4-FFF2-40B4-BE49-F238E27FC236}">
                <a16:creationId xmlns:a16="http://schemas.microsoft.com/office/drawing/2014/main" id="{41D57C78-6E7A-45DD-A4E8-EF873F3C68BB}"/>
              </a:ext>
            </a:extLst>
          </p:cNvPr>
          <p:cNvSpPr>
            <a:spLocks noGrp="1"/>
          </p:cNvSpPr>
          <p:nvPr>
            <p:ph type="body" sz="quarter" idx="15" hasCustomPrompt="1"/>
          </p:nvPr>
        </p:nvSpPr>
        <p:spPr>
          <a:xfrm>
            <a:off x="365761" y="5498594"/>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Title of Presenter Here</a:t>
            </a:r>
          </a:p>
          <a:p>
            <a:pPr lvl="0"/>
            <a:r>
              <a:rPr lang="en-GB"/>
              <a:t>Two Lines</a:t>
            </a:r>
          </a:p>
        </p:txBody>
      </p:sp>
      <p:pic>
        <p:nvPicPr>
          <p:cNvPr id="7" name="Graphic 6">
            <a:extLst>
              <a:ext uri="{FF2B5EF4-FFF2-40B4-BE49-F238E27FC236}">
                <a16:creationId xmlns:a16="http://schemas.microsoft.com/office/drawing/2014/main" id="{B6EEF162-16CA-BCA8-B9CD-8D80239FCB0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8" name="TextBox 7">
            <a:extLst>
              <a:ext uri="{FF2B5EF4-FFF2-40B4-BE49-F238E27FC236}">
                <a16:creationId xmlns:a16="http://schemas.microsoft.com/office/drawing/2014/main" id="{2705425F-2A51-79E7-0308-45725490CBF8}"/>
              </a:ext>
            </a:extLst>
          </p:cNvPr>
          <p:cNvSpPr txBox="1"/>
          <p:nvPr userDrawn="1"/>
        </p:nvSpPr>
        <p:spPr>
          <a:xfrm>
            <a:off x="36576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9" name="Date Placeholder 3">
            <a:extLst>
              <a:ext uri="{FF2B5EF4-FFF2-40B4-BE49-F238E27FC236}">
                <a16:creationId xmlns:a16="http://schemas.microsoft.com/office/drawing/2014/main" id="{BD6790A2-DA96-00D3-D409-76E1858FFEB1}"/>
              </a:ext>
            </a:extLst>
          </p:cNvPr>
          <p:cNvSpPr>
            <a:spLocks noGrp="1"/>
          </p:cNvSpPr>
          <p:nvPr>
            <p:ph type="dt" sz="half" idx="2"/>
          </p:nvPr>
        </p:nvSpPr>
        <p:spPr>
          <a:xfrm>
            <a:off x="9220200"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31681910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Red Title with Video Full Screen">
    <p:spTree>
      <p:nvGrpSpPr>
        <p:cNvPr id="1" name=""/>
        <p:cNvGrpSpPr/>
        <p:nvPr/>
      </p:nvGrpSpPr>
      <p:grpSpPr>
        <a:xfrm>
          <a:off x="0" y="0"/>
          <a:ext cx="0" cy="0"/>
          <a:chOff x="0" y="0"/>
          <a:chExt cx="0" cy="0"/>
        </a:xfrm>
      </p:grpSpPr>
      <p:sp>
        <p:nvSpPr>
          <p:cNvPr id="3" name="Media Placeholder 54">
            <a:extLst>
              <a:ext uri="{FF2B5EF4-FFF2-40B4-BE49-F238E27FC236}">
                <a16:creationId xmlns:a16="http://schemas.microsoft.com/office/drawing/2014/main" id="{5663C367-F6A2-334A-37C4-64C0DF3A52CC}"/>
              </a:ext>
            </a:extLst>
          </p:cNvPr>
          <p:cNvSpPr>
            <a:spLocks noGrp="1"/>
          </p:cNvSpPr>
          <p:nvPr>
            <p:ph type="media" sz="quarter" idx="18" hasCustomPrompt="1"/>
          </p:nvPr>
        </p:nvSpPr>
        <p:spPr>
          <a:xfrm>
            <a:off x="0" y="6911"/>
            <a:ext cx="12192000" cy="6857998"/>
          </a:xfrm>
          <a:solidFill>
            <a:schemeClr val="accent5"/>
          </a:solidFill>
        </p:spPr>
        <p:txBody>
          <a:bodyPr tIns="365760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4" name="Text Placeholder 27">
            <a:extLst>
              <a:ext uri="{FF2B5EF4-FFF2-40B4-BE49-F238E27FC236}">
                <a16:creationId xmlns:a16="http://schemas.microsoft.com/office/drawing/2014/main" id="{E2CF818B-3D42-8D1A-B9DB-AAC2E8CC8C07}"/>
              </a:ext>
            </a:extLst>
          </p:cNvPr>
          <p:cNvSpPr>
            <a:spLocks noGrp="1" noChangeAspect="1"/>
          </p:cNvSpPr>
          <p:nvPr>
            <p:ph type="body" sz="quarter" idx="20" hasCustomPrompt="1"/>
          </p:nvPr>
        </p:nvSpPr>
        <p:spPr>
          <a:xfrm>
            <a:off x="9601201" y="5242562"/>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182" indent="0">
              <a:buNone/>
              <a:defRPr/>
            </a:lvl2pPr>
            <a:lvl3pPr marL="914363" indent="0">
              <a:buNone/>
              <a:defRPr/>
            </a:lvl3pPr>
            <a:lvl4pPr marL="1371545" indent="0">
              <a:buNone/>
              <a:defRPr/>
            </a:lvl4pPr>
            <a:lvl5pPr marL="1828727" indent="0">
              <a:buNone/>
              <a:defRPr/>
            </a:lvl5pPr>
          </a:lstStyle>
          <a:p>
            <a:pPr lvl="0"/>
            <a:r>
              <a:rPr lang="en-US"/>
              <a:t> </a:t>
            </a:r>
          </a:p>
        </p:txBody>
      </p:sp>
      <p:sp>
        <p:nvSpPr>
          <p:cNvPr id="5" name="Text Placeholder 14">
            <a:extLst>
              <a:ext uri="{FF2B5EF4-FFF2-40B4-BE49-F238E27FC236}">
                <a16:creationId xmlns:a16="http://schemas.microsoft.com/office/drawing/2014/main" id="{5F5F003D-21A3-1948-775C-6B1753314251}"/>
              </a:ext>
            </a:extLst>
          </p:cNvPr>
          <p:cNvSpPr>
            <a:spLocks noGrp="1"/>
          </p:cNvSpPr>
          <p:nvPr>
            <p:ph type="body" sz="quarter" idx="19" hasCustomPrompt="1"/>
          </p:nvPr>
        </p:nvSpPr>
        <p:spPr>
          <a:xfrm>
            <a:off x="365760" y="6473953"/>
            <a:ext cx="2286000" cy="152399"/>
          </a:xfrm>
        </p:spPr>
        <p:txBody>
          <a:bodyPr/>
          <a:lstStyle>
            <a:lvl1pPr marL="0" indent="0">
              <a:buFontTx/>
              <a:buNone/>
              <a:defRPr sz="700" spc="70" baseline="0">
                <a:solidFill>
                  <a:schemeClr val="accent6"/>
                </a:solidFill>
              </a:defRPr>
            </a:lvl1pPr>
            <a:lvl2pPr marL="457182" indent="0">
              <a:buFontTx/>
              <a:buNone/>
              <a:defRPr sz="800"/>
            </a:lvl2pPr>
            <a:lvl3pPr marL="914363" indent="0">
              <a:buFontTx/>
              <a:buNone/>
              <a:defRPr sz="800"/>
            </a:lvl3pPr>
            <a:lvl4pPr marL="1371545" indent="0">
              <a:buFontTx/>
              <a:buNone/>
              <a:defRPr sz="800"/>
            </a:lvl4pPr>
            <a:lvl5pPr marL="1828727" indent="0">
              <a:buFontTx/>
              <a:buNone/>
              <a:defRPr sz="800"/>
            </a:lvl5pPr>
          </a:lstStyle>
          <a:p>
            <a:pPr lvl="0"/>
            <a:r>
              <a:rPr lang="en-US"/>
              <a:t>© UNIVERSITY OF UTAH HEALTH</a:t>
            </a:r>
          </a:p>
        </p:txBody>
      </p:sp>
      <p:sp>
        <p:nvSpPr>
          <p:cNvPr id="6" name="Date Placeholder 3">
            <a:extLst>
              <a:ext uri="{FF2B5EF4-FFF2-40B4-BE49-F238E27FC236}">
                <a16:creationId xmlns:a16="http://schemas.microsoft.com/office/drawing/2014/main" id="{65001D8B-E22C-8776-F8DE-7D8D4343F712}"/>
              </a:ext>
            </a:extLst>
          </p:cNvPr>
          <p:cNvSpPr>
            <a:spLocks noGrp="1"/>
          </p:cNvSpPr>
          <p:nvPr>
            <p:ph type="dt" sz="half" idx="2"/>
          </p:nvPr>
        </p:nvSpPr>
        <p:spPr>
          <a:xfrm>
            <a:off x="9220200"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7B6223F3-3712-EAF3-285B-4FC04C955338}"/>
              </a:ext>
            </a:extLst>
          </p:cNvPr>
          <p:cNvSpPr>
            <a:spLocks noGrp="1"/>
          </p:cNvSpPr>
          <p:nvPr>
            <p:ph type="body" sz="quarter" idx="16" hasCustomPrompt="1"/>
          </p:nvPr>
        </p:nvSpPr>
        <p:spPr>
          <a:xfrm>
            <a:off x="36576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D2FE952F-D1DB-F7F7-7DD2-533D5B267B52}"/>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0" b="1" spc="0" baseline="0">
                <a:solidFill>
                  <a:schemeClr val="accent1"/>
                </a:solidFill>
                <a:latin typeface="+mj-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E44F50B1-171D-017E-6D1F-6FE646CACBF0}"/>
              </a:ext>
            </a:extLst>
          </p:cNvPr>
          <p:cNvSpPr>
            <a:spLocks noGrp="1"/>
          </p:cNvSpPr>
          <p:nvPr>
            <p:ph type="body" sz="quarter" idx="15" hasCustomPrompt="1"/>
          </p:nvPr>
        </p:nvSpPr>
        <p:spPr>
          <a:xfrm>
            <a:off x="365761" y="5498594"/>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182" indent="0">
              <a:buNone/>
              <a:defRPr/>
            </a:lvl2pPr>
            <a:lvl3pPr marL="914363" indent="0">
              <a:buNone/>
              <a:defRPr/>
            </a:lvl3pPr>
            <a:lvl4pPr marL="1371545" indent="0">
              <a:buNone/>
              <a:defRPr/>
            </a:lvl4pPr>
            <a:lvl5pPr marL="1828727" indent="0">
              <a:buNone/>
              <a:defRPr/>
            </a:lvl5pPr>
          </a:lstStyle>
          <a:p>
            <a:pPr lvl="0"/>
            <a:r>
              <a:rPr lang="en-GB"/>
              <a:t>Insert Title of Presenter Here</a:t>
            </a:r>
          </a:p>
          <a:p>
            <a:pPr lvl="0"/>
            <a:r>
              <a:rPr lang="en-GB"/>
              <a:t>Two Lines</a:t>
            </a:r>
          </a:p>
        </p:txBody>
      </p:sp>
    </p:spTree>
    <p:extLst>
      <p:ext uri="{BB962C8B-B14F-4D97-AF65-F5344CB8AC3E}">
        <p14:creationId xmlns:p14="http://schemas.microsoft.com/office/powerpoint/2010/main" val="2280880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2 Columns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6" y="2066173"/>
            <a:ext cx="4663440" cy="3696619"/>
          </a:xfrm>
        </p:spPr>
        <p:txBody>
          <a:bodyPr anchor="t"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8" y="2066173"/>
            <a:ext cx="4663440" cy="3696619"/>
          </a:xfrm>
        </p:spPr>
        <p:txBody>
          <a:bodyPr anchor="t"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2">
            <a:extLst>
              <a:ext uri="{FF2B5EF4-FFF2-40B4-BE49-F238E27FC236}">
                <a16:creationId xmlns:a16="http://schemas.microsoft.com/office/drawing/2014/main" id="{0566B743-B5B2-2036-BEC3-DBBE223959E6}"/>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0" name="Text Placeholder 22">
            <a:extLst>
              <a:ext uri="{FF2B5EF4-FFF2-40B4-BE49-F238E27FC236}">
                <a16:creationId xmlns:a16="http://schemas.microsoft.com/office/drawing/2014/main" id="{854C693F-46E0-7C31-CC70-A9CD277ABC57}"/>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2B491EE2-936E-D68F-8FC0-501CA7471C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C3F1627B-A5E4-98C9-0C3E-10E7868AF43F}"/>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5101097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New Topic - Utah Re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1C26EE-4D3A-F8E3-3216-222406F01F23}"/>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7" name="Text Placeholder 22">
            <a:extLst>
              <a:ext uri="{FF2B5EF4-FFF2-40B4-BE49-F238E27FC236}">
                <a16:creationId xmlns:a16="http://schemas.microsoft.com/office/drawing/2014/main" id="{1B9D486F-DEA6-0D5C-89A0-C286069C09CA}"/>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7D8F8333-CF89-2BF4-BE55-A491C4AB2F2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Tree>
    <p:extLst>
      <p:ext uri="{BB962C8B-B14F-4D97-AF65-F5344CB8AC3E}">
        <p14:creationId xmlns:p14="http://schemas.microsoft.com/office/powerpoint/2010/main" val="12873414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New Topic - 50% Black">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FD928D8F-0A0C-8E76-D7E0-3DBBBBAEB2CE}"/>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683E1F01-5395-940C-8715-0873E2FF1BA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9E7F581-DEA2-38CC-AA32-8F39BA8BFD35}"/>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Tree>
    <p:extLst>
      <p:ext uri="{BB962C8B-B14F-4D97-AF65-F5344CB8AC3E}">
        <p14:creationId xmlns:p14="http://schemas.microsoft.com/office/powerpoint/2010/main" val="34290308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New Topic - Lake Powell">
    <p:bg>
      <p:bgPr>
        <a:solidFill>
          <a:schemeClr val="accent4"/>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8739B43-26E3-44B7-FF2C-418AAAAEA75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9CBB839E-9D61-43AC-3B2F-E15EE12157A1}"/>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3" name="TextBox 2">
            <a:extLst>
              <a:ext uri="{FF2B5EF4-FFF2-40B4-BE49-F238E27FC236}">
                <a16:creationId xmlns:a16="http://schemas.microsoft.com/office/drawing/2014/main" id="{5ED8B69F-1F79-4171-0DC6-3F75693F6666}"/>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bg1"/>
                </a:solidFill>
              </a:rPr>
              <a:t>© UNIVERSITY OF UTAH HEALTH</a:t>
            </a:r>
          </a:p>
        </p:txBody>
      </p:sp>
    </p:spTree>
    <p:extLst>
      <p:ext uri="{BB962C8B-B14F-4D97-AF65-F5344CB8AC3E}">
        <p14:creationId xmlns:p14="http://schemas.microsoft.com/office/powerpoint/2010/main" val="25318760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New Topic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accent1"/>
                </a:solidFill>
              </a:defRPr>
            </a:lvl1pPr>
          </a:lstStyle>
          <a:p>
            <a:r>
              <a:rPr lang="en-US"/>
              <a:t>Click to edit</a:t>
            </a:r>
            <a:br>
              <a:rPr lang="en-US"/>
            </a:br>
            <a:r>
              <a:rPr lang="en-US"/>
              <a:t>Master title style</a:t>
            </a:r>
            <a:endParaRPr lang="en-GB"/>
          </a:p>
        </p:txBody>
      </p:sp>
      <p:sp>
        <p:nvSpPr>
          <p:cNvPr id="37" name="TextBox 36">
            <a:extLst>
              <a:ext uri="{FF2B5EF4-FFF2-40B4-BE49-F238E27FC236}">
                <a16:creationId xmlns:a16="http://schemas.microsoft.com/office/drawing/2014/main" id="{E133DF31-76A4-F844-04AD-D6C2EDF5DC8D}"/>
              </a:ext>
            </a:extLst>
          </p:cNvPr>
          <p:cNvSpPr txBox="1"/>
          <p:nvPr userDrawn="1"/>
        </p:nvSpPr>
        <p:spPr>
          <a:xfrm>
            <a:off x="274320" y="6375027"/>
            <a:ext cx="3028950" cy="215444"/>
          </a:xfrm>
          <a:prstGeom prst="rect">
            <a:avLst/>
          </a:prstGeom>
          <a:noFill/>
        </p:spPr>
        <p:txBody>
          <a:bodyPr wrap="square">
            <a:spAutoFit/>
          </a:bodyPr>
          <a:lstStyle/>
          <a:p>
            <a:r>
              <a:rPr lang="en-US" sz="800" b="0" i="0" u="none" strike="noStrike" kern="0" spc="70">
                <a:solidFill>
                  <a:schemeClr val="bg1"/>
                </a:solidFill>
                <a:effectLst/>
                <a:latin typeface="+mn-lt"/>
                <a:ea typeface="Times New Roman" panose="02020603050405020304" pitchFamily="18" charset="0"/>
                <a:cs typeface="Sofia Pro Light"/>
              </a:rPr>
              <a:t>© UNIVERSITY OF UTAH HEALTH   |   CONFIDENTIAL</a:t>
            </a:r>
            <a:endParaRPr lang="en-US" sz="2880">
              <a:solidFill>
                <a:schemeClr val="bg1"/>
              </a:solidFill>
              <a:latin typeface="+mn-lt"/>
            </a:endParaRPr>
          </a:p>
        </p:txBody>
      </p:sp>
      <p:sp>
        <p:nvSpPr>
          <p:cNvPr id="4" name="Text Placeholder 22">
            <a:extLst>
              <a:ext uri="{FF2B5EF4-FFF2-40B4-BE49-F238E27FC236}">
                <a16:creationId xmlns:a16="http://schemas.microsoft.com/office/drawing/2014/main" id="{87BAEF53-E361-3CB6-10C9-7175669DA9B3}"/>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pic>
        <p:nvPicPr>
          <p:cNvPr id="10" name="Graphic 9">
            <a:extLst>
              <a:ext uri="{FF2B5EF4-FFF2-40B4-BE49-F238E27FC236}">
                <a16:creationId xmlns:a16="http://schemas.microsoft.com/office/drawing/2014/main" id="{406A0299-6DF2-304F-03F5-56725945C75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84A1AD5-69A4-AFD4-5D76-39C83EE97ACD}"/>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5005890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New Topic -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B505CB-FD1B-EC22-DFB3-C13AFFFE990F}"/>
              </a:ext>
            </a:extLst>
          </p:cNvPr>
          <p:cNvSpPr>
            <a:spLocks noGrp="1"/>
          </p:cNvSpPr>
          <p:nvPr>
            <p:ph type="pic" sz="quarter" idx="22" hasCustomPrompt="1"/>
          </p:nvPr>
        </p:nvSpPr>
        <p:spPr>
          <a:xfrm>
            <a:off x="0" y="0"/>
            <a:ext cx="12192000" cy="6858000"/>
          </a:xfrm>
          <a:solidFill>
            <a:schemeClr val="accent5"/>
          </a:solidFill>
        </p:spPr>
        <p:txBody>
          <a:bodyPr tIns="3840480"/>
          <a:lstStyle>
            <a:lvl1pPr marL="0" indent="0" algn="ctr">
              <a:buNone/>
              <a:defRPr b="1"/>
            </a:lvl1pPr>
          </a:lstStyle>
          <a:p>
            <a:pPr marL="0" marR="0" lvl="0" indent="0" algn="ctr" defTabSz="914363" rtl="0" eaLnBrk="1" fontAlgn="auto" latinLnBrk="0" hangingPunct="1">
              <a:lnSpc>
                <a:spcPct val="95000"/>
              </a:lnSpc>
              <a:spcBef>
                <a:spcPts val="1200"/>
              </a:spcBef>
              <a:spcAft>
                <a:spcPts val="0"/>
              </a:spcAft>
              <a:buClr>
                <a:schemeClr val="accent1"/>
              </a:buClr>
              <a:buSzTx/>
              <a:buFont typeface="Arial" panose="020B0604020202020204" pitchFamily="34" charset="0"/>
              <a:buNone/>
              <a:tabLst/>
              <a:defRPr/>
            </a:pPr>
            <a:r>
              <a:rPr lang="en-US"/>
              <a:t>Click to insert picture</a:t>
            </a:r>
          </a:p>
        </p:txBody>
      </p:sp>
      <p:sp>
        <p:nvSpPr>
          <p:cNvPr id="6" name="Text Placeholder 22">
            <a:extLst>
              <a:ext uri="{FF2B5EF4-FFF2-40B4-BE49-F238E27FC236}">
                <a16:creationId xmlns:a16="http://schemas.microsoft.com/office/drawing/2014/main" id="{31E95AF4-9935-7C78-C86C-CFFADBF1E299}"/>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7" name="Text Placeholder 14">
            <a:extLst>
              <a:ext uri="{FF2B5EF4-FFF2-40B4-BE49-F238E27FC236}">
                <a16:creationId xmlns:a16="http://schemas.microsoft.com/office/drawing/2014/main" id="{706E72FA-5EB8-18D0-DFEB-22E8C414C3DE}"/>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bg1"/>
                </a:solidFill>
              </a:defRPr>
            </a:lvl1pPr>
            <a:lvl2pPr marL="457182" indent="0">
              <a:buFontTx/>
              <a:buNone/>
              <a:defRPr sz="800"/>
            </a:lvl2pPr>
            <a:lvl3pPr marL="914363" indent="0">
              <a:buFontTx/>
              <a:buNone/>
              <a:defRPr sz="800"/>
            </a:lvl3pPr>
            <a:lvl4pPr marL="1371545" indent="0">
              <a:buFontTx/>
              <a:buNone/>
              <a:defRPr sz="800"/>
            </a:lvl4pPr>
            <a:lvl5pPr marL="1828727" indent="0">
              <a:buFontTx/>
              <a:buNone/>
              <a:defRPr sz="800"/>
            </a:lvl5pPr>
          </a:lstStyle>
          <a:p>
            <a:pPr lvl="0"/>
            <a:r>
              <a:rPr lang="en-US"/>
              <a:t>© UNIVERSITY OF UTAH HEALTH</a:t>
            </a:r>
          </a:p>
        </p:txBody>
      </p:sp>
      <p:sp>
        <p:nvSpPr>
          <p:cNvPr id="17" name="Text Placeholder 21">
            <a:extLst>
              <a:ext uri="{FF2B5EF4-FFF2-40B4-BE49-F238E27FC236}">
                <a16:creationId xmlns:a16="http://schemas.microsoft.com/office/drawing/2014/main" id="{479C5379-79FA-0BFF-5528-5BA41038C6B4}"/>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182" indent="0">
              <a:buNone/>
              <a:defRPr/>
            </a:lvl2pPr>
            <a:lvl3pPr marL="914363" indent="0">
              <a:buNone/>
              <a:defRPr/>
            </a:lvl3pPr>
            <a:lvl4pPr marL="1371545" indent="0">
              <a:buNone/>
              <a:defRPr/>
            </a:lvl4pPr>
            <a:lvl5pPr marL="1828727" indent="0">
              <a:buNone/>
              <a:defRPr/>
            </a:lvl5pPr>
          </a:lstStyle>
          <a:p>
            <a:pPr lvl="0"/>
            <a:r>
              <a:rPr lang="en-US"/>
              <a:t> </a:t>
            </a:r>
          </a:p>
        </p:txBody>
      </p:sp>
      <p:sp>
        <p:nvSpPr>
          <p:cNvPr id="18" name="Title 1">
            <a:extLst>
              <a:ext uri="{FF2B5EF4-FFF2-40B4-BE49-F238E27FC236}">
                <a16:creationId xmlns:a16="http://schemas.microsoft.com/office/drawing/2014/main" id="{68D441AD-07E9-7D02-6EF9-484877A5E0DB}"/>
              </a:ext>
            </a:extLst>
          </p:cNvPr>
          <p:cNvSpPr>
            <a:spLocks noGrp="1"/>
          </p:cNvSpPr>
          <p:nvPr>
            <p:ph type="title" hasCustomPrompt="1"/>
          </p:nvPr>
        </p:nvSpPr>
        <p:spPr>
          <a:xfrm>
            <a:off x="838200" y="2002632"/>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Tree>
    <p:extLst>
      <p:ext uri="{BB962C8B-B14F-4D97-AF65-F5344CB8AC3E}">
        <p14:creationId xmlns:p14="http://schemas.microsoft.com/office/powerpoint/2010/main" val="5600178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Header &amp;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5" name="Text Placeholder 22">
            <a:extLst>
              <a:ext uri="{FF2B5EF4-FFF2-40B4-BE49-F238E27FC236}">
                <a16:creationId xmlns:a16="http://schemas.microsoft.com/office/drawing/2014/main" id="{B1004F0E-B965-F515-F0A9-614BDEB25E59}"/>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41">
            <a:extLst>
              <a:ext uri="{FF2B5EF4-FFF2-40B4-BE49-F238E27FC236}">
                <a16:creationId xmlns:a16="http://schemas.microsoft.com/office/drawing/2014/main" id="{94918B4B-62A3-C4FC-F234-949B6EF63EFF}"/>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9" name="Text Placeholder 22">
            <a:extLst>
              <a:ext uri="{FF2B5EF4-FFF2-40B4-BE49-F238E27FC236}">
                <a16:creationId xmlns:a16="http://schemas.microsoft.com/office/drawing/2014/main" id="{1ECF3413-BB91-EBA4-1384-CFB66B773A2C}"/>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A77DA63E-987A-2270-1D1E-418C200289A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B7473D8C-8144-CE13-ABFE-278F190996E0}"/>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5581608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Content - 1 Column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0" name="Text Placeholder 22">
            <a:extLst>
              <a:ext uri="{FF2B5EF4-FFF2-40B4-BE49-F238E27FC236}">
                <a16:creationId xmlns:a16="http://schemas.microsoft.com/office/drawing/2014/main" id="{33AEB84E-AEF6-5641-BF01-68258E59AE25}"/>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5" name="Text Placeholder 22">
            <a:extLst>
              <a:ext uri="{FF2B5EF4-FFF2-40B4-BE49-F238E27FC236}">
                <a16:creationId xmlns:a16="http://schemas.microsoft.com/office/drawing/2014/main" id="{0C3C0E0C-B82F-4930-2B9B-DD28C7E3D11E}"/>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6" name="Graphic 15">
            <a:extLst>
              <a:ext uri="{FF2B5EF4-FFF2-40B4-BE49-F238E27FC236}">
                <a16:creationId xmlns:a16="http://schemas.microsoft.com/office/drawing/2014/main" id="{E14877B0-B980-F288-420F-358722826D5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1B7DFFE0-27CE-8808-AF51-38B986A8AE71}"/>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2196044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Content - 1 Column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marL="0" indent="0">
              <a:spcBef>
                <a:spcPts val="2400"/>
              </a:spcBef>
              <a:buFontTx/>
              <a:buNone/>
              <a:defRPr sz="1800"/>
            </a:lvl1pPr>
            <a:lvl2pPr marL="457182" indent="0">
              <a:spcBef>
                <a:spcPts val="2400"/>
              </a:spcBef>
              <a:buFontTx/>
              <a:buNone/>
              <a:defRPr sz="1800"/>
            </a:lvl2pPr>
            <a:lvl3pPr marL="914363" indent="0">
              <a:spcBef>
                <a:spcPts val="2400"/>
              </a:spcBef>
              <a:buFontTx/>
              <a:buNone/>
              <a:defRPr sz="1800"/>
            </a:lvl3pPr>
            <a:lvl4pPr marL="1371545" indent="0">
              <a:spcBef>
                <a:spcPts val="2400"/>
              </a:spcBef>
              <a:buFontTx/>
              <a:buNone/>
              <a:defRPr sz="1800"/>
            </a:lvl4pPr>
            <a:lvl5pPr marL="1828727"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0" name="Text Placeholder 22">
            <a:extLst>
              <a:ext uri="{FF2B5EF4-FFF2-40B4-BE49-F238E27FC236}">
                <a16:creationId xmlns:a16="http://schemas.microsoft.com/office/drawing/2014/main" id="{33AEB84E-AEF6-5641-BF01-68258E59AE25}"/>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C9136403-8F22-27C8-A19C-119533D18FD0}"/>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BA000CE9-FE92-AE04-C7C0-374A7BEB2A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0AED85C0-748F-C3C8-226A-990BC6E82590}"/>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6054065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Content - 2 Columns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6" y="1627632"/>
            <a:ext cx="4846320" cy="4178808"/>
          </a:xfrm>
        </p:spPr>
        <p:txBody>
          <a:bodyPr anchor="t"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8" y="1627632"/>
            <a:ext cx="4846320" cy="4178808"/>
          </a:xfrm>
        </p:spPr>
        <p:txBody>
          <a:bodyPr anchor="t"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2">
            <a:extLst>
              <a:ext uri="{FF2B5EF4-FFF2-40B4-BE49-F238E27FC236}">
                <a16:creationId xmlns:a16="http://schemas.microsoft.com/office/drawing/2014/main" id="{0566B743-B5B2-2036-BEC3-DBBE223959E6}"/>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6" name="Text Placeholder 22">
            <a:extLst>
              <a:ext uri="{FF2B5EF4-FFF2-40B4-BE49-F238E27FC236}">
                <a16:creationId xmlns:a16="http://schemas.microsoft.com/office/drawing/2014/main" id="{6B0C51D9-ADFC-1E6A-C41D-9B3AAD894F0B}"/>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0E5380BD-76BB-DA65-8A6E-725E1A03264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E6C1FB87-83B2-BC70-87C2-361CE69078A7}"/>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6607388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Content - 2 Columns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6" y="2066174"/>
            <a:ext cx="4663440" cy="3696619"/>
          </a:xfrm>
        </p:spPr>
        <p:txBody>
          <a:bodyPr anchor="t" anchorCtr="0">
            <a:noAutofit/>
          </a:bodyPr>
          <a:lstStyle>
            <a:lvl1pPr marL="0" indent="0">
              <a:spcBef>
                <a:spcPts val="2400"/>
              </a:spcBef>
              <a:buFontTx/>
              <a:buNone/>
              <a:defRPr sz="1800"/>
            </a:lvl1pPr>
            <a:lvl2pPr marL="457182" indent="0">
              <a:spcBef>
                <a:spcPts val="2400"/>
              </a:spcBef>
              <a:buFontTx/>
              <a:buNone/>
              <a:defRPr sz="1800"/>
            </a:lvl2pPr>
            <a:lvl3pPr marL="914363" indent="0">
              <a:spcBef>
                <a:spcPts val="2400"/>
              </a:spcBef>
              <a:buFontTx/>
              <a:buNone/>
              <a:defRPr sz="1800"/>
            </a:lvl3pPr>
            <a:lvl4pPr marL="1371545" indent="0">
              <a:spcBef>
                <a:spcPts val="2400"/>
              </a:spcBef>
              <a:buFontTx/>
              <a:buNone/>
              <a:defRPr sz="1800"/>
            </a:lvl4pPr>
            <a:lvl5pPr marL="1828727"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8" y="2066174"/>
            <a:ext cx="4663440" cy="3696619"/>
          </a:xfrm>
        </p:spPr>
        <p:txBody>
          <a:bodyPr anchor="t" anchorCtr="0">
            <a:noAutofit/>
          </a:bodyPr>
          <a:lstStyle>
            <a:lvl1pPr marL="0" indent="0">
              <a:spcBef>
                <a:spcPts val="2400"/>
              </a:spcBef>
              <a:buFontTx/>
              <a:buNone/>
              <a:defRPr sz="1800"/>
            </a:lvl1pPr>
            <a:lvl2pPr marL="457182" indent="0">
              <a:spcBef>
                <a:spcPts val="2400"/>
              </a:spcBef>
              <a:buFontTx/>
              <a:buNone/>
              <a:defRPr sz="1800"/>
            </a:lvl2pPr>
            <a:lvl3pPr marL="914363" indent="0">
              <a:spcBef>
                <a:spcPts val="2400"/>
              </a:spcBef>
              <a:buFontTx/>
              <a:buNone/>
              <a:defRPr sz="1800"/>
            </a:lvl3pPr>
            <a:lvl4pPr marL="1371545" indent="0">
              <a:spcBef>
                <a:spcPts val="2400"/>
              </a:spcBef>
              <a:buFontTx/>
              <a:buNone/>
              <a:defRPr sz="1800"/>
            </a:lvl4pPr>
            <a:lvl5pPr marL="1828727"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2">
            <a:extLst>
              <a:ext uri="{FF2B5EF4-FFF2-40B4-BE49-F238E27FC236}">
                <a16:creationId xmlns:a16="http://schemas.microsoft.com/office/drawing/2014/main" id="{0566B743-B5B2-2036-BEC3-DBBE223959E6}"/>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0" name="Text Placeholder 22">
            <a:extLst>
              <a:ext uri="{FF2B5EF4-FFF2-40B4-BE49-F238E27FC236}">
                <a16:creationId xmlns:a16="http://schemas.microsoft.com/office/drawing/2014/main" id="{854C693F-46E0-7C31-CC70-A9CD277ABC57}"/>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2B491EE2-936E-D68F-8FC0-501CA7471C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C3F1627B-A5E4-98C9-0C3E-10E7868AF43F}"/>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7407268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Title with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1BA729-F9E9-32C8-AFE2-61CB4E6A4BBD}"/>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5" name="Title 1">
            <a:extLst>
              <a:ext uri="{FF2B5EF4-FFF2-40B4-BE49-F238E27FC236}">
                <a16:creationId xmlns:a16="http://schemas.microsoft.com/office/drawing/2014/main" id="{7845F200-AD1B-1C5C-3FB1-1812E6DA39E9}"/>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6" name="Date Placeholder 3">
            <a:extLst>
              <a:ext uri="{FF2B5EF4-FFF2-40B4-BE49-F238E27FC236}">
                <a16:creationId xmlns:a16="http://schemas.microsoft.com/office/drawing/2014/main" id="{BE396BDA-FB30-78ED-324F-B788B46638AF}"/>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38CA488D-A902-AC22-4B10-898FCEBA5898}"/>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A1207B5A-E151-9239-6566-E0F0DC7D78D5}"/>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1C4A9070-E91F-683F-C87A-CA1B7E747B3F}"/>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10" name="Graphic 9">
            <a:extLst>
              <a:ext uri="{FF2B5EF4-FFF2-40B4-BE49-F238E27FC236}">
                <a16:creationId xmlns:a16="http://schemas.microsoft.com/office/drawing/2014/main" id="{8E2F40E1-5163-31BB-8E79-38A35121244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11" name="TextBox 10">
            <a:extLst>
              <a:ext uri="{FF2B5EF4-FFF2-40B4-BE49-F238E27FC236}">
                <a16:creationId xmlns:a16="http://schemas.microsoft.com/office/drawing/2014/main" id="{F52271D5-5743-C0E1-49EF-15640DA18441}"/>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0865612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2 Rows No Bullets">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hasCustomPrompt="1"/>
          </p:nvPr>
        </p:nvSpPr>
        <p:spPr>
          <a:xfrm>
            <a:off x="3657600" y="2048256"/>
            <a:ext cx="5349240" cy="1581912"/>
          </a:xfrm>
        </p:spPr>
        <p:txBody>
          <a:bodyPr>
            <a:noAutofit/>
          </a:bodyPr>
          <a:lstStyle>
            <a:lvl1pPr marL="0" indent="0">
              <a:spcBef>
                <a:spcPts val="600"/>
              </a:spcBef>
              <a:buNone/>
              <a:defRPr sz="2000" b="1"/>
            </a:lvl1pPr>
            <a:lvl2pPr marL="0" indent="0">
              <a:spcBef>
                <a:spcPts val="600"/>
              </a:spcBef>
              <a:buNone/>
              <a:defRPr sz="1800"/>
            </a:lvl2pPr>
          </a:lstStyle>
          <a:p>
            <a:pPr lvl="0"/>
            <a:r>
              <a:rPr lang="en-US"/>
              <a:t>Click to edit master text styles</a:t>
            </a:r>
          </a:p>
          <a:p>
            <a:pPr lvl="1"/>
            <a:r>
              <a:rPr lang="en-US"/>
              <a:t>Second level</a:t>
            </a:r>
          </a:p>
        </p:txBody>
      </p:sp>
      <p:sp>
        <p:nvSpPr>
          <p:cNvPr id="20" name="Text Placeholder 37">
            <a:extLst>
              <a:ext uri="{FF2B5EF4-FFF2-40B4-BE49-F238E27FC236}">
                <a16:creationId xmlns:a16="http://schemas.microsoft.com/office/drawing/2014/main" id="{12D8C380-D62E-5885-F6DE-7AACCF76C631}"/>
              </a:ext>
            </a:extLst>
          </p:cNvPr>
          <p:cNvSpPr>
            <a:spLocks noGrp="1"/>
          </p:cNvSpPr>
          <p:nvPr>
            <p:ph type="body" sz="quarter" idx="15" hasCustomPrompt="1"/>
          </p:nvPr>
        </p:nvSpPr>
        <p:spPr>
          <a:xfrm>
            <a:off x="3657600" y="3950208"/>
            <a:ext cx="5349240" cy="1581912"/>
          </a:xfrm>
        </p:spPr>
        <p:txBody>
          <a:bodyPr>
            <a:noAutofit/>
          </a:bodyPr>
          <a:lstStyle>
            <a:lvl1pPr marL="0" indent="0">
              <a:spcBef>
                <a:spcPts val="600"/>
              </a:spcBef>
              <a:buNone/>
              <a:defRPr sz="2000" b="1"/>
            </a:lvl1pPr>
            <a:lvl2pPr marL="0" indent="0">
              <a:spcBef>
                <a:spcPts val="600"/>
              </a:spcBef>
              <a:buNone/>
              <a:defRPr sz="1800"/>
            </a:lvl2pPr>
          </a:lstStyle>
          <a:p>
            <a:pPr lvl="0"/>
            <a:r>
              <a:rPr lang="en-US"/>
              <a:t>Click to edit master text styles</a:t>
            </a:r>
          </a:p>
          <a:p>
            <a:pPr lvl="1"/>
            <a:r>
              <a:rPr lang="en-US"/>
              <a:t>Second level</a:t>
            </a:r>
          </a:p>
        </p:txBody>
      </p:sp>
      <p:sp>
        <p:nvSpPr>
          <p:cNvPr id="21" name="Title 10">
            <a:extLst>
              <a:ext uri="{FF2B5EF4-FFF2-40B4-BE49-F238E27FC236}">
                <a16:creationId xmlns:a16="http://schemas.microsoft.com/office/drawing/2014/main" id="{62AA8CB7-B42A-89F3-CAD9-9D5428889FF8}"/>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22" name="Text Placeholder 41">
            <a:extLst>
              <a:ext uri="{FF2B5EF4-FFF2-40B4-BE49-F238E27FC236}">
                <a16:creationId xmlns:a16="http://schemas.microsoft.com/office/drawing/2014/main" id="{64E0978F-3F43-BB61-D362-2D2C24505B83}"/>
              </a:ext>
            </a:extLst>
          </p:cNvPr>
          <p:cNvSpPr>
            <a:spLocks noGrp="1"/>
          </p:cNvSpPr>
          <p:nvPr>
            <p:ph type="body" sz="quarter" idx="13" hasCustomPrompt="1"/>
          </p:nvPr>
        </p:nvSpPr>
        <p:spPr>
          <a:xfrm>
            <a:off x="365760" y="1097280"/>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1" name="Text Placeholder 22">
            <a:extLst>
              <a:ext uri="{FF2B5EF4-FFF2-40B4-BE49-F238E27FC236}">
                <a16:creationId xmlns:a16="http://schemas.microsoft.com/office/drawing/2014/main" id="{670B787C-F428-7475-BEFD-2AEA70D2E3F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6" name="Text Placeholder 22">
            <a:extLst>
              <a:ext uri="{FF2B5EF4-FFF2-40B4-BE49-F238E27FC236}">
                <a16:creationId xmlns:a16="http://schemas.microsoft.com/office/drawing/2014/main" id="{04AE5322-31F4-76C3-2E80-8F7AA84FE832}"/>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FF5F5712-592F-7103-83B3-C35733E72A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3D79A07E-9D82-1FA6-6A43-491338803AD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2991856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Content - 2 Rows No Bullets">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hasCustomPrompt="1"/>
          </p:nvPr>
        </p:nvSpPr>
        <p:spPr>
          <a:xfrm>
            <a:off x="3657600" y="2048256"/>
            <a:ext cx="5349240" cy="1581912"/>
          </a:xfrm>
        </p:spPr>
        <p:txBody>
          <a:bodyPr>
            <a:noAutofit/>
          </a:bodyPr>
          <a:lstStyle>
            <a:lvl1pPr marL="0" indent="0">
              <a:spcBef>
                <a:spcPts val="600"/>
              </a:spcBef>
              <a:buNone/>
              <a:defRPr sz="2000" b="1"/>
            </a:lvl1pPr>
            <a:lvl2pPr marL="0" indent="0">
              <a:spcBef>
                <a:spcPts val="600"/>
              </a:spcBef>
              <a:buNone/>
              <a:defRPr sz="1800"/>
            </a:lvl2pPr>
          </a:lstStyle>
          <a:p>
            <a:pPr lvl="0"/>
            <a:r>
              <a:rPr lang="en-US"/>
              <a:t>Click to edit master text styles</a:t>
            </a:r>
          </a:p>
          <a:p>
            <a:pPr lvl="1"/>
            <a:r>
              <a:rPr lang="en-US"/>
              <a:t>Second level</a:t>
            </a:r>
          </a:p>
        </p:txBody>
      </p:sp>
      <p:sp>
        <p:nvSpPr>
          <p:cNvPr id="20" name="Text Placeholder 37">
            <a:extLst>
              <a:ext uri="{FF2B5EF4-FFF2-40B4-BE49-F238E27FC236}">
                <a16:creationId xmlns:a16="http://schemas.microsoft.com/office/drawing/2014/main" id="{12D8C380-D62E-5885-F6DE-7AACCF76C631}"/>
              </a:ext>
            </a:extLst>
          </p:cNvPr>
          <p:cNvSpPr>
            <a:spLocks noGrp="1"/>
          </p:cNvSpPr>
          <p:nvPr>
            <p:ph type="body" sz="quarter" idx="15" hasCustomPrompt="1"/>
          </p:nvPr>
        </p:nvSpPr>
        <p:spPr>
          <a:xfrm>
            <a:off x="3657600" y="3950208"/>
            <a:ext cx="5349240" cy="1581912"/>
          </a:xfrm>
        </p:spPr>
        <p:txBody>
          <a:bodyPr>
            <a:noAutofit/>
          </a:bodyPr>
          <a:lstStyle>
            <a:lvl1pPr marL="0" indent="0">
              <a:spcBef>
                <a:spcPts val="600"/>
              </a:spcBef>
              <a:buNone/>
              <a:defRPr sz="2000" b="1"/>
            </a:lvl1pPr>
            <a:lvl2pPr marL="0" indent="0">
              <a:spcBef>
                <a:spcPts val="600"/>
              </a:spcBef>
              <a:buNone/>
              <a:defRPr sz="1800"/>
            </a:lvl2pPr>
          </a:lstStyle>
          <a:p>
            <a:pPr lvl="0"/>
            <a:r>
              <a:rPr lang="en-US"/>
              <a:t>Click to edit master text styles</a:t>
            </a:r>
          </a:p>
          <a:p>
            <a:pPr lvl="1"/>
            <a:r>
              <a:rPr lang="en-US"/>
              <a:t>Second level</a:t>
            </a:r>
          </a:p>
        </p:txBody>
      </p:sp>
      <p:sp>
        <p:nvSpPr>
          <p:cNvPr id="21" name="Title 10">
            <a:extLst>
              <a:ext uri="{FF2B5EF4-FFF2-40B4-BE49-F238E27FC236}">
                <a16:creationId xmlns:a16="http://schemas.microsoft.com/office/drawing/2014/main" id="{62AA8CB7-B42A-89F3-CAD9-9D5428889FF8}"/>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22" name="Text Placeholder 41">
            <a:extLst>
              <a:ext uri="{FF2B5EF4-FFF2-40B4-BE49-F238E27FC236}">
                <a16:creationId xmlns:a16="http://schemas.microsoft.com/office/drawing/2014/main" id="{64E0978F-3F43-BB61-D362-2D2C24505B83}"/>
              </a:ext>
            </a:extLst>
          </p:cNvPr>
          <p:cNvSpPr>
            <a:spLocks noGrp="1"/>
          </p:cNvSpPr>
          <p:nvPr>
            <p:ph type="body" sz="quarter" idx="13" hasCustomPrompt="1"/>
          </p:nvPr>
        </p:nvSpPr>
        <p:spPr>
          <a:xfrm>
            <a:off x="365760" y="1097280"/>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1" name="Text Placeholder 22">
            <a:extLst>
              <a:ext uri="{FF2B5EF4-FFF2-40B4-BE49-F238E27FC236}">
                <a16:creationId xmlns:a16="http://schemas.microsoft.com/office/drawing/2014/main" id="{670B787C-F428-7475-BEFD-2AEA70D2E3F1}"/>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6" name="Text Placeholder 22">
            <a:extLst>
              <a:ext uri="{FF2B5EF4-FFF2-40B4-BE49-F238E27FC236}">
                <a16:creationId xmlns:a16="http://schemas.microsoft.com/office/drawing/2014/main" id="{04AE5322-31F4-76C3-2E80-8F7AA84FE832}"/>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FF5F5712-592F-7103-83B3-C35733E72A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3D79A07E-9D82-1FA6-6A43-491338803AD0}"/>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6303155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Chart Content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DABE5E8-0CC9-9DB9-BE83-7986CB21B102}"/>
              </a:ext>
            </a:extLst>
          </p:cNvPr>
          <p:cNvSpPr>
            <a:spLocks noGrp="1"/>
          </p:cNvSpPr>
          <p:nvPr>
            <p:ph sz="quarter" idx="14"/>
          </p:nvPr>
        </p:nvSpPr>
        <p:spPr>
          <a:xfrm>
            <a:off x="901701" y="1616400"/>
            <a:ext cx="10387012" cy="4195762"/>
          </a:xfrm>
        </p:spPr>
        <p:txBody>
          <a:bodyPr/>
          <a:lstStyle>
            <a:lvl1pPr marL="0" indent="0">
              <a:buFontTx/>
              <a:buNone/>
              <a:defRPr sz="1800"/>
            </a:lvl1pPr>
            <a:lvl2pPr marL="457182" indent="0">
              <a:buFontTx/>
              <a:buNone/>
              <a:defRPr sz="1800"/>
            </a:lvl2pPr>
            <a:lvl3pPr marL="914363" indent="0">
              <a:buFontTx/>
              <a:buNone/>
              <a:defRPr sz="1800"/>
            </a:lvl3pPr>
            <a:lvl4pPr marL="1371545" indent="0">
              <a:buFontTx/>
              <a:buNone/>
              <a:defRPr sz="1800"/>
            </a:lvl4pPr>
            <a:lvl5pPr marL="1828727" indent="0">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0">
            <a:extLst>
              <a:ext uri="{FF2B5EF4-FFF2-40B4-BE49-F238E27FC236}">
                <a16:creationId xmlns:a16="http://schemas.microsoft.com/office/drawing/2014/main" id="{AEC37EA4-B1C7-CE41-BDA0-FB18689432FB}"/>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23" name="Text Placeholder 41">
            <a:extLst>
              <a:ext uri="{FF2B5EF4-FFF2-40B4-BE49-F238E27FC236}">
                <a16:creationId xmlns:a16="http://schemas.microsoft.com/office/drawing/2014/main" id="{2B1E35B4-82B6-BEFB-267C-5D807AC10490}"/>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22">
            <a:extLst>
              <a:ext uri="{FF2B5EF4-FFF2-40B4-BE49-F238E27FC236}">
                <a16:creationId xmlns:a16="http://schemas.microsoft.com/office/drawing/2014/main" id="{B954005D-9D0C-79BE-BDFF-EBE8804AE1D9}"/>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79CDCA7E-26FB-7BFD-C5BB-D756E0DD4646}"/>
              </a:ext>
            </a:extLst>
          </p:cNvPr>
          <p:cNvSpPr>
            <a:spLocks noGrp="1"/>
          </p:cNvSpPr>
          <p:nvPr>
            <p:ph type="body" sz="quarter" idx="22"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721C146-AB45-7528-B07A-4CC90425BC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8967E0DC-31F0-6BE9-315A-2C4A8478BA65}"/>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02002641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1a - Content &amp; Image">
    <p:spTree>
      <p:nvGrpSpPr>
        <p:cNvPr id="1" name=""/>
        <p:cNvGrpSpPr/>
        <p:nvPr/>
      </p:nvGrpSpPr>
      <p:grpSpPr>
        <a:xfrm>
          <a:off x="0" y="0"/>
          <a:ext cx="0" cy="0"/>
          <a:chOff x="0" y="0"/>
          <a:chExt cx="0" cy="0"/>
        </a:xfrm>
      </p:grpSpPr>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901700" y="1627632"/>
            <a:ext cx="4846320" cy="4178808"/>
          </a:xfrm>
        </p:spPr>
        <p:txBody>
          <a:bodyPr anchor="ctr" anchorCtr="0"/>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6249988" y="1617664"/>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35359E55-47E8-7002-A665-3EDC6E3359AF}"/>
              </a:ext>
            </a:extLst>
          </p:cNvPr>
          <p:cNvSpPr>
            <a:spLocks noGrp="1"/>
          </p:cNvSpPr>
          <p:nvPr>
            <p:ph type="body" sz="quarter" idx="18"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2737A6ED-F672-F8D6-AAD0-4D64281E7028}"/>
              </a:ext>
            </a:extLst>
          </p:cNvPr>
          <p:cNvSpPr>
            <a:spLocks noGrp="1"/>
          </p:cNvSpPr>
          <p:nvPr>
            <p:ph type="body" sz="quarter" idx="22"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E8A9DF5-26E4-4100-5503-5AAC666B332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00593021-97C9-CA2C-49F3-B13F5B8E7444}"/>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0777891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1b - Content &amp; Image">
    <p:spTree>
      <p:nvGrpSpPr>
        <p:cNvPr id="1" name=""/>
        <p:cNvGrpSpPr/>
        <p:nvPr/>
      </p:nvGrpSpPr>
      <p:grpSpPr>
        <a:xfrm>
          <a:off x="0" y="0"/>
          <a:ext cx="0" cy="0"/>
          <a:chOff x="0" y="0"/>
          <a:chExt cx="0" cy="0"/>
        </a:xfrm>
      </p:grpSpPr>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0" y="1617664"/>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6327648" y="1627632"/>
            <a:ext cx="4846320" cy="4178808"/>
          </a:xfrm>
        </p:spPr>
        <p:txBody>
          <a:bodyPr anchor="ctr" anchorCtr="0"/>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 name="Text Placeholder 22">
            <a:extLst>
              <a:ext uri="{FF2B5EF4-FFF2-40B4-BE49-F238E27FC236}">
                <a16:creationId xmlns:a16="http://schemas.microsoft.com/office/drawing/2014/main" id="{F35AC6BD-BC86-B1A1-3D4B-F3200D06E84F}"/>
              </a:ext>
            </a:extLst>
          </p:cNvPr>
          <p:cNvSpPr>
            <a:spLocks noGrp="1"/>
          </p:cNvSpPr>
          <p:nvPr>
            <p:ph type="body" sz="quarter" idx="18"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636AE607-0612-0087-C63B-92C2E100E651}"/>
              </a:ext>
            </a:extLst>
          </p:cNvPr>
          <p:cNvSpPr>
            <a:spLocks noGrp="1"/>
          </p:cNvSpPr>
          <p:nvPr>
            <p:ph type="body" sz="quarter" idx="22"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F9DC1F1-B99A-D8CF-8CE5-9D75EA27C618}"/>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57C9F38D-668F-AA71-5F44-4AD05F3C2D39}"/>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4721458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Images x2">
    <p:spTree>
      <p:nvGrpSpPr>
        <p:cNvPr id="1" name=""/>
        <p:cNvGrpSpPr/>
        <p:nvPr/>
      </p:nvGrpSpPr>
      <p:grpSpPr>
        <a:xfrm>
          <a:off x="0" y="0"/>
          <a:ext cx="0" cy="0"/>
          <a:chOff x="0" y="0"/>
          <a:chExt cx="0" cy="0"/>
        </a:xfrm>
      </p:grpSpPr>
      <p:sp>
        <p:nvSpPr>
          <p:cNvPr id="15" name="Title 10">
            <a:extLst>
              <a:ext uri="{FF2B5EF4-FFF2-40B4-BE49-F238E27FC236}">
                <a16:creationId xmlns:a16="http://schemas.microsoft.com/office/drawing/2014/main" id="{E5995176-0232-612F-BBBA-9473DBFF1641}"/>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3DD72EE2-4128-3CC7-2136-15C1134D2B48}"/>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7" name="Picture Placeholder 3">
            <a:extLst>
              <a:ext uri="{FF2B5EF4-FFF2-40B4-BE49-F238E27FC236}">
                <a16:creationId xmlns:a16="http://schemas.microsoft.com/office/drawing/2014/main" id="{E5527100-A0BE-9E5F-BCF0-550C9E08DF29}"/>
              </a:ext>
            </a:extLst>
          </p:cNvPr>
          <p:cNvSpPr>
            <a:spLocks noGrp="1"/>
          </p:cNvSpPr>
          <p:nvPr>
            <p:ph type="pic" sz="quarter" idx="17" hasCustomPrompt="1"/>
          </p:nvPr>
        </p:nvSpPr>
        <p:spPr>
          <a:xfrm>
            <a:off x="6249988" y="1617664"/>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8" name="Picture Placeholder 3">
            <a:extLst>
              <a:ext uri="{FF2B5EF4-FFF2-40B4-BE49-F238E27FC236}">
                <a16:creationId xmlns:a16="http://schemas.microsoft.com/office/drawing/2014/main" id="{DDB54451-9D10-8852-2ED1-4E654FF6A697}"/>
              </a:ext>
            </a:extLst>
          </p:cNvPr>
          <p:cNvSpPr>
            <a:spLocks noGrp="1"/>
          </p:cNvSpPr>
          <p:nvPr>
            <p:ph type="pic" sz="quarter" idx="18" hasCustomPrompt="1"/>
          </p:nvPr>
        </p:nvSpPr>
        <p:spPr>
          <a:xfrm>
            <a:off x="0" y="1617664"/>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4D5BDE08-905F-9506-F612-2C32237EDF03}"/>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4EF8F06F-6348-9251-AF43-C57D1E348A3C}"/>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767A4BDD-DCCC-8E71-7748-4F0F5241FF8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7A3B43A0-95AF-11FC-8AB1-607C1E2DF4B0}"/>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2477535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Images x3">
    <p:spTree>
      <p:nvGrpSpPr>
        <p:cNvPr id="1" name=""/>
        <p:cNvGrpSpPr/>
        <p:nvPr/>
      </p:nvGrpSpPr>
      <p:grpSpPr>
        <a:xfrm>
          <a:off x="0" y="0"/>
          <a:ext cx="0" cy="0"/>
          <a:chOff x="0" y="0"/>
          <a:chExt cx="0" cy="0"/>
        </a:xfrm>
      </p:grpSpPr>
      <p:sp>
        <p:nvSpPr>
          <p:cNvPr id="47" name="Picture Placeholder 3">
            <a:extLst>
              <a:ext uri="{FF2B5EF4-FFF2-40B4-BE49-F238E27FC236}">
                <a16:creationId xmlns:a16="http://schemas.microsoft.com/office/drawing/2014/main" id="{E5527100-A0BE-9E5F-BCF0-550C9E08DF29}"/>
              </a:ext>
            </a:extLst>
          </p:cNvPr>
          <p:cNvSpPr>
            <a:spLocks noGrp="1"/>
          </p:cNvSpPr>
          <p:nvPr>
            <p:ph type="pic" sz="quarter" idx="17" hasCustomPrompt="1"/>
          </p:nvPr>
        </p:nvSpPr>
        <p:spPr>
          <a:xfrm>
            <a:off x="6249988" y="0"/>
            <a:ext cx="5942012" cy="2743200"/>
          </a:xfrm>
          <a:solidFill>
            <a:schemeClr val="accent5"/>
          </a:solidFill>
        </p:spPr>
        <p:txBody>
          <a:bodyPr tIns="1097280" anchor="ctr" anchorCtr="0"/>
          <a:lstStyle>
            <a:lvl1pPr marL="0" indent="0" algn="ctr">
              <a:buNone/>
              <a:defRPr b="1"/>
            </a:lvl1pPr>
          </a:lstStyle>
          <a:p>
            <a:r>
              <a:rPr lang="en-GB"/>
              <a:t>Click icon to insert picture.</a:t>
            </a:r>
          </a:p>
        </p:txBody>
      </p:sp>
      <p:sp>
        <p:nvSpPr>
          <p:cNvPr id="48" name="Picture Placeholder 3">
            <a:extLst>
              <a:ext uri="{FF2B5EF4-FFF2-40B4-BE49-F238E27FC236}">
                <a16:creationId xmlns:a16="http://schemas.microsoft.com/office/drawing/2014/main" id="{DDB54451-9D10-8852-2ED1-4E654FF6A697}"/>
              </a:ext>
            </a:extLst>
          </p:cNvPr>
          <p:cNvSpPr>
            <a:spLocks noGrp="1"/>
          </p:cNvSpPr>
          <p:nvPr>
            <p:ph type="pic" sz="quarter" idx="18" hasCustomPrompt="1"/>
          </p:nvPr>
        </p:nvSpPr>
        <p:spPr>
          <a:xfrm>
            <a:off x="0" y="1"/>
            <a:ext cx="5942012" cy="5826896"/>
          </a:xfrm>
          <a:solidFill>
            <a:schemeClr val="accent5"/>
          </a:solidFill>
        </p:spPr>
        <p:txBody>
          <a:bodyPr tIns="1097280" anchor="ctr" anchorCtr="0"/>
          <a:lstStyle>
            <a:lvl1pPr marL="0" indent="0" algn="ctr">
              <a:buNone/>
              <a:defRPr b="1"/>
            </a:lvl1pPr>
          </a:lstStyle>
          <a:p>
            <a:r>
              <a:rPr lang="en-GB"/>
              <a:t>Click icon to insert picture.</a:t>
            </a:r>
          </a:p>
        </p:txBody>
      </p:sp>
      <p:sp>
        <p:nvSpPr>
          <p:cNvPr id="6" name="Picture Placeholder 3">
            <a:extLst>
              <a:ext uri="{FF2B5EF4-FFF2-40B4-BE49-F238E27FC236}">
                <a16:creationId xmlns:a16="http://schemas.microsoft.com/office/drawing/2014/main" id="{438578BC-EF98-02EA-3F15-975F9E263202}"/>
              </a:ext>
            </a:extLst>
          </p:cNvPr>
          <p:cNvSpPr>
            <a:spLocks noGrp="1"/>
          </p:cNvSpPr>
          <p:nvPr>
            <p:ph type="pic" sz="quarter" idx="19" hasCustomPrompt="1"/>
          </p:nvPr>
        </p:nvSpPr>
        <p:spPr>
          <a:xfrm>
            <a:off x="6249988" y="3083696"/>
            <a:ext cx="5942012" cy="2743200"/>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969480FA-7679-1F5B-4CA4-606B3B755DC2}"/>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50F4555F-DD86-6119-F3B9-47B974911744}"/>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8BC7EA4-621B-8D70-E4F1-88D3BBB623B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C8063C40-9262-07C2-B955-C0FEA4628A73}"/>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6239340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Table x1">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14E1589F-4F07-8E99-1C45-596BDA3700F7}"/>
              </a:ext>
            </a:extLst>
          </p:cNvPr>
          <p:cNvSpPr>
            <a:spLocks noGrp="1"/>
          </p:cNvSpPr>
          <p:nvPr>
            <p:ph type="tbl" sz="quarter" idx="10" hasCustomPrompt="1"/>
          </p:nvPr>
        </p:nvSpPr>
        <p:spPr>
          <a:xfrm>
            <a:off x="2209800" y="1783080"/>
            <a:ext cx="7772400" cy="3291840"/>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4" name="Text Placeholder 22">
            <a:extLst>
              <a:ext uri="{FF2B5EF4-FFF2-40B4-BE49-F238E27FC236}">
                <a16:creationId xmlns:a16="http://schemas.microsoft.com/office/drawing/2014/main" id="{F048409A-D6CF-F9E4-9E75-CE518A373D30}"/>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359A81F0-CA3A-1DDB-A76B-F018A6B3A31B}"/>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CCB0EB0D-15C8-BCCE-B683-15A2AF817D9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14155A1-B1B4-F8DF-8AA3-97589A64E6C6}"/>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9897229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Table x2">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53E862A5-319A-A4B7-6593-C6106DB471FE}"/>
              </a:ext>
            </a:extLst>
          </p:cNvPr>
          <p:cNvSpPr>
            <a:spLocks noGrp="1"/>
          </p:cNvSpPr>
          <p:nvPr>
            <p:ph type="tbl" sz="quarter" idx="10" hasCustomPrompt="1"/>
          </p:nvPr>
        </p:nvSpPr>
        <p:spPr>
          <a:xfrm>
            <a:off x="912097" y="1234441"/>
            <a:ext cx="4846321"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8" name="Table Placeholder 9">
            <a:extLst>
              <a:ext uri="{FF2B5EF4-FFF2-40B4-BE49-F238E27FC236}">
                <a16:creationId xmlns:a16="http://schemas.microsoft.com/office/drawing/2014/main" id="{9A8CCD0E-BF3A-97CD-34BA-AE419ECD4937}"/>
              </a:ext>
            </a:extLst>
          </p:cNvPr>
          <p:cNvSpPr>
            <a:spLocks noGrp="1"/>
          </p:cNvSpPr>
          <p:nvPr>
            <p:ph type="tbl" sz="quarter" idx="41" hasCustomPrompt="1"/>
          </p:nvPr>
        </p:nvSpPr>
        <p:spPr>
          <a:xfrm>
            <a:off x="6311664" y="1234441"/>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4" name="Text Placeholder 22">
            <a:extLst>
              <a:ext uri="{FF2B5EF4-FFF2-40B4-BE49-F238E27FC236}">
                <a16:creationId xmlns:a16="http://schemas.microsoft.com/office/drawing/2014/main" id="{9F2C1FA8-4F46-1B47-8284-F9574ABB2580}"/>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9" name="Text Placeholder 22">
            <a:extLst>
              <a:ext uri="{FF2B5EF4-FFF2-40B4-BE49-F238E27FC236}">
                <a16:creationId xmlns:a16="http://schemas.microsoft.com/office/drawing/2014/main" id="{5700EABD-3161-E91D-8685-BF8A7783FC93}"/>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20" name="Graphic 19">
            <a:extLst>
              <a:ext uri="{FF2B5EF4-FFF2-40B4-BE49-F238E27FC236}">
                <a16:creationId xmlns:a16="http://schemas.microsoft.com/office/drawing/2014/main" id="{B64EC911-ED5B-A453-21A9-44A36650B17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C5B736EE-7FCA-387C-1DCC-8AD9739A5E8A}"/>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505237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_Imag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12" name="Picture Placeholder 3">
            <a:extLst>
              <a:ext uri="{FF2B5EF4-FFF2-40B4-BE49-F238E27FC236}">
                <a16:creationId xmlns:a16="http://schemas.microsoft.com/office/drawing/2014/main" id="{AA7A3162-D0D1-44E3-1533-548A09CA9B83}"/>
              </a:ext>
            </a:extLst>
          </p:cNvPr>
          <p:cNvSpPr>
            <a:spLocks noGrp="1"/>
          </p:cNvSpPr>
          <p:nvPr>
            <p:ph type="pic" sz="quarter" idx="18" hasCustomPrompt="1"/>
          </p:nvPr>
        </p:nvSpPr>
        <p:spPr>
          <a:xfrm>
            <a:off x="0" y="1234440"/>
            <a:ext cx="5942012" cy="4531496"/>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93B7E868-3131-B82D-39E1-D225CCBE1F71}"/>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able Placeholder 9">
            <a:extLst>
              <a:ext uri="{FF2B5EF4-FFF2-40B4-BE49-F238E27FC236}">
                <a16:creationId xmlns:a16="http://schemas.microsoft.com/office/drawing/2014/main" id="{FBB3C27D-DC39-54AB-CA1D-6A9D6D5CE255}"/>
              </a:ext>
            </a:extLst>
          </p:cNvPr>
          <p:cNvSpPr>
            <a:spLocks noGrp="1"/>
          </p:cNvSpPr>
          <p:nvPr>
            <p:ph type="tbl" sz="quarter" idx="41" hasCustomPrompt="1"/>
          </p:nvPr>
        </p:nvSpPr>
        <p:spPr>
          <a:xfrm>
            <a:off x="6311664" y="1234441"/>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17" name="Text Placeholder 22">
            <a:extLst>
              <a:ext uri="{FF2B5EF4-FFF2-40B4-BE49-F238E27FC236}">
                <a16:creationId xmlns:a16="http://schemas.microsoft.com/office/drawing/2014/main" id="{6111678F-EFD8-712F-3522-77665572EDA1}"/>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2B2FF174-9A37-4822-988B-C55985B5BD8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A23AEAE-DEAE-70B9-1308-1285317FB250}"/>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8939709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 and Table 2">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1269A5B4-34AE-4DE1-0932-107F46BEA86D}"/>
              </a:ext>
            </a:extLst>
          </p:cNvPr>
          <p:cNvSpPr>
            <a:spLocks noGrp="1"/>
          </p:cNvSpPr>
          <p:nvPr>
            <p:ph type="tbl" sz="quarter" idx="10" hasCustomPrompt="1"/>
          </p:nvPr>
        </p:nvSpPr>
        <p:spPr>
          <a:xfrm>
            <a:off x="2667000" y="1600200"/>
            <a:ext cx="6858000" cy="4251960"/>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lgn="l">
              <a:defRPr sz="4000" spc="100" baseline="0"/>
            </a:lvl1pPr>
          </a:lstStyle>
          <a:p>
            <a:r>
              <a:rPr lang="en-GB"/>
              <a:t>KEY TAKEAWAYS</a:t>
            </a:r>
          </a:p>
        </p:txBody>
      </p:sp>
      <p:sp>
        <p:nvSpPr>
          <p:cNvPr id="5" name="Text Placeholder 41">
            <a:extLst>
              <a:ext uri="{FF2B5EF4-FFF2-40B4-BE49-F238E27FC236}">
                <a16:creationId xmlns:a16="http://schemas.microsoft.com/office/drawing/2014/main" id="{19DA43B0-FB2E-9972-AB59-01AE7288124D}"/>
              </a:ext>
            </a:extLst>
          </p:cNvPr>
          <p:cNvSpPr>
            <a:spLocks noGrp="1"/>
          </p:cNvSpPr>
          <p:nvPr>
            <p:ph type="body" sz="quarter" idx="13" hasCustomPrompt="1"/>
          </p:nvPr>
        </p:nvSpPr>
        <p:spPr>
          <a:xfrm>
            <a:off x="365760" y="1095208"/>
            <a:ext cx="10956970" cy="360000"/>
          </a:xfrm>
        </p:spPr>
        <p:txBody>
          <a:bodyPr>
            <a:noAutofit/>
          </a:bodyPr>
          <a:lstStyle>
            <a:lvl1pPr marL="0" indent="0" algn="l">
              <a:buNone/>
              <a:defRPr sz="2000" b="1" cap="none" spc="100" baseline="0">
                <a:solidFill>
                  <a:schemeClr val="tx2"/>
                </a:solidFill>
                <a:latin typeface="+mn-lt"/>
              </a:defRPr>
            </a:lvl1pPr>
          </a:lstStyle>
          <a:p>
            <a:pPr lvl="0"/>
            <a:r>
              <a:rPr lang="en-GB"/>
              <a:t>INSERT SUBTITLE HERE</a:t>
            </a:r>
          </a:p>
        </p:txBody>
      </p:sp>
      <p:sp>
        <p:nvSpPr>
          <p:cNvPr id="6" name="Text Placeholder 22">
            <a:extLst>
              <a:ext uri="{FF2B5EF4-FFF2-40B4-BE49-F238E27FC236}">
                <a16:creationId xmlns:a16="http://schemas.microsoft.com/office/drawing/2014/main" id="{AD06FF77-AEFF-6EE6-3A8A-30EF2C7D5F73}"/>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AC3EEDCC-0E79-78E5-DE51-F6E47CCBCD9D}"/>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8358E47-6128-6336-530F-7579662289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E7040E23-D67A-0CC2-D5EB-2D3290954BC1}"/>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8425384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DABE5E8-0CC9-9DB9-BE83-7986CB21B102}"/>
              </a:ext>
            </a:extLst>
          </p:cNvPr>
          <p:cNvSpPr>
            <a:spLocks noGrp="1"/>
          </p:cNvSpPr>
          <p:nvPr>
            <p:ph sz="quarter" idx="14"/>
          </p:nvPr>
        </p:nvSpPr>
        <p:spPr>
          <a:xfrm>
            <a:off x="901701" y="1616400"/>
            <a:ext cx="10387012" cy="4195762"/>
          </a:xfrm>
        </p:spPr>
        <p:txBody>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0">
            <a:extLst>
              <a:ext uri="{FF2B5EF4-FFF2-40B4-BE49-F238E27FC236}">
                <a16:creationId xmlns:a16="http://schemas.microsoft.com/office/drawing/2014/main" id="{AEC37EA4-B1C7-CE41-BDA0-FB18689432FB}"/>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23" name="Text Placeholder 41">
            <a:extLst>
              <a:ext uri="{FF2B5EF4-FFF2-40B4-BE49-F238E27FC236}">
                <a16:creationId xmlns:a16="http://schemas.microsoft.com/office/drawing/2014/main" id="{2B1E35B4-82B6-BEFB-267C-5D807AC10490}"/>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22">
            <a:extLst>
              <a:ext uri="{FF2B5EF4-FFF2-40B4-BE49-F238E27FC236}">
                <a16:creationId xmlns:a16="http://schemas.microsoft.com/office/drawing/2014/main" id="{B954005D-9D0C-79BE-BDFF-EBE8804AE1D9}"/>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79CDCA7E-26FB-7BFD-C5BB-D756E0DD4646}"/>
              </a:ext>
            </a:extLst>
          </p:cNvPr>
          <p:cNvSpPr>
            <a:spLocks noGrp="1"/>
          </p:cNvSpPr>
          <p:nvPr>
            <p:ph type="body" sz="quarter" idx="22"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721C146-AB45-7528-B07A-4CC90425BC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8967E0DC-31F0-6BE9-315A-2C4A8478BA65}"/>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59566508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Table x2 &amp; Subtitle Boxes">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4A6C9286-DD03-1D8F-A9D6-8EEB36AF3E8E}"/>
              </a:ext>
            </a:extLst>
          </p:cNvPr>
          <p:cNvSpPr>
            <a:spLocks noGrp="1"/>
          </p:cNvSpPr>
          <p:nvPr>
            <p:ph type="tbl" sz="quarter" idx="10" hasCustomPrompt="1"/>
          </p:nvPr>
        </p:nvSpPr>
        <p:spPr>
          <a:xfrm>
            <a:off x="614954" y="1824108"/>
            <a:ext cx="5029200" cy="4002017"/>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8" name="Table Placeholder 9">
            <a:extLst>
              <a:ext uri="{FF2B5EF4-FFF2-40B4-BE49-F238E27FC236}">
                <a16:creationId xmlns:a16="http://schemas.microsoft.com/office/drawing/2014/main" id="{307686F4-82F9-3646-4B6A-037357D7BC2F}"/>
              </a:ext>
            </a:extLst>
          </p:cNvPr>
          <p:cNvSpPr>
            <a:spLocks noGrp="1"/>
          </p:cNvSpPr>
          <p:nvPr>
            <p:ph type="tbl" sz="quarter" idx="41" hasCustomPrompt="1"/>
          </p:nvPr>
        </p:nvSpPr>
        <p:spPr>
          <a:xfrm>
            <a:off x="6311664" y="1824108"/>
            <a:ext cx="5029200" cy="4002017"/>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STATS SLIDE</a:t>
            </a:r>
          </a:p>
        </p:txBody>
      </p:sp>
      <p:sp>
        <p:nvSpPr>
          <p:cNvPr id="5" name="Text Placeholder 4">
            <a:extLst>
              <a:ext uri="{FF2B5EF4-FFF2-40B4-BE49-F238E27FC236}">
                <a16:creationId xmlns:a16="http://schemas.microsoft.com/office/drawing/2014/main" id="{E42FDEB1-04F3-A013-2F74-6B74AF44E7F0}"/>
              </a:ext>
            </a:extLst>
          </p:cNvPr>
          <p:cNvSpPr>
            <a:spLocks noGrp="1"/>
          </p:cNvSpPr>
          <p:nvPr>
            <p:ph type="body" sz="quarter" idx="30" hasCustomPrompt="1"/>
          </p:nvPr>
        </p:nvSpPr>
        <p:spPr>
          <a:xfrm>
            <a:off x="614954" y="1320877"/>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33" name="Text Placeholder 4">
            <a:extLst>
              <a:ext uri="{FF2B5EF4-FFF2-40B4-BE49-F238E27FC236}">
                <a16:creationId xmlns:a16="http://schemas.microsoft.com/office/drawing/2014/main" id="{29ADEB5B-C806-454E-7A67-E004C0104C00}"/>
              </a:ext>
            </a:extLst>
          </p:cNvPr>
          <p:cNvSpPr>
            <a:spLocks noGrp="1"/>
          </p:cNvSpPr>
          <p:nvPr>
            <p:ph type="body" sz="quarter" idx="39" hasCustomPrompt="1"/>
          </p:nvPr>
        </p:nvSpPr>
        <p:spPr>
          <a:xfrm>
            <a:off x="6299446" y="1320877"/>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6" name="Text Placeholder 22">
            <a:extLst>
              <a:ext uri="{FF2B5EF4-FFF2-40B4-BE49-F238E27FC236}">
                <a16:creationId xmlns:a16="http://schemas.microsoft.com/office/drawing/2014/main" id="{898B5D37-4EE4-0B62-DBC8-B13C9AAAA76D}"/>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484D3E2F-60D4-9722-6BAC-9349772F1771}"/>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FBF29F3D-E48F-AC8E-9610-EF499DC8384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3F7378D8-F820-CC5A-8026-80512F2B142D}"/>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621159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Chart x2">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FF580EFD-82D8-262A-1402-F3CB094A8A49}"/>
              </a:ext>
            </a:extLst>
          </p:cNvPr>
          <p:cNvSpPr>
            <a:spLocks noGrp="1"/>
          </p:cNvSpPr>
          <p:nvPr>
            <p:ph type="chart" sz="quarter" idx="41" hasCustomPrompt="1"/>
          </p:nvPr>
        </p:nvSpPr>
        <p:spPr>
          <a:xfrm>
            <a:off x="612648" y="1600200"/>
            <a:ext cx="5029200" cy="4251960"/>
          </a:xfrm>
          <a:solidFill>
            <a:schemeClr val="accent5"/>
          </a:solidFill>
        </p:spPr>
        <p:txBody>
          <a:bodyPr tIns="2560320"/>
          <a:lstStyle>
            <a:lvl1pPr marL="0" indent="0" algn="ctr">
              <a:buFontTx/>
              <a:buNone/>
              <a:defRPr b="1"/>
            </a:lvl1pPr>
          </a:lstStyle>
          <a:p>
            <a:r>
              <a:rPr lang="en-US"/>
              <a:t>Click icon to insert chart.</a:t>
            </a:r>
          </a:p>
        </p:txBody>
      </p:sp>
      <p:sp>
        <p:nvSpPr>
          <p:cNvPr id="15" name="Chart Placeholder 11">
            <a:extLst>
              <a:ext uri="{FF2B5EF4-FFF2-40B4-BE49-F238E27FC236}">
                <a16:creationId xmlns:a16="http://schemas.microsoft.com/office/drawing/2014/main" id="{3530636A-45AC-73C2-C367-23B4D2D4E4C5}"/>
              </a:ext>
            </a:extLst>
          </p:cNvPr>
          <p:cNvSpPr>
            <a:spLocks noGrp="1"/>
          </p:cNvSpPr>
          <p:nvPr>
            <p:ph type="chart" sz="quarter" idx="42" hasCustomPrompt="1"/>
          </p:nvPr>
        </p:nvSpPr>
        <p:spPr>
          <a:xfrm>
            <a:off x="6309360" y="1600200"/>
            <a:ext cx="5029200" cy="4251960"/>
          </a:xfrm>
          <a:solidFill>
            <a:schemeClr val="accent5"/>
          </a:solidFill>
        </p:spPr>
        <p:txBody>
          <a:bodyPr tIns="2560320"/>
          <a:lstStyle>
            <a:lvl1pPr marL="0" indent="0" algn="ctr">
              <a:buFontTx/>
              <a:buNone/>
              <a:defRPr b="1"/>
            </a:lvl1pPr>
          </a:lstStyle>
          <a:p>
            <a:r>
              <a:rPr lang="en-US"/>
              <a:t>Click icon to insert chart.</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chart slide</a:t>
            </a:r>
          </a:p>
        </p:txBody>
      </p:sp>
      <p:sp>
        <p:nvSpPr>
          <p:cNvPr id="16" name="Text Placeholder 41">
            <a:extLst>
              <a:ext uri="{FF2B5EF4-FFF2-40B4-BE49-F238E27FC236}">
                <a16:creationId xmlns:a16="http://schemas.microsoft.com/office/drawing/2014/main" id="{4F3A019D-83D1-2126-677A-11393D645598}"/>
              </a:ext>
            </a:extLst>
          </p:cNvPr>
          <p:cNvSpPr>
            <a:spLocks noGrp="1"/>
          </p:cNvSpPr>
          <p:nvPr>
            <p:ph type="body" sz="quarter" idx="13" hasCustomPrompt="1"/>
          </p:nvPr>
        </p:nvSpPr>
        <p:spPr>
          <a:xfrm>
            <a:off x="365760" y="1095208"/>
            <a:ext cx="10956970" cy="360000"/>
          </a:xfrm>
        </p:spPr>
        <p:txBody>
          <a:bodyPr>
            <a:noAutofit/>
          </a:bodyPr>
          <a:lstStyle>
            <a:lvl1pPr marL="0" indent="0" algn="l">
              <a:buNone/>
              <a:defRPr sz="2000" b="1" cap="none" spc="100" baseline="0">
                <a:solidFill>
                  <a:schemeClr val="tx2"/>
                </a:solidFill>
                <a:latin typeface="+mn-lt"/>
              </a:defRPr>
            </a:lvl1pPr>
          </a:lstStyle>
          <a:p>
            <a:pPr lvl="0"/>
            <a:r>
              <a:rPr lang="en-GB"/>
              <a:t>INSERT SUBTITLE HERE</a:t>
            </a:r>
          </a:p>
        </p:txBody>
      </p:sp>
      <p:sp>
        <p:nvSpPr>
          <p:cNvPr id="6" name="Text Placeholder 22">
            <a:extLst>
              <a:ext uri="{FF2B5EF4-FFF2-40B4-BE49-F238E27FC236}">
                <a16:creationId xmlns:a16="http://schemas.microsoft.com/office/drawing/2014/main" id="{6CD0E883-C672-2803-1900-85F2C82E9F35}"/>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02369741-1912-77EA-090E-584697D2E733}"/>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6A7FA394-7384-7868-6EAA-FF3F1A7931C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B88E834C-1205-4724-56C9-3A1EB0EDB2A7}"/>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0842384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SmartArt x2">
    <p:spTree>
      <p:nvGrpSpPr>
        <p:cNvPr id="1" name=""/>
        <p:cNvGrpSpPr/>
        <p:nvPr/>
      </p:nvGrpSpPr>
      <p:grpSpPr>
        <a:xfrm>
          <a:off x="0" y="0"/>
          <a:ext cx="0" cy="0"/>
          <a:chOff x="0" y="0"/>
          <a:chExt cx="0" cy="0"/>
        </a:xfrm>
      </p:grpSpPr>
      <p:sp>
        <p:nvSpPr>
          <p:cNvPr id="9" name="SmartArt Placeholder 7">
            <a:extLst>
              <a:ext uri="{FF2B5EF4-FFF2-40B4-BE49-F238E27FC236}">
                <a16:creationId xmlns:a16="http://schemas.microsoft.com/office/drawing/2014/main" id="{044EEDFA-B8E4-CA9E-E1DF-D1CFEE461BC3}"/>
              </a:ext>
            </a:extLst>
          </p:cNvPr>
          <p:cNvSpPr>
            <a:spLocks noGrp="1"/>
          </p:cNvSpPr>
          <p:nvPr>
            <p:ph type="dgm" sz="quarter" idx="44" hasCustomPrompt="1"/>
          </p:nvPr>
        </p:nvSpPr>
        <p:spPr>
          <a:xfrm>
            <a:off x="6309360" y="1819656"/>
            <a:ext cx="5029200" cy="4005072"/>
          </a:xfrm>
          <a:solidFill>
            <a:schemeClr val="accent5"/>
          </a:solidFill>
        </p:spPr>
        <p:txBody>
          <a:bodyPr tIns="2560320"/>
          <a:lstStyle>
            <a:lvl1pPr marL="0" indent="0" algn="ctr">
              <a:buFontTx/>
              <a:buNone/>
              <a:defRPr b="1"/>
            </a:lvl1pPr>
          </a:lstStyle>
          <a:p>
            <a:r>
              <a:rPr lang="en-US"/>
              <a:t>Click icon to insert SmartArt.</a:t>
            </a:r>
          </a:p>
        </p:txBody>
      </p:sp>
      <p:sp>
        <p:nvSpPr>
          <p:cNvPr id="8" name="SmartArt Placeholder 7">
            <a:extLst>
              <a:ext uri="{FF2B5EF4-FFF2-40B4-BE49-F238E27FC236}">
                <a16:creationId xmlns:a16="http://schemas.microsoft.com/office/drawing/2014/main" id="{504C11BB-7374-58B0-594C-787A0704787B}"/>
              </a:ext>
            </a:extLst>
          </p:cNvPr>
          <p:cNvSpPr>
            <a:spLocks noGrp="1"/>
          </p:cNvSpPr>
          <p:nvPr>
            <p:ph type="dgm" sz="quarter" idx="43" hasCustomPrompt="1"/>
          </p:nvPr>
        </p:nvSpPr>
        <p:spPr>
          <a:xfrm>
            <a:off x="612648" y="1819656"/>
            <a:ext cx="5029200" cy="4005072"/>
          </a:xfrm>
          <a:solidFill>
            <a:schemeClr val="accent5"/>
          </a:solidFill>
        </p:spPr>
        <p:txBody>
          <a:bodyPr tIns="2560320"/>
          <a:lstStyle>
            <a:lvl1pPr marL="0" indent="0" algn="ctr">
              <a:buFontTx/>
              <a:buNone/>
              <a:defRPr b="1"/>
            </a:lvl1pPr>
          </a:lstStyle>
          <a:p>
            <a:r>
              <a:rPr lang="en-US"/>
              <a:t>Click icon to insert SmartArt.</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SMARTART slide</a:t>
            </a:r>
          </a:p>
        </p:txBody>
      </p:sp>
      <p:sp>
        <p:nvSpPr>
          <p:cNvPr id="5" name="Text Placeholder 4">
            <a:extLst>
              <a:ext uri="{FF2B5EF4-FFF2-40B4-BE49-F238E27FC236}">
                <a16:creationId xmlns:a16="http://schemas.microsoft.com/office/drawing/2014/main" id="{E42FDEB1-04F3-A013-2F74-6B74AF44E7F0}"/>
              </a:ext>
            </a:extLst>
          </p:cNvPr>
          <p:cNvSpPr>
            <a:spLocks noGrp="1"/>
          </p:cNvSpPr>
          <p:nvPr>
            <p:ph type="body" sz="quarter" idx="30" hasCustomPrompt="1"/>
          </p:nvPr>
        </p:nvSpPr>
        <p:spPr>
          <a:xfrm>
            <a:off x="614954" y="1320877"/>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33" name="Text Placeholder 4">
            <a:extLst>
              <a:ext uri="{FF2B5EF4-FFF2-40B4-BE49-F238E27FC236}">
                <a16:creationId xmlns:a16="http://schemas.microsoft.com/office/drawing/2014/main" id="{29ADEB5B-C806-454E-7A67-E004C0104C00}"/>
              </a:ext>
            </a:extLst>
          </p:cNvPr>
          <p:cNvSpPr>
            <a:spLocks noGrp="1"/>
          </p:cNvSpPr>
          <p:nvPr>
            <p:ph type="body" sz="quarter" idx="39" hasCustomPrompt="1"/>
          </p:nvPr>
        </p:nvSpPr>
        <p:spPr>
          <a:xfrm>
            <a:off x="6299446" y="1320877"/>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6" name="Text Placeholder 22">
            <a:extLst>
              <a:ext uri="{FF2B5EF4-FFF2-40B4-BE49-F238E27FC236}">
                <a16:creationId xmlns:a16="http://schemas.microsoft.com/office/drawing/2014/main" id="{3EE402C0-B7A1-2EDD-76BB-90FBBA949554}"/>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C519BCAA-DEBE-E78D-2F4A-C9DE925E26A4}"/>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2F99BA72-5263-3235-7788-F82B874B34B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AEE2255-BABF-A194-4BA6-2C00F5760CB2}"/>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0895550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Team Layout with Portra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600200"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 name="Picture Placeholder 5">
            <a:extLst>
              <a:ext uri="{FF2B5EF4-FFF2-40B4-BE49-F238E27FC236}">
                <a16:creationId xmlns:a16="http://schemas.microsoft.com/office/drawing/2014/main" id="{EEA8B604-1BAE-4D49-F54D-DCCAC1B85E16}"/>
              </a:ext>
            </a:extLst>
          </p:cNvPr>
          <p:cNvSpPr>
            <a:spLocks noGrp="1"/>
          </p:cNvSpPr>
          <p:nvPr>
            <p:ph type="pic" sz="quarter" idx="39" hasCustomPrompt="1"/>
          </p:nvPr>
        </p:nvSpPr>
        <p:spPr>
          <a:xfrm>
            <a:off x="457200" y="1445791"/>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591" lvl="0" indent="-228591" algn="ctr"/>
            <a:r>
              <a:rPr lang="en-US"/>
              <a:t>Click icon to add picture.</a:t>
            </a:r>
            <a:endParaRPr lang="en-GB"/>
          </a:p>
        </p:txBody>
      </p:sp>
      <p:sp>
        <p:nvSpPr>
          <p:cNvPr id="35" name="Text Placeholder 17">
            <a:extLst>
              <a:ext uri="{FF2B5EF4-FFF2-40B4-BE49-F238E27FC236}">
                <a16:creationId xmlns:a16="http://schemas.microsoft.com/office/drawing/2014/main" id="{F93DEE52-F1A7-E732-1594-8641166B281C}"/>
              </a:ext>
            </a:extLst>
          </p:cNvPr>
          <p:cNvSpPr>
            <a:spLocks noGrp="1"/>
          </p:cNvSpPr>
          <p:nvPr>
            <p:ph type="body" sz="quarter" idx="41" hasCustomPrompt="1"/>
          </p:nvPr>
        </p:nvSpPr>
        <p:spPr>
          <a:xfrm>
            <a:off x="1600200"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9" name="Picture Placeholder 5">
            <a:extLst>
              <a:ext uri="{FF2B5EF4-FFF2-40B4-BE49-F238E27FC236}">
                <a16:creationId xmlns:a16="http://schemas.microsoft.com/office/drawing/2014/main" id="{0EC22661-8FAC-3102-C889-C06C88BD330B}"/>
              </a:ext>
            </a:extLst>
          </p:cNvPr>
          <p:cNvSpPr>
            <a:spLocks noGrp="1"/>
          </p:cNvSpPr>
          <p:nvPr>
            <p:ph type="pic" sz="quarter" idx="51" hasCustomPrompt="1"/>
          </p:nvPr>
        </p:nvSpPr>
        <p:spPr>
          <a:xfrm>
            <a:off x="457200" y="3075344"/>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591" lvl="0" indent="-228591" algn="ctr"/>
            <a:r>
              <a:rPr lang="en-US"/>
              <a:t>Click icon to add picture.</a:t>
            </a:r>
            <a:endParaRPr lang="en-GB"/>
          </a:p>
        </p:txBody>
      </p:sp>
      <p:sp>
        <p:nvSpPr>
          <p:cNvPr id="71" name="Text Placeholder 17">
            <a:extLst>
              <a:ext uri="{FF2B5EF4-FFF2-40B4-BE49-F238E27FC236}">
                <a16:creationId xmlns:a16="http://schemas.microsoft.com/office/drawing/2014/main" id="{03131E18-579F-AC64-0472-42FF118E6BB5}"/>
              </a:ext>
            </a:extLst>
          </p:cNvPr>
          <p:cNvSpPr>
            <a:spLocks noGrp="1"/>
          </p:cNvSpPr>
          <p:nvPr>
            <p:ph type="body" sz="quarter" idx="53" hasCustomPrompt="1"/>
          </p:nvPr>
        </p:nvSpPr>
        <p:spPr>
          <a:xfrm>
            <a:off x="1600200"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84" name="Picture Placeholder 5">
            <a:extLst>
              <a:ext uri="{FF2B5EF4-FFF2-40B4-BE49-F238E27FC236}">
                <a16:creationId xmlns:a16="http://schemas.microsoft.com/office/drawing/2014/main" id="{51ED897F-7B4C-E6B2-B28E-1304FADCBD0D}"/>
              </a:ext>
            </a:extLst>
          </p:cNvPr>
          <p:cNvSpPr>
            <a:spLocks noGrp="1"/>
          </p:cNvSpPr>
          <p:nvPr>
            <p:ph type="pic" sz="quarter" idx="63" hasCustomPrompt="1"/>
          </p:nvPr>
        </p:nvSpPr>
        <p:spPr>
          <a:xfrm>
            <a:off x="457200" y="4675251"/>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591" lvl="0" indent="-228591" algn="ctr"/>
            <a:r>
              <a:rPr lang="en-US"/>
              <a:t>Click icon to add picture.</a:t>
            </a:r>
            <a:endParaRPr lang="en-GB"/>
          </a:p>
        </p:txBody>
      </p:sp>
      <p:sp>
        <p:nvSpPr>
          <p:cNvPr id="86" name="Text Placeholder 17">
            <a:extLst>
              <a:ext uri="{FF2B5EF4-FFF2-40B4-BE49-F238E27FC236}">
                <a16:creationId xmlns:a16="http://schemas.microsoft.com/office/drawing/2014/main" id="{E1610D74-3981-DA37-58A7-35C260D76FE7}"/>
              </a:ext>
            </a:extLst>
          </p:cNvPr>
          <p:cNvSpPr>
            <a:spLocks noGrp="1"/>
          </p:cNvSpPr>
          <p:nvPr>
            <p:ph type="body" sz="quarter" idx="65" hasCustomPrompt="1"/>
          </p:nvPr>
        </p:nvSpPr>
        <p:spPr>
          <a:xfrm>
            <a:off x="1600200"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16" name="Text Placeholder 17">
            <a:extLst>
              <a:ext uri="{FF2B5EF4-FFF2-40B4-BE49-F238E27FC236}">
                <a16:creationId xmlns:a16="http://schemas.microsoft.com/office/drawing/2014/main" id="{AF5D57F1-D150-A9DF-F685-85949F2E93A2}"/>
              </a:ext>
            </a:extLst>
          </p:cNvPr>
          <p:cNvSpPr>
            <a:spLocks noGrp="1"/>
          </p:cNvSpPr>
          <p:nvPr>
            <p:ph type="body" sz="quarter" idx="76" hasCustomPrompt="1"/>
          </p:nvPr>
        </p:nvSpPr>
        <p:spPr>
          <a:xfrm>
            <a:off x="1600200"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1" name="Text Placeholder 17">
            <a:extLst>
              <a:ext uri="{FF2B5EF4-FFF2-40B4-BE49-F238E27FC236}">
                <a16:creationId xmlns:a16="http://schemas.microsoft.com/office/drawing/2014/main" id="{1415AA33-65D2-CCDD-15F7-0D8F2DECE070}"/>
              </a:ext>
            </a:extLst>
          </p:cNvPr>
          <p:cNvSpPr>
            <a:spLocks noGrp="1"/>
          </p:cNvSpPr>
          <p:nvPr>
            <p:ph type="body" sz="quarter" idx="81" hasCustomPrompt="1"/>
          </p:nvPr>
        </p:nvSpPr>
        <p:spPr>
          <a:xfrm>
            <a:off x="1600200"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9299448"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3" name="Picture Placeholder 5">
            <a:extLst>
              <a:ext uri="{FF2B5EF4-FFF2-40B4-BE49-F238E27FC236}">
                <a16:creationId xmlns:a16="http://schemas.microsoft.com/office/drawing/2014/main" id="{39EFDD93-72BE-3682-2E14-EF331A4E435C}"/>
              </a:ext>
            </a:extLst>
          </p:cNvPr>
          <p:cNvSpPr>
            <a:spLocks noGrp="1"/>
          </p:cNvSpPr>
          <p:nvPr>
            <p:ph type="pic" sz="quarter" idx="83" hasCustomPrompt="1"/>
          </p:nvPr>
        </p:nvSpPr>
        <p:spPr>
          <a:xfrm>
            <a:off x="8156448" y="1445791"/>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591" lvl="0" indent="-228591" algn="ctr"/>
            <a:r>
              <a:rPr lang="en-US"/>
              <a:t>Click icon to add picture.</a:t>
            </a:r>
            <a:endParaRPr lang="en-GB"/>
          </a:p>
        </p:txBody>
      </p:sp>
      <p:sp>
        <p:nvSpPr>
          <p:cNvPr id="44" name="Text Placeholder 17">
            <a:extLst>
              <a:ext uri="{FF2B5EF4-FFF2-40B4-BE49-F238E27FC236}">
                <a16:creationId xmlns:a16="http://schemas.microsoft.com/office/drawing/2014/main" id="{DD3CCB5E-AF58-8323-F975-05AF9BC06E37}"/>
              </a:ext>
            </a:extLst>
          </p:cNvPr>
          <p:cNvSpPr>
            <a:spLocks noGrp="1"/>
          </p:cNvSpPr>
          <p:nvPr>
            <p:ph type="body" sz="quarter" idx="84" hasCustomPrompt="1"/>
          </p:nvPr>
        </p:nvSpPr>
        <p:spPr>
          <a:xfrm>
            <a:off x="9299448"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5" name="Picture Placeholder 5">
            <a:extLst>
              <a:ext uri="{FF2B5EF4-FFF2-40B4-BE49-F238E27FC236}">
                <a16:creationId xmlns:a16="http://schemas.microsoft.com/office/drawing/2014/main" id="{5D46B875-DE3C-CE80-1A76-1A54E4B5624E}"/>
              </a:ext>
            </a:extLst>
          </p:cNvPr>
          <p:cNvSpPr>
            <a:spLocks noGrp="1"/>
          </p:cNvSpPr>
          <p:nvPr>
            <p:ph type="pic" sz="quarter" idx="85" hasCustomPrompt="1"/>
          </p:nvPr>
        </p:nvSpPr>
        <p:spPr>
          <a:xfrm>
            <a:off x="8156448" y="3075344"/>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591" lvl="0" indent="-228591" algn="ctr"/>
            <a:r>
              <a:rPr lang="en-US"/>
              <a:t>Click icon to add picture.</a:t>
            </a:r>
            <a:endParaRPr lang="en-GB"/>
          </a:p>
        </p:txBody>
      </p:sp>
      <p:sp>
        <p:nvSpPr>
          <p:cNvPr id="46" name="Text Placeholder 17">
            <a:extLst>
              <a:ext uri="{FF2B5EF4-FFF2-40B4-BE49-F238E27FC236}">
                <a16:creationId xmlns:a16="http://schemas.microsoft.com/office/drawing/2014/main" id="{8F8A34EA-F9F8-B531-C9E5-BD389BF28674}"/>
              </a:ext>
            </a:extLst>
          </p:cNvPr>
          <p:cNvSpPr>
            <a:spLocks noGrp="1"/>
          </p:cNvSpPr>
          <p:nvPr>
            <p:ph type="body" sz="quarter" idx="86" hasCustomPrompt="1"/>
          </p:nvPr>
        </p:nvSpPr>
        <p:spPr>
          <a:xfrm>
            <a:off x="9299448"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7" name="Picture Placeholder 5">
            <a:extLst>
              <a:ext uri="{FF2B5EF4-FFF2-40B4-BE49-F238E27FC236}">
                <a16:creationId xmlns:a16="http://schemas.microsoft.com/office/drawing/2014/main" id="{232B562D-4EDF-BF3F-6CE3-BB33DE8E54E1}"/>
              </a:ext>
            </a:extLst>
          </p:cNvPr>
          <p:cNvSpPr>
            <a:spLocks noGrp="1"/>
          </p:cNvSpPr>
          <p:nvPr>
            <p:ph type="pic" sz="quarter" idx="87" hasCustomPrompt="1"/>
          </p:nvPr>
        </p:nvSpPr>
        <p:spPr>
          <a:xfrm>
            <a:off x="8156448" y="4675251"/>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591" lvl="0" indent="-228591" algn="ctr"/>
            <a:r>
              <a:rPr lang="en-US"/>
              <a:t>Click icon to add picture.</a:t>
            </a:r>
            <a:endParaRPr lang="en-GB"/>
          </a:p>
        </p:txBody>
      </p:sp>
      <p:sp>
        <p:nvSpPr>
          <p:cNvPr id="48" name="Text Placeholder 17">
            <a:extLst>
              <a:ext uri="{FF2B5EF4-FFF2-40B4-BE49-F238E27FC236}">
                <a16:creationId xmlns:a16="http://schemas.microsoft.com/office/drawing/2014/main" id="{9C46AB45-19EA-B597-03A0-06D93B0C08FE}"/>
              </a:ext>
            </a:extLst>
          </p:cNvPr>
          <p:cNvSpPr>
            <a:spLocks noGrp="1"/>
          </p:cNvSpPr>
          <p:nvPr>
            <p:ph type="body" sz="quarter" idx="88" hasCustomPrompt="1"/>
          </p:nvPr>
        </p:nvSpPr>
        <p:spPr>
          <a:xfrm>
            <a:off x="9299448"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9" name="Text Placeholder 17">
            <a:extLst>
              <a:ext uri="{FF2B5EF4-FFF2-40B4-BE49-F238E27FC236}">
                <a16:creationId xmlns:a16="http://schemas.microsoft.com/office/drawing/2014/main" id="{BC16CC03-7511-FD74-4A30-455E0247CBA7}"/>
              </a:ext>
            </a:extLst>
          </p:cNvPr>
          <p:cNvSpPr>
            <a:spLocks noGrp="1"/>
          </p:cNvSpPr>
          <p:nvPr>
            <p:ph type="body" sz="quarter" idx="89" hasCustomPrompt="1"/>
          </p:nvPr>
        </p:nvSpPr>
        <p:spPr>
          <a:xfrm>
            <a:off x="9299448"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2" name="Text Placeholder 17">
            <a:extLst>
              <a:ext uri="{FF2B5EF4-FFF2-40B4-BE49-F238E27FC236}">
                <a16:creationId xmlns:a16="http://schemas.microsoft.com/office/drawing/2014/main" id="{9CD7920D-F5A8-181F-C476-D64100003AD9}"/>
              </a:ext>
            </a:extLst>
          </p:cNvPr>
          <p:cNvSpPr>
            <a:spLocks noGrp="1"/>
          </p:cNvSpPr>
          <p:nvPr>
            <p:ph type="body" sz="quarter" idx="90" hasCustomPrompt="1"/>
          </p:nvPr>
        </p:nvSpPr>
        <p:spPr>
          <a:xfrm>
            <a:off x="9299448"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5449824"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6" name="Picture Placeholder 5">
            <a:extLst>
              <a:ext uri="{FF2B5EF4-FFF2-40B4-BE49-F238E27FC236}">
                <a16:creationId xmlns:a16="http://schemas.microsoft.com/office/drawing/2014/main" id="{56350CA7-802C-7D52-1A00-EFA20475B826}"/>
              </a:ext>
            </a:extLst>
          </p:cNvPr>
          <p:cNvSpPr>
            <a:spLocks noGrp="1"/>
          </p:cNvSpPr>
          <p:nvPr>
            <p:ph type="pic" sz="quarter" idx="92" hasCustomPrompt="1"/>
          </p:nvPr>
        </p:nvSpPr>
        <p:spPr>
          <a:xfrm>
            <a:off x="4305090" y="1445791"/>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591" lvl="0" indent="-228591" algn="ctr"/>
            <a:r>
              <a:rPr lang="en-US"/>
              <a:t>Click icon to add picture.</a:t>
            </a:r>
            <a:endParaRPr lang="en-GB"/>
          </a:p>
        </p:txBody>
      </p:sp>
      <p:sp>
        <p:nvSpPr>
          <p:cNvPr id="57" name="Text Placeholder 17">
            <a:extLst>
              <a:ext uri="{FF2B5EF4-FFF2-40B4-BE49-F238E27FC236}">
                <a16:creationId xmlns:a16="http://schemas.microsoft.com/office/drawing/2014/main" id="{3AEEBE56-3398-44B1-4F40-2156CB7B8E2D}"/>
              </a:ext>
            </a:extLst>
          </p:cNvPr>
          <p:cNvSpPr>
            <a:spLocks noGrp="1"/>
          </p:cNvSpPr>
          <p:nvPr>
            <p:ph type="body" sz="quarter" idx="93" hasCustomPrompt="1"/>
          </p:nvPr>
        </p:nvSpPr>
        <p:spPr>
          <a:xfrm>
            <a:off x="5448090"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58" name="Picture Placeholder 5">
            <a:extLst>
              <a:ext uri="{FF2B5EF4-FFF2-40B4-BE49-F238E27FC236}">
                <a16:creationId xmlns:a16="http://schemas.microsoft.com/office/drawing/2014/main" id="{D849E570-B9C5-AD6B-775C-4E909F90F83E}"/>
              </a:ext>
            </a:extLst>
          </p:cNvPr>
          <p:cNvSpPr>
            <a:spLocks noGrp="1"/>
          </p:cNvSpPr>
          <p:nvPr>
            <p:ph type="pic" sz="quarter" idx="94" hasCustomPrompt="1"/>
          </p:nvPr>
        </p:nvSpPr>
        <p:spPr>
          <a:xfrm>
            <a:off x="4305090" y="3075344"/>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591" lvl="0" indent="-228591" algn="ctr"/>
            <a:r>
              <a:rPr lang="en-US"/>
              <a:t>Click icon to add picture.</a:t>
            </a:r>
            <a:endParaRPr lang="en-GB"/>
          </a:p>
        </p:txBody>
      </p:sp>
      <p:sp>
        <p:nvSpPr>
          <p:cNvPr id="59" name="Text Placeholder 17">
            <a:extLst>
              <a:ext uri="{FF2B5EF4-FFF2-40B4-BE49-F238E27FC236}">
                <a16:creationId xmlns:a16="http://schemas.microsoft.com/office/drawing/2014/main" id="{034CCEEA-CB5E-D731-442B-DC0EDC37B109}"/>
              </a:ext>
            </a:extLst>
          </p:cNvPr>
          <p:cNvSpPr>
            <a:spLocks noGrp="1"/>
          </p:cNvSpPr>
          <p:nvPr>
            <p:ph type="body" sz="quarter" idx="95" hasCustomPrompt="1"/>
          </p:nvPr>
        </p:nvSpPr>
        <p:spPr>
          <a:xfrm>
            <a:off x="5448090"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0" name="Picture Placeholder 5">
            <a:extLst>
              <a:ext uri="{FF2B5EF4-FFF2-40B4-BE49-F238E27FC236}">
                <a16:creationId xmlns:a16="http://schemas.microsoft.com/office/drawing/2014/main" id="{6BCA09BE-2A89-799F-454A-4655DD16E810}"/>
              </a:ext>
            </a:extLst>
          </p:cNvPr>
          <p:cNvSpPr>
            <a:spLocks noGrp="1"/>
          </p:cNvSpPr>
          <p:nvPr>
            <p:ph type="pic" sz="quarter" idx="96" hasCustomPrompt="1"/>
          </p:nvPr>
        </p:nvSpPr>
        <p:spPr>
          <a:xfrm>
            <a:off x="4305090" y="4675251"/>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591" lvl="0" indent="-228591" algn="ctr"/>
            <a:r>
              <a:rPr lang="en-US"/>
              <a:t>Click icon to add picture.</a:t>
            </a:r>
            <a:endParaRPr lang="en-GB"/>
          </a:p>
        </p:txBody>
      </p:sp>
      <p:sp>
        <p:nvSpPr>
          <p:cNvPr id="61" name="Text Placeholder 17">
            <a:extLst>
              <a:ext uri="{FF2B5EF4-FFF2-40B4-BE49-F238E27FC236}">
                <a16:creationId xmlns:a16="http://schemas.microsoft.com/office/drawing/2014/main" id="{FB05C365-AF0D-916D-955C-56A849DC110A}"/>
              </a:ext>
            </a:extLst>
          </p:cNvPr>
          <p:cNvSpPr>
            <a:spLocks noGrp="1"/>
          </p:cNvSpPr>
          <p:nvPr>
            <p:ph type="body" sz="quarter" idx="97" hasCustomPrompt="1"/>
          </p:nvPr>
        </p:nvSpPr>
        <p:spPr>
          <a:xfrm>
            <a:off x="5448090"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2" name="Text Placeholder 17">
            <a:extLst>
              <a:ext uri="{FF2B5EF4-FFF2-40B4-BE49-F238E27FC236}">
                <a16:creationId xmlns:a16="http://schemas.microsoft.com/office/drawing/2014/main" id="{F5B5FA08-92BE-95B8-B1B4-BAA1C2B21AC8}"/>
              </a:ext>
            </a:extLst>
          </p:cNvPr>
          <p:cNvSpPr>
            <a:spLocks noGrp="1"/>
          </p:cNvSpPr>
          <p:nvPr>
            <p:ph type="body" sz="quarter" idx="98" hasCustomPrompt="1"/>
          </p:nvPr>
        </p:nvSpPr>
        <p:spPr>
          <a:xfrm>
            <a:off x="5448090"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7" name="Text Placeholder 17">
            <a:extLst>
              <a:ext uri="{FF2B5EF4-FFF2-40B4-BE49-F238E27FC236}">
                <a16:creationId xmlns:a16="http://schemas.microsoft.com/office/drawing/2014/main" id="{23394BD0-C521-080B-6BE7-1AC2F20B48B5}"/>
              </a:ext>
            </a:extLst>
          </p:cNvPr>
          <p:cNvSpPr>
            <a:spLocks noGrp="1"/>
          </p:cNvSpPr>
          <p:nvPr>
            <p:ph type="body" sz="quarter" idx="99" hasCustomPrompt="1"/>
          </p:nvPr>
        </p:nvSpPr>
        <p:spPr>
          <a:xfrm>
            <a:off x="5448090"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4E51B185-E64C-BD4E-5753-08002C2D8505}"/>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C0A98872-2A58-B556-C336-53C5E284449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D5742EA7-C4A4-7B24-2EA6-81BF78710432}"/>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5468540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eam Layout No Portra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051560"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35" name="Text Placeholder 17">
            <a:extLst>
              <a:ext uri="{FF2B5EF4-FFF2-40B4-BE49-F238E27FC236}">
                <a16:creationId xmlns:a16="http://schemas.microsoft.com/office/drawing/2014/main" id="{F93DEE52-F1A7-E732-1594-8641166B281C}"/>
              </a:ext>
            </a:extLst>
          </p:cNvPr>
          <p:cNvSpPr>
            <a:spLocks noGrp="1"/>
          </p:cNvSpPr>
          <p:nvPr>
            <p:ph type="body" sz="quarter" idx="41" hasCustomPrompt="1"/>
          </p:nvPr>
        </p:nvSpPr>
        <p:spPr>
          <a:xfrm>
            <a:off x="1051560"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71" name="Text Placeholder 17">
            <a:extLst>
              <a:ext uri="{FF2B5EF4-FFF2-40B4-BE49-F238E27FC236}">
                <a16:creationId xmlns:a16="http://schemas.microsoft.com/office/drawing/2014/main" id="{03131E18-579F-AC64-0472-42FF118E6BB5}"/>
              </a:ext>
            </a:extLst>
          </p:cNvPr>
          <p:cNvSpPr>
            <a:spLocks noGrp="1"/>
          </p:cNvSpPr>
          <p:nvPr>
            <p:ph type="body" sz="quarter" idx="53" hasCustomPrompt="1"/>
          </p:nvPr>
        </p:nvSpPr>
        <p:spPr>
          <a:xfrm>
            <a:off x="1051560"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86" name="Text Placeholder 17">
            <a:extLst>
              <a:ext uri="{FF2B5EF4-FFF2-40B4-BE49-F238E27FC236}">
                <a16:creationId xmlns:a16="http://schemas.microsoft.com/office/drawing/2014/main" id="{E1610D74-3981-DA37-58A7-35C260D76FE7}"/>
              </a:ext>
            </a:extLst>
          </p:cNvPr>
          <p:cNvSpPr>
            <a:spLocks noGrp="1"/>
          </p:cNvSpPr>
          <p:nvPr>
            <p:ph type="body" sz="quarter" idx="65" hasCustomPrompt="1"/>
          </p:nvPr>
        </p:nvSpPr>
        <p:spPr>
          <a:xfrm>
            <a:off x="1051560"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16" name="Text Placeholder 17">
            <a:extLst>
              <a:ext uri="{FF2B5EF4-FFF2-40B4-BE49-F238E27FC236}">
                <a16:creationId xmlns:a16="http://schemas.microsoft.com/office/drawing/2014/main" id="{AF5D57F1-D150-A9DF-F685-85949F2E93A2}"/>
              </a:ext>
            </a:extLst>
          </p:cNvPr>
          <p:cNvSpPr>
            <a:spLocks noGrp="1"/>
          </p:cNvSpPr>
          <p:nvPr>
            <p:ph type="body" sz="quarter" idx="76" hasCustomPrompt="1"/>
          </p:nvPr>
        </p:nvSpPr>
        <p:spPr>
          <a:xfrm>
            <a:off x="1051560" y="3064625"/>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 1 row</a:t>
            </a:r>
          </a:p>
          <a:p>
            <a:pPr lvl="1"/>
            <a:r>
              <a:rPr lang="en-GB"/>
              <a:t>ACADEMIC DEGREES</a:t>
            </a:r>
          </a:p>
        </p:txBody>
      </p:sp>
      <p:sp>
        <p:nvSpPr>
          <p:cNvPr id="41" name="Text Placeholder 17">
            <a:extLst>
              <a:ext uri="{FF2B5EF4-FFF2-40B4-BE49-F238E27FC236}">
                <a16:creationId xmlns:a16="http://schemas.microsoft.com/office/drawing/2014/main" id="{1415AA33-65D2-CCDD-15F7-0D8F2DECE070}"/>
              </a:ext>
            </a:extLst>
          </p:cNvPr>
          <p:cNvSpPr>
            <a:spLocks noGrp="1"/>
          </p:cNvSpPr>
          <p:nvPr>
            <p:ph type="body" sz="quarter" idx="81" hasCustomPrompt="1"/>
          </p:nvPr>
        </p:nvSpPr>
        <p:spPr>
          <a:xfrm>
            <a:off x="1051560" y="4460083"/>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8686800"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44" name="Text Placeholder 17">
            <a:extLst>
              <a:ext uri="{FF2B5EF4-FFF2-40B4-BE49-F238E27FC236}">
                <a16:creationId xmlns:a16="http://schemas.microsoft.com/office/drawing/2014/main" id="{DD3CCB5E-AF58-8323-F975-05AF9BC06E37}"/>
              </a:ext>
            </a:extLst>
          </p:cNvPr>
          <p:cNvSpPr>
            <a:spLocks noGrp="1"/>
          </p:cNvSpPr>
          <p:nvPr>
            <p:ph type="body" sz="quarter" idx="84" hasCustomPrompt="1"/>
          </p:nvPr>
        </p:nvSpPr>
        <p:spPr>
          <a:xfrm>
            <a:off x="8686800"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6" name="Text Placeholder 17">
            <a:extLst>
              <a:ext uri="{FF2B5EF4-FFF2-40B4-BE49-F238E27FC236}">
                <a16:creationId xmlns:a16="http://schemas.microsoft.com/office/drawing/2014/main" id="{8F8A34EA-F9F8-B531-C9E5-BD389BF28674}"/>
              </a:ext>
            </a:extLst>
          </p:cNvPr>
          <p:cNvSpPr>
            <a:spLocks noGrp="1"/>
          </p:cNvSpPr>
          <p:nvPr>
            <p:ph type="body" sz="quarter" idx="86" hasCustomPrompt="1"/>
          </p:nvPr>
        </p:nvSpPr>
        <p:spPr>
          <a:xfrm>
            <a:off x="8686800"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8" name="Text Placeholder 17">
            <a:extLst>
              <a:ext uri="{FF2B5EF4-FFF2-40B4-BE49-F238E27FC236}">
                <a16:creationId xmlns:a16="http://schemas.microsoft.com/office/drawing/2014/main" id="{9C46AB45-19EA-B597-03A0-06D93B0C08FE}"/>
              </a:ext>
            </a:extLst>
          </p:cNvPr>
          <p:cNvSpPr>
            <a:spLocks noGrp="1"/>
          </p:cNvSpPr>
          <p:nvPr>
            <p:ph type="body" sz="quarter" idx="88" hasCustomPrompt="1"/>
          </p:nvPr>
        </p:nvSpPr>
        <p:spPr>
          <a:xfrm>
            <a:off x="8686800"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9" name="Text Placeholder 17">
            <a:extLst>
              <a:ext uri="{FF2B5EF4-FFF2-40B4-BE49-F238E27FC236}">
                <a16:creationId xmlns:a16="http://schemas.microsoft.com/office/drawing/2014/main" id="{BC16CC03-7511-FD74-4A30-455E0247CBA7}"/>
              </a:ext>
            </a:extLst>
          </p:cNvPr>
          <p:cNvSpPr>
            <a:spLocks noGrp="1"/>
          </p:cNvSpPr>
          <p:nvPr>
            <p:ph type="body" sz="quarter" idx="89" hasCustomPrompt="1"/>
          </p:nvPr>
        </p:nvSpPr>
        <p:spPr>
          <a:xfrm>
            <a:off x="8686800" y="3064625"/>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2" name="Text Placeholder 17">
            <a:extLst>
              <a:ext uri="{FF2B5EF4-FFF2-40B4-BE49-F238E27FC236}">
                <a16:creationId xmlns:a16="http://schemas.microsoft.com/office/drawing/2014/main" id="{9CD7920D-F5A8-181F-C476-D64100003AD9}"/>
              </a:ext>
            </a:extLst>
          </p:cNvPr>
          <p:cNvSpPr>
            <a:spLocks noGrp="1"/>
          </p:cNvSpPr>
          <p:nvPr>
            <p:ph type="body" sz="quarter" idx="90" hasCustomPrompt="1"/>
          </p:nvPr>
        </p:nvSpPr>
        <p:spPr>
          <a:xfrm>
            <a:off x="8686800" y="4460083"/>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4818888"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57" name="Text Placeholder 17">
            <a:extLst>
              <a:ext uri="{FF2B5EF4-FFF2-40B4-BE49-F238E27FC236}">
                <a16:creationId xmlns:a16="http://schemas.microsoft.com/office/drawing/2014/main" id="{3AEEBE56-3398-44B1-4F40-2156CB7B8E2D}"/>
              </a:ext>
            </a:extLst>
          </p:cNvPr>
          <p:cNvSpPr>
            <a:spLocks noGrp="1"/>
          </p:cNvSpPr>
          <p:nvPr>
            <p:ph type="body" sz="quarter" idx="93" hasCustomPrompt="1"/>
          </p:nvPr>
        </p:nvSpPr>
        <p:spPr>
          <a:xfrm>
            <a:off x="4818888"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59" name="Text Placeholder 17">
            <a:extLst>
              <a:ext uri="{FF2B5EF4-FFF2-40B4-BE49-F238E27FC236}">
                <a16:creationId xmlns:a16="http://schemas.microsoft.com/office/drawing/2014/main" id="{034CCEEA-CB5E-D731-442B-DC0EDC37B109}"/>
              </a:ext>
            </a:extLst>
          </p:cNvPr>
          <p:cNvSpPr>
            <a:spLocks noGrp="1"/>
          </p:cNvSpPr>
          <p:nvPr>
            <p:ph type="body" sz="quarter" idx="95" hasCustomPrompt="1"/>
          </p:nvPr>
        </p:nvSpPr>
        <p:spPr>
          <a:xfrm>
            <a:off x="4818888"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1" name="Text Placeholder 17">
            <a:extLst>
              <a:ext uri="{FF2B5EF4-FFF2-40B4-BE49-F238E27FC236}">
                <a16:creationId xmlns:a16="http://schemas.microsoft.com/office/drawing/2014/main" id="{FB05C365-AF0D-916D-955C-56A849DC110A}"/>
              </a:ext>
            </a:extLst>
          </p:cNvPr>
          <p:cNvSpPr>
            <a:spLocks noGrp="1"/>
          </p:cNvSpPr>
          <p:nvPr>
            <p:ph type="body" sz="quarter" idx="97" hasCustomPrompt="1"/>
          </p:nvPr>
        </p:nvSpPr>
        <p:spPr>
          <a:xfrm>
            <a:off x="4818888"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2" name="Text Placeholder 17">
            <a:extLst>
              <a:ext uri="{FF2B5EF4-FFF2-40B4-BE49-F238E27FC236}">
                <a16:creationId xmlns:a16="http://schemas.microsoft.com/office/drawing/2014/main" id="{F5B5FA08-92BE-95B8-B1B4-BAA1C2B21AC8}"/>
              </a:ext>
            </a:extLst>
          </p:cNvPr>
          <p:cNvSpPr>
            <a:spLocks noGrp="1"/>
          </p:cNvSpPr>
          <p:nvPr>
            <p:ph type="body" sz="quarter" idx="98" hasCustomPrompt="1"/>
          </p:nvPr>
        </p:nvSpPr>
        <p:spPr>
          <a:xfrm>
            <a:off x="4818888" y="3064625"/>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7" name="Text Placeholder 17">
            <a:extLst>
              <a:ext uri="{FF2B5EF4-FFF2-40B4-BE49-F238E27FC236}">
                <a16:creationId xmlns:a16="http://schemas.microsoft.com/office/drawing/2014/main" id="{23394BD0-C521-080B-6BE7-1AC2F20B48B5}"/>
              </a:ext>
            </a:extLst>
          </p:cNvPr>
          <p:cNvSpPr>
            <a:spLocks noGrp="1"/>
          </p:cNvSpPr>
          <p:nvPr>
            <p:ph type="body" sz="quarter" idx="99" hasCustomPrompt="1"/>
          </p:nvPr>
        </p:nvSpPr>
        <p:spPr>
          <a:xfrm>
            <a:off x="4818888" y="4460083"/>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3" name="Vertical Text Placeholder 52">
            <a:extLst>
              <a:ext uri="{FF2B5EF4-FFF2-40B4-BE49-F238E27FC236}">
                <a16:creationId xmlns:a16="http://schemas.microsoft.com/office/drawing/2014/main" id="{45F4AC0B-F998-AA12-B043-C6A878C7039D}"/>
              </a:ext>
            </a:extLst>
          </p:cNvPr>
          <p:cNvSpPr>
            <a:spLocks noGrp="1"/>
          </p:cNvSpPr>
          <p:nvPr>
            <p:ph type="body" orient="vert" sz="quarter" idx="101" hasCustomPrompt="1"/>
          </p:nvPr>
        </p:nvSpPr>
        <p:spPr>
          <a:xfrm rot="10800000">
            <a:off x="457199" y="1463176"/>
            <a:ext cx="457200" cy="4144446"/>
          </a:xfrm>
        </p:spPr>
        <p:txBody>
          <a:bodyPr vert="eaVert" anchor="ctr"/>
          <a:lstStyle>
            <a:lvl1pPr marL="0" indent="0" algn="r">
              <a:buFontTx/>
              <a:buNone/>
              <a:defRPr sz="2800" b="1" spc="100" baseline="0">
                <a:solidFill>
                  <a:schemeClr val="accent3"/>
                </a:solidFill>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SUBTITLE</a:t>
            </a:r>
          </a:p>
        </p:txBody>
      </p:sp>
      <p:sp>
        <p:nvSpPr>
          <p:cNvPr id="54" name="Vertical Text Placeholder 52">
            <a:extLst>
              <a:ext uri="{FF2B5EF4-FFF2-40B4-BE49-F238E27FC236}">
                <a16:creationId xmlns:a16="http://schemas.microsoft.com/office/drawing/2014/main" id="{C39DCCB5-3446-407E-47C9-5E25EEE685E3}"/>
              </a:ext>
            </a:extLst>
          </p:cNvPr>
          <p:cNvSpPr>
            <a:spLocks noGrp="1"/>
          </p:cNvSpPr>
          <p:nvPr>
            <p:ph type="body" orient="vert" sz="quarter" idx="102" hasCustomPrompt="1"/>
          </p:nvPr>
        </p:nvSpPr>
        <p:spPr>
          <a:xfrm rot="10800000">
            <a:off x="4191000" y="1463176"/>
            <a:ext cx="457200" cy="4144446"/>
          </a:xfrm>
        </p:spPr>
        <p:txBody>
          <a:bodyPr vert="eaVert" anchor="ctr"/>
          <a:lstStyle>
            <a:lvl1pPr marL="0" indent="0" algn="r">
              <a:buFontTx/>
              <a:buNone/>
              <a:defRPr sz="2800" b="1" spc="100" baseline="0">
                <a:solidFill>
                  <a:schemeClr val="accent3"/>
                </a:solidFill>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SUBTITLE</a:t>
            </a:r>
          </a:p>
        </p:txBody>
      </p:sp>
      <p:sp>
        <p:nvSpPr>
          <p:cNvPr id="63" name="Vertical Text Placeholder 52">
            <a:extLst>
              <a:ext uri="{FF2B5EF4-FFF2-40B4-BE49-F238E27FC236}">
                <a16:creationId xmlns:a16="http://schemas.microsoft.com/office/drawing/2014/main" id="{81BB3936-7A52-31E5-55F9-7E93522A2DE9}"/>
              </a:ext>
            </a:extLst>
          </p:cNvPr>
          <p:cNvSpPr>
            <a:spLocks noGrp="1"/>
          </p:cNvSpPr>
          <p:nvPr>
            <p:ph type="body" orient="vert" sz="quarter" idx="103" hasCustomPrompt="1"/>
          </p:nvPr>
        </p:nvSpPr>
        <p:spPr>
          <a:xfrm rot="10800000">
            <a:off x="8077200" y="1463176"/>
            <a:ext cx="457200" cy="4144446"/>
          </a:xfrm>
        </p:spPr>
        <p:txBody>
          <a:bodyPr vert="eaVert" anchor="ctr"/>
          <a:lstStyle>
            <a:lvl1pPr marL="0" indent="0" algn="r">
              <a:buFontTx/>
              <a:buNone/>
              <a:defRPr sz="2800" b="1" spc="100" baseline="0">
                <a:solidFill>
                  <a:schemeClr val="accent3"/>
                </a:solidFill>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SUBTITLE</a:t>
            </a:r>
          </a:p>
        </p:txBody>
      </p:sp>
      <p:sp>
        <p:nvSpPr>
          <p:cNvPr id="11" name="Text Placeholder 22">
            <a:extLst>
              <a:ext uri="{FF2B5EF4-FFF2-40B4-BE49-F238E27FC236}">
                <a16:creationId xmlns:a16="http://schemas.microsoft.com/office/drawing/2014/main" id="{FE5D8E92-AAB4-4DD6-E598-8F7FADDB9620}"/>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F1ABF858-BEBE-8472-3E4B-1C1D40609BC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B19BC25A-E540-A78F-7051-8349DD17E5FF}"/>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0079048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Team Layout -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051560"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8686800"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4818888"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3" name="Vertical Text Placeholder 52">
            <a:extLst>
              <a:ext uri="{FF2B5EF4-FFF2-40B4-BE49-F238E27FC236}">
                <a16:creationId xmlns:a16="http://schemas.microsoft.com/office/drawing/2014/main" id="{45F4AC0B-F998-AA12-B043-C6A878C7039D}"/>
              </a:ext>
            </a:extLst>
          </p:cNvPr>
          <p:cNvSpPr>
            <a:spLocks noGrp="1"/>
          </p:cNvSpPr>
          <p:nvPr>
            <p:ph type="body" orient="vert" sz="quarter" idx="101" hasCustomPrompt="1"/>
          </p:nvPr>
        </p:nvSpPr>
        <p:spPr>
          <a:xfrm rot="10800000">
            <a:off x="457199" y="1463176"/>
            <a:ext cx="457200" cy="4480424"/>
          </a:xfrm>
        </p:spPr>
        <p:txBody>
          <a:bodyPr vert="eaVert" wrap="none" anchor="ctr"/>
          <a:lstStyle>
            <a:lvl1pPr marL="0" indent="0" algn="r">
              <a:buFontTx/>
              <a:buNone/>
              <a:defRPr sz="2800" b="1" spc="100" baseline="0">
                <a:solidFill>
                  <a:schemeClr val="accent3"/>
                </a:solidFill>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SUBTITLE</a:t>
            </a:r>
          </a:p>
        </p:txBody>
      </p:sp>
      <p:sp>
        <p:nvSpPr>
          <p:cNvPr id="54" name="Vertical Text Placeholder 52">
            <a:extLst>
              <a:ext uri="{FF2B5EF4-FFF2-40B4-BE49-F238E27FC236}">
                <a16:creationId xmlns:a16="http://schemas.microsoft.com/office/drawing/2014/main" id="{C39DCCB5-3446-407E-47C9-5E25EEE685E3}"/>
              </a:ext>
            </a:extLst>
          </p:cNvPr>
          <p:cNvSpPr>
            <a:spLocks noGrp="1"/>
          </p:cNvSpPr>
          <p:nvPr>
            <p:ph type="body" orient="vert" sz="quarter" idx="102" hasCustomPrompt="1"/>
          </p:nvPr>
        </p:nvSpPr>
        <p:spPr>
          <a:xfrm rot="10800000">
            <a:off x="4191000" y="1463176"/>
            <a:ext cx="457200" cy="4480424"/>
          </a:xfrm>
        </p:spPr>
        <p:txBody>
          <a:bodyPr vert="eaVert" wrap="none" anchor="ctr"/>
          <a:lstStyle>
            <a:lvl1pPr marL="0" indent="0" algn="r">
              <a:buFontTx/>
              <a:buNone/>
              <a:defRPr sz="2800" b="1" spc="100" baseline="0">
                <a:solidFill>
                  <a:schemeClr val="accent3"/>
                </a:solidFill>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SUBTITLE</a:t>
            </a:r>
          </a:p>
        </p:txBody>
      </p:sp>
      <p:sp>
        <p:nvSpPr>
          <p:cNvPr id="63" name="Vertical Text Placeholder 52">
            <a:extLst>
              <a:ext uri="{FF2B5EF4-FFF2-40B4-BE49-F238E27FC236}">
                <a16:creationId xmlns:a16="http://schemas.microsoft.com/office/drawing/2014/main" id="{81BB3936-7A52-31E5-55F9-7E93522A2DE9}"/>
              </a:ext>
            </a:extLst>
          </p:cNvPr>
          <p:cNvSpPr>
            <a:spLocks noGrp="1"/>
          </p:cNvSpPr>
          <p:nvPr>
            <p:ph type="body" orient="vert" sz="quarter" idx="103" hasCustomPrompt="1"/>
          </p:nvPr>
        </p:nvSpPr>
        <p:spPr>
          <a:xfrm rot="10800000">
            <a:off x="8077200" y="1463176"/>
            <a:ext cx="457200" cy="4480424"/>
          </a:xfrm>
        </p:spPr>
        <p:txBody>
          <a:bodyPr vert="eaVert" wrap="none" anchor="ctr"/>
          <a:lstStyle>
            <a:lvl1pPr marL="0" indent="0" algn="r">
              <a:buFontTx/>
              <a:buNone/>
              <a:defRPr sz="2800" b="1" spc="100" baseline="0">
                <a:solidFill>
                  <a:schemeClr val="accent3"/>
                </a:solidFill>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SUBTITLE</a:t>
            </a:r>
          </a:p>
        </p:txBody>
      </p:sp>
      <p:sp>
        <p:nvSpPr>
          <p:cNvPr id="66" name="Text Placeholder 22">
            <a:extLst>
              <a:ext uri="{FF2B5EF4-FFF2-40B4-BE49-F238E27FC236}">
                <a16:creationId xmlns:a16="http://schemas.microsoft.com/office/drawing/2014/main" id="{402E28D2-75DB-3426-F4A6-D75D067541CA}"/>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68" name="Graphic 67">
            <a:extLst>
              <a:ext uri="{FF2B5EF4-FFF2-40B4-BE49-F238E27FC236}">
                <a16:creationId xmlns:a16="http://schemas.microsoft.com/office/drawing/2014/main" id="{15DDC0E9-0B6D-7426-C3B8-C4B0AAFCB6E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28BA00E1-C9A1-4EA3-DC4D-A05586D58C22}"/>
              </a:ext>
            </a:extLst>
          </p:cNvPr>
          <p:cNvSpPr txBox="1"/>
          <p:nvPr userDrawn="1"/>
        </p:nvSpPr>
        <p:spPr>
          <a:xfrm>
            <a:off x="274320" y="6473953"/>
            <a:ext cx="2286000" cy="200055"/>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1191368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Full Image - White Log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98F1AC-FFB9-D484-83B6-EC2C94E8D045}"/>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tIns="1097280" anchor="ctr" anchorCtr="0">
            <a:noAutofit/>
          </a:bodyPr>
          <a:lstStyle>
            <a:lvl1pPr marL="0" indent="0" algn="ctr">
              <a:buNone/>
              <a:defRPr b="1"/>
            </a:lvl1pPr>
          </a:lstStyle>
          <a:p>
            <a:r>
              <a:rPr lang="en-GB"/>
              <a:t>Click icon to insert picture.</a:t>
            </a:r>
          </a:p>
        </p:txBody>
      </p:sp>
      <p:sp>
        <p:nvSpPr>
          <p:cNvPr id="3" name="Text Placeholder 22">
            <a:extLst>
              <a:ext uri="{FF2B5EF4-FFF2-40B4-BE49-F238E27FC236}">
                <a16:creationId xmlns:a16="http://schemas.microsoft.com/office/drawing/2014/main" id="{A863FED1-FE66-CC46-8DBA-53A71E073ED7}"/>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362F18D3-921A-3A2B-52A5-2FE4734F434C}"/>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182" indent="0">
              <a:buFontTx/>
              <a:buNone/>
              <a:defRPr sz="800"/>
            </a:lvl2pPr>
            <a:lvl3pPr marL="914363" indent="0">
              <a:buFontTx/>
              <a:buNone/>
              <a:defRPr sz="800"/>
            </a:lvl3pPr>
            <a:lvl4pPr marL="1371545" indent="0">
              <a:buFontTx/>
              <a:buNone/>
              <a:defRPr sz="800"/>
            </a:lvl4pPr>
            <a:lvl5pPr marL="1828727" indent="0">
              <a:buFontTx/>
              <a:buNone/>
              <a:defRPr sz="800"/>
            </a:lvl5pPr>
          </a:lstStyle>
          <a:p>
            <a:pPr lvl="0"/>
            <a:r>
              <a:rPr lang="en-US"/>
              <a:t>© UNIVERSITY OF UTAH HEALTH</a:t>
            </a:r>
          </a:p>
        </p:txBody>
      </p:sp>
      <p:sp>
        <p:nvSpPr>
          <p:cNvPr id="6" name="Text Placeholder 21">
            <a:extLst>
              <a:ext uri="{FF2B5EF4-FFF2-40B4-BE49-F238E27FC236}">
                <a16:creationId xmlns:a16="http://schemas.microsoft.com/office/drawing/2014/main" id="{35C26B73-8D6E-C8F6-E68F-A6D9AF444405}"/>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182" indent="0">
              <a:buNone/>
              <a:defRPr/>
            </a:lvl2pPr>
            <a:lvl3pPr marL="914363" indent="0">
              <a:buNone/>
              <a:defRPr/>
            </a:lvl3pPr>
            <a:lvl4pPr marL="1371545" indent="0">
              <a:buNone/>
              <a:defRPr/>
            </a:lvl4pPr>
            <a:lvl5pPr marL="1828727" indent="0">
              <a:buNone/>
              <a:defRPr/>
            </a:lvl5pPr>
          </a:lstStyle>
          <a:p>
            <a:pPr lvl="0"/>
            <a:r>
              <a:rPr lang="en-US"/>
              <a:t> </a:t>
            </a:r>
          </a:p>
        </p:txBody>
      </p:sp>
    </p:spTree>
    <p:extLst>
      <p:ext uri="{BB962C8B-B14F-4D97-AF65-F5344CB8AC3E}">
        <p14:creationId xmlns:p14="http://schemas.microsoft.com/office/powerpoint/2010/main" val="38359639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Full Image - Red Log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98F1AC-FFB9-D484-83B6-EC2C94E8D045}"/>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tIns="1097280" anchor="ctr" anchorCtr="0">
            <a:noAutofit/>
          </a:bodyPr>
          <a:lstStyle>
            <a:lvl1pPr marL="0" indent="0" algn="ctr">
              <a:buNone/>
              <a:defRPr b="1"/>
            </a:lvl1pPr>
          </a:lstStyle>
          <a:p>
            <a:r>
              <a:rPr lang="en-GB"/>
              <a:t>Click icon to insert picture.</a:t>
            </a:r>
          </a:p>
        </p:txBody>
      </p:sp>
      <p:sp>
        <p:nvSpPr>
          <p:cNvPr id="3" name="Text Placeholder 22">
            <a:extLst>
              <a:ext uri="{FF2B5EF4-FFF2-40B4-BE49-F238E27FC236}">
                <a16:creationId xmlns:a16="http://schemas.microsoft.com/office/drawing/2014/main" id="{A863FED1-FE66-CC46-8DBA-53A71E073ED7}"/>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362F18D3-921A-3A2B-52A5-2FE4734F434C}"/>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182" indent="0">
              <a:buFontTx/>
              <a:buNone/>
              <a:defRPr sz="800"/>
            </a:lvl2pPr>
            <a:lvl3pPr marL="914363" indent="0">
              <a:buFontTx/>
              <a:buNone/>
              <a:defRPr sz="800"/>
            </a:lvl3pPr>
            <a:lvl4pPr marL="1371545" indent="0">
              <a:buFontTx/>
              <a:buNone/>
              <a:defRPr sz="800"/>
            </a:lvl4pPr>
            <a:lvl5pPr marL="1828727" indent="0">
              <a:buFontTx/>
              <a:buNone/>
              <a:defRPr sz="800"/>
            </a:lvl5pPr>
          </a:lstStyle>
          <a:p>
            <a:pPr lvl="0"/>
            <a:r>
              <a:rPr lang="en-US"/>
              <a:t>© UNIVERSITY OF UTAH HEALTH</a:t>
            </a:r>
          </a:p>
        </p:txBody>
      </p:sp>
      <p:sp>
        <p:nvSpPr>
          <p:cNvPr id="6" name="Text Placeholder 27">
            <a:extLst>
              <a:ext uri="{FF2B5EF4-FFF2-40B4-BE49-F238E27FC236}">
                <a16:creationId xmlns:a16="http://schemas.microsoft.com/office/drawing/2014/main" id="{DF6C6BB0-649D-156A-5835-B88818B332CB}"/>
              </a:ext>
            </a:extLst>
          </p:cNvPr>
          <p:cNvSpPr>
            <a:spLocks noGrp="1" noChangeAspect="1"/>
          </p:cNvSpPr>
          <p:nvPr>
            <p:ph type="body" sz="quarter" idx="20" hasCustomPrompt="1"/>
          </p:nvPr>
        </p:nvSpPr>
        <p:spPr>
          <a:xfrm>
            <a:off x="10745399" y="6275760"/>
            <a:ext cx="1115568" cy="30071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vl2pPr marL="457182" indent="0">
              <a:buNone/>
              <a:defRPr/>
            </a:lvl2pPr>
            <a:lvl3pPr marL="914363" indent="0">
              <a:buNone/>
              <a:defRPr/>
            </a:lvl3pPr>
            <a:lvl4pPr marL="1371545" indent="0">
              <a:buNone/>
              <a:defRPr/>
            </a:lvl4pPr>
            <a:lvl5pPr marL="1828727" indent="0">
              <a:buNone/>
              <a:defRPr/>
            </a:lvl5pPr>
          </a:lstStyle>
          <a:p>
            <a:pPr lvl="0"/>
            <a:r>
              <a:rPr lang="en-US"/>
              <a:t> </a:t>
            </a:r>
          </a:p>
        </p:txBody>
      </p:sp>
    </p:spTree>
    <p:extLst>
      <p:ext uri="{BB962C8B-B14F-4D97-AF65-F5344CB8AC3E}">
        <p14:creationId xmlns:p14="http://schemas.microsoft.com/office/powerpoint/2010/main" val="38229187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Full Video - White Log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946C19A-E3E0-772F-D9C1-7B4F62446F89}"/>
              </a:ext>
            </a:extLst>
          </p:cNvPr>
          <p:cNvSpPr>
            <a:spLocks noGrp="1"/>
          </p:cNvSpPr>
          <p:nvPr>
            <p:ph type="media" sz="quarter" idx="19" hasCustomPrompt="1"/>
          </p:nvPr>
        </p:nvSpPr>
        <p:spPr>
          <a:xfrm>
            <a:off x="0" y="0"/>
            <a:ext cx="12192000" cy="6858000"/>
          </a:xfrm>
          <a:solidFill>
            <a:schemeClr val="accent5"/>
          </a:solidFill>
        </p:spPr>
        <p:txBody>
          <a:bodyPr tIns="1097280" anchor="ctr" anchorCtr="0"/>
          <a:lstStyle>
            <a:lvl1pPr marL="0" indent="0" algn="ctr">
              <a:buFontTx/>
              <a:buNone/>
              <a:defRPr b="1"/>
            </a:lvl1pPr>
          </a:lstStyle>
          <a:p>
            <a:pPr marL="0" marR="0" lvl="0" indent="0" algn="ctr" defTabSz="914363" rtl="0" eaLnBrk="1" fontAlgn="auto" latinLnBrk="0" hangingPunct="1">
              <a:lnSpc>
                <a:spcPct val="95000"/>
              </a:lnSpc>
              <a:spcBef>
                <a:spcPts val="1200"/>
              </a:spcBef>
              <a:spcAft>
                <a:spcPts val="0"/>
              </a:spcAft>
              <a:buClr>
                <a:schemeClr val="accent1"/>
              </a:buClr>
              <a:buSzTx/>
              <a:buFontTx/>
              <a:buNone/>
              <a:tabLst/>
              <a:defRPr/>
            </a:pPr>
            <a:r>
              <a:rPr lang="en-GB"/>
              <a:t>Click icon to insert video.</a:t>
            </a:r>
          </a:p>
        </p:txBody>
      </p:sp>
      <p:sp>
        <p:nvSpPr>
          <p:cNvPr id="13" name="Text Placeholder 21">
            <a:extLst>
              <a:ext uri="{FF2B5EF4-FFF2-40B4-BE49-F238E27FC236}">
                <a16:creationId xmlns:a16="http://schemas.microsoft.com/office/drawing/2014/main" id="{FE8D3443-0210-19F0-F129-EF90FD2F3F05}"/>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182" indent="0">
              <a:buNone/>
              <a:defRPr/>
            </a:lvl2pPr>
            <a:lvl3pPr marL="914363" indent="0">
              <a:buNone/>
              <a:defRPr/>
            </a:lvl3pPr>
            <a:lvl4pPr marL="1371545" indent="0">
              <a:buNone/>
              <a:defRPr/>
            </a:lvl4pPr>
            <a:lvl5pPr marL="1828727" indent="0">
              <a:buNone/>
              <a:defRPr/>
            </a:lvl5pPr>
          </a:lstStyle>
          <a:p>
            <a:pPr lvl="0"/>
            <a:r>
              <a:rPr lang="en-US"/>
              <a:t> </a:t>
            </a:r>
          </a:p>
        </p:txBody>
      </p:sp>
      <p:sp>
        <p:nvSpPr>
          <p:cNvPr id="14" name="Text Placeholder 22">
            <a:extLst>
              <a:ext uri="{FF2B5EF4-FFF2-40B4-BE49-F238E27FC236}">
                <a16:creationId xmlns:a16="http://schemas.microsoft.com/office/drawing/2014/main" id="{40B9B0C1-E435-562E-985A-4CB670ED9923}"/>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5" name="Text Placeholder 14">
            <a:extLst>
              <a:ext uri="{FF2B5EF4-FFF2-40B4-BE49-F238E27FC236}">
                <a16:creationId xmlns:a16="http://schemas.microsoft.com/office/drawing/2014/main" id="{71FFEBBB-E660-6F3F-5094-FF4F4C9B8B49}"/>
              </a:ext>
            </a:extLst>
          </p:cNvPr>
          <p:cNvSpPr>
            <a:spLocks noGrp="1"/>
          </p:cNvSpPr>
          <p:nvPr>
            <p:ph type="body" sz="quarter" idx="22" hasCustomPrompt="1"/>
          </p:nvPr>
        </p:nvSpPr>
        <p:spPr>
          <a:xfrm>
            <a:off x="274320" y="6473952"/>
            <a:ext cx="2286000" cy="155448"/>
          </a:xfrm>
        </p:spPr>
        <p:txBody>
          <a:bodyPr/>
          <a:lstStyle>
            <a:lvl1pPr marL="0" indent="0">
              <a:buFontTx/>
              <a:buNone/>
              <a:defRPr sz="700" spc="70" baseline="0">
                <a:solidFill>
                  <a:schemeClr val="accent6"/>
                </a:solidFill>
              </a:defRPr>
            </a:lvl1pPr>
            <a:lvl2pPr marL="457182" indent="0">
              <a:buFontTx/>
              <a:buNone/>
              <a:defRPr sz="800"/>
            </a:lvl2pPr>
            <a:lvl3pPr marL="914363" indent="0">
              <a:buFontTx/>
              <a:buNone/>
              <a:defRPr sz="800"/>
            </a:lvl3pPr>
            <a:lvl4pPr marL="1371545" indent="0">
              <a:buFontTx/>
              <a:buNone/>
              <a:defRPr sz="800"/>
            </a:lvl4pPr>
            <a:lvl5pPr marL="1828727" indent="0">
              <a:buFontTx/>
              <a:buNone/>
              <a:defRPr sz="800"/>
            </a:lvl5pPr>
          </a:lstStyle>
          <a:p>
            <a:pPr lvl="0"/>
            <a:r>
              <a:rPr lang="en-US"/>
              <a:t>© UNIVERSITY OF UTAH HEALTH</a:t>
            </a:r>
          </a:p>
        </p:txBody>
      </p:sp>
    </p:spTree>
    <p:extLst>
      <p:ext uri="{BB962C8B-B14F-4D97-AF65-F5344CB8AC3E}">
        <p14:creationId xmlns:p14="http://schemas.microsoft.com/office/powerpoint/2010/main" val="7482930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Full Video - Red Log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946C19A-E3E0-772F-D9C1-7B4F62446F89}"/>
              </a:ext>
            </a:extLst>
          </p:cNvPr>
          <p:cNvSpPr>
            <a:spLocks noGrp="1"/>
          </p:cNvSpPr>
          <p:nvPr>
            <p:ph type="media" sz="quarter" idx="19" hasCustomPrompt="1"/>
          </p:nvPr>
        </p:nvSpPr>
        <p:spPr>
          <a:xfrm>
            <a:off x="0" y="0"/>
            <a:ext cx="12192000" cy="6858000"/>
          </a:xfrm>
          <a:solidFill>
            <a:schemeClr val="accent5"/>
          </a:solidFill>
        </p:spPr>
        <p:txBody>
          <a:bodyPr tIns="1097280" anchor="ctr" anchorCtr="0"/>
          <a:lstStyle>
            <a:lvl1pPr marL="0" indent="0" algn="ctr">
              <a:buFontTx/>
              <a:buNone/>
              <a:defRPr b="1"/>
            </a:lvl1pPr>
          </a:lstStyle>
          <a:p>
            <a:pPr marL="0" marR="0" lvl="0" indent="0" algn="ctr" defTabSz="914363" rtl="0" eaLnBrk="1" fontAlgn="auto" latinLnBrk="0" hangingPunct="1">
              <a:lnSpc>
                <a:spcPct val="95000"/>
              </a:lnSpc>
              <a:spcBef>
                <a:spcPts val="1200"/>
              </a:spcBef>
              <a:spcAft>
                <a:spcPts val="0"/>
              </a:spcAft>
              <a:buClr>
                <a:schemeClr val="accent1"/>
              </a:buClr>
              <a:buSzTx/>
              <a:buFontTx/>
              <a:buNone/>
              <a:tabLst/>
              <a:defRPr/>
            </a:pPr>
            <a:r>
              <a:rPr lang="en-GB"/>
              <a:t>Click icon to insert video.</a:t>
            </a:r>
          </a:p>
        </p:txBody>
      </p:sp>
      <p:sp>
        <p:nvSpPr>
          <p:cNvPr id="3" name="Text Placeholder 22">
            <a:extLst>
              <a:ext uri="{FF2B5EF4-FFF2-40B4-BE49-F238E27FC236}">
                <a16:creationId xmlns:a16="http://schemas.microsoft.com/office/drawing/2014/main" id="{B88ED295-FCFD-73DF-F20A-C82C4AAEB35B}"/>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7EE24F0C-E316-CDB2-8039-068F5948401E}"/>
              </a:ext>
            </a:extLst>
          </p:cNvPr>
          <p:cNvSpPr>
            <a:spLocks noGrp="1"/>
          </p:cNvSpPr>
          <p:nvPr>
            <p:ph type="body" sz="quarter" idx="22" hasCustomPrompt="1"/>
          </p:nvPr>
        </p:nvSpPr>
        <p:spPr>
          <a:xfrm>
            <a:off x="274320" y="6473952"/>
            <a:ext cx="2286000" cy="155448"/>
          </a:xfrm>
        </p:spPr>
        <p:txBody>
          <a:bodyPr/>
          <a:lstStyle>
            <a:lvl1pPr marL="0" indent="0">
              <a:buFontTx/>
              <a:buNone/>
              <a:defRPr sz="700" spc="70" baseline="0">
                <a:solidFill>
                  <a:schemeClr val="accent6"/>
                </a:solidFill>
              </a:defRPr>
            </a:lvl1pPr>
            <a:lvl2pPr marL="457182" indent="0">
              <a:buFontTx/>
              <a:buNone/>
              <a:defRPr sz="800"/>
            </a:lvl2pPr>
            <a:lvl3pPr marL="914363" indent="0">
              <a:buFontTx/>
              <a:buNone/>
              <a:defRPr sz="800"/>
            </a:lvl3pPr>
            <a:lvl4pPr marL="1371545" indent="0">
              <a:buFontTx/>
              <a:buNone/>
              <a:defRPr sz="800"/>
            </a:lvl4pPr>
            <a:lvl5pPr marL="1828727" indent="0">
              <a:buFontTx/>
              <a:buNone/>
              <a:defRPr sz="800"/>
            </a:lvl5pPr>
          </a:lstStyle>
          <a:p>
            <a:pPr lvl="0"/>
            <a:r>
              <a:rPr lang="en-US"/>
              <a:t>© UNIVERSITY OF UTAH HEALTH</a:t>
            </a:r>
          </a:p>
        </p:txBody>
      </p:sp>
      <p:sp>
        <p:nvSpPr>
          <p:cNvPr id="5" name="Text Placeholder 27">
            <a:extLst>
              <a:ext uri="{FF2B5EF4-FFF2-40B4-BE49-F238E27FC236}">
                <a16:creationId xmlns:a16="http://schemas.microsoft.com/office/drawing/2014/main" id="{9A595D3A-6183-0942-9771-0494ED2C72CC}"/>
              </a:ext>
            </a:extLst>
          </p:cNvPr>
          <p:cNvSpPr>
            <a:spLocks noGrp="1" noChangeAspect="1"/>
          </p:cNvSpPr>
          <p:nvPr>
            <p:ph type="body" sz="quarter" idx="20" hasCustomPrompt="1"/>
          </p:nvPr>
        </p:nvSpPr>
        <p:spPr>
          <a:xfrm>
            <a:off x="10745399" y="6275760"/>
            <a:ext cx="1115568" cy="30071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vl2pPr marL="457182" indent="0">
              <a:buNone/>
              <a:defRPr/>
            </a:lvl2pPr>
            <a:lvl3pPr marL="914363" indent="0">
              <a:buNone/>
              <a:defRPr/>
            </a:lvl3pPr>
            <a:lvl4pPr marL="1371545" indent="0">
              <a:buNone/>
              <a:defRPr/>
            </a:lvl4pPr>
            <a:lvl5pPr marL="1828727" indent="0">
              <a:buNone/>
              <a:defRPr/>
            </a:lvl5pPr>
          </a:lstStyle>
          <a:p>
            <a:pPr lvl="0"/>
            <a:r>
              <a:rPr lang="en-US"/>
              <a:t> </a:t>
            </a:r>
          </a:p>
        </p:txBody>
      </p:sp>
    </p:spTree>
    <p:extLst>
      <p:ext uri="{BB962C8B-B14F-4D97-AF65-F5344CB8AC3E}">
        <p14:creationId xmlns:p14="http://schemas.microsoft.com/office/powerpoint/2010/main" val="109425210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a - Content &amp; Image">
    <p:spTree>
      <p:nvGrpSpPr>
        <p:cNvPr id="1" name=""/>
        <p:cNvGrpSpPr/>
        <p:nvPr/>
      </p:nvGrpSpPr>
      <p:grpSpPr>
        <a:xfrm>
          <a:off x="0" y="0"/>
          <a:ext cx="0" cy="0"/>
          <a:chOff x="0" y="0"/>
          <a:chExt cx="0" cy="0"/>
        </a:xfrm>
      </p:grpSpPr>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901700" y="1627632"/>
            <a:ext cx="4846320" cy="4178808"/>
          </a:xfrm>
        </p:spPr>
        <p:txBody>
          <a:bodyPr anchor="ctr" anchorCtr="0"/>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6249988"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35359E55-47E8-7002-A665-3EDC6E3359AF}"/>
              </a:ext>
            </a:extLst>
          </p:cNvPr>
          <p:cNvSpPr>
            <a:spLocks noGrp="1"/>
          </p:cNvSpPr>
          <p:nvPr>
            <p:ph type="body" sz="quarter" idx="18"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2737A6ED-F672-F8D6-AAD0-4D64281E7028}"/>
              </a:ext>
            </a:extLst>
          </p:cNvPr>
          <p:cNvSpPr>
            <a:spLocks noGrp="1"/>
          </p:cNvSpPr>
          <p:nvPr>
            <p:ph type="body" sz="quarter" idx="22"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E8A9DF5-26E4-4100-5503-5AAC666B332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00593021-97C9-CA2C-49F3-B13F5B8E7444}"/>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7873761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Thank You -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2398931-BA5F-6E40-345F-06CF23CF4129}"/>
              </a:ext>
            </a:extLst>
          </p:cNvPr>
          <p:cNvSpPr>
            <a:spLocks noGrp="1"/>
          </p:cNvSpPr>
          <p:nvPr>
            <p:ph type="pic" sz="quarter" idx="18" hasCustomPrompt="1"/>
          </p:nvPr>
        </p:nvSpPr>
        <p:spPr>
          <a:xfrm>
            <a:off x="0" y="0"/>
            <a:ext cx="5942012" cy="6858000"/>
          </a:xfrm>
          <a:solidFill>
            <a:schemeClr val="accent5"/>
          </a:solidFill>
        </p:spPr>
        <p:txBody>
          <a:bodyPr tIns="109728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6437102" y="2204970"/>
            <a:ext cx="5257799" cy="1008000"/>
          </a:xfrm>
        </p:spPr>
        <p:txBody>
          <a:bodyPr anchor="ctr"/>
          <a:lstStyle>
            <a:lvl1pPr algn="l">
              <a:defRPr sz="6000">
                <a:solidFill>
                  <a:schemeClr val="accent1"/>
                </a:solidFill>
              </a:defRPr>
            </a:lvl1pPr>
          </a:lstStyle>
          <a:p>
            <a:r>
              <a:rPr lang="en-GB"/>
              <a:t>THANK YOU</a:t>
            </a:r>
          </a:p>
        </p:txBody>
      </p:sp>
      <p:sp>
        <p:nvSpPr>
          <p:cNvPr id="6" name="Picture Placeholder 7">
            <a:extLst>
              <a:ext uri="{FF2B5EF4-FFF2-40B4-BE49-F238E27FC236}">
                <a16:creationId xmlns:a16="http://schemas.microsoft.com/office/drawing/2014/main" id="{98C47640-2A15-1603-86A6-04FB65DEAE9D}"/>
              </a:ext>
            </a:extLst>
          </p:cNvPr>
          <p:cNvSpPr>
            <a:spLocks noGrp="1"/>
          </p:cNvSpPr>
          <p:nvPr>
            <p:ph type="pic" sz="quarter" idx="14"/>
          </p:nvPr>
        </p:nvSpPr>
        <p:spPr>
          <a:xfrm>
            <a:off x="6549310" y="4495800"/>
            <a:ext cx="1527890" cy="1529112"/>
          </a:xfrm>
          <a:solidFill>
            <a:schemeClr val="accent5"/>
          </a:solidFill>
        </p:spPr>
        <p:txBody>
          <a:bodyPr vert="horz" wrap="square" lIns="91440" tIns="1080000" rIns="91440" bIns="0" rtlCol="0" anchor="ctr">
            <a:noAutofit/>
          </a:bodyPr>
          <a:lstStyle>
            <a:lvl1pPr marL="0" indent="0" algn="ctr">
              <a:buNone/>
              <a:defRPr lang="en-GB" sz="1400" b="1">
                <a:solidFill>
                  <a:schemeClr val="tx2"/>
                </a:solidFill>
              </a:defRPr>
            </a:lvl1pPr>
          </a:lstStyle>
          <a:p>
            <a:pPr marL="228591" lvl="0" indent="-228591" algn="ctr"/>
            <a:r>
              <a:rPr lang="en-US"/>
              <a:t>Click icon to add picture</a:t>
            </a:r>
            <a:endParaRPr lang="en-GB"/>
          </a:p>
        </p:txBody>
      </p:sp>
      <p:sp>
        <p:nvSpPr>
          <p:cNvPr id="16" name="Text Placeholder 22">
            <a:extLst>
              <a:ext uri="{FF2B5EF4-FFF2-40B4-BE49-F238E27FC236}">
                <a16:creationId xmlns:a16="http://schemas.microsoft.com/office/drawing/2014/main" id="{804B1691-73DD-D7A0-91EB-724CA0AC8E71}"/>
              </a:ext>
            </a:extLst>
          </p:cNvPr>
          <p:cNvSpPr>
            <a:spLocks noGrp="1"/>
          </p:cNvSpPr>
          <p:nvPr>
            <p:ph type="body" sz="quarter" idx="16" hasCustomPrompt="1"/>
          </p:nvPr>
        </p:nvSpPr>
        <p:spPr>
          <a:xfrm>
            <a:off x="274320"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17" name="Text Placeholder 14">
            <a:extLst>
              <a:ext uri="{FF2B5EF4-FFF2-40B4-BE49-F238E27FC236}">
                <a16:creationId xmlns:a16="http://schemas.microsoft.com/office/drawing/2014/main" id="{0E2CD55C-DC8E-3799-E9D1-1B6EA7A096D6}"/>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182" indent="0">
              <a:buFontTx/>
              <a:buNone/>
              <a:defRPr sz="800"/>
            </a:lvl2pPr>
            <a:lvl3pPr marL="914363" indent="0">
              <a:buFontTx/>
              <a:buNone/>
              <a:defRPr sz="800"/>
            </a:lvl3pPr>
            <a:lvl4pPr marL="1371545" indent="0">
              <a:buFontTx/>
              <a:buNone/>
              <a:defRPr sz="800"/>
            </a:lvl4pPr>
            <a:lvl5pPr marL="1828727" indent="0">
              <a:buFontTx/>
              <a:buNone/>
              <a:defRPr sz="800"/>
            </a:lvl5pPr>
          </a:lstStyle>
          <a:p>
            <a:pPr lvl="0"/>
            <a:r>
              <a:rPr lang="en-US"/>
              <a:t>© UNIVERSITY OF UTAH HEALTH</a:t>
            </a:r>
          </a:p>
        </p:txBody>
      </p:sp>
      <p:pic>
        <p:nvPicPr>
          <p:cNvPr id="19" name="Graphic 18">
            <a:extLst>
              <a:ext uri="{FF2B5EF4-FFF2-40B4-BE49-F238E27FC236}">
                <a16:creationId xmlns:a16="http://schemas.microsoft.com/office/drawing/2014/main" id="{3B1CB2BC-13C6-166E-EEB0-23E7233CBAC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5" name="Text Placeholder 4">
            <a:extLst>
              <a:ext uri="{FF2B5EF4-FFF2-40B4-BE49-F238E27FC236}">
                <a16:creationId xmlns:a16="http://schemas.microsoft.com/office/drawing/2014/main" id="{0E0424C1-4308-D7B4-6CDA-2E15D77E6410}"/>
              </a:ext>
            </a:extLst>
          </p:cNvPr>
          <p:cNvSpPr>
            <a:spLocks noGrp="1"/>
          </p:cNvSpPr>
          <p:nvPr>
            <p:ph type="body" sz="quarter" idx="20" hasCustomPrompt="1"/>
          </p:nvPr>
        </p:nvSpPr>
        <p:spPr>
          <a:xfrm>
            <a:off x="6437313" y="3774110"/>
            <a:ext cx="5257585" cy="381000"/>
          </a:xfrm>
        </p:spPr>
        <p:txBody>
          <a:bodyPr/>
          <a:lstStyle>
            <a:lvl1pPr marL="0" indent="0">
              <a:buFontTx/>
              <a:buNone/>
              <a:defRPr sz="1400"/>
            </a:lvl1pPr>
          </a:lstStyle>
          <a:p>
            <a:pPr lvl="0"/>
            <a:r>
              <a:rPr lang="en-US"/>
              <a:t>@Handle	#Hashtag</a:t>
            </a:r>
          </a:p>
        </p:txBody>
      </p:sp>
      <p:sp>
        <p:nvSpPr>
          <p:cNvPr id="8" name="Text Placeholder 7">
            <a:extLst>
              <a:ext uri="{FF2B5EF4-FFF2-40B4-BE49-F238E27FC236}">
                <a16:creationId xmlns:a16="http://schemas.microsoft.com/office/drawing/2014/main" id="{094425D2-1B07-0149-332D-41DC1E0E3520}"/>
              </a:ext>
            </a:extLst>
          </p:cNvPr>
          <p:cNvSpPr>
            <a:spLocks noGrp="1"/>
          </p:cNvSpPr>
          <p:nvPr>
            <p:ph type="body" sz="quarter" idx="21" hasCustomPrompt="1"/>
          </p:nvPr>
        </p:nvSpPr>
        <p:spPr>
          <a:xfrm>
            <a:off x="6437313" y="3379035"/>
            <a:ext cx="5257800" cy="381000"/>
          </a:xfrm>
        </p:spPr>
        <p:txBody>
          <a:bodyPr/>
          <a:lstStyle>
            <a:lvl1pPr marL="0" indent="0">
              <a:buFontTx/>
              <a:buNone/>
              <a:defRPr sz="1800"/>
            </a:lvl1pPr>
            <a:lvl2pPr marL="457182" indent="0">
              <a:buFontTx/>
              <a:buNone/>
              <a:defRPr sz="1800"/>
            </a:lvl2pPr>
            <a:lvl3pPr marL="914363" indent="0">
              <a:buFontTx/>
              <a:buNone/>
              <a:defRPr sz="1800"/>
            </a:lvl3pPr>
            <a:lvl4pPr marL="1371545" indent="0">
              <a:buFontTx/>
              <a:buNone/>
              <a:defRPr sz="1800"/>
            </a:lvl4pPr>
            <a:lvl5pPr marL="1828727" indent="0">
              <a:buFontTx/>
              <a:buNone/>
              <a:defRPr sz="1800"/>
            </a:lvl5pPr>
          </a:lstStyle>
          <a:p>
            <a:pPr lvl="0"/>
            <a:r>
              <a:rPr lang="en-US" err="1"/>
              <a:t>First.Last@email.edu</a:t>
            </a:r>
            <a:endParaRPr lang="en-US"/>
          </a:p>
        </p:txBody>
      </p:sp>
    </p:spTree>
    <p:extLst>
      <p:ext uri="{BB962C8B-B14F-4D97-AF65-F5344CB8AC3E}">
        <p14:creationId xmlns:p14="http://schemas.microsoft.com/office/powerpoint/2010/main" val="37114842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95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_Chart Content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DABE5E8-0CC9-9DB9-BE83-7986CB21B102}"/>
              </a:ext>
            </a:extLst>
          </p:cNvPr>
          <p:cNvSpPr>
            <a:spLocks noGrp="1"/>
          </p:cNvSpPr>
          <p:nvPr>
            <p:ph sz="quarter" idx="14"/>
          </p:nvPr>
        </p:nvSpPr>
        <p:spPr>
          <a:xfrm>
            <a:off x="901701" y="1616400"/>
            <a:ext cx="10387012" cy="419576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E0DC4304-4303-CB5D-78E1-EDDB8E3C237B}"/>
              </a:ext>
            </a:extLst>
          </p:cNvPr>
          <p:cNvGrpSpPr/>
          <p:nvPr/>
        </p:nvGrpSpPr>
        <p:grpSpPr>
          <a:xfrm>
            <a:off x="10729913" y="6334847"/>
            <a:ext cx="1126458" cy="295807"/>
            <a:chOff x="6455388" y="4102692"/>
            <a:chExt cx="5543454" cy="1455705"/>
          </a:xfrm>
        </p:grpSpPr>
        <p:sp>
          <p:nvSpPr>
            <p:cNvPr id="3" name="Free-form: Shape 27">
              <a:extLst>
                <a:ext uri="{FF2B5EF4-FFF2-40B4-BE49-F238E27FC236}">
                  <a16:creationId xmlns:a16="http://schemas.microsoft.com/office/drawing/2014/main" id="{BFC92711-19FC-FEFD-6E61-EA9F0099B47F}"/>
                </a:ext>
              </a:extLst>
            </p:cNvPr>
            <p:cNvSpPr/>
            <p:nvPr/>
          </p:nvSpPr>
          <p:spPr>
            <a:xfrm>
              <a:off x="8423253" y="4383013"/>
              <a:ext cx="3575494" cy="683609"/>
            </a:xfrm>
            <a:custGeom>
              <a:avLst/>
              <a:gdLst>
                <a:gd name="connsiteX0" fmla="*/ 527495 w 3575494"/>
                <a:gd name="connsiteY0" fmla="*/ 0 h 683609"/>
                <a:gd name="connsiteX1" fmla="*/ 527495 w 3575494"/>
                <a:gd name="connsiteY1" fmla="*/ 683133 h 683609"/>
                <a:gd name="connsiteX2" fmla="*/ 399669 w 3575494"/>
                <a:gd name="connsiteY2" fmla="*/ 683133 h 683609"/>
                <a:gd name="connsiteX3" fmla="*/ 399669 w 3575494"/>
                <a:gd name="connsiteY3" fmla="*/ 400622 h 683609"/>
                <a:gd name="connsiteX4" fmla="*/ 125921 w 3575494"/>
                <a:gd name="connsiteY4" fmla="*/ 400622 h 683609"/>
                <a:gd name="connsiteX5" fmla="*/ 125921 w 3575494"/>
                <a:gd name="connsiteY5" fmla="*/ 683228 h 683609"/>
                <a:gd name="connsiteX6" fmla="*/ 0 w 3575494"/>
                <a:gd name="connsiteY6" fmla="*/ 683228 h 683609"/>
                <a:gd name="connsiteX7" fmla="*/ 0 w 3575494"/>
                <a:gd name="connsiteY7" fmla="*/ 0 h 683609"/>
                <a:gd name="connsiteX8" fmla="*/ 125921 w 3575494"/>
                <a:gd name="connsiteY8" fmla="*/ 0 h 683609"/>
                <a:gd name="connsiteX9" fmla="*/ 125921 w 3575494"/>
                <a:gd name="connsiteY9" fmla="*/ 286607 h 683609"/>
                <a:gd name="connsiteX10" fmla="*/ 399574 w 3575494"/>
                <a:gd name="connsiteY10" fmla="*/ 286607 h 683609"/>
                <a:gd name="connsiteX11" fmla="*/ 399574 w 3575494"/>
                <a:gd name="connsiteY11" fmla="*/ 0 h 683609"/>
                <a:gd name="connsiteX12" fmla="*/ 527495 w 3575494"/>
                <a:gd name="connsiteY12" fmla="*/ 0 h 683609"/>
                <a:gd name="connsiteX13" fmla="*/ 715994 w 3575494"/>
                <a:gd name="connsiteY13" fmla="*/ 0 h 683609"/>
                <a:gd name="connsiteX14" fmla="*/ 1138809 w 3575494"/>
                <a:gd name="connsiteY14" fmla="*/ 0 h 683609"/>
                <a:gd name="connsiteX15" fmla="*/ 1138809 w 3575494"/>
                <a:gd name="connsiteY15" fmla="*/ 113062 h 683609"/>
                <a:gd name="connsiteX16" fmla="*/ 841915 w 3575494"/>
                <a:gd name="connsiteY16" fmla="*/ 113062 h 683609"/>
                <a:gd name="connsiteX17" fmla="*/ 841915 w 3575494"/>
                <a:gd name="connsiteY17" fmla="*/ 290989 h 683609"/>
                <a:gd name="connsiteX18" fmla="*/ 1101662 w 3575494"/>
                <a:gd name="connsiteY18" fmla="*/ 290989 h 683609"/>
                <a:gd name="connsiteX19" fmla="*/ 1101662 w 3575494"/>
                <a:gd name="connsiteY19" fmla="*/ 403003 h 683609"/>
                <a:gd name="connsiteX20" fmla="*/ 841915 w 3575494"/>
                <a:gd name="connsiteY20" fmla="*/ 403003 h 683609"/>
                <a:gd name="connsiteX21" fmla="*/ 841915 w 3575494"/>
                <a:gd name="connsiteY21" fmla="*/ 570548 h 683609"/>
                <a:gd name="connsiteX22" fmla="*/ 1148334 w 3575494"/>
                <a:gd name="connsiteY22" fmla="*/ 570548 h 683609"/>
                <a:gd name="connsiteX23" fmla="*/ 1148334 w 3575494"/>
                <a:gd name="connsiteY23" fmla="*/ 683609 h 683609"/>
                <a:gd name="connsiteX24" fmla="*/ 715994 w 3575494"/>
                <a:gd name="connsiteY24" fmla="*/ 683609 h 683609"/>
                <a:gd name="connsiteX25" fmla="*/ 715994 w 3575494"/>
                <a:gd name="connsiteY25" fmla="*/ 0 h 683609"/>
                <a:gd name="connsiteX26" fmla="*/ 1686687 w 3575494"/>
                <a:gd name="connsiteY26" fmla="*/ 517589 h 683609"/>
                <a:gd name="connsiteX27" fmla="*/ 1431893 w 3575494"/>
                <a:gd name="connsiteY27" fmla="*/ 517589 h 683609"/>
                <a:gd name="connsiteX28" fmla="*/ 1369409 w 3575494"/>
                <a:gd name="connsiteY28" fmla="*/ 683228 h 683609"/>
                <a:gd name="connsiteX29" fmla="*/ 1234535 w 3575494"/>
                <a:gd name="connsiteY29" fmla="*/ 683228 h 683609"/>
                <a:gd name="connsiteX30" fmla="*/ 1490377 w 3575494"/>
                <a:gd name="connsiteY30" fmla="*/ 95 h 683609"/>
                <a:gd name="connsiteX31" fmla="*/ 1627251 w 3575494"/>
                <a:gd name="connsiteY31" fmla="*/ 95 h 683609"/>
                <a:gd name="connsiteX32" fmla="*/ 1883092 w 3575494"/>
                <a:gd name="connsiteY32" fmla="*/ 683228 h 683609"/>
                <a:gd name="connsiteX33" fmla="*/ 1749171 w 3575494"/>
                <a:gd name="connsiteY33" fmla="*/ 683228 h 683609"/>
                <a:gd name="connsiteX34" fmla="*/ 1686592 w 3575494"/>
                <a:gd name="connsiteY34" fmla="*/ 517589 h 683609"/>
                <a:gd name="connsiteX35" fmla="*/ 1474470 w 3575494"/>
                <a:gd name="connsiteY35" fmla="*/ 406527 h 683609"/>
                <a:gd name="connsiteX36" fmla="*/ 1645063 w 3575494"/>
                <a:gd name="connsiteY36" fmla="*/ 406527 h 683609"/>
                <a:gd name="connsiteX37" fmla="*/ 1558862 w 3575494"/>
                <a:gd name="connsiteY37" fmla="*/ 145733 h 683609"/>
                <a:gd name="connsiteX38" fmla="*/ 1474565 w 3575494"/>
                <a:gd name="connsiteY38" fmla="*/ 406527 h 683609"/>
                <a:gd name="connsiteX39" fmla="*/ 1995392 w 3575494"/>
                <a:gd name="connsiteY39" fmla="*/ 0 h 683609"/>
                <a:gd name="connsiteX40" fmla="*/ 2121980 w 3575494"/>
                <a:gd name="connsiteY40" fmla="*/ 0 h 683609"/>
                <a:gd name="connsiteX41" fmla="*/ 2121980 w 3575494"/>
                <a:gd name="connsiteY41" fmla="*/ 570167 h 683609"/>
                <a:gd name="connsiteX42" fmla="*/ 2385632 w 3575494"/>
                <a:gd name="connsiteY42" fmla="*/ 570167 h 683609"/>
                <a:gd name="connsiteX43" fmla="*/ 2385632 w 3575494"/>
                <a:gd name="connsiteY43" fmla="*/ 683228 h 683609"/>
                <a:gd name="connsiteX44" fmla="*/ 1995392 w 3575494"/>
                <a:gd name="connsiteY44" fmla="*/ 683228 h 683609"/>
                <a:gd name="connsiteX45" fmla="*/ 1995392 w 3575494"/>
                <a:gd name="connsiteY45" fmla="*/ 0 h 683609"/>
                <a:gd name="connsiteX46" fmla="*/ 2395157 w 3575494"/>
                <a:gd name="connsiteY46" fmla="*/ 0 h 683609"/>
                <a:gd name="connsiteX47" fmla="*/ 2907792 w 3575494"/>
                <a:gd name="connsiteY47" fmla="*/ 0 h 683609"/>
                <a:gd name="connsiteX48" fmla="*/ 2907792 w 3575494"/>
                <a:gd name="connsiteY48" fmla="*/ 116014 h 683609"/>
                <a:gd name="connsiteX49" fmla="*/ 2715863 w 3575494"/>
                <a:gd name="connsiteY49" fmla="*/ 116014 h 683609"/>
                <a:gd name="connsiteX50" fmla="*/ 2715863 w 3575494"/>
                <a:gd name="connsiteY50" fmla="*/ 683228 h 683609"/>
                <a:gd name="connsiteX51" fmla="*/ 2587942 w 3575494"/>
                <a:gd name="connsiteY51" fmla="*/ 683228 h 683609"/>
                <a:gd name="connsiteX52" fmla="*/ 2587942 w 3575494"/>
                <a:gd name="connsiteY52" fmla="*/ 116014 h 683609"/>
                <a:gd name="connsiteX53" fmla="*/ 2395061 w 3575494"/>
                <a:gd name="connsiteY53" fmla="*/ 116014 h 683609"/>
                <a:gd name="connsiteX54" fmla="*/ 2395061 w 3575494"/>
                <a:gd name="connsiteY54" fmla="*/ 0 h 683609"/>
                <a:gd name="connsiteX55" fmla="*/ 3575494 w 3575494"/>
                <a:gd name="connsiteY55" fmla="*/ 0 h 683609"/>
                <a:gd name="connsiteX56" fmla="*/ 3575494 w 3575494"/>
                <a:gd name="connsiteY56" fmla="*/ 683133 h 683609"/>
                <a:gd name="connsiteX57" fmla="*/ 3447764 w 3575494"/>
                <a:gd name="connsiteY57" fmla="*/ 683133 h 683609"/>
                <a:gd name="connsiteX58" fmla="*/ 3447764 w 3575494"/>
                <a:gd name="connsiteY58" fmla="*/ 400622 h 683609"/>
                <a:gd name="connsiteX59" fmla="*/ 3174111 w 3575494"/>
                <a:gd name="connsiteY59" fmla="*/ 400622 h 683609"/>
                <a:gd name="connsiteX60" fmla="*/ 3174111 w 3575494"/>
                <a:gd name="connsiteY60" fmla="*/ 683228 h 683609"/>
                <a:gd name="connsiteX61" fmla="*/ 3048191 w 3575494"/>
                <a:gd name="connsiteY61" fmla="*/ 683228 h 683609"/>
                <a:gd name="connsiteX62" fmla="*/ 3048191 w 3575494"/>
                <a:gd name="connsiteY62" fmla="*/ 0 h 683609"/>
                <a:gd name="connsiteX63" fmla="*/ 3174111 w 3575494"/>
                <a:gd name="connsiteY63" fmla="*/ 0 h 683609"/>
                <a:gd name="connsiteX64" fmla="*/ 3174111 w 3575494"/>
                <a:gd name="connsiteY64" fmla="*/ 286607 h 683609"/>
                <a:gd name="connsiteX65" fmla="*/ 3447764 w 3575494"/>
                <a:gd name="connsiteY65" fmla="*/ 286607 h 683609"/>
                <a:gd name="connsiteX66" fmla="*/ 3447764 w 3575494"/>
                <a:gd name="connsiteY66" fmla="*/ 0 h 683609"/>
                <a:gd name="connsiteX67" fmla="*/ 3575494 w 3575494"/>
                <a:gd name="connsiteY67" fmla="*/ 0 h 6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75494" h="683609">
                  <a:moveTo>
                    <a:pt x="527495" y="0"/>
                  </a:moveTo>
                  <a:lnTo>
                    <a:pt x="527495" y="683133"/>
                  </a:lnTo>
                  <a:lnTo>
                    <a:pt x="399669" y="683133"/>
                  </a:lnTo>
                  <a:lnTo>
                    <a:pt x="399669" y="400622"/>
                  </a:lnTo>
                  <a:lnTo>
                    <a:pt x="125921" y="400622"/>
                  </a:lnTo>
                  <a:lnTo>
                    <a:pt x="125921" y="683228"/>
                  </a:lnTo>
                  <a:lnTo>
                    <a:pt x="0" y="683228"/>
                  </a:lnTo>
                  <a:lnTo>
                    <a:pt x="0" y="0"/>
                  </a:lnTo>
                  <a:lnTo>
                    <a:pt x="125921" y="0"/>
                  </a:lnTo>
                  <a:lnTo>
                    <a:pt x="125921" y="286607"/>
                  </a:lnTo>
                  <a:lnTo>
                    <a:pt x="399574" y="286607"/>
                  </a:lnTo>
                  <a:lnTo>
                    <a:pt x="399574" y="0"/>
                  </a:lnTo>
                  <a:lnTo>
                    <a:pt x="527495" y="0"/>
                  </a:lnTo>
                  <a:close/>
                  <a:moveTo>
                    <a:pt x="715994" y="0"/>
                  </a:moveTo>
                  <a:lnTo>
                    <a:pt x="1138809" y="0"/>
                  </a:lnTo>
                  <a:lnTo>
                    <a:pt x="1138809" y="113062"/>
                  </a:lnTo>
                  <a:lnTo>
                    <a:pt x="841915" y="113062"/>
                  </a:lnTo>
                  <a:lnTo>
                    <a:pt x="841915" y="290989"/>
                  </a:lnTo>
                  <a:lnTo>
                    <a:pt x="1101662" y="290989"/>
                  </a:lnTo>
                  <a:lnTo>
                    <a:pt x="1101662" y="403003"/>
                  </a:lnTo>
                  <a:lnTo>
                    <a:pt x="841915" y="403003"/>
                  </a:lnTo>
                  <a:lnTo>
                    <a:pt x="841915" y="570548"/>
                  </a:lnTo>
                  <a:lnTo>
                    <a:pt x="1148334" y="570548"/>
                  </a:lnTo>
                  <a:lnTo>
                    <a:pt x="1148334" y="683609"/>
                  </a:lnTo>
                  <a:lnTo>
                    <a:pt x="715994" y="683609"/>
                  </a:lnTo>
                  <a:lnTo>
                    <a:pt x="715994" y="0"/>
                  </a:lnTo>
                  <a:close/>
                  <a:moveTo>
                    <a:pt x="1686687" y="517589"/>
                  </a:moveTo>
                  <a:lnTo>
                    <a:pt x="1431893" y="517589"/>
                  </a:lnTo>
                  <a:lnTo>
                    <a:pt x="1369409" y="683228"/>
                  </a:lnTo>
                  <a:lnTo>
                    <a:pt x="1234535" y="683228"/>
                  </a:lnTo>
                  <a:lnTo>
                    <a:pt x="1490377" y="95"/>
                  </a:lnTo>
                  <a:lnTo>
                    <a:pt x="1627251" y="95"/>
                  </a:lnTo>
                  <a:lnTo>
                    <a:pt x="1883092" y="683228"/>
                  </a:lnTo>
                  <a:lnTo>
                    <a:pt x="1749171" y="683228"/>
                  </a:lnTo>
                  <a:lnTo>
                    <a:pt x="1686592" y="517589"/>
                  </a:lnTo>
                  <a:close/>
                  <a:moveTo>
                    <a:pt x="1474470" y="406527"/>
                  </a:moveTo>
                  <a:lnTo>
                    <a:pt x="1645063" y="406527"/>
                  </a:lnTo>
                  <a:lnTo>
                    <a:pt x="1558862" y="145733"/>
                  </a:lnTo>
                  <a:lnTo>
                    <a:pt x="1474565" y="406527"/>
                  </a:lnTo>
                  <a:close/>
                  <a:moveTo>
                    <a:pt x="1995392" y="0"/>
                  </a:moveTo>
                  <a:lnTo>
                    <a:pt x="2121980" y="0"/>
                  </a:lnTo>
                  <a:lnTo>
                    <a:pt x="2121980" y="570167"/>
                  </a:lnTo>
                  <a:lnTo>
                    <a:pt x="2385632" y="570167"/>
                  </a:lnTo>
                  <a:lnTo>
                    <a:pt x="2385632" y="683228"/>
                  </a:lnTo>
                  <a:lnTo>
                    <a:pt x="1995392" y="683228"/>
                  </a:lnTo>
                  <a:lnTo>
                    <a:pt x="1995392" y="0"/>
                  </a:lnTo>
                  <a:close/>
                  <a:moveTo>
                    <a:pt x="2395157" y="0"/>
                  </a:moveTo>
                  <a:lnTo>
                    <a:pt x="2907792" y="0"/>
                  </a:lnTo>
                  <a:lnTo>
                    <a:pt x="2907792" y="116014"/>
                  </a:lnTo>
                  <a:lnTo>
                    <a:pt x="2715863" y="116014"/>
                  </a:lnTo>
                  <a:lnTo>
                    <a:pt x="2715863" y="683228"/>
                  </a:lnTo>
                  <a:lnTo>
                    <a:pt x="2587942" y="683228"/>
                  </a:lnTo>
                  <a:lnTo>
                    <a:pt x="2587942" y="116014"/>
                  </a:lnTo>
                  <a:lnTo>
                    <a:pt x="2395061" y="116014"/>
                  </a:lnTo>
                  <a:lnTo>
                    <a:pt x="2395061" y="0"/>
                  </a:lnTo>
                  <a:close/>
                  <a:moveTo>
                    <a:pt x="3575494" y="0"/>
                  </a:moveTo>
                  <a:lnTo>
                    <a:pt x="3575494" y="683133"/>
                  </a:lnTo>
                  <a:lnTo>
                    <a:pt x="3447764" y="683133"/>
                  </a:lnTo>
                  <a:lnTo>
                    <a:pt x="3447764" y="400622"/>
                  </a:lnTo>
                  <a:lnTo>
                    <a:pt x="3174111" y="400622"/>
                  </a:lnTo>
                  <a:lnTo>
                    <a:pt x="3174111" y="683228"/>
                  </a:lnTo>
                  <a:lnTo>
                    <a:pt x="3048191" y="683228"/>
                  </a:lnTo>
                  <a:lnTo>
                    <a:pt x="3048191" y="0"/>
                  </a:lnTo>
                  <a:lnTo>
                    <a:pt x="3174111" y="0"/>
                  </a:lnTo>
                  <a:lnTo>
                    <a:pt x="3174111" y="286607"/>
                  </a:lnTo>
                  <a:lnTo>
                    <a:pt x="3447764" y="286607"/>
                  </a:lnTo>
                  <a:lnTo>
                    <a:pt x="3447764" y="0"/>
                  </a:lnTo>
                  <a:lnTo>
                    <a:pt x="3575494" y="0"/>
                  </a:lnTo>
                  <a:close/>
                </a:path>
              </a:pathLst>
            </a:custGeom>
            <a:solidFill>
              <a:schemeClr val="accent1"/>
            </a:solidFill>
            <a:ln w="0" cap="flat">
              <a:noFill/>
              <a:prstDash val="solid"/>
              <a:miter/>
            </a:ln>
          </p:spPr>
          <p:txBody>
            <a:bodyPr rtlCol="0" anchor="ctr"/>
            <a:lstStyle/>
            <a:p>
              <a:endParaRPr lang="en-GB"/>
            </a:p>
          </p:txBody>
        </p:sp>
        <p:sp>
          <p:nvSpPr>
            <p:cNvPr id="5" name="Free-form: Shape 28">
              <a:extLst>
                <a:ext uri="{FF2B5EF4-FFF2-40B4-BE49-F238E27FC236}">
                  <a16:creationId xmlns:a16="http://schemas.microsoft.com/office/drawing/2014/main" id="{92352732-CF8C-C3B8-6DCB-8A7816FDFB85}"/>
                </a:ext>
              </a:extLst>
            </p:cNvPr>
            <p:cNvSpPr/>
            <p:nvPr/>
          </p:nvSpPr>
          <p:spPr>
            <a:xfrm>
              <a:off x="8418776" y="5302158"/>
              <a:ext cx="3580066" cy="255953"/>
            </a:xfrm>
            <a:custGeom>
              <a:avLst/>
              <a:gdLst>
                <a:gd name="connsiteX0" fmla="*/ 146113 w 3580066"/>
                <a:gd name="connsiteY0" fmla="*/ 165847 h 255953"/>
                <a:gd name="connsiteX1" fmla="*/ 146113 w 3580066"/>
                <a:gd name="connsiteY1" fmla="*/ 3065 h 255953"/>
                <a:gd name="connsiteX2" fmla="*/ 184880 w 3580066"/>
                <a:gd name="connsiteY2" fmla="*/ 3065 h 255953"/>
                <a:gd name="connsiteX3" fmla="*/ 184880 w 3580066"/>
                <a:gd name="connsiteY3" fmla="*/ 165847 h 255953"/>
                <a:gd name="connsiteX4" fmla="*/ 96964 w 3580066"/>
                <a:gd name="connsiteY4" fmla="*/ 255954 h 255953"/>
                <a:gd name="connsiteX5" fmla="*/ 92583 w 3580066"/>
                <a:gd name="connsiteY5" fmla="*/ 255954 h 255953"/>
                <a:gd name="connsiteX6" fmla="*/ 0 w 3580066"/>
                <a:gd name="connsiteY6" fmla="*/ 165943 h 255953"/>
                <a:gd name="connsiteX7" fmla="*/ 0 w 3580066"/>
                <a:gd name="connsiteY7" fmla="*/ 3160 h 255953"/>
                <a:gd name="connsiteX8" fmla="*/ 39148 w 3580066"/>
                <a:gd name="connsiteY8" fmla="*/ 3160 h 255953"/>
                <a:gd name="connsiteX9" fmla="*/ 39148 w 3580066"/>
                <a:gd name="connsiteY9" fmla="*/ 165943 h 255953"/>
                <a:gd name="connsiteX10" fmla="*/ 92678 w 3580066"/>
                <a:gd name="connsiteY10" fmla="*/ 219473 h 255953"/>
                <a:gd name="connsiteX11" fmla="*/ 146209 w 3580066"/>
                <a:gd name="connsiteY11" fmla="*/ 165943 h 255953"/>
                <a:gd name="connsiteX12" fmla="*/ 146113 w 3580066"/>
                <a:gd name="connsiteY12" fmla="*/ 165943 h 255953"/>
                <a:gd name="connsiteX13" fmla="*/ 434435 w 3580066"/>
                <a:gd name="connsiteY13" fmla="*/ 252239 h 255953"/>
                <a:gd name="connsiteX14" fmla="*/ 398621 w 3580066"/>
                <a:gd name="connsiteY14" fmla="*/ 252239 h 255953"/>
                <a:gd name="connsiteX15" fmla="*/ 291560 w 3580066"/>
                <a:gd name="connsiteY15" fmla="*/ 73931 h 255953"/>
                <a:gd name="connsiteX16" fmla="*/ 291560 w 3580066"/>
                <a:gd name="connsiteY16" fmla="*/ 252239 h 255953"/>
                <a:gd name="connsiteX17" fmla="*/ 253460 w 3580066"/>
                <a:gd name="connsiteY17" fmla="*/ 252239 h 255953"/>
                <a:gd name="connsiteX18" fmla="*/ 253460 w 3580066"/>
                <a:gd name="connsiteY18" fmla="*/ 3065 h 255953"/>
                <a:gd name="connsiteX19" fmla="*/ 290417 w 3580066"/>
                <a:gd name="connsiteY19" fmla="*/ 3065 h 255953"/>
                <a:gd name="connsiteX20" fmla="*/ 396335 w 3580066"/>
                <a:gd name="connsiteY20" fmla="*/ 179944 h 255953"/>
                <a:gd name="connsiteX21" fmla="*/ 396335 w 3580066"/>
                <a:gd name="connsiteY21" fmla="*/ 3065 h 255953"/>
                <a:gd name="connsiteX22" fmla="*/ 434435 w 3580066"/>
                <a:gd name="connsiteY22" fmla="*/ 3065 h 255953"/>
                <a:gd name="connsiteX23" fmla="*/ 434435 w 3580066"/>
                <a:gd name="connsiteY23" fmla="*/ 252239 h 255953"/>
                <a:gd name="connsiteX24" fmla="*/ 497014 w 3580066"/>
                <a:gd name="connsiteY24" fmla="*/ 3065 h 255953"/>
                <a:gd name="connsiteX25" fmla="*/ 535114 w 3580066"/>
                <a:gd name="connsiteY25" fmla="*/ 3065 h 255953"/>
                <a:gd name="connsiteX26" fmla="*/ 535114 w 3580066"/>
                <a:gd name="connsiteY26" fmla="*/ 252239 h 255953"/>
                <a:gd name="connsiteX27" fmla="*/ 497014 w 3580066"/>
                <a:gd name="connsiteY27" fmla="*/ 252239 h 255953"/>
                <a:gd name="connsiteX28" fmla="*/ 497014 w 3580066"/>
                <a:gd name="connsiteY28" fmla="*/ 3065 h 255953"/>
                <a:gd name="connsiteX29" fmla="*/ 622935 w 3580066"/>
                <a:gd name="connsiteY29" fmla="*/ 3065 h 255953"/>
                <a:gd name="connsiteX30" fmla="*/ 676180 w 3580066"/>
                <a:gd name="connsiteY30" fmla="*/ 188231 h 255953"/>
                <a:gd name="connsiteX31" fmla="*/ 729710 w 3580066"/>
                <a:gd name="connsiteY31" fmla="*/ 3065 h 255953"/>
                <a:gd name="connsiteX32" fmla="*/ 769525 w 3580066"/>
                <a:gd name="connsiteY32" fmla="*/ 3065 h 255953"/>
                <a:gd name="connsiteX33" fmla="*/ 694372 w 3580066"/>
                <a:gd name="connsiteY33" fmla="*/ 252239 h 255953"/>
                <a:gd name="connsiteX34" fmla="*/ 658558 w 3580066"/>
                <a:gd name="connsiteY34" fmla="*/ 252239 h 255953"/>
                <a:gd name="connsiteX35" fmla="*/ 583025 w 3580066"/>
                <a:gd name="connsiteY35" fmla="*/ 3065 h 255953"/>
                <a:gd name="connsiteX36" fmla="*/ 623125 w 3580066"/>
                <a:gd name="connsiteY36" fmla="*/ 3065 h 255953"/>
                <a:gd name="connsiteX37" fmla="*/ 813911 w 3580066"/>
                <a:gd name="connsiteY37" fmla="*/ 3065 h 255953"/>
                <a:gd name="connsiteX38" fmla="*/ 964025 w 3580066"/>
                <a:gd name="connsiteY38" fmla="*/ 3065 h 255953"/>
                <a:gd name="connsiteX39" fmla="*/ 964025 w 3580066"/>
                <a:gd name="connsiteY39" fmla="*/ 38212 h 255953"/>
                <a:gd name="connsiteX40" fmla="*/ 852297 w 3580066"/>
                <a:gd name="connsiteY40" fmla="*/ 38212 h 255953"/>
                <a:gd name="connsiteX41" fmla="*/ 852297 w 3580066"/>
                <a:gd name="connsiteY41" fmla="*/ 111936 h 255953"/>
                <a:gd name="connsiteX42" fmla="*/ 949928 w 3580066"/>
                <a:gd name="connsiteY42" fmla="*/ 111936 h 255953"/>
                <a:gd name="connsiteX43" fmla="*/ 949928 w 3580066"/>
                <a:gd name="connsiteY43" fmla="*/ 146988 h 255953"/>
                <a:gd name="connsiteX44" fmla="*/ 852297 w 3580066"/>
                <a:gd name="connsiteY44" fmla="*/ 146988 h 255953"/>
                <a:gd name="connsiteX45" fmla="*/ 852297 w 3580066"/>
                <a:gd name="connsiteY45" fmla="*/ 216806 h 255953"/>
                <a:gd name="connsiteX46" fmla="*/ 967645 w 3580066"/>
                <a:gd name="connsiteY46" fmla="*/ 216806 h 255953"/>
                <a:gd name="connsiteX47" fmla="*/ 967645 w 3580066"/>
                <a:gd name="connsiteY47" fmla="*/ 251953 h 255953"/>
                <a:gd name="connsiteX48" fmla="*/ 813911 w 3580066"/>
                <a:gd name="connsiteY48" fmla="*/ 251953 h 255953"/>
                <a:gd name="connsiteX49" fmla="*/ 813911 w 3580066"/>
                <a:gd name="connsiteY49" fmla="*/ 3160 h 255953"/>
                <a:gd name="connsiteX50" fmla="*/ 1200436 w 3580066"/>
                <a:gd name="connsiteY50" fmla="*/ 252239 h 255953"/>
                <a:gd name="connsiteX51" fmla="*/ 1153763 w 3580066"/>
                <a:gd name="connsiteY51" fmla="*/ 252239 h 255953"/>
                <a:gd name="connsiteX52" fmla="*/ 1091565 w 3580066"/>
                <a:gd name="connsiteY52" fmla="*/ 160799 h 255953"/>
                <a:gd name="connsiteX53" fmla="*/ 1064800 w 3580066"/>
                <a:gd name="connsiteY53" fmla="*/ 160799 h 255953"/>
                <a:gd name="connsiteX54" fmla="*/ 1064800 w 3580066"/>
                <a:gd name="connsiteY54" fmla="*/ 252239 h 255953"/>
                <a:gd name="connsiteX55" fmla="*/ 1026128 w 3580066"/>
                <a:gd name="connsiteY55" fmla="*/ 252239 h 255953"/>
                <a:gd name="connsiteX56" fmla="*/ 1026128 w 3580066"/>
                <a:gd name="connsiteY56" fmla="*/ 3065 h 255953"/>
                <a:gd name="connsiteX57" fmla="*/ 1123379 w 3580066"/>
                <a:gd name="connsiteY57" fmla="*/ 3065 h 255953"/>
                <a:gd name="connsiteX58" fmla="*/ 1199483 w 3580066"/>
                <a:gd name="connsiteY58" fmla="*/ 82218 h 255953"/>
                <a:gd name="connsiteX59" fmla="*/ 1135094 w 3580066"/>
                <a:gd name="connsiteY59" fmla="*/ 159180 h 255953"/>
                <a:gd name="connsiteX60" fmla="*/ 1200245 w 3580066"/>
                <a:gd name="connsiteY60" fmla="*/ 252144 h 255953"/>
                <a:gd name="connsiteX61" fmla="*/ 1064895 w 3580066"/>
                <a:gd name="connsiteY61" fmla="*/ 38117 h 255953"/>
                <a:gd name="connsiteX62" fmla="*/ 1064895 w 3580066"/>
                <a:gd name="connsiteY62" fmla="*/ 125271 h 255953"/>
                <a:gd name="connsiteX63" fmla="*/ 1120616 w 3580066"/>
                <a:gd name="connsiteY63" fmla="*/ 125271 h 255953"/>
                <a:gd name="connsiteX64" fmla="*/ 1159669 w 3580066"/>
                <a:gd name="connsiteY64" fmla="*/ 81837 h 255953"/>
                <a:gd name="connsiteX65" fmla="*/ 1121569 w 3580066"/>
                <a:gd name="connsiteY65" fmla="*/ 38022 h 255953"/>
                <a:gd name="connsiteX66" fmla="*/ 1064895 w 3580066"/>
                <a:gd name="connsiteY66" fmla="*/ 38022 h 255953"/>
                <a:gd name="connsiteX67" fmla="*/ 1290256 w 3580066"/>
                <a:gd name="connsiteY67" fmla="*/ 179849 h 255953"/>
                <a:gd name="connsiteX68" fmla="*/ 1339882 w 3580066"/>
                <a:gd name="connsiteY68" fmla="*/ 220711 h 255953"/>
                <a:gd name="connsiteX69" fmla="*/ 1386935 w 3580066"/>
                <a:gd name="connsiteY69" fmla="*/ 186707 h 255953"/>
                <a:gd name="connsiteX70" fmla="*/ 1347502 w 3580066"/>
                <a:gd name="connsiteY70" fmla="*/ 146131 h 255953"/>
                <a:gd name="connsiteX71" fmla="*/ 1315974 w 3580066"/>
                <a:gd name="connsiteY71" fmla="*/ 138225 h 255953"/>
                <a:gd name="connsiteX72" fmla="*/ 1254062 w 3580066"/>
                <a:gd name="connsiteY72" fmla="*/ 71550 h 255953"/>
                <a:gd name="connsiteX73" fmla="*/ 1336072 w 3580066"/>
                <a:gd name="connsiteY73" fmla="*/ 303 h 255953"/>
                <a:gd name="connsiteX74" fmla="*/ 1417034 w 3580066"/>
                <a:gd name="connsiteY74" fmla="*/ 74026 h 255953"/>
                <a:gd name="connsiteX75" fmla="*/ 1378934 w 3580066"/>
                <a:gd name="connsiteY75" fmla="*/ 74026 h 255953"/>
                <a:gd name="connsiteX76" fmla="*/ 1335500 w 3580066"/>
                <a:gd name="connsiteY76" fmla="*/ 35926 h 255953"/>
                <a:gd name="connsiteX77" fmla="*/ 1292447 w 3580066"/>
                <a:gd name="connsiteY77" fmla="*/ 70312 h 255953"/>
                <a:gd name="connsiteX78" fmla="*/ 1325785 w 3580066"/>
                <a:gd name="connsiteY78" fmla="*/ 102887 h 255953"/>
                <a:gd name="connsiteX79" fmla="*/ 1357598 w 3580066"/>
                <a:gd name="connsiteY79" fmla="*/ 111174 h 255953"/>
                <a:gd name="connsiteX80" fmla="*/ 1424940 w 3580066"/>
                <a:gd name="connsiteY80" fmla="*/ 188517 h 255953"/>
                <a:gd name="connsiteX81" fmla="*/ 1339977 w 3580066"/>
                <a:gd name="connsiteY81" fmla="*/ 255192 h 255953"/>
                <a:gd name="connsiteX82" fmla="*/ 1252156 w 3580066"/>
                <a:gd name="connsiteY82" fmla="*/ 179087 h 255953"/>
                <a:gd name="connsiteX83" fmla="*/ 1290256 w 3580066"/>
                <a:gd name="connsiteY83" fmla="*/ 179754 h 255953"/>
                <a:gd name="connsiteX84" fmla="*/ 1475041 w 3580066"/>
                <a:gd name="connsiteY84" fmla="*/ 2970 h 255953"/>
                <a:gd name="connsiteX85" fmla="*/ 1513141 w 3580066"/>
                <a:gd name="connsiteY85" fmla="*/ 2970 h 255953"/>
                <a:gd name="connsiteX86" fmla="*/ 1513141 w 3580066"/>
                <a:gd name="connsiteY86" fmla="*/ 252144 h 255953"/>
                <a:gd name="connsiteX87" fmla="*/ 1475041 w 3580066"/>
                <a:gd name="connsiteY87" fmla="*/ 252144 h 255953"/>
                <a:gd name="connsiteX88" fmla="*/ 1475041 w 3580066"/>
                <a:gd name="connsiteY88" fmla="*/ 2970 h 255953"/>
                <a:gd name="connsiteX89" fmla="*/ 1557147 w 3580066"/>
                <a:gd name="connsiteY89" fmla="*/ 2970 h 255953"/>
                <a:gd name="connsiteX90" fmla="*/ 1742980 w 3580066"/>
                <a:gd name="connsiteY90" fmla="*/ 2970 h 255953"/>
                <a:gd name="connsiteX91" fmla="*/ 1742980 w 3580066"/>
                <a:gd name="connsiteY91" fmla="*/ 38784 h 255953"/>
                <a:gd name="connsiteX92" fmla="*/ 1669732 w 3580066"/>
                <a:gd name="connsiteY92" fmla="*/ 38784 h 255953"/>
                <a:gd name="connsiteX93" fmla="*/ 1669732 w 3580066"/>
                <a:gd name="connsiteY93" fmla="*/ 252239 h 255953"/>
                <a:gd name="connsiteX94" fmla="*/ 1630680 w 3580066"/>
                <a:gd name="connsiteY94" fmla="*/ 252239 h 255953"/>
                <a:gd name="connsiteX95" fmla="*/ 1630680 w 3580066"/>
                <a:gd name="connsiteY95" fmla="*/ 38879 h 255953"/>
                <a:gd name="connsiteX96" fmla="*/ 1557338 w 3580066"/>
                <a:gd name="connsiteY96" fmla="*/ 38879 h 255953"/>
                <a:gd name="connsiteX97" fmla="*/ 1557338 w 3580066"/>
                <a:gd name="connsiteY97" fmla="*/ 2970 h 255953"/>
                <a:gd name="connsiteX98" fmla="*/ 1861375 w 3580066"/>
                <a:gd name="connsiteY98" fmla="*/ 252144 h 255953"/>
                <a:gd name="connsiteX99" fmla="*/ 1861375 w 3580066"/>
                <a:gd name="connsiteY99" fmla="*/ 137939 h 255953"/>
                <a:gd name="connsiteX100" fmla="*/ 1766221 w 3580066"/>
                <a:gd name="connsiteY100" fmla="*/ 3065 h 255953"/>
                <a:gd name="connsiteX101" fmla="*/ 1812227 w 3580066"/>
                <a:gd name="connsiteY101" fmla="*/ 3065 h 255953"/>
                <a:gd name="connsiteX102" fmla="*/ 1880997 w 3580066"/>
                <a:gd name="connsiteY102" fmla="*/ 102125 h 255953"/>
                <a:gd name="connsiteX103" fmla="*/ 1950434 w 3580066"/>
                <a:gd name="connsiteY103" fmla="*/ 3065 h 255953"/>
                <a:gd name="connsiteX104" fmla="*/ 1996440 w 3580066"/>
                <a:gd name="connsiteY104" fmla="*/ 3065 h 255953"/>
                <a:gd name="connsiteX105" fmla="*/ 1900619 w 3580066"/>
                <a:gd name="connsiteY105" fmla="*/ 138320 h 255953"/>
                <a:gd name="connsiteX106" fmla="*/ 1900619 w 3580066"/>
                <a:gd name="connsiteY106" fmla="*/ 252525 h 255953"/>
                <a:gd name="connsiteX107" fmla="*/ 1861566 w 3580066"/>
                <a:gd name="connsiteY107" fmla="*/ 252144 h 255953"/>
                <a:gd name="connsiteX108" fmla="*/ 2238566 w 3580066"/>
                <a:gd name="connsiteY108" fmla="*/ 17 h 255953"/>
                <a:gd name="connsiteX109" fmla="*/ 2368391 w 3580066"/>
                <a:gd name="connsiteY109" fmla="*/ 125842 h 255953"/>
                <a:gd name="connsiteX110" fmla="*/ 2242566 w 3580066"/>
                <a:gd name="connsiteY110" fmla="*/ 255668 h 255953"/>
                <a:gd name="connsiteX111" fmla="*/ 2112740 w 3580066"/>
                <a:gd name="connsiteY111" fmla="*/ 129843 h 255953"/>
                <a:gd name="connsiteX112" fmla="*/ 2112740 w 3580066"/>
                <a:gd name="connsiteY112" fmla="*/ 128033 h 255953"/>
                <a:gd name="connsiteX113" fmla="*/ 2237327 w 3580066"/>
                <a:gd name="connsiteY113" fmla="*/ 17 h 255953"/>
                <a:gd name="connsiteX114" fmla="*/ 2238566 w 3580066"/>
                <a:gd name="connsiteY114" fmla="*/ 17 h 255953"/>
                <a:gd name="connsiteX115" fmla="*/ 2238566 w 3580066"/>
                <a:gd name="connsiteY115" fmla="*/ 218140 h 255953"/>
                <a:gd name="connsiteX116" fmla="*/ 2331530 w 3580066"/>
                <a:gd name="connsiteY116" fmla="*/ 130700 h 255953"/>
                <a:gd name="connsiteX117" fmla="*/ 2244090 w 3580066"/>
                <a:gd name="connsiteY117" fmla="*/ 37736 h 255953"/>
                <a:gd name="connsiteX118" fmla="*/ 2151126 w 3580066"/>
                <a:gd name="connsiteY118" fmla="*/ 125176 h 255953"/>
                <a:gd name="connsiteX119" fmla="*/ 2151126 w 3580066"/>
                <a:gd name="connsiteY119" fmla="*/ 128128 h 255953"/>
                <a:gd name="connsiteX120" fmla="*/ 2237423 w 3580066"/>
                <a:gd name="connsiteY120" fmla="*/ 218235 h 255953"/>
                <a:gd name="connsiteX121" fmla="*/ 2238566 w 3580066"/>
                <a:gd name="connsiteY121" fmla="*/ 218235 h 255953"/>
                <a:gd name="connsiteX122" fmla="*/ 2238566 w 3580066"/>
                <a:gd name="connsiteY122" fmla="*/ 218235 h 255953"/>
                <a:gd name="connsiteX123" fmla="*/ 2413349 w 3580066"/>
                <a:gd name="connsiteY123" fmla="*/ 2970 h 255953"/>
                <a:gd name="connsiteX124" fmla="*/ 2561558 w 3580066"/>
                <a:gd name="connsiteY124" fmla="*/ 2970 h 255953"/>
                <a:gd name="connsiteX125" fmla="*/ 2561558 w 3580066"/>
                <a:gd name="connsiteY125" fmla="*/ 38117 h 255953"/>
                <a:gd name="connsiteX126" fmla="*/ 2451640 w 3580066"/>
                <a:gd name="connsiteY126" fmla="*/ 38117 h 255953"/>
                <a:gd name="connsiteX127" fmla="*/ 2451640 w 3580066"/>
                <a:gd name="connsiteY127" fmla="*/ 111841 h 255953"/>
                <a:gd name="connsiteX128" fmla="*/ 2538413 w 3580066"/>
                <a:gd name="connsiteY128" fmla="*/ 111841 h 255953"/>
                <a:gd name="connsiteX129" fmla="*/ 2538413 w 3580066"/>
                <a:gd name="connsiteY129" fmla="*/ 146893 h 255953"/>
                <a:gd name="connsiteX130" fmla="*/ 2451640 w 3580066"/>
                <a:gd name="connsiteY130" fmla="*/ 146893 h 255953"/>
                <a:gd name="connsiteX131" fmla="*/ 2451640 w 3580066"/>
                <a:gd name="connsiteY131" fmla="*/ 251572 h 255953"/>
                <a:gd name="connsiteX132" fmla="*/ 2413540 w 3580066"/>
                <a:gd name="connsiteY132" fmla="*/ 251572 h 255953"/>
                <a:gd name="connsiteX133" fmla="*/ 2413349 w 3580066"/>
                <a:gd name="connsiteY133" fmla="*/ 2970 h 255953"/>
                <a:gd name="connsiteX134" fmla="*/ 2842260 w 3580066"/>
                <a:gd name="connsiteY134" fmla="*/ 165752 h 255953"/>
                <a:gd name="connsiteX135" fmla="*/ 2842260 w 3580066"/>
                <a:gd name="connsiteY135" fmla="*/ 2970 h 255953"/>
                <a:gd name="connsiteX136" fmla="*/ 2881027 w 3580066"/>
                <a:gd name="connsiteY136" fmla="*/ 2970 h 255953"/>
                <a:gd name="connsiteX137" fmla="*/ 2881027 w 3580066"/>
                <a:gd name="connsiteY137" fmla="*/ 165752 h 255953"/>
                <a:gd name="connsiteX138" fmla="*/ 2793111 w 3580066"/>
                <a:gd name="connsiteY138" fmla="*/ 255859 h 255953"/>
                <a:gd name="connsiteX139" fmla="*/ 2788730 w 3580066"/>
                <a:gd name="connsiteY139" fmla="*/ 255859 h 255953"/>
                <a:gd name="connsiteX140" fmla="*/ 2696147 w 3580066"/>
                <a:gd name="connsiteY140" fmla="*/ 165847 h 255953"/>
                <a:gd name="connsiteX141" fmla="*/ 2696147 w 3580066"/>
                <a:gd name="connsiteY141" fmla="*/ 3065 h 255953"/>
                <a:gd name="connsiteX142" fmla="*/ 2735199 w 3580066"/>
                <a:gd name="connsiteY142" fmla="*/ 3065 h 255953"/>
                <a:gd name="connsiteX143" fmla="*/ 2735199 w 3580066"/>
                <a:gd name="connsiteY143" fmla="*/ 165847 h 255953"/>
                <a:gd name="connsiteX144" fmla="*/ 2788730 w 3580066"/>
                <a:gd name="connsiteY144" fmla="*/ 219378 h 255953"/>
                <a:gd name="connsiteX145" fmla="*/ 2842260 w 3580066"/>
                <a:gd name="connsiteY145" fmla="*/ 165847 h 255953"/>
                <a:gd name="connsiteX146" fmla="*/ 2930461 w 3580066"/>
                <a:gd name="connsiteY146" fmla="*/ 2970 h 255953"/>
                <a:gd name="connsiteX147" fmla="*/ 3116390 w 3580066"/>
                <a:gd name="connsiteY147" fmla="*/ 2970 h 255953"/>
                <a:gd name="connsiteX148" fmla="*/ 3116390 w 3580066"/>
                <a:gd name="connsiteY148" fmla="*/ 38784 h 255953"/>
                <a:gd name="connsiteX149" fmla="*/ 3043047 w 3580066"/>
                <a:gd name="connsiteY149" fmla="*/ 38784 h 255953"/>
                <a:gd name="connsiteX150" fmla="*/ 3043047 w 3580066"/>
                <a:gd name="connsiteY150" fmla="*/ 252239 h 255953"/>
                <a:gd name="connsiteX151" fmla="*/ 3003995 w 3580066"/>
                <a:gd name="connsiteY151" fmla="*/ 252239 h 255953"/>
                <a:gd name="connsiteX152" fmla="*/ 3003995 w 3580066"/>
                <a:gd name="connsiteY152" fmla="*/ 38879 h 255953"/>
                <a:gd name="connsiteX153" fmla="*/ 2930652 w 3580066"/>
                <a:gd name="connsiteY153" fmla="*/ 38879 h 255953"/>
                <a:gd name="connsiteX154" fmla="*/ 2930652 w 3580066"/>
                <a:gd name="connsiteY154" fmla="*/ 2970 h 255953"/>
                <a:gd name="connsiteX155" fmla="*/ 3280315 w 3580066"/>
                <a:gd name="connsiteY155" fmla="*/ 190422 h 255953"/>
                <a:gd name="connsiteX156" fmla="*/ 3179826 w 3580066"/>
                <a:gd name="connsiteY156" fmla="*/ 190422 h 255953"/>
                <a:gd name="connsiteX157" fmla="*/ 3155919 w 3580066"/>
                <a:gd name="connsiteY157" fmla="*/ 252715 h 255953"/>
                <a:gd name="connsiteX158" fmla="*/ 3115056 w 3580066"/>
                <a:gd name="connsiteY158" fmla="*/ 252715 h 255953"/>
                <a:gd name="connsiteX159" fmla="*/ 3208782 w 3580066"/>
                <a:gd name="connsiteY159" fmla="*/ 3065 h 255953"/>
                <a:gd name="connsiteX160" fmla="*/ 3250406 w 3580066"/>
                <a:gd name="connsiteY160" fmla="*/ 3065 h 255953"/>
                <a:gd name="connsiteX161" fmla="*/ 3344418 w 3580066"/>
                <a:gd name="connsiteY161" fmla="*/ 252239 h 255953"/>
                <a:gd name="connsiteX162" fmla="*/ 3303937 w 3580066"/>
                <a:gd name="connsiteY162" fmla="*/ 252239 h 255953"/>
                <a:gd name="connsiteX163" fmla="*/ 3280220 w 3580066"/>
                <a:gd name="connsiteY163" fmla="*/ 190422 h 255953"/>
                <a:gd name="connsiteX164" fmla="*/ 3192780 w 3580066"/>
                <a:gd name="connsiteY164" fmla="*/ 156037 h 255953"/>
                <a:gd name="connsiteX165" fmla="*/ 3267266 w 3580066"/>
                <a:gd name="connsiteY165" fmla="*/ 156037 h 255953"/>
                <a:gd name="connsiteX166" fmla="*/ 3230023 w 3580066"/>
                <a:gd name="connsiteY166" fmla="*/ 51357 h 255953"/>
                <a:gd name="connsiteX167" fmla="*/ 3192685 w 3580066"/>
                <a:gd name="connsiteY167" fmla="*/ 156037 h 255953"/>
                <a:gd name="connsiteX168" fmla="*/ 3580066 w 3580066"/>
                <a:gd name="connsiteY168" fmla="*/ 2970 h 255953"/>
                <a:gd name="connsiteX169" fmla="*/ 3580066 w 3580066"/>
                <a:gd name="connsiteY169" fmla="*/ 252144 h 255953"/>
                <a:gd name="connsiteX170" fmla="*/ 3541014 w 3580066"/>
                <a:gd name="connsiteY170" fmla="*/ 252144 h 255953"/>
                <a:gd name="connsiteX171" fmla="*/ 3541014 w 3580066"/>
                <a:gd name="connsiteY171" fmla="*/ 145845 h 255953"/>
                <a:gd name="connsiteX172" fmla="*/ 3428619 w 3580066"/>
                <a:gd name="connsiteY172" fmla="*/ 145845 h 255953"/>
                <a:gd name="connsiteX173" fmla="*/ 3428619 w 3580066"/>
                <a:gd name="connsiteY173" fmla="*/ 252144 h 255953"/>
                <a:gd name="connsiteX174" fmla="*/ 3390519 w 3580066"/>
                <a:gd name="connsiteY174" fmla="*/ 252144 h 255953"/>
                <a:gd name="connsiteX175" fmla="*/ 3390519 w 3580066"/>
                <a:gd name="connsiteY175" fmla="*/ 2970 h 255953"/>
                <a:gd name="connsiteX176" fmla="*/ 3428619 w 3580066"/>
                <a:gd name="connsiteY176" fmla="*/ 2970 h 255953"/>
                <a:gd name="connsiteX177" fmla="*/ 3428619 w 3580066"/>
                <a:gd name="connsiteY177" fmla="*/ 110698 h 255953"/>
                <a:gd name="connsiteX178" fmla="*/ 3541110 w 3580066"/>
                <a:gd name="connsiteY178" fmla="*/ 110698 h 255953"/>
                <a:gd name="connsiteX179" fmla="*/ 3541110 w 3580066"/>
                <a:gd name="connsiteY179" fmla="*/ 2970 h 255953"/>
                <a:gd name="connsiteX180" fmla="*/ 3580066 w 3580066"/>
                <a:gd name="connsiteY180" fmla="*/ 2970 h 2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580066" h="255953">
                  <a:moveTo>
                    <a:pt x="146113" y="165847"/>
                  </a:moveTo>
                  <a:lnTo>
                    <a:pt x="146113" y="3065"/>
                  </a:lnTo>
                  <a:lnTo>
                    <a:pt x="184880" y="3065"/>
                  </a:lnTo>
                  <a:lnTo>
                    <a:pt x="184880" y="165847"/>
                  </a:lnTo>
                  <a:cubicBezTo>
                    <a:pt x="185452" y="214996"/>
                    <a:pt x="146113" y="255382"/>
                    <a:pt x="96964" y="255954"/>
                  </a:cubicBezTo>
                  <a:cubicBezTo>
                    <a:pt x="95536" y="255954"/>
                    <a:pt x="94107" y="255954"/>
                    <a:pt x="92583" y="255954"/>
                  </a:cubicBezTo>
                  <a:cubicBezTo>
                    <a:pt x="42672" y="255954"/>
                    <a:pt x="0" y="220521"/>
                    <a:pt x="0" y="165943"/>
                  </a:cubicBezTo>
                  <a:lnTo>
                    <a:pt x="0" y="3160"/>
                  </a:lnTo>
                  <a:lnTo>
                    <a:pt x="39148" y="3160"/>
                  </a:lnTo>
                  <a:lnTo>
                    <a:pt x="39148" y="165943"/>
                  </a:lnTo>
                  <a:cubicBezTo>
                    <a:pt x="39148" y="195470"/>
                    <a:pt x="63151" y="219473"/>
                    <a:pt x="92678" y="219473"/>
                  </a:cubicBezTo>
                  <a:cubicBezTo>
                    <a:pt x="122206" y="219473"/>
                    <a:pt x="146209" y="195470"/>
                    <a:pt x="146209" y="165943"/>
                  </a:cubicBezTo>
                  <a:lnTo>
                    <a:pt x="146113" y="165943"/>
                  </a:lnTo>
                  <a:close/>
                  <a:moveTo>
                    <a:pt x="434435" y="252239"/>
                  </a:moveTo>
                  <a:lnTo>
                    <a:pt x="398621" y="252239"/>
                  </a:lnTo>
                  <a:lnTo>
                    <a:pt x="291560" y="73931"/>
                  </a:lnTo>
                  <a:lnTo>
                    <a:pt x="291560" y="252239"/>
                  </a:lnTo>
                  <a:lnTo>
                    <a:pt x="253460" y="252239"/>
                  </a:lnTo>
                  <a:lnTo>
                    <a:pt x="253460" y="3065"/>
                  </a:lnTo>
                  <a:lnTo>
                    <a:pt x="290417" y="3065"/>
                  </a:lnTo>
                  <a:lnTo>
                    <a:pt x="396335" y="179944"/>
                  </a:lnTo>
                  <a:lnTo>
                    <a:pt x="396335" y="3065"/>
                  </a:lnTo>
                  <a:lnTo>
                    <a:pt x="434435" y="3065"/>
                  </a:lnTo>
                  <a:lnTo>
                    <a:pt x="434435" y="252239"/>
                  </a:lnTo>
                  <a:close/>
                  <a:moveTo>
                    <a:pt x="497014" y="3065"/>
                  </a:moveTo>
                  <a:lnTo>
                    <a:pt x="535114" y="3065"/>
                  </a:lnTo>
                  <a:lnTo>
                    <a:pt x="535114" y="252239"/>
                  </a:lnTo>
                  <a:lnTo>
                    <a:pt x="497014" y="252239"/>
                  </a:lnTo>
                  <a:lnTo>
                    <a:pt x="497014" y="3065"/>
                  </a:lnTo>
                  <a:close/>
                  <a:moveTo>
                    <a:pt x="622935" y="3065"/>
                  </a:moveTo>
                  <a:lnTo>
                    <a:pt x="676180" y="188231"/>
                  </a:lnTo>
                  <a:lnTo>
                    <a:pt x="729710" y="3065"/>
                  </a:lnTo>
                  <a:lnTo>
                    <a:pt x="769525" y="3065"/>
                  </a:lnTo>
                  <a:lnTo>
                    <a:pt x="694372" y="252239"/>
                  </a:lnTo>
                  <a:lnTo>
                    <a:pt x="658558" y="252239"/>
                  </a:lnTo>
                  <a:lnTo>
                    <a:pt x="583025" y="3065"/>
                  </a:lnTo>
                  <a:lnTo>
                    <a:pt x="623125" y="3065"/>
                  </a:lnTo>
                  <a:close/>
                  <a:moveTo>
                    <a:pt x="813911" y="3065"/>
                  </a:moveTo>
                  <a:lnTo>
                    <a:pt x="964025" y="3065"/>
                  </a:lnTo>
                  <a:lnTo>
                    <a:pt x="964025" y="38212"/>
                  </a:lnTo>
                  <a:lnTo>
                    <a:pt x="852297" y="38212"/>
                  </a:lnTo>
                  <a:lnTo>
                    <a:pt x="852297" y="111936"/>
                  </a:lnTo>
                  <a:lnTo>
                    <a:pt x="949928" y="111936"/>
                  </a:lnTo>
                  <a:lnTo>
                    <a:pt x="949928" y="146988"/>
                  </a:lnTo>
                  <a:lnTo>
                    <a:pt x="852297" y="146988"/>
                  </a:lnTo>
                  <a:lnTo>
                    <a:pt x="852297" y="216806"/>
                  </a:lnTo>
                  <a:lnTo>
                    <a:pt x="967645" y="216806"/>
                  </a:lnTo>
                  <a:lnTo>
                    <a:pt x="967645" y="251953"/>
                  </a:lnTo>
                  <a:lnTo>
                    <a:pt x="813911" y="251953"/>
                  </a:lnTo>
                  <a:lnTo>
                    <a:pt x="813911" y="3160"/>
                  </a:lnTo>
                  <a:close/>
                  <a:moveTo>
                    <a:pt x="1200436" y="252239"/>
                  </a:moveTo>
                  <a:lnTo>
                    <a:pt x="1153763" y="252239"/>
                  </a:lnTo>
                  <a:lnTo>
                    <a:pt x="1091565" y="160799"/>
                  </a:lnTo>
                  <a:lnTo>
                    <a:pt x="1064800" y="160799"/>
                  </a:lnTo>
                  <a:lnTo>
                    <a:pt x="1064800" y="252239"/>
                  </a:lnTo>
                  <a:lnTo>
                    <a:pt x="1026128" y="252239"/>
                  </a:lnTo>
                  <a:lnTo>
                    <a:pt x="1026128" y="3065"/>
                  </a:lnTo>
                  <a:lnTo>
                    <a:pt x="1123379" y="3065"/>
                  </a:lnTo>
                  <a:cubicBezTo>
                    <a:pt x="1176909" y="3065"/>
                    <a:pt x="1199483" y="42499"/>
                    <a:pt x="1199483" y="82218"/>
                  </a:cubicBezTo>
                  <a:cubicBezTo>
                    <a:pt x="1199483" y="118794"/>
                    <a:pt x="1181005" y="154227"/>
                    <a:pt x="1135094" y="159180"/>
                  </a:cubicBezTo>
                  <a:lnTo>
                    <a:pt x="1200245" y="252144"/>
                  </a:lnTo>
                  <a:close/>
                  <a:moveTo>
                    <a:pt x="1064895" y="38117"/>
                  </a:moveTo>
                  <a:lnTo>
                    <a:pt x="1064895" y="125271"/>
                  </a:lnTo>
                  <a:lnTo>
                    <a:pt x="1120616" y="125271"/>
                  </a:lnTo>
                  <a:cubicBezTo>
                    <a:pt x="1148524" y="125271"/>
                    <a:pt x="1159669" y="103173"/>
                    <a:pt x="1159669" y="81837"/>
                  </a:cubicBezTo>
                  <a:cubicBezTo>
                    <a:pt x="1159669" y="60501"/>
                    <a:pt x="1148810" y="38022"/>
                    <a:pt x="1121569" y="38022"/>
                  </a:cubicBezTo>
                  <a:lnTo>
                    <a:pt x="1064895" y="38022"/>
                  </a:lnTo>
                  <a:close/>
                  <a:moveTo>
                    <a:pt x="1290256" y="179849"/>
                  </a:moveTo>
                  <a:cubicBezTo>
                    <a:pt x="1291019" y="200137"/>
                    <a:pt x="1310164" y="220711"/>
                    <a:pt x="1339882" y="220711"/>
                  </a:cubicBezTo>
                  <a:cubicBezTo>
                    <a:pt x="1369600" y="220711"/>
                    <a:pt x="1384364" y="204805"/>
                    <a:pt x="1386935" y="186707"/>
                  </a:cubicBezTo>
                  <a:cubicBezTo>
                    <a:pt x="1388364" y="163561"/>
                    <a:pt x="1370648" y="151560"/>
                    <a:pt x="1347502" y="146131"/>
                  </a:cubicBezTo>
                  <a:lnTo>
                    <a:pt x="1315974" y="138225"/>
                  </a:lnTo>
                  <a:cubicBezTo>
                    <a:pt x="1262444" y="123747"/>
                    <a:pt x="1254062" y="93362"/>
                    <a:pt x="1254062" y="71550"/>
                  </a:cubicBezTo>
                  <a:cubicBezTo>
                    <a:pt x="1254062" y="28878"/>
                    <a:pt x="1292162" y="303"/>
                    <a:pt x="1336072" y="303"/>
                  </a:cubicBezTo>
                  <a:cubicBezTo>
                    <a:pt x="1379982" y="303"/>
                    <a:pt x="1417034" y="28878"/>
                    <a:pt x="1417034" y="74026"/>
                  </a:cubicBezTo>
                  <a:lnTo>
                    <a:pt x="1378934" y="74026"/>
                  </a:lnTo>
                  <a:cubicBezTo>
                    <a:pt x="1378934" y="51262"/>
                    <a:pt x="1361218" y="35926"/>
                    <a:pt x="1335500" y="35926"/>
                  </a:cubicBezTo>
                  <a:cubicBezTo>
                    <a:pt x="1312736" y="35926"/>
                    <a:pt x="1292447" y="49642"/>
                    <a:pt x="1292447" y="70312"/>
                  </a:cubicBezTo>
                  <a:cubicBezTo>
                    <a:pt x="1292447" y="79837"/>
                    <a:pt x="1296067" y="95267"/>
                    <a:pt x="1325785" y="102887"/>
                  </a:cubicBezTo>
                  <a:lnTo>
                    <a:pt x="1357598" y="111174"/>
                  </a:lnTo>
                  <a:cubicBezTo>
                    <a:pt x="1407890" y="124604"/>
                    <a:pt x="1428845" y="152798"/>
                    <a:pt x="1424940" y="188517"/>
                  </a:cubicBezTo>
                  <a:cubicBezTo>
                    <a:pt x="1421321" y="227569"/>
                    <a:pt x="1387697" y="255192"/>
                    <a:pt x="1339977" y="255192"/>
                  </a:cubicBezTo>
                  <a:cubicBezTo>
                    <a:pt x="1288256" y="255192"/>
                    <a:pt x="1252156" y="219759"/>
                    <a:pt x="1252156" y="179087"/>
                  </a:cubicBezTo>
                  <a:lnTo>
                    <a:pt x="1290256" y="179754"/>
                  </a:lnTo>
                  <a:close/>
                  <a:moveTo>
                    <a:pt x="1475041" y="2970"/>
                  </a:moveTo>
                  <a:lnTo>
                    <a:pt x="1513141" y="2970"/>
                  </a:lnTo>
                  <a:lnTo>
                    <a:pt x="1513141" y="252144"/>
                  </a:lnTo>
                  <a:lnTo>
                    <a:pt x="1475041" y="252144"/>
                  </a:lnTo>
                  <a:lnTo>
                    <a:pt x="1475041" y="2970"/>
                  </a:lnTo>
                  <a:close/>
                  <a:moveTo>
                    <a:pt x="1557147" y="2970"/>
                  </a:moveTo>
                  <a:lnTo>
                    <a:pt x="1742980" y="2970"/>
                  </a:lnTo>
                  <a:lnTo>
                    <a:pt x="1742980" y="38784"/>
                  </a:lnTo>
                  <a:lnTo>
                    <a:pt x="1669732" y="38784"/>
                  </a:lnTo>
                  <a:lnTo>
                    <a:pt x="1669732" y="252239"/>
                  </a:lnTo>
                  <a:lnTo>
                    <a:pt x="1630680" y="252239"/>
                  </a:lnTo>
                  <a:lnTo>
                    <a:pt x="1630680" y="38879"/>
                  </a:lnTo>
                  <a:lnTo>
                    <a:pt x="1557338" y="38879"/>
                  </a:lnTo>
                  <a:lnTo>
                    <a:pt x="1557338" y="2970"/>
                  </a:lnTo>
                  <a:close/>
                  <a:moveTo>
                    <a:pt x="1861375" y="252144"/>
                  </a:moveTo>
                  <a:lnTo>
                    <a:pt x="1861375" y="137939"/>
                  </a:lnTo>
                  <a:lnTo>
                    <a:pt x="1766221" y="3065"/>
                  </a:lnTo>
                  <a:lnTo>
                    <a:pt x="1812227" y="3065"/>
                  </a:lnTo>
                  <a:lnTo>
                    <a:pt x="1880997" y="102125"/>
                  </a:lnTo>
                  <a:lnTo>
                    <a:pt x="1950434" y="3065"/>
                  </a:lnTo>
                  <a:lnTo>
                    <a:pt x="1996440" y="3065"/>
                  </a:lnTo>
                  <a:lnTo>
                    <a:pt x="1900619" y="138320"/>
                  </a:lnTo>
                  <a:lnTo>
                    <a:pt x="1900619" y="252525"/>
                  </a:lnTo>
                  <a:lnTo>
                    <a:pt x="1861566" y="252144"/>
                  </a:lnTo>
                  <a:close/>
                  <a:moveTo>
                    <a:pt x="2238566" y="17"/>
                  </a:moveTo>
                  <a:cubicBezTo>
                    <a:pt x="2309146" y="-1126"/>
                    <a:pt x="2367248" y="55262"/>
                    <a:pt x="2368391" y="125842"/>
                  </a:cubicBezTo>
                  <a:cubicBezTo>
                    <a:pt x="2369534" y="196423"/>
                    <a:pt x="2313146" y="254525"/>
                    <a:pt x="2242566" y="255668"/>
                  </a:cubicBezTo>
                  <a:cubicBezTo>
                    <a:pt x="2171986" y="256811"/>
                    <a:pt x="2113883" y="200423"/>
                    <a:pt x="2112740" y="129843"/>
                  </a:cubicBezTo>
                  <a:cubicBezTo>
                    <a:pt x="2112740" y="129271"/>
                    <a:pt x="2112740" y="128605"/>
                    <a:pt x="2112740" y="128033"/>
                  </a:cubicBezTo>
                  <a:cubicBezTo>
                    <a:pt x="2111788" y="58310"/>
                    <a:pt x="2167604" y="970"/>
                    <a:pt x="2237327" y="17"/>
                  </a:cubicBezTo>
                  <a:cubicBezTo>
                    <a:pt x="2237708" y="17"/>
                    <a:pt x="2238184" y="17"/>
                    <a:pt x="2238566" y="17"/>
                  </a:cubicBezTo>
                  <a:close/>
                  <a:moveTo>
                    <a:pt x="2238566" y="218140"/>
                  </a:moveTo>
                  <a:cubicBezTo>
                    <a:pt x="2288381" y="219664"/>
                    <a:pt x="2330006" y="180516"/>
                    <a:pt x="2331530" y="130700"/>
                  </a:cubicBezTo>
                  <a:cubicBezTo>
                    <a:pt x="2333054" y="80884"/>
                    <a:pt x="2293906" y="39260"/>
                    <a:pt x="2244090" y="37736"/>
                  </a:cubicBezTo>
                  <a:cubicBezTo>
                    <a:pt x="2194274" y="36212"/>
                    <a:pt x="2152650" y="75360"/>
                    <a:pt x="2151126" y="125176"/>
                  </a:cubicBezTo>
                  <a:cubicBezTo>
                    <a:pt x="2151126" y="126128"/>
                    <a:pt x="2151126" y="127081"/>
                    <a:pt x="2151126" y="128128"/>
                  </a:cubicBezTo>
                  <a:cubicBezTo>
                    <a:pt x="2150078" y="176896"/>
                    <a:pt x="2188750" y="217187"/>
                    <a:pt x="2237423" y="218235"/>
                  </a:cubicBezTo>
                  <a:cubicBezTo>
                    <a:pt x="2237804" y="218235"/>
                    <a:pt x="2238184" y="218235"/>
                    <a:pt x="2238566" y="218235"/>
                  </a:cubicBezTo>
                  <a:lnTo>
                    <a:pt x="2238566" y="218235"/>
                  </a:lnTo>
                  <a:close/>
                  <a:moveTo>
                    <a:pt x="2413349" y="2970"/>
                  </a:moveTo>
                  <a:lnTo>
                    <a:pt x="2561558" y="2970"/>
                  </a:lnTo>
                  <a:lnTo>
                    <a:pt x="2561558" y="38117"/>
                  </a:lnTo>
                  <a:lnTo>
                    <a:pt x="2451640" y="38117"/>
                  </a:lnTo>
                  <a:lnTo>
                    <a:pt x="2451640" y="111841"/>
                  </a:lnTo>
                  <a:lnTo>
                    <a:pt x="2538413" y="111841"/>
                  </a:lnTo>
                  <a:lnTo>
                    <a:pt x="2538413" y="146893"/>
                  </a:lnTo>
                  <a:lnTo>
                    <a:pt x="2451640" y="146893"/>
                  </a:lnTo>
                  <a:lnTo>
                    <a:pt x="2451640" y="251572"/>
                  </a:lnTo>
                  <a:lnTo>
                    <a:pt x="2413540" y="251572"/>
                  </a:lnTo>
                  <a:lnTo>
                    <a:pt x="2413349" y="2970"/>
                  </a:lnTo>
                  <a:close/>
                  <a:moveTo>
                    <a:pt x="2842260" y="165752"/>
                  </a:moveTo>
                  <a:lnTo>
                    <a:pt x="2842260" y="2970"/>
                  </a:lnTo>
                  <a:lnTo>
                    <a:pt x="2881027" y="2970"/>
                  </a:lnTo>
                  <a:lnTo>
                    <a:pt x="2881027" y="165752"/>
                  </a:lnTo>
                  <a:cubicBezTo>
                    <a:pt x="2881598" y="214901"/>
                    <a:pt x="2842260" y="255287"/>
                    <a:pt x="2793111" y="255859"/>
                  </a:cubicBezTo>
                  <a:cubicBezTo>
                    <a:pt x="2791682" y="255859"/>
                    <a:pt x="2790254" y="255859"/>
                    <a:pt x="2788730" y="255859"/>
                  </a:cubicBezTo>
                  <a:cubicBezTo>
                    <a:pt x="2738819" y="255859"/>
                    <a:pt x="2696147" y="220426"/>
                    <a:pt x="2696147" y="165847"/>
                  </a:cubicBezTo>
                  <a:lnTo>
                    <a:pt x="2696147" y="3065"/>
                  </a:lnTo>
                  <a:lnTo>
                    <a:pt x="2735199" y="3065"/>
                  </a:lnTo>
                  <a:lnTo>
                    <a:pt x="2735199" y="165847"/>
                  </a:lnTo>
                  <a:cubicBezTo>
                    <a:pt x="2735199" y="195375"/>
                    <a:pt x="2759202" y="219378"/>
                    <a:pt x="2788730" y="219378"/>
                  </a:cubicBezTo>
                  <a:cubicBezTo>
                    <a:pt x="2818257" y="219378"/>
                    <a:pt x="2842260" y="195375"/>
                    <a:pt x="2842260" y="165847"/>
                  </a:cubicBezTo>
                  <a:close/>
                  <a:moveTo>
                    <a:pt x="2930461" y="2970"/>
                  </a:moveTo>
                  <a:lnTo>
                    <a:pt x="3116390" y="2970"/>
                  </a:lnTo>
                  <a:lnTo>
                    <a:pt x="3116390" y="38784"/>
                  </a:lnTo>
                  <a:lnTo>
                    <a:pt x="3043047" y="38784"/>
                  </a:lnTo>
                  <a:lnTo>
                    <a:pt x="3043047" y="252239"/>
                  </a:lnTo>
                  <a:lnTo>
                    <a:pt x="3003995" y="252239"/>
                  </a:lnTo>
                  <a:lnTo>
                    <a:pt x="3003995" y="38879"/>
                  </a:lnTo>
                  <a:lnTo>
                    <a:pt x="2930652" y="38879"/>
                  </a:lnTo>
                  <a:lnTo>
                    <a:pt x="2930652" y="2970"/>
                  </a:lnTo>
                  <a:close/>
                  <a:moveTo>
                    <a:pt x="3280315" y="190422"/>
                  </a:moveTo>
                  <a:lnTo>
                    <a:pt x="3179826" y="190422"/>
                  </a:lnTo>
                  <a:lnTo>
                    <a:pt x="3155919" y="252715"/>
                  </a:lnTo>
                  <a:lnTo>
                    <a:pt x="3115056" y="252715"/>
                  </a:lnTo>
                  <a:lnTo>
                    <a:pt x="3208782" y="3065"/>
                  </a:lnTo>
                  <a:lnTo>
                    <a:pt x="3250406" y="3065"/>
                  </a:lnTo>
                  <a:lnTo>
                    <a:pt x="3344418" y="252239"/>
                  </a:lnTo>
                  <a:lnTo>
                    <a:pt x="3303937" y="252239"/>
                  </a:lnTo>
                  <a:lnTo>
                    <a:pt x="3280220" y="190422"/>
                  </a:lnTo>
                  <a:close/>
                  <a:moveTo>
                    <a:pt x="3192780" y="156037"/>
                  </a:moveTo>
                  <a:lnTo>
                    <a:pt x="3267266" y="156037"/>
                  </a:lnTo>
                  <a:lnTo>
                    <a:pt x="3230023" y="51357"/>
                  </a:lnTo>
                  <a:lnTo>
                    <a:pt x="3192685" y="156037"/>
                  </a:lnTo>
                  <a:close/>
                  <a:moveTo>
                    <a:pt x="3580066" y="2970"/>
                  </a:moveTo>
                  <a:lnTo>
                    <a:pt x="3580066" y="252144"/>
                  </a:lnTo>
                  <a:lnTo>
                    <a:pt x="3541014" y="252144"/>
                  </a:lnTo>
                  <a:lnTo>
                    <a:pt x="3541014" y="145845"/>
                  </a:lnTo>
                  <a:lnTo>
                    <a:pt x="3428619" y="145845"/>
                  </a:lnTo>
                  <a:lnTo>
                    <a:pt x="3428619" y="252144"/>
                  </a:lnTo>
                  <a:lnTo>
                    <a:pt x="3390519" y="252144"/>
                  </a:lnTo>
                  <a:lnTo>
                    <a:pt x="3390519" y="2970"/>
                  </a:lnTo>
                  <a:lnTo>
                    <a:pt x="3428619" y="2970"/>
                  </a:lnTo>
                  <a:lnTo>
                    <a:pt x="3428619" y="110698"/>
                  </a:lnTo>
                  <a:lnTo>
                    <a:pt x="3541110" y="110698"/>
                  </a:lnTo>
                  <a:lnTo>
                    <a:pt x="3541110" y="2970"/>
                  </a:lnTo>
                  <a:lnTo>
                    <a:pt x="3580066" y="2970"/>
                  </a:lnTo>
                  <a:close/>
                </a:path>
              </a:pathLst>
            </a:custGeom>
            <a:solidFill>
              <a:schemeClr val="accent1"/>
            </a:solidFill>
            <a:ln w="0" cap="flat">
              <a:noFill/>
              <a:prstDash val="solid"/>
              <a:miter/>
            </a:ln>
          </p:spPr>
          <p:txBody>
            <a:bodyPr rtlCol="0" anchor="ctr"/>
            <a:lstStyle/>
            <a:p>
              <a:endParaRPr lang="en-GB"/>
            </a:p>
          </p:txBody>
        </p:sp>
        <p:grpSp>
          <p:nvGrpSpPr>
            <p:cNvPr id="18" name="Graphic 25">
              <a:extLst>
                <a:ext uri="{FF2B5EF4-FFF2-40B4-BE49-F238E27FC236}">
                  <a16:creationId xmlns:a16="http://schemas.microsoft.com/office/drawing/2014/main" id="{37B9AD91-FB4E-AE38-9470-6B286A63A915}"/>
                </a:ext>
              </a:extLst>
            </p:cNvPr>
            <p:cNvGrpSpPr/>
            <p:nvPr/>
          </p:nvGrpSpPr>
          <p:grpSpPr>
            <a:xfrm>
              <a:off x="6455388" y="4102692"/>
              <a:ext cx="1601438" cy="1455705"/>
              <a:chOff x="3324225" y="2700241"/>
              <a:chExt cx="1601438" cy="1455705"/>
            </a:xfrm>
            <a:solidFill>
              <a:schemeClr val="accent1"/>
            </a:solidFill>
          </p:grpSpPr>
          <p:sp>
            <p:nvSpPr>
              <p:cNvPr id="19" name="Free-form: Shape 30">
                <a:extLst>
                  <a:ext uri="{FF2B5EF4-FFF2-40B4-BE49-F238E27FC236}">
                    <a16:creationId xmlns:a16="http://schemas.microsoft.com/office/drawing/2014/main" id="{A30547F0-01D6-FDA2-9F41-0D44E3B3BF16}"/>
                  </a:ext>
                </a:extLst>
              </p:cNvPr>
              <p:cNvSpPr/>
              <p:nvPr/>
            </p:nvSpPr>
            <p:spPr>
              <a:xfrm>
                <a:off x="4540585" y="3230022"/>
                <a:ext cx="239250" cy="787908"/>
              </a:xfrm>
              <a:custGeom>
                <a:avLst/>
                <a:gdLst>
                  <a:gd name="connsiteX0" fmla="*/ 14270 w 239250"/>
                  <a:gd name="connsiteY0" fmla="*/ 87440 h 787908"/>
                  <a:gd name="connsiteX1" fmla="*/ 91994 w 239250"/>
                  <a:gd name="connsiteY1" fmla="*/ 12954 h 787908"/>
                  <a:gd name="connsiteX2" fmla="*/ 239251 w 239250"/>
                  <a:gd name="connsiteY2" fmla="*/ 549307 h 787908"/>
                  <a:gd name="connsiteX3" fmla="*/ 239251 w 239250"/>
                  <a:gd name="connsiteY3" fmla="*/ 635603 h 787908"/>
                  <a:gd name="connsiteX4" fmla="*/ 85993 w 239250"/>
                  <a:gd name="connsiteY4" fmla="*/ 787908 h 787908"/>
                  <a:gd name="connsiteX5" fmla="*/ 239251 w 239250"/>
                  <a:gd name="connsiteY5" fmla="*/ 0 h 787908"/>
                  <a:gd name="connsiteX6" fmla="*/ 239251 w 239250"/>
                  <a:gd name="connsiteY6" fmla="*/ 201263 h 787908"/>
                  <a:gd name="connsiteX7" fmla="*/ 210676 w 239250"/>
                  <a:gd name="connsiteY7" fmla="*/ 173927 h 787908"/>
                  <a:gd name="connsiteX8" fmla="*/ 172576 w 239250"/>
                  <a:gd name="connsiteY8" fmla="*/ 175165 h 787908"/>
                  <a:gd name="connsiteX9" fmla="*/ 172576 w 239250"/>
                  <a:gd name="connsiteY9" fmla="*/ 213265 h 787908"/>
                  <a:gd name="connsiteX10" fmla="*/ 239251 w 239250"/>
                  <a:gd name="connsiteY10" fmla="*/ 276511 h 787908"/>
                  <a:gd name="connsiteX11" fmla="*/ 239251 w 239250"/>
                  <a:gd name="connsiteY11" fmla="*/ 350234 h 787908"/>
                  <a:gd name="connsiteX12" fmla="*/ 101709 w 239250"/>
                  <a:gd name="connsiteY12" fmla="*/ 343757 h 787908"/>
                  <a:gd name="connsiteX13" fmla="*/ 73134 w 239250"/>
                  <a:gd name="connsiteY13" fmla="*/ 369570 h 787908"/>
                  <a:gd name="connsiteX14" fmla="*/ 73134 w 239250"/>
                  <a:gd name="connsiteY14" fmla="*/ 369570 h 787908"/>
                  <a:gd name="connsiteX15" fmla="*/ 98090 w 239250"/>
                  <a:gd name="connsiteY15" fmla="*/ 398717 h 787908"/>
                  <a:gd name="connsiteX16" fmla="*/ 239155 w 239250"/>
                  <a:gd name="connsiteY16" fmla="*/ 405289 h 787908"/>
                  <a:gd name="connsiteX17" fmla="*/ 239155 w 239250"/>
                  <a:gd name="connsiteY17" fmla="*/ 486728 h 787908"/>
                  <a:gd name="connsiteX18" fmla="*/ 89136 w 239250"/>
                  <a:gd name="connsiteY18" fmla="*/ 545973 h 787908"/>
                  <a:gd name="connsiteX19" fmla="*/ 73230 w 239250"/>
                  <a:gd name="connsiteY19" fmla="*/ 583121 h 787908"/>
                  <a:gd name="connsiteX20" fmla="*/ 73230 w 239250"/>
                  <a:gd name="connsiteY20" fmla="*/ 583216 h 787908"/>
                  <a:gd name="connsiteX21" fmla="*/ 109615 w 239250"/>
                  <a:gd name="connsiteY21" fmla="*/ 600742 h 787908"/>
                  <a:gd name="connsiteX22" fmla="*/ 109615 w 239250"/>
                  <a:gd name="connsiteY22" fmla="*/ 600742 h 787908"/>
                  <a:gd name="connsiteX23" fmla="*/ 238965 w 239250"/>
                  <a:gd name="connsiteY23" fmla="*/ 548831 h 787908"/>
                  <a:gd name="connsiteX24" fmla="*/ 239155 w 239250"/>
                  <a:gd name="connsiteY24" fmla="*/ 549211 h 78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50" h="787908">
                    <a:moveTo>
                      <a:pt x="14270" y="87440"/>
                    </a:moveTo>
                    <a:cubicBezTo>
                      <a:pt x="36273" y="66580"/>
                      <a:pt x="61895" y="37052"/>
                      <a:pt x="91994" y="12954"/>
                    </a:cubicBezTo>
                    <a:moveTo>
                      <a:pt x="239251" y="549307"/>
                    </a:moveTo>
                    <a:lnTo>
                      <a:pt x="239251" y="635603"/>
                    </a:lnTo>
                    <a:lnTo>
                      <a:pt x="85993" y="787908"/>
                    </a:lnTo>
                    <a:cubicBezTo>
                      <a:pt x="-131844" y="356330"/>
                      <a:pt x="118569" y="176879"/>
                      <a:pt x="239251" y="0"/>
                    </a:cubicBezTo>
                    <a:lnTo>
                      <a:pt x="239251" y="201263"/>
                    </a:lnTo>
                    <a:lnTo>
                      <a:pt x="210676" y="173927"/>
                    </a:lnTo>
                    <a:cubicBezTo>
                      <a:pt x="199817" y="163830"/>
                      <a:pt x="182767" y="164402"/>
                      <a:pt x="172576" y="175165"/>
                    </a:cubicBezTo>
                    <a:cubicBezTo>
                      <a:pt x="162098" y="185738"/>
                      <a:pt x="162098" y="202692"/>
                      <a:pt x="172576" y="213265"/>
                    </a:cubicBezTo>
                    <a:lnTo>
                      <a:pt x="239251" y="276511"/>
                    </a:lnTo>
                    <a:lnTo>
                      <a:pt x="239251" y="350234"/>
                    </a:lnTo>
                    <a:lnTo>
                      <a:pt x="101709" y="343757"/>
                    </a:lnTo>
                    <a:cubicBezTo>
                      <a:pt x="86660" y="342995"/>
                      <a:pt x="73897" y="354521"/>
                      <a:pt x="73134" y="369570"/>
                    </a:cubicBezTo>
                    <a:cubicBezTo>
                      <a:pt x="73134" y="369570"/>
                      <a:pt x="73134" y="369570"/>
                      <a:pt x="73134" y="369570"/>
                    </a:cubicBezTo>
                    <a:cubicBezTo>
                      <a:pt x="72087" y="384524"/>
                      <a:pt x="83136" y="397478"/>
                      <a:pt x="98090" y="398717"/>
                    </a:cubicBezTo>
                    <a:lnTo>
                      <a:pt x="239155" y="405289"/>
                    </a:lnTo>
                    <a:lnTo>
                      <a:pt x="239155" y="486728"/>
                    </a:lnTo>
                    <a:lnTo>
                      <a:pt x="89136" y="545973"/>
                    </a:lnTo>
                    <a:cubicBezTo>
                      <a:pt x="74468" y="551783"/>
                      <a:pt x="67324" y="568452"/>
                      <a:pt x="73230" y="583121"/>
                    </a:cubicBezTo>
                    <a:cubicBezTo>
                      <a:pt x="73230" y="583121"/>
                      <a:pt x="73230" y="583121"/>
                      <a:pt x="73230" y="583216"/>
                    </a:cubicBezTo>
                    <a:cubicBezTo>
                      <a:pt x="78468" y="598075"/>
                      <a:pt x="94756" y="605981"/>
                      <a:pt x="109615" y="600742"/>
                    </a:cubicBezTo>
                    <a:cubicBezTo>
                      <a:pt x="109615" y="600742"/>
                      <a:pt x="109615" y="600742"/>
                      <a:pt x="109615" y="600742"/>
                    </a:cubicBezTo>
                    <a:lnTo>
                      <a:pt x="238965" y="548831"/>
                    </a:lnTo>
                    <a:lnTo>
                      <a:pt x="239155" y="549211"/>
                    </a:lnTo>
                    <a:close/>
                  </a:path>
                </a:pathLst>
              </a:custGeom>
              <a:grpFill/>
              <a:ln w="0" cap="flat">
                <a:noFill/>
                <a:prstDash val="solid"/>
                <a:miter/>
              </a:ln>
            </p:spPr>
            <p:txBody>
              <a:bodyPr rtlCol="0" anchor="ctr"/>
              <a:lstStyle/>
              <a:p>
                <a:endParaRPr lang="en-GB"/>
              </a:p>
            </p:txBody>
          </p:sp>
          <p:sp>
            <p:nvSpPr>
              <p:cNvPr id="20" name="Free-form: Shape 31">
                <a:extLst>
                  <a:ext uri="{FF2B5EF4-FFF2-40B4-BE49-F238E27FC236}">
                    <a16:creationId xmlns:a16="http://schemas.microsoft.com/office/drawing/2014/main" id="{A4DF92BA-D6F7-987D-773D-1BE30EA5F292}"/>
                  </a:ext>
                </a:extLst>
              </p:cNvPr>
              <p:cNvSpPr/>
              <p:nvPr/>
            </p:nvSpPr>
            <p:spPr>
              <a:xfrm>
                <a:off x="3324225" y="2700241"/>
                <a:ext cx="1601438" cy="1455705"/>
              </a:xfrm>
              <a:custGeom>
                <a:avLst/>
                <a:gdLst>
                  <a:gd name="connsiteX0" fmla="*/ 1337977 w 1601438"/>
                  <a:gd name="connsiteY0" fmla="*/ 82201 h 1455705"/>
                  <a:gd name="connsiteX1" fmla="*/ 1377315 w 1601438"/>
                  <a:gd name="connsiteY1" fmla="*/ 124206 h 1455705"/>
                  <a:gd name="connsiteX2" fmla="*/ 1400747 w 1601438"/>
                  <a:gd name="connsiteY2" fmla="*/ 126016 h 1455705"/>
                  <a:gd name="connsiteX3" fmla="*/ 1401509 w 1601438"/>
                  <a:gd name="connsiteY3" fmla="*/ 102489 h 1455705"/>
                  <a:gd name="connsiteX4" fmla="*/ 1356836 w 1601438"/>
                  <a:gd name="connsiteY4" fmla="*/ 54864 h 1455705"/>
                  <a:gd name="connsiteX5" fmla="*/ 1410557 w 1601438"/>
                  <a:gd name="connsiteY5" fmla="*/ 0 h 1455705"/>
                  <a:gd name="connsiteX6" fmla="*/ 1601438 w 1601438"/>
                  <a:gd name="connsiteY6" fmla="*/ 0 h 1455705"/>
                  <a:gd name="connsiteX7" fmla="*/ 1601438 w 1601438"/>
                  <a:gd name="connsiteY7" fmla="*/ 437864 h 1455705"/>
                  <a:gd name="connsiteX8" fmla="*/ 1503331 w 1601438"/>
                  <a:gd name="connsiteY8" fmla="*/ 437864 h 1455705"/>
                  <a:gd name="connsiteX9" fmla="*/ 1463802 w 1601438"/>
                  <a:gd name="connsiteY9" fmla="*/ 233553 h 1455705"/>
                  <a:gd name="connsiteX10" fmla="*/ 1180910 w 1601438"/>
                  <a:gd name="connsiteY10" fmla="*/ 1435703 h 1455705"/>
                  <a:gd name="connsiteX11" fmla="*/ 1163765 w 1601438"/>
                  <a:gd name="connsiteY11" fmla="*/ 1455706 h 1455705"/>
                  <a:gd name="connsiteX12" fmla="*/ 437769 w 1601438"/>
                  <a:gd name="connsiteY12" fmla="*/ 1455706 h 1455705"/>
                  <a:gd name="connsiteX13" fmla="*/ 146304 w 1601438"/>
                  <a:gd name="connsiteY13" fmla="*/ 1165289 h 1455705"/>
                  <a:gd name="connsiteX14" fmla="*/ 146304 w 1601438"/>
                  <a:gd name="connsiteY14" fmla="*/ 437579 h 1455705"/>
                  <a:gd name="connsiteX15" fmla="*/ 0 w 1601438"/>
                  <a:gd name="connsiteY15" fmla="*/ 437579 h 1455705"/>
                  <a:gd name="connsiteX16" fmla="*/ 0 w 1601438"/>
                  <a:gd name="connsiteY16" fmla="*/ 95 h 1455705"/>
                  <a:gd name="connsiteX17" fmla="*/ 727901 w 1601438"/>
                  <a:gd name="connsiteY17" fmla="*/ 95 h 1455705"/>
                  <a:gd name="connsiteX18" fmla="*/ 727901 w 1601438"/>
                  <a:gd name="connsiteY18" fmla="*/ 437960 h 1455705"/>
                  <a:gd name="connsiteX19" fmla="*/ 581882 w 1601438"/>
                  <a:gd name="connsiteY19" fmla="*/ 437960 h 1455705"/>
                  <a:gd name="connsiteX20" fmla="*/ 581882 w 1601438"/>
                  <a:gd name="connsiteY20" fmla="*/ 1017937 h 1455705"/>
                  <a:gd name="connsiteX21" fmla="*/ 1019747 w 1601438"/>
                  <a:gd name="connsiteY21" fmla="*/ 1017937 h 1455705"/>
                  <a:gd name="connsiteX22" fmla="*/ 1019747 w 1601438"/>
                  <a:gd name="connsiteY22" fmla="*/ 437483 h 1455705"/>
                  <a:gd name="connsiteX23" fmla="*/ 873728 w 1601438"/>
                  <a:gd name="connsiteY23" fmla="*/ 437483 h 1455705"/>
                  <a:gd name="connsiteX24" fmla="*/ 873728 w 1601438"/>
                  <a:gd name="connsiteY24" fmla="*/ 95 h 1455705"/>
                  <a:gd name="connsiteX25" fmla="*/ 1343025 w 1601438"/>
                  <a:gd name="connsiteY25" fmla="*/ 95 h 1455705"/>
                  <a:gd name="connsiteX26" fmla="*/ 1230535 w 1601438"/>
                  <a:gd name="connsiteY26" fmla="*/ 617411 h 1455705"/>
                  <a:gd name="connsiteX27" fmla="*/ 1308259 w 1601438"/>
                  <a:gd name="connsiteY27" fmla="*/ 542925 h 1455705"/>
                  <a:gd name="connsiteX28" fmla="*/ 1276064 w 1601438"/>
                  <a:gd name="connsiteY28" fmla="*/ 468725 h 1455705"/>
                  <a:gd name="connsiteX29" fmla="*/ 1433417 w 1601438"/>
                  <a:gd name="connsiteY29" fmla="*/ 407765 h 1455705"/>
                  <a:gd name="connsiteX30" fmla="*/ 1443895 w 1601438"/>
                  <a:gd name="connsiteY30" fmla="*/ 384810 h 1455705"/>
                  <a:gd name="connsiteX31" fmla="*/ 1420939 w 1601438"/>
                  <a:gd name="connsiteY31" fmla="*/ 374333 h 1455705"/>
                  <a:gd name="connsiteX32" fmla="*/ 1267778 w 1601438"/>
                  <a:gd name="connsiteY32" fmla="*/ 433673 h 1455705"/>
                  <a:gd name="connsiteX33" fmla="*/ 1261967 w 1601438"/>
                  <a:gd name="connsiteY33" fmla="*/ 321278 h 1455705"/>
                  <a:gd name="connsiteX34" fmla="*/ 1416082 w 1601438"/>
                  <a:gd name="connsiteY34" fmla="*/ 316516 h 1455705"/>
                  <a:gd name="connsiteX35" fmla="*/ 1433417 w 1601438"/>
                  <a:gd name="connsiteY35" fmla="*/ 298704 h 1455705"/>
                  <a:gd name="connsiteX36" fmla="*/ 1415225 w 1601438"/>
                  <a:gd name="connsiteY36" fmla="*/ 281750 h 1455705"/>
                  <a:gd name="connsiteX37" fmla="*/ 1265587 w 1601438"/>
                  <a:gd name="connsiteY37" fmla="*/ 286322 h 1455705"/>
                  <a:gd name="connsiteX38" fmla="*/ 1288542 w 1601438"/>
                  <a:gd name="connsiteY38" fmla="*/ 187452 h 1455705"/>
                  <a:gd name="connsiteX39" fmla="*/ 1394746 w 1601438"/>
                  <a:gd name="connsiteY39" fmla="*/ 222314 h 1455705"/>
                  <a:gd name="connsiteX40" fmla="*/ 1416844 w 1601438"/>
                  <a:gd name="connsiteY40" fmla="*/ 212122 h 1455705"/>
                  <a:gd name="connsiteX41" fmla="*/ 1405985 w 1601438"/>
                  <a:gd name="connsiteY41" fmla="*/ 190405 h 1455705"/>
                  <a:gd name="connsiteX42" fmla="*/ 1300258 w 1601438"/>
                  <a:gd name="connsiteY42" fmla="*/ 155639 h 1455705"/>
                  <a:gd name="connsiteX43" fmla="*/ 1337977 w 1601438"/>
                  <a:gd name="connsiteY43" fmla="*/ 82296 h 1455705"/>
                  <a:gd name="connsiteX44" fmla="*/ 1337977 w 1601438"/>
                  <a:gd name="connsiteY44" fmla="*/ 82296 h 14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01438" h="1455705">
                    <a:moveTo>
                      <a:pt x="1337977" y="82201"/>
                    </a:moveTo>
                    <a:lnTo>
                      <a:pt x="1377315" y="124206"/>
                    </a:lnTo>
                    <a:cubicBezTo>
                      <a:pt x="1383316" y="131159"/>
                      <a:pt x="1393793" y="131921"/>
                      <a:pt x="1400747" y="126016"/>
                    </a:cubicBezTo>
                    <a:cubicBezTo>
                      <a:pt x="1407414" y="119729"/>
                      <a:pt x="1407795" y="109252"/>
                      <a:pt x="1401509" y="102489"/>
                    </a:cubicBezTo>
                    <a:lnTo>
                      <a:pt x="1356836" y="54864"/>
                    </a:lnTo>
                    <a:cubicBezTo>
                      <a:pt x="1372076" y="34195"/>
                      <a:pt x="1390174" y="15716"/>
                      <a:pt x="1410557" y="0"/>
                    </a:cubicBezTo>
                    <a:lnTo>
                      <a:pt x="1601438" y="0"/>
                    </a:lnTo>
                    <a:lnTo>
                      <a:pt x="1601438" y="437864"/>
                    </a:lnTo>
                    <a:lnTo>
                      <a:pt x="1503331" y="437864"/>
                    </a:lnTo>
                    <a:cubicBezTo>
                      <a:pt x="1522381" y="377190"/>
                      <a:pt x="1516856" y="312134"/>
                      <a:pt x="1463802" y="233553"/>
                    </a:cubicBezTo>
                    <a:cubicBezTo>
                      <a:pt x="1609725" y="598361"/>
                      <a:pt x="853631" y="586835"/>
                      <a:pt x="1180910" y="1435703"/>
                    </a:cubicBezTo>
                    <a:lnTo>
                      <a:pt x="1163765" y="1455706"/>
                    </a:lnTo>
                    <a:lnTo>
                      <a:pt x="437769" y="1455706"/>
                    </a:lnTo>
                    <a:lnTo>
                      <a:pt x="146304" y="1165289"/>
                    </a:lnTo>
                    <a:lnTo>
                      <a:pt x="146304" y="437579"/>
                    </a:lnTo>
                    <a:lnTo>
                      <a:pt x="0" y="437579"/>
                    </a:lnTo>
                    <a:lnTo>
                      <a:pt x="0" y="95"/>
                    </a:lnTo>
                    <a:lnTo>
                      <a:pt x="727901" y="95"/>
                    </a:lnTo>
                    <a:lnTo>
                      <a:pt x="727901" y="437960"/>
                    </a:lnTo>
                    <a:lnTo>
                      <a:pt x="581882" y="437960"/>
                    </a:lnTo>
                    <a:lnTo>
                      <a:pt x="581882" y="1017937"/>
                    </a:lnTo>
                    <a:lnTo>
                      <a:pt x="1019747" y="1017937"/>
                    </a:lnTo>
                    <a:lnTo>
                      <a:pt x="1019747" y="437483"/>
                    </a:lnTo>
                    <a:lnTo>
                      <a:pt x="873728" y="437483"/>
                    </a:lnTo>
                    <a:lnTo>
                      <a:pt x="873728" y="95"/>
                    </a:lnTo>
                    <a:lnTo>
                      <a:pt x="1343025" y="95"/>
                    </a:lnTo>
                    <a:cubicBezTo>
                      <a:pt x="1189768" y="114300"/>
                      <a:pt x="1096232" y="410147"/>
                      <a:pt x="1230535" y="617411"/>
                    </a:cubicBezTo>
                    <a:cubicBezTo>
                      <a:pt x="1252538" y="596551"/>
                      <a:pt x="1278160" y="567023"/>
                      <a:pt x="1308259" y="542925"/>
                    </a:cubicBezTo>
                    <a:cubicBezTo>
                      <a:pt x="1294352" y="519684"/>
                      <a:pt x="1283589" y="494729"/>
                      <a:pt x="1276064" y="468725"/>
                    </a:cubicBezTo>
                    <a:lnTo>
                      <a:pt x="1433417" y="407765"/>
                    </a:lnTo>
                    <a:cubicBezTo>
                      <a:pt x="1442657" y="404336"/>
                      <a:pt x="1447324" y="394049"/>
                      <a:pt x="1443895" y="384810"/>
                    </a:cubicBezTo>
                    <a:cubicBezTo>
                      <a:pt x="1440466" y="375571"/>
                      <a:pt x="1430179" y="370904"/>
                      <a:pt x="1420939" y="374333"/>
                    </a:cubicBezTo>
                    <a:lnTo>
                      <a:pt x="1267778" y="433673"/>
                    </a:lnTo>
                    <a:cubicBezTo>
                      <a:pt x="1261110" y="396621"/>
                      <a:pt x="1259110" y="358807"/>
                      <a:pt x="1261967" y="321278"/>
                    </a:cubicBezTo>
                    <a:lnTo>
                      <a:pt x="1416082" y="316516"/>
                    </a:lnTo>
                    <a:cubicBezTo>
                      <a:pt x="1425797" y="316325"/>
                      <a:pt x="1433513" y="308420"/>
                      <a:pt x="1433417" y="298704"/>
                    </a:cubicBezTo>
                    <a:cubicBezTo>
                      <a:pt x="1433036" y="288989"/>
                      <a:pt x="1424940" y="281464"/>
                      <a:pt x="1415225" y="281750"/>
                    </a:cubicBezTo>
                    <a:lnTo>
                      <a:pt x="1265587" y="286322"/>
                    </a:lnTo>
                    <a:cubicBezTo>
                      <a:pt x="1270159" y="252698"/>
                      <a:pt x="1277874" y="219647"/>
                      <a:pt x="1288542" y="187452"/>
                    </a:cubicBezTo>
                    <a:lnTo>
                      <a:pt x="1394746" y="222314"/>
                    </a:lnTo>
                    <a:cubicBezTo>
                      <a:pt x="1403699" y="225552"/>
                      <a:pt x="1413510" y="220980"/>
                      <a:pt x="1416844" y="212122"/>
                    </a:cubicBezTo>
                    <a:cubicBezTo>
                      <a:pt x="1419797" y="203168"/>
                      <a:pt x="1414939" y="193453"/>
                      <a:pt x="1405985" y="190405"/>
                    </a:cubicBezTo>
                    <a:lnTo>
                      <a:pt x="1300258" y="155639"/>
                    </a:lnTo>
                    <a:cubicBezTo>
                      <a:pt x="1310640" y="130112"/>
                      <a:pt x="1323308" y="105537"/>
                      <a:pt x="1337977" y="82296"/>
                    </a:cubicBezTo>
                    <a:lnTo>
                      <a:pt x="1337977" y="82296"/>
                    </a:lnTo>
                    <a:close/>
                  </a:path>
                </a:pathLst>
              </a:custGeom>
              <a:grpFill/>
              <a:ln w="0" cap="flat">
                <a:noFill/>
                <a:prstDash val="solid"/>
                <a:miter/>
              </a:ln>
            </p:spPr>
            <p:txBody>
              <a:bodyPr rtlCol="0" anchor="ctr"/>
              <a:lstStyle/>
              <a:p>
                <a:endParaRPr lang="en-GB"/>
              </a:p>
            </p:txBody>
          </p:sp>
        </p:grpSp>
      </p:grpSp>
      <p:sp>
        <p:nvSpPr>
          <p:cNvPr id="21" name="TextBox 20">
            <a:extLst>
              <a:ext uri="{FF2B5EF4-FFF2-40B4-BE49-F238E27FC236}">
                <a16:creationId xmlns:a16="http://schemas.microsoft.com/office/drawing/2014/main" id="{4C3014E8-268C-9CF1-E57D-92F62C46552B}"/>
              </a:ext>
            </a:extLst>
          </p:cNvPr>
          <p:cNvSpPr txBox="1"/>
          <p:nvPr/>
        </p:nvSpPr>
        <p:spPr>
          <a:xfrm>
            <a:off x="274320" y="6375028"/>
            <a:ext cx="3028950" cy="215444"/>
          </a:xfrm>
          <a:prstGeom prst="rect">
            <a:avLst/>
          </a:prstGeom>
          <a:noFill/>
        </p:spPr>
        <p:txBody>
          <a:bodyPr wrap="square">
            <a:spAutoFit/>
          </a:bodyPr>
          <a:lstStyle/>
          <a:p>
            <a:r>
              <a:rPr lang="en-US" sz="800" b="0" i="0" u="none" strike="noStrike" kern="0" spc="70">
                <a:solidFill>
                  <a:srgbClr val="A7A9AB"/>
                </a:solidFill>
                <a:effectLst/>
                <a:latin typeface="+mn-lt"/>
                <a:ea typeface="Times New Roman" panose="02020603050405020304" pitchFamily="18" charset="0"/>
                <a:cs typeface="Sofia Pro Light"/>
              </a:rPr>
              <a:t>© UNIVERSITY OF UTAH HEALTH   |   CONFIDENTIAL</a:t>
            </a:r>
            <a:endParaRPr lang="en-US">
              <a:latin typeface="+mn-lt"/>
            </a:endParaRPr>
          </a:p>
        </p:txBody>
      </p:sp>
      <p:sp>
        <p:nvSpPr>
          <p:cNvPr id="22" name="Title 10">
            <a:extLst>
              <a:ext uri="{FF2B5EF4-FFF2-40B4-BE49-F238E27FC236}">
                <a16:creationId xmlns:a16="http://schemas.microsoft.com/office/drawing/2014/main" id="{AEC37EA4-B1C7-CE41-BDA0-FB18689432FB}"/>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23" name="Text Placeholder 41">
            <a:extLst>
              <a:ext uri="{FF2B5EF4-FFF2-40B4-BE49-F238E27FC236}">
                <a16:creationId xmlns:a16="http://schemas.microsoft.com/office/drawing/2014/main" id="{2B1E35B4-82B6-BEFB-267C-5D807AC10490}"/>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0" name="Text Placeholder 22">
            <a:extLst>
              <a:ext uri="{FF2B5EF4-FFF2-40B4-BE49-F238E27FC236}">
                <a16:creationId xmlns:a16="http://schemas.microsoft.com/office/drawing/2014/main" id="{E21469DC-0E92-FD5B-5438-CC2BA0CB8F18}"/>
              </a:ext>
            </a:extLst>
          </p:cNvPr>
          <p:cNvSpPr>
            <a:spLocks noGrp="1"/>
          </p:cNvSpPr>
          <p:nvPr>
            <p:ph type="body" sz="quarter" idx="15" hasCustomPrompt="1"/>
          </p:nvPr>
        </p:nvSpPr>
        <p:spPr>
          <a:xfrm>
            <a:off x="274320" y="5943600"/>
            <a:ext cx="10672763" cy="330499"/>
          </a:xfrm>
        </p:spPr>
        <p:txBody>
          <a:bodyPr/>
          <a:lstStyle>
            <a:lvl1pPr marL="0" indent="0">
              <a:spcBef>
                <a:spcPts val="0"/>
              </a:spcBef>
              <a:buNone/>
              <a:defRPr sz="900"/>
            </a:lvl1pPr>
          </a:lstStyle>
          <a:p>
            <a:pPr lvl="0"/>
            <a:r>
              <a:rPr lang="en-US"/>
              <a:t>Placeholder for a source</a:t>
            </a:r>
          </a:p>
        </p:txBody>
      </p:sp>
    </p:spTree>
    <p:extLst>
      <p:ext uri="{BB962C8B-B14F-4D97-AF65-F5344CB8AC3E}">
        <p14:creationId xmlns:p14="http://schemas.microsoft.com/office/powerpoint/2010/main" val="34632202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920751" y="578735"/>
            <a:ext cx="10661650" cy="549537"/>
          </a:xfrm>
          <a:prstGeom prst="rect">
            <a:avLst/>
          </a:prstGeom>
        </p:spPr>
        <p:txBody>
          <a:bodyPr/>
          <a:lstStyle/>
          <a:p>
            <a:r>
              <a:rPr lang="en-US"/>
              <a:t>Click to edit Master title style</a:t>
            </a:r>
          </a:p>
        </p:txBody>
      </p:sp>
      <p:sp>
        <p:nvSpPr>
          <p:cNvPr id="5" name="Content Placeholder 2"/>
          <p:cNvSpPr>
            <a:spLocks noGrp="1"/>
          </p:cNvSpPr>
          <p:nvPr>
            <p:ph sz="half" idx="1"/>
          </p:nvPr>
        </p:nvSpPr>
        <p:spPr>
          <a:xfrm>
            <a:off x="920750" y="1762390"/>
            <a:ext cx="5049858" cy="44590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half" idx="15"/>
          </p:nvPr>
        </p:nvSpPr>
        <p:spPr>
          <a:xfrm>
            <a:off x="6532543" y="1762390"/>
            <a:ext cx="5049858" cy="44590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243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C5AF-15AC-0023-7594-96D2AAB893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20353D-C8C6-9637-E5A8-BC3F2A9D7C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3E284-DAE1-80FF-0DD7-CF27DF1652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F9B04C-D7C1-DC99-1BBC-B5A8BF5BD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05D67C-5AAA-3EC5-F35D-2F7A21E385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BA92F3-B130-17B0-8A63-F4A21350315E}"/>
              </a:ext>
            </a:extLst>
          </p:cNvPr>
          <p:cNvSpPr>
            <a:spLocks noGrp="1"/>
          </p:cNvSpPr>
          <p:nvPr>
            <p:ph type="dt" sz="half" idx="10"/>
          </p:nvPr>
        </p:nvSpPr>
        <p:spPr/>
        <p:txBody>
          <a:bodyPr/>
          <a:lstStyle/>
          <a:p>
            <a:fld id="{187B9CCB-50F9-6643-B11B-DB80E5D6CCCB}" type="datetimeFigureOut">
              <a:rPr lang="en-US" smtClean="0"/>
              <a:t>5/19/2026</a:t>
            </a:fld>
            <a:endParaRPr lang="en-US"/>
          </a:p>
        </p:txBody>
      </p:sp>
      <p:sp>
        <p:nvSpPr>
          <p:cNvPr id="8" name="Footer Placeholder 7">
            <a:extLst>
              <a:ext uri="{FF2B5EF4-FFF2-40B4-BE49-F238E27FC236}">
                <a16:creationId xmlns:a16="http://schemas.microsoft.com/office/drawing/2014/main" id="{67600D2D-B9F4-8CEA-A4C5-8B3B39AA8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8F907D-8024-7ACF-1EE1-B7DFF7F8CE88}"/>
              </a:ext>
            </a:extLst>
          </p:cNvPr>
          <p:cNvSpPr>
            <a:spLocks noGrp="1"/>
          </p:cNvSpPr>
          <p:nvPr>
            <p:ph type="sldNum" sz="quarter" idx="12"/>
          </p:nvPr>
        </p:nvSpPr>
        <p:spPr/>
        <p:txBody>
          <a:bodyPr/>
          <a:lstStyle/>
          <a:p>
            <a:fld id="{460AAF23-24B0-F548-A500-7F86C3863E23}" type="slidenum">
              <a:rPr lang="en-US" smtClean="0"/>
              <a:t>‹#›</a:t>
            </a:fld>
            <a:endParaRPr lang="en-US"/>
          </a:p>
        </p:txBody>
      </p:sp>
    </p:spTree>
    <p:extLst>
      <p:ext uri="{BB962C8B-B14F-4D97-AF65-F5344CB8AC3E}">
        <p14:creationId xmlns:p14="http://schemas.microsoft.com/office/powerpoint/2010/main" val="18593121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Photo and Footer">
    <p:spTree>
      <p:nvGrpSpPr>
        <p:cNvPr id="1" name=""/>
        <p:cNvGrpSpPr/>
        <p:nvPr/>
      </p:nvGrpSpPr>
      <p:grpSpPr>
        <a:xfrm>
          <a:off x="0" y="0"/>
          <a:ext cx="0" cy="0"/>
          <a:chOff x="0" y="0"/>
          <a:chExt cx="0" cy="0"/>
        </a:xfrm>
      </p:grpSpPr>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a:p>
        </p:txBody>
      </p:sp>
      <p:sp>
        <p:nvSpPr>
          <p:cNvPr id="10" name="TextBox 9"/>
          <p:cNvSpPr txBox="1"/>
          <p:nvPr userDrawn="1"/>
        </p:nvSpPr>
        <p:spPr>
          <a:xfrm>
            <a:off x="10492053" y="6561667"/>
            <a:ext cx="2975239" cy="246221"/>
          </a:xfrm>
          <a:prstGeom prst="rect">
            <a:avLst/>
          </a:prstGeom>
          <a:noFill/>
        </p:spPr>
        <p:txBody>
          <a:bodyPr>
            <a:spAutoFit/>
          </a:bodyPr>
          <a:lstStyle/>
          <a:p>
            <a:pPr eaLnBrk="1" hangingPunct="1">
              <a:defRPr/>
            </a:pPr>
            <a:r>
              <a:rPr lang="en-US" sz="1000" b="1" spc="250">
                <a:solidFill>
                  <a:srgbClr val="A21727"/>
                </a:solidFill>
                <a:latin typeface="Century Gothic" charset="0"/>
                <a:ea typeface="Century Gothic" charset="0"/>
                <a:cs typeface="Century Gothic" charset="0"/>
              </a:rPr>
              <a:t>CONFIDENTIAL</a:t>
            </a:r>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a:lstStyle>
            <a:lvl1pPr marL="0" indent="0">
              <a:buNone/>
              <a:defRPr sz="1000" b="1" i="0" spc="167" baseline="0">
                <a:solidFill>
                  <a:srgbClr val="A21727"/>
                </a:solidFill>
              </a:defRPr>
            </a:lvl1pPr>
          </a:lstStyle>
          <a:p>
            <a:pPr lvl="0"/>
            <a:r>
              <a:rPr lang="en-US"/>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a:lstStyle>
            <a:lvl1pPr marL="0" indent="0">
              <a:buNone/>
              <a:defRPr sz="1000" b="1" i="0" spc="167" baseline="0">
                <a:solidFill>
                  <a:srgbClr val="A21727"/>
                </a:solidFill>
              </a:defRPr>
            </a:lvl1pPr>
          </a:lstStyle>
          <a:p>
            <a:pPr lvl="0"/>
            <a:r>
              <a:rPr lang="en-US"/>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a:lstStyle>
            <a:lvl1pPr marL="0" indent="0">
              <a:buNone/>
              <a:defRPr sz="1000" b="1" i="0" spc="167" baseline="0">
                <a:solidFill>
                  <a:srgbClr val="A21727"/>
                </a:solidFill>
              </a:defRPr>
            </a:lvl1pPr>
          </a:lstStyle>
          <a:p>
            <a:pPr lvl="0"/>
            <a:r>
              <a:rPr lang="en-US"/>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1000" baseline="0">
                <a:solidFill>
                  <a:srgbClr val="A31527"/>
                </a:solidFill>
              </a:defRPr>
            </a:lvl1pPr>
          </a:lstStyle>
          <a:p>
            <a:pPr lvl="0"/>
            <a:r>
              <a:rPr lang="en-US"/>
              <a:t>Source:</a:t>
            </a:r>
          </a:p>
        </p:txBody>
      </p:sp>
    </p:spTree>
    <p:extLst>
      <p:ext uri="{BB962C8B-B14F-4D97-AF65-F5344CB8AC3E}">
        <p14:creationId xmlns:p14="http://schemas.microsoft.com/office/powerpoint/2010/main" val="108323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Photo and Footer">
    <p:spTree>
      <p:nvGrpSpPr>
        <p:cNvPr id="1" name=""/>
        <p:cNvGrpSpPr/>
        <p:nvPr/>
      </p:nvGrpSpPr>
      <p:grpSpPr>
        <a:xfrm>
          <a:off x="0" y="0"/>
          <a:ext cx="0" cy="0"/>
          <a:chOff x="0" y="0"/>
          <a:chExt cx="0" cy="0"/>
        </a:xfrm>
      </p:grpSpPr>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70167" y="6284033"/>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45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rgbClr val="CC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90510794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3997533"/>
            <a:ext cx="12192000" cy="0"/>
          </a:xfrm>
          <a:prstGeom prst="straightConnector1">
            <a:avLst/>
          </a:prstGeom>
          <a:noFill/>
          <a:ln w="19050" cap="flat" cmpd="sng">
            <a:solidFill>
              <a:srgbClr val="CC0000"/>
            </a:solidFill>
            <a:prstDash val="solid"/>
            <a:round/>
            <a:headEnd type="none" w="sm" len="sm"/>
            <a:tailEnd type="none" w="sm" len="sm"/>
          </a:ln>
        </p:spPr>
      </p:cxnSp>
      <p:sp>
        <p:nvSpPr>
          <p:cNvPr id="11" name="Google Shape;11;p2"/>
          <p:cNvSpPr txBox="1">
            <a:spLocks noGrp="1"/>
          </p:cNvSpPr>
          <p:nvPr>
            <p:ph type="ctrTitle"/>
          </p:nvPr>
        </p:nvSpPr>
        <p:spPr>
          <a:xfrm>
            <a:off x="680600" y="1676400"/>
            <a:ext cx="10830800" cy="21180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12" name="Google Shape;12;p2"/>
          <p:cNvSpPr txBox="1">
            <a:spLocks noGrp="1"/>
          </p:cNvSpPr>
          <p:nvPr>
            <p:ph type="subTitle" idx="1"/>
          </p:nvPr>
        </p:nvSpPr>
        <p:spPr>
          <a:xfrm>
            <a:off x="680600" y="4243084"/>
            <a:ext cx="10830800" cy="84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None/>
              <a:defRPr sz="3200">
                <a:solidFill>
                  <a:schemeClr val="lt1"/>
                </a:solidFill>
              </a:defRPr>
            </a:lvl1pPr>
            <a:lvl2pPr lvl="1">
              <a:lnSpc>
                <a:spcPct val="100000"/>
              </a:lnSpc>
              <a:spcBef>
                <a:spcPts val="0"/>
              </a:spcBef>
              <a:spcAft>
                <a:spcPts val="0"/>
              </a:spcAft>
              <a:buClr>
                <a:schemeClr val="lt1"/>
              </a:buClr>
              <a:buSzPts val="2400"/>
              <a:buNone/>
              <a:defRPr sz="3200">
                <a:solidFill>
                  <a:schemeClr val="lt1"/>
                </a:solidFill>
              </a:defRPr>
            </a:lvl2pPr>
            <a:lvl3pPr lvl="2">
              <a:lnSpc>
                <a:spcPct val="100000"/>
              </a:lnSpc>
              <a:spcBef>
                <a:spcPts val="0"/>
              </a:spcBef>
              <a:spcAft>
                <a:spcPts val="0"/>
              </a:spcAft>
              <a:buClr>
                <a:schemeClr val="lt1"/>
              </a:buClr>
              <a:buSzPts val="2400"/>
              <a:buNone/>
              <a:defRPr sz="3200">
                <a:solidFill>
                  <a:schemeClr val="lt1"/>
                </a:solidFill>
              </a:defRPr>
            </a:lvl3pPr>
            <a:lvl4pPr lvl="3">
              <a:lnSpc>
                <a:spcPct val="100000"/>
              </a:lnSpc>
              <a:spcBef>
                <a:spcPts val="0"/>
              </a:spcBef>
              <a:spcAft>
                <a:spcPts val="0"/>
              </a:spcAft>
              <a:buClr>
                <a:schemeClr val="lt1"/>
              </a:buClr>
              <a:buSzPts val="2400"/>
              <a:buNone/>
              <a:defRPr sz="3200">
                <a:solidFill>
                  <a:schemeClr val="lt1"/>
                </a:solidFill>
              </a:defRPr>
            </a:lvl4pPr>
            <a:lvl5pPr lvl="4">
              <a:lnSpc>
                <a:spcPct val="100000"/>
              </a:lnSpc>
              <a:spcBef>
                <a:spcPts val="0"/>
              </a:spcBef>
              <a:spcAft>
                <a:spcPts val="0"/>
              </a:spcAft>
              <a:buClr>
                <a:schemeClr val="lt1"/>
              </a:buClr>
              <a:buSzPts val="2400"/>
              <a:buNone/>
              <a:defRPr sz="3200">
                <a:solidFill>
                  <a:schemeClr val="lt1"/>
                </a:solidFill>
              </a:defRPr>
            </a:lvl5pPr>
            <a:lvl6pPr lvl="5">
              <a:lnSpc>
                <a:spcPct val="100000"/>
              </a:lnSpc>
              <a:spcBef>
                <a:spcPts val="0"/>
              </a:spcBef>
              <a:spcAft>
                <a:spcPts val="0"/>
              </a:spcAft>
              <a:buClr>
                <a:schemeClr val="lt1"/>
              </a:buClr>
              <a:buSzPts val="2400"/>
              <a:buNone/>
              <a:defRPr sz="3200">
                <a:solidFill>
                  <a:schemeClr val="lt1"/>
                </a:solidFill>
              </a:defRPr>
            </a:lvl6pPr>
            <a:lvl7pPr lvl="6">
              <a:lnSpc>
                <a:spcPct val="100000"/>
              </a:lnSpc>
              <a:spcBef>
                <a:spcPts val="0"/>
              </a:spcBef>
              <a:spcAft>
                <a:spcPts val="0"/>
              </a:spcAft>
              <a:buClr>
                <a:schemeClr val="lt1"/>
              </a:buClr>
              <a:buSzPts val="2400"/>
              <a:buNone/>
              <a:defRPr sz="3200">
                <a:solidFill>
                  <a:schemeClr val="lt1"/>
                </a:solidFill>
              </a:defRPr>
            </a:lvl7pPr>
            <a:lvl8pPr lvl="7">
              <a:lnSpc>
                <a:spcPct val="100000"/>
              </a:lnSpc>
              <a:spcBef>
                <a:spcPts val="0"/>
              </a:spcBef>
              <a:spcAft>
                <a:spcPts val="0"/>
              </a:spcAft>
              <a:buClr>
                <a:schemeClr val="lt1"/>
              </a:buClr>
              <a:buSzPts val="2400"/>
              <a:buNone/>
              <a:defRPr sz="3200">
                <a:solidFill>
                  <a:schemeClr val="lt1"/>
                </a:solidFill>
              </a:defRPr>
            </a:lvl8pPr>
            <a:lvl9pPr lvl="8">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0949894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61C73-D0E4-3C35-EC37-CCF98B9E6320}"/>
              </a:ext>
            </a:extLst>
          </p:cNvPr>
          <p:cNvPicPr>
            <a:picLocks noChangeAspect="1"/>
          </p:cNvPicPr>
          <p:nvPr userDrawn="1"/>
        </p:nvPicPr>
        <p:blipFill>
          <a:blip r:embed="rId2"/>
          <a:stretch>
            <a:fillRect/>
          </a:stretch>
        </p:blipFill>
        <p:spPr>
          <a:xfrm>
            <a:off x="1570778" y="5917324"/>
            <a:ext cx="9050443" cy="940676"/>
          </a:xfrm>
          <a:prstGeom prst="rect">
            <a:avLst/>
          </a:prstGeom>
        </p:spPr>
      </p:pic>
      <p:pic>
        <p:nvPicPr>
          <p:cNvPr id="11" name="Picture 10" descr="A red and black logo  Description automatically generated">
            <a:extLst>
              <a:ext uri="{FF2B5EF4-FFF2-40B4-BE49-F238E27FC236}">
                <a16:creationId xmlns:a16="http://schemas.microsoft.com/office/drawing/2014/main" id="{4E2C5A90-F99C-972E-2127-D139B53BD1B2}"/>
              </a:ext>
            </a:extLst>
          </p:cNvPr>
          <p:cNvPicPr>
            <a:picLocks noChangeAspect="1"/>
          </p:cNvPicPr>
          <p:nvPr userDrawn="1"/>
        </p:nvPicPr>
        <p:blipFill>
          <a:blip r:embed="rId3"/>
          <a:stretch>
            <a:fillRect/>
          </a:stretch>
        </p:blipFill>
        <p:spPr>
          <a:xfrm>
            <a:off x="281065" y="5993447"/>
            <a:ext cx="654355" cy="689161"/>
          </a:xfrm>
          <a:prstGeom prst="rect">
            <a:avLst/>
          </a:prstGeom>
        </p:spPr>
      </p:pic>
      <p:sp>
        <p:nvSpPr>
          <p:cNvPr id="12" name="Rectangle 11">
            <a:extLst>
              <a:ext uri="{FF2B5EF4-FFF2-40B4-BE49-F238E27FC236}">
                <a16:creationId xmlns:a16="http://schemas.microsoft.com/office/drawing/2014/main" id="{0CE7D3EA-F956-1693-2A93-74CF960CCA3D}"/>
              </a:ext>
            </a:extLst>
          </p:cNvPr>
          <p:cNvSpPr/>
          <p:nvPr userDrawn="1"/>
        </p:nvSpPr>
        <p:spPr>
          <a:xfrm>
            <a:off x="0" y="346841"/>
            <a:ext cx="2638097" cy="436538"/>
          </a:xfrm>
          <a:prstGeom prst="rect">
            <a:avLst/>
          </a:prstGeom>
          <a:solidFill>
            <a:srgbClr val="39B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6B9419D-E449-BBDD-DD95-49F6B38F6B01}"/>
              </a:ext>
            </a:extLst>
          </p:cNvPr>
          <p:cNvSpPr txBox="1"/>
          <p:nvPr userDrawn="1"/>
        </p:nvSpPr>
        <p:spPr>
          <a:xfrm>
            <a:off x="306641" y="383269"/>
            <a:ext cx="2331456" cy="400110"/>
          </a:xfrm>
          <a:prstGeom prst="rect">
            <a:avLst/>
          </a:prstGeom>
          <a:noFill/>
        </p:spPr>
        <p:txBody>
          <a:bodyPr wrap="square" rtlCol="0">
            <a:spAutoFit/>
          </a:bodyPr>
          <a:lstStyle/>
          <a:p>
            <a:r>
              <a:rPr lang="en-US" sz="2000" b="1" i="0">
                <a:solidFill>
                  <a:schemeClr val="bg1"/>
                </a:solidFill>
                <a:latin typeface="Century Gothic" panose="020B0502020202020204" pitchFamily="34" charset="0"/>
              </a:rPr>
              <a:t>SAVE THE DATE</a:t>
            </a:r>
          </a:p>
        </p:txBody>
      </p:sp>
    </p:spTree>
    <p:extLst>
      <p:ext uri="{BB962C8B-B14F-4D97-AF65-F5344CB8AC3E}">
        <p14:creationId xmlns:p14="http://schemas.microsoft.com/office/powerpoint/2010/main" val="4053498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b - Content &amp; Image">
    <p:spTree>
      <p:nvGrpSpPr>
        <p:cNvPr id="1" name=""/>
        <p:cNvGrpSpPr/>
        <p:nvPr/>
      </p:nvGrpSpPr>
      <p:grpSpPr>
        <a:xfrm>
          <a:off x="0" y="0"/>
          <a:ext cx="0" cy="0"/>
          <a:chOff x="0" y="0"/>
          <a:chExt cx="0" cy="0"/>
        </a:xfrm>
      </p:grpSpPr>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0"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6327648" y="1627632"/>
            <a:ext cx="4846320" cy="4178808"/>
          </a:xfrm>
        </p:spPr>
        <p:txBody>
          <a:bodyPr anchor="ctr" anchorCtr="0"/>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 name="Text Placeholder 22">
            <a:extLst>
              <a:ext uri="{FF2B5EF4-FFF2-40B4-BE49-F238E27FC236}">
                <a16:creationId xmlns:a16="http://schemas.microsoft.com/office/drawing/2014/main" id="{F35AC6BD-BC86-B1A1-3D4B-F3200D06E84F}"/>
              </a:ext>
            </a:extLst>
          </p:cNvPr>
          <p:cNvSpPr>
            <a:spLocks noGrp="1"/>
          </p:cNvSpPr>
          <p:nvPr>
            <p:ph type="body" sz="quarter" idx="18"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636AE607-0612-0087-C63B-92C2E100E651}"/>
              </a:ext>
            </a:extLst>
          </p:cNvPr>
          <p:cNvSpPr>
            <a:spLocks noGrp="1"/>
          </p:cNvSpPr>
          <p:nvPr>
            <p:ph type="body" sz="quarter" idx="22"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F9DC1F1-B99A-D8CF-8CE5-9D75EA27C618}"/>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57C9F38D-668F-AA71-5F44-4AD05F3C2D39}"/>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9487780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9C3F-3985-1BAD-DA3B-0B6CE8050B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F4ADB-B79A-F2B4-FAC2-FE05716152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312115"/>
      </p:ext>
    </p:extLst>
  </p:cSld>
  <p:clrMapOvr>
    <a:masterClrMapping/>
  </p:clrMapOvr>
  <p:hf sldNum="0" hdr="0" dt="0"/>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800">
                <a:solidFill>
                  <a:srgbClr val="ADC269"/>
                </a:solidFill>
                <a:latin typeface="Arial" panose="020B0604020202020204"/>
                <a:cs typeface="Arial" panose="020B0604020202020204"/>
              </a:defRPr>
            </a:lvl1pPr>
          </a:lstStyle>
          <a:p>
            <a:r>
              <a:rPr lang="en-US"/>
              <a:t>Click to edit Master title style</a:t>
            </a:r>
          </a:p>
        </p:txBody>
      </p:sp>
      <p:sp>
        <p:nvSpPr>
          <p:cNvPr id="3" name="Content Placeholder 2"/>
          <p:cNvSpPr>
            <a:spLocks noGrp="1"/>
          </p:cNvSpPr>
          <p:nvPr>
            <p:ph idx="1"/>
          </p:nvPr>
        </p:nvSpPr>
        <p:spPr>
          <a:xfrm>
            <a:off x="1714808" y="1600200"/>
            <a:ext cx="9867592" cy="4634571"/>
          </a:xfrm>
        </p:spPr>
        <p:txBody>
          <a:bodyPr/>
          <a:lstStyle>
            <a:lvl1pPr>
              <a:defRPr sz="3467">
                <a:latin typeface="Arial" panose="020B0604020202020204"/>
                <a:cs typeface="Arial" panose="020B0604020202020204"/>
              </a:defRPr>
            </a:lvl1pPr>
            <a:lvl2pPr>
              <a:defRPr sz="2933">
                <a:latin typeface="Arial" panose="020B0604020202020204"/>
                <a:cs typeface="Arial" panose="020B0604020202020204"/>
              </a:defRPr>
            </a:lvl2pPr>
            <a:lvl3pPr>
              <a:defRPr sz="2400">
                <a:latin typeface="Arial" panose="020B0604020202020204"/>
                <a:cs typeface="Arial" panose="020B0604020202020204"/>
              </a:defRPr>
            </a:lvl3pPr>
            <a:lvl4pPr>
              <a:defRPr sz="1867">
                <a:latin typeface="Arial" panose="020B0604020202020204"/>
                <a:cs typeface="Arial" panose="020B0604020202020204"/>
              </a:defRPr>
            </a:lvl4pPr>
            <a:lvl5pPr>
              <a:defRPr sz="1867">
                <a:latin typeface="Arial" panose="020B0604020202020204"/>
                <a:cs typeface="Arial" panose="020B0604020202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444AADB-30E9-674A-B4EF-AEB5AAC956EC}" type="slidenum">
              <a:rPr lang="en-US" smtClean="0"/>
              <a:t>‹#›</a:t>
            </a:fld>
            <a:endParaRPr lang="en-US"/>
          </a:p>
        </p:txBody>
      </p:sp>
    </p:spTree>
    <p:extLst>
      <p:ext uri="{BB962C8B-B14F-4D97-AF65-F5344CB8AC3E}">
        <p14:creationId xmlns:p14="http://schemas.microsoft.com/office/powerpoint/2010/main" val="38639593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Content - 2 Columns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6" y="2066173"/>
            <a:ext cx="4663440" cy="3696619"/>
          </a:xfrm>
        </p:spPr>
        <p:txBody>
          <a:bodyPr anchor="t"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8" y="2066173"/>
            <a:ext cx="4663440" cy="3696619"/>
          </a:xfrm>
        </p:spPr>
        <p:txBody>
          <a:bodyPr anchor="t" anchorCtr="0">
            <a:noAutofit/>
          </a:bodyPr>
          <a:lstStyle>
            <a:lvl1pPr marL="0" indent="0">
              <a:spcBef>
                <a:spcPts val="2400"/>
              </a:spcBef>
              <a:buFontTx/>
              <a:buNone/>
              <a:defRPr sz="1800"/>
            </a:lvl1pPr>
            <a:lvl2pPr marL="457200" indent="0">
              <a:spcBef>
                <a:spcPts val="2400"/>
              </a:spcBef>
              <a:buFontTx/>
              <a:buNone/>
              <a:defRPr sz="1800"/>
            </a:lvl2pPr>
            <a:lvl3pPr marL="914400" indent="0">
              <a:spcBef>
                <a:spcPts val="2400"/>
              </a:spcBef>
              <a:buFontTx/>
              <a:buNone/>
              <a:defRPr sz="1800"/>
            </a:lvl3pPr>
            <a:lvl4pPr marL="1371600" indent="0">
              <a:spcBef>
                <a:spcPts val="2400"/>
              </a:spcBef>
              <a:buFontTx/>
              <a:buNone/>
              <a:defRPr sz="1800"/>
            </a:lvl4pPr>
            <a:lvl5pPr marL="1828800" indent="0">
              <a:spcBef>
                <a:spcPts val="2400"/>
              </a:spcBef>
              <a:buFontTx/>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258981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3_Content - 2 Rows No Bullets">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hasCustomPrompt="1"/>
          </p:nvPr>
        </p:nvSpPr>
        <p:spPr>
          <a:xfrm>
            <a:off x="3657600" y="2048256"/>
            <a:ext cx="5349240" cy="1581912"/>
          </a:xfrm>
        </p:spPr>
        <p:txBody>
          <a:bodyPr>
            <a:noAutofit/>
          </a:bodyPr>
          <a:lstStyle>
            <a:lvl1pPr marL="0" indent="0">
              <a:spcBef>
                <a:spcPts val="600"/>
              </a:spcBef>
              <a:buNone/>
              <a:defRPr sz="2000" b="1"/>
            </a:lvl1pPr>
            <a:lvl2pPr marL="0" indent="0">
              <a:spcBef>
                <a:spcPts val="600"/>
              </a:spcBef>
              <a:buNone/>
              <a:defRPr sz="1800"/>
            </a:lvl2pPr>
          </a:lstStyle>
          <a:p>
            <a:pPr lvl="0"/>
            <a:r>
              <a:rPr lang="en-US"/>
              <a:t>Click to edit master text styles</a:t>
            </a:r>
          </a:p>
          <a:p>
            <a:pPr lvl="1"/>
            <a:r>
              <a:rPr lang="en-US"/>
              <a:t>Second level</a:t>
            </a:r>
          </a:p>
        </p:txBody>
      </p:sp>
      <p:sp>
        <p:nvSpPr>
          <p:cNvPr id="20" name="Text Placeholder 37">
            <a:extLst>
              <a:ext uri="{FF2B5EF4-FFF2-40B4-BE49-F238E27FC236}">
                <a16:creationId xmlns:a16="http://schemas.microsoft.com/office/drawing/2014/main" id="{12D8C380-D62E-5885-F6DE-7AACCF76C631}"/>
              </a:ext>
            </a:extLst>
          </p:cNvPr>
          <p:cNvSpPr>
            <a:spLocks noGrp="1"/>
          </p:cNvSpPr>
          <p:nvPr>
            <p:ph type="body" sz="quarter" idx="15" hasCustomPrompt="1"/>
          </p:nvPr>
        </p:nvSpPr>
        <p:spPr>
          <a:xfrm>
            <a:off x="3657600" y="3950208"/>
            <a:ext cx="5349240" cy="1581912"/>
          </a:xfrm>
        </p:spPr>
        <p:txBody>
          <a:bodyPr>
            <a:noAutofit/>
          </a:bodyPr>
          <a:lstStyle>
            <a:lvl1pPr marL="0" indent="0">
              <a:spcBef>
                <a:spcPts val="600"/>
              </a:spcBef>
              <a:buNone/>
              <a:defRPr sz="2000" b="1"/>
            </a:lvl1pPr>
            <a:lvl2pPr marL="0" indent="0">
              <a:spcBef>
                <a:spcPts val="600"/>
              </a:spcBef>
              <a:buNone/>
              <a:defRPr sz="1800"/>
            </a:lvl2pPr>
          </a:lstStyle>
          <a:p>
            <a:pPr lvl="0"/>
            <a:r>
              <a:rPr lang="en-US"/>
              <a:t>Click to edit master text styles</a:t>
            </a:r>
          </a:p>
          <a:p>
            <a:pPr lvl="1"/>
            <a:r>
              <a:rPr lang="en-US"/>
              <a:t>Second level</a:t>
            </a:r>
          </a:p>
        </p:txBody>
      </p:sp>
      <p:sp>
        <p:nvSpPr>
          <p:cNvPr id="21" name="Title 10">
            <a:extLst>
              <a:ext uri="{FF2B5EF4-FFF2-40B4-BE49-F238E27FC236}">
                <a16:creationId xmlns:a16="http://schemas.microsoft.com/office/drawing/2014/main" id="{62AA8CB7-B42A-89F3-CAD9-9D5428889FF8}"/>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22" name="Text Placeholder 41">
            <a:extLst>
              <a:ext uri="{FF2B5EF4-FFF2-40B4-BE49-F238E27FC236}">
                <a16:creationId xmlns:a16="http://schemas.microsoft.com/office/drawing/2014/main" id="{64E0978F-3F43-BB61-D362-2D2C24505B83}"/>
              </a:ext>
            </a:extLst>
          </p:cNvPr>
          <p:cNvSpPr>
            <a:spLocks noGrp="1"/>
          </p:cNvSpPr>
          <p:nvPr>
            <p:ph type="body" sz="quarter" idx="13" hasCustomPrompt="1"/>
          </p:nvPr>
        </p:nvSpPr>
        <p:spPr>
          <a:xfrm>
            <a:off x="365760" y="1097280"/>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6" name="Text Placeholder 22">
            <a:extLst>
              <a:ext uri="{FF2B5EF4-FFF2-40B4-BE49-F238E27FC236}">
                <a16:creationId xmlns:a16="http://schemas.microsoft.com/office/drawing/2014/main" id="{04AE5322-31F4-76C3-2E80-8F7AA84FE832}"/>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FF5F5712-592F-7103-83B3-C35733E72A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3D79A07E-9D82-1FA6-6A43-491338803AD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70" normalizeH="0" baseline="0" noProof="0">
                <a:ln>
                  <a:noFill/>
                </a:ln>
                <a:solidFill>
                  <a:srgbClr val="939598"/>
                </a:solidFill>
                <a:effectLst/>
                <a:uLnTx/>
                <a:uFillTx/>
                <a:latin typeface="Century Gothic" panose="020F0302020204030204"/>
                <a:ea typeface="+mn-ea"/>
                <a:cs typeface="+mn-cs"/>
              </a:rPr>
              <a:t>© UNIVERSITY OF UTAH HEALTH</a:t>
            </a:r>
          </a:p>
        </p:txBody>
      </p:sp>
    </p:spTree>
    <p:extLst>
      <p:ext uri="{BB962C8B-B14F-4D97-AF65-F5344CB8AC3E}">
        <p14:creationId xmlns:p14="http://schemas.microsoft.com/office/powerpoint/2010/main" val="12281109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a Title, Content and Image">
    <p:spTree>
      <p:nvGrpSpPr>
        <p:cNvPr id="1" name=""/>
        <p:cNvGrpSpPr/>
        <p:nvPr/>
      </p:nvGrpSpPr>
      <p:grpSpPr>
        <a:xfrm>
          <a:off x="0" y="0"/>
          <a:ext cx="0" cy="0"/>
          <a:chOff x="0" y="0"/>
          <a:chExt cx="0" cy="0"/>
        </a:xfrm>
      </p:grpSpPr>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901700" y="1627632"/>
            <a:ext cx="4489704" cy="4178808"/>
          </a:xfrm>
        </p:spPr>
        <p:txBody>
          <a:bodyPr anchor="ctr" anchorCtr="0"/>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22">
            <a:extLst>
              <a:ext uri="{FF2B5EF4-FFF2-40B4-BE49-F238E27FC236}">
                <a16:creationId xmlns:a16="http://schemas.microsoft.com/office/drawing/2014/main" id="{10F3EDE6-0E1A-615D-214E-86E320B8A50C}"/>
              </a:ext>
            </a:extLst>
          </p:cNvPr>
          <p:cNvSpPr>
            <a:spLocks noGrp="1"/>
          </p:cNvSpPr>
          <p:nvPr>
            <p:ph type="body" sz="quarter" idx="16" hasCustomPrompt="1"/>
          </p:nvPr>
        </p:nvSpPr>
        <p:spPr>
          <a:xfrm>
            <a:off x="274320" y="5943600"/>
            <a:ext cx="10672763" cy="330499"/>
          </a:xfrm>
        </p:spPr>
        <p:txBody>
          <a:bodyPr/>
          <a:lstStyle>
            <a:lvl1pPr marL="0" indent="0">
              <a:spcBef>
                <a:spcPts val="0"/>
              </a:spcBef>
              <a:buNone/>
              <a:defRPr sz="900"/>
            </a:lvl1pPr>
          </a:lstStyle>
          <a:p>
            <a:pPr lvl="0"/>
            <a:r>
              <a:rPr lang="en-US"/>
              <a:t>Placeholder for a source</a:t>
            </a:r>
          </a:p>
        </p:txBody>
      </p:sp>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6249988"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Tree>
    <p:extLst>
      <p:ext uri="{BB962C8B-B14F-4D97-AF65-F5344CB8AC3E}">
        <p14:creationId xmlns:p14="http://schemas.microsoft.com/office/powerpoint/2010/main" val="37913820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Title Slide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1600200" y="1582880"/>
            <a:ext cx="8991600" cy="2024671"/>
          </a:xfrm>
        </p:spPr>
        <p:txBody>
          <a:bodyPr wrap="square" anchor="b">
            <a:noAutofit/>
          </a:bodyPr>
          <a:lstStyle>
            <a:lvl1pPr algn="ctr">
              <a:defRPr sz="4800" spc="100" baseline="0">
                <a:solidFill>
                  <a:schemeClr val="accent1"/>
                </a:solidFill>
                <a:latin typeface="+mj-lt"/>
              </a:defRPr>
            </a:lvl1pPr>
          </a:lstStyle>
          <a:p>
            <a:r>
              <a:rPr lang="en-GB"/>
              <a:t>CLICK TO EDIT</a:t>
            </a:r>
            <a:br>
              <a:rPr lang="en-GB"/>
            </a:br>
            <a:r>
              <a:rPr lang="en-GB" err="1"/>
              <a:t>MASTEr</a:t>
            </a:r>
            <a:r>
              <a:rPr lang="en-GB"/>
              <a:t> TITLE STYLE</a:t>
            </a:r>
          </a:p>
        </p:txBody>
      </p:sp>
      <p:sp>
        <p:nvSpPr>
          <p:cNvPr id="6" name="Text Placeholder 22">
            <a:extLst>
              <a:ext uri="{FF2B5EF4-FFF2-40B4-BE49-F238E27FC236}">
                <a16:creationId xmlns:a16="http://schemas.microsoft.com/office/drawing/2014/main" id="{A1C8AEE3-8D47-F68D-279B-E2AA9BCF97AC}"/>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pic>
        <p:nvPicPr>
          <p:cNvPr id="11" name="Graphic 10">
            <a:extLst>
              <a:ext uri="{FF2B5EF4-FFF2-40B4-BE49-F238E27FC236}">
                <a16:creationId xmlns:a16="http://schemas.microsoft.com/office/drawing/2014/main" id="{EBB143FC-8E95-C447-46CB-FA545B20CD1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12" name="Text Placeholder 13">
            <a:extLst>
              <a:ext uri="{FF2B5EF4-FFF2-40B4-BE49-F238E27FC236}">
                <a16:creationId xmlns:a16="http://schemas.microsoft.com/office/drawing/2014/main" id="{589B9C40-9213-6DCF-AB88-F5A6BD405E87}"/>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13" name="Text Placeholder 13">
            <a:extLst>
              <a:ext uri="{FF2B5EF4-FFF2-40B4-BE49-F238E27FC236}">
                <a16:creationId xmlns:a16="http://schemas.microsoft.com/office/drawing/2014/main" id="{AD994881-6078-63BA-0F02-596032CAE484}"/>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
        <p:nvSpPr>
          <p:cNvPr id="16" name="Date Placeholder 3">
            <a:extLst>
              <a:ext uri="{FF2B5EF4-FFF2-40B4-BE49-F238E27FC236}">
                <a16:creationId xmlns:a16="http://schemas.microsoft.com/office/drawing/2014/main" id="{E3EA698F-C645-5282-7A77-FA9B4144CB10}"/>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17" name="TextBox 16">
            <a:extLst>
              <a:ext uri="{FF2B5EF4-FFF2-40B4-BE49-F238E27FC236}">
                <a16:creationId xmlns:a16="http://schemas.microsoft.com/office/drawing/2014/main" id="{B588A918-6D3D-FB03-48AA-54F08AEA1099}"/>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5396408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Photo and Title">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5"/>
            <a:ext cx="10661650" cy="54953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9752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E74C1-EB70-1317-94A6-5DC531E6BE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03F24D-B7CD-5EF0-2C7A-7CC53CBEBA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279A5F-2CCD-5F2F-6D3A-2901EBF711F2}"/>
              </a:ext>
            </a:extLst>
          </p:cNvPr>
          <p:cNvSpPr>
            <a:spLocks noGrp="1"/>
          </p:cNvSpPr>
          <p:nvPr>
            <p:ph type="dt" sz="half" idx="10"/>
          </p:nvPr>
        </p:nvSpPr>
        <p:spPr/>
        <p:txBody>
          <a:bodyPr/>
          <a:lstStyle/>
          <a:p>
            <a:fld id="{9A9DE914-1AD3-0B49-8114-91B7B9B5EB1A}" type="datetimeFigureOut">
              <a:rPr lang="en-US" smtClean="0"/>
              <a:t>5/19/2026</a:t>
            </a:fld>
            <a:endParaRPr lang="en-US"/>
          </a:p>
        </p:txBody>
      </p:sp>
      <p:sp>
        <p:nvSpPr>
          <p:cNvPr id="5" name="Footer Placeholder 4">
            <a:extLst>
              <a:ext uri="{FF2B5EF4-FFF2-40B4-BE49-F238E27FC236}">
                <a16:creationId xmlns:a16="http://schemas.microsoft.com/office/drawing/2014/main" id="{FD6BBCF4-3AD9-E231-5500-FFD5D9541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0F3C7-A3E7-31CE-85FD-47F9FE482362}"/>
              </a:ext>
            </a:extLst>
          </p:cNvPr>
          <p:cNvSpPr>
            <a:spLocks noGrp="1"/>
          </p:cNvSpPr>
          <p:nvPr>
            <p:ph type="sldNum" sz="quarter" idx="12"/>
          </p:nvPr>
        </p:nvSpPr>
        <p:spPr/>
        <p:txBody>
          <a:bodyPr/>
          <a:lstStyle/>
          <a:p>
            <a:fld id="{97A50BE4-3A89-2447-81D5-F00EDB4E2426}" type="slidenum">
              <a:rPr lang="en-US" smtClean="0"/>
              <a:t>‹#›</a:t>
            </a:fld>
            <a:endParaRPr lang="en-US"/>
          </a:p>
        </p:txBody>
      </p:sp>
    </p:spTree>
    <p:extLst>
      <p:ext uri="{BB962C8B-B14F-4D97-AF65-F5344CB8AC3E}">
        <p14:creationId xmlns:p14="http://schemas.microsoft.com/office/powerpoint/2010/main" val="359380123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9C3F-3985-1BAD-DA3B-0B6CE8050B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F4ADB-B79A-F2B4-FAC2-FE05716152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53A9-133E-38C3-B093-34732AF45E24}"/>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5" name="Footer Placeholder 4">
            <a:extLst>
              <a:ext uri="{FF2B5EF4-FFF2-40B4-BE49-F238E27FC236}">
                <a16:creationId xmlns:a16="http://schemas.microsoft.com/office/drawing/2014/main" id="{476FD69E-12AD-25E3-B3AC-795C86165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A7284-DA16-712B-E66B-3CC6539D3DEF}"/>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4369672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Full Fram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50D60D7-DBBC-D048-97C0-8F0799F05ABD}"/>
              </a:ext>
            </a:extLst>
          </p:cNvPr>
          <p:cNvSpPr>
            <a:spLocks noGrp="1"/>
          </p:cNvSpPr>
          <p:nvPr>
            <p:ph type="pic" sz="quarter" idx="13"/>
          </p:nvPr>
        </p:nvSpPr>
        <p:spPr>
          <a:xfrm>
            <a:off x="2027104" y="253388"/>
            <a:ext cx="9959248" cy="6400800"/>
          </a:xfrm>
          <a:solidFill>
            <a:schemeClr val="bg2"/>
          </a:solidFill>
        </p:spPr>
        <p:txBody>
          <a:bodyPr/>
          <a:lstStyle/>
          <a:p>
            <a:endParaRPr lang="en-US"/>
          </a:p>
        </p:txBody>
      </p:sp>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2437822" y="3429000"/>
            <a:ext cx="9137812" cy="2798285"/>
          </a:xfrm>
          <a:prstGeom prst="rect">
            <a:avLst/>
          </a:prstGeom>
        </p:spPr>
        <p:txBody>
          <a:bodyPr>
            <a:normAutofit/>
          </a:bodyPr>
          <a:lstStyle>
            <a:lvl1pPr algn="ctr">
              <a:defRPr sz="6500" b="1" i="0" baseline="0">
                <a:solidFill>
                  <a:schemeClr val="bg1"/>
                </a:solidFill>
                <a:latin typeface="Industry Ultra" pitchFamily="2" charset="77"/>
              </a:defRPr>
            </a:lvl1pPr>
          </a:lstStyle>
          <a:p>
            <a:r>
              <a:rPr lang="en-US"/>
              <a:t>Click to edit Master title style</a:t>
            </a:r>
          </a:p>
        </p:txBody>
      </p:sp>
    </p:spTree>
    <p:extLst>
      <p:ext uri="{BB962C8B-B14F-4D97-AF65-F5344CB8AC3E}">
        <p14:creationId xmlns:p14="http://schemas.microsoft.com/office/powerpoint/2010/main" val="723801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s x2">
    <p:spTree>
      <p:nvGrpSpPr>
        <p:cNvPr id="1" name=""/>
        <p:cNvGrpSpPr/>
        <p:nvPr/>
      </p:nvGrpSpPr>
      <p:grpSpPr>
        <a:xfrm>
          <a:off x="0" y="0"/>
          <a:ext cx="0" cy="0"/>
          <a:chOff x="0" y="0"/>
          <a:chExt cx="0" cy="0"/>
        </a:xfrm>
      </p:grpSpPr>
      <p:sp>
        <p:nvSpPr>
          <p:cNvPr id="15" name="Title 10">
            <a:extLst>
              <a:ext uri="{FF2B5EF4-FFF2-40B4-BE49-F238E27FC236}">
                <a16:creationId xmlns:a16="http://schemas.microsoft.com/office/drawing/2014/main" id="{E5995176-0232-612F-BBBA-9473DBFF1641}"/>
              </a:ext>
            </a:extLst>
          </p:cNvPr>
          <p:cNvSpPr>
            <a:spLocks noGrp="1"/>
          </p:cNvSpPr>
          <p:nvPr>
            <p:ph type="title"/>
          </p:nvPr>
        </p:nvSpPr>
        <p:spPr>
          <a:xfrm>
            <a:off x="365760" y="365760"/>
            <a:ext cx="10958513"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3DD72EE2-4128-3CC7-2136-15C1134D2B48}"/>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7" name="Picture Placeholder 3">
            <a:extLst>
              <a:ext uri="{FF2B5EF4-FFF2-40B4-BE49-F238E27FC236}">
                <a16:creationId xmlns:a16="http://schemas.microsoft.com/office/drawing/2014/main" id="{E5527100-A0BE-9E5F-BCF0-550C9E08DF29}"/>
              </a:ext>
            </a:extLst>
          </p:cNvPr>
          <p:cNvSpPr>
            <a:spLocks noGrp="1"/>
          </p:cNvSpPr>
          <p:nvPr>
            <p:ph type="pic" sz="quarter" idx="17" hasCustomPrompt="1"/>
          </p:nvPr>
        </p:nvSpPr>
        <p:spPr>
          <a:xfrm>
            <a:off x="6249988"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8" name="Picture Placeholder 3">
            <a:extLst>
              <a:ext uri="{FF2B5EF4-FFF2-40B4-BE49-F238E27FC236}">
                <a16:creationId xmlns:a16="http://schemas.microsoft.com/office/drawing/2014/main" id="{DDB54451-9D10-8852-2ED1-4E654FF6A697}"/>
              </a:ext>
            </a:extLst>
          </p:cNvPr>
          <p:cNvSpPr>
            <a:spLocks noGrp="1"/>
          </p:cNvSpPr>
          <p:nvPr>
            <p:ph type="pic" sz="quarter" idx="18" hasCustomPrompt="1"/>
          </p:nvPr>
        </p:nvSpPr>
        <p:spPr>
          <a:xfrm>
            <a:off x="0" y="1617663"/>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4D5BDE08-905F-9506-F612-2C32237EDF0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4EF8F06F-6348-9251-AF43-C57D1E348A3C}"/>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767A4BDD-DCCC-8E71-7748-4F0F5241FF8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7A3B43A0-95AF-11FC-8AB1-607C1E2DF4B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7213518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cSld name="Key Statement - Lake Powell">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5400" spc="100" baseline="0">
                <a:solidFill>
                  <a:schemeClr val="bg1"/>
                </a:solidFill>
              </a:defRPr>
            </a:lvl1pPr>
          </a:lstStyle>
          <a:p>
            <a:r>
              <a:rPr lang="en-US"/>
              <a:t>Click to edit</a:t>
            </a:r>
            <a:br>
              <a:rPr lang="en-US"/>
            </a:br>
            <a:r>
              <a:rPr lang="en-US"/>
              <a:t>Master title style</a:t>
            </a:r>
            <a:endParaRPr lang="en-GB"/>
          </a:p>
        </p:txBody>
      </p:sp>
      <p:grpSp>
        <p:nvGrpSpPr>
          <p:cNvPr id="22" name="Group 21">
            <a:extLst>
              <a:ext uri="{FF2B5EF4-FFF2-40B4-BE49-F238E27FC236}">
                <a16:creationId xmlns:a16="http://schemas.microsoft.com/office/drawing/2014/main" id="{20A8B3AE-683A-73C2-D2A0-C7437DDA65EF}"/>
              </a:ext>
            </a:extLst>
          </p:cNvPr>
          <p:cNvGrpSpPr/>
          <p:nvPr/>
        </p:nvGrpSpPr>
        <p:grpSpPr>
          <a:xfrm>
            <a:off x="-3424512" y="-1"/>
            <a:ext cx="3208421" cy="6857999"/>
            <a:chOff x="-3424512" y="-1"/>
            <a:chExt cx="3208421" cy="6857999"/>
          </a:xfrm>
        </p:grpSpPr>
        <p:sp>
          <p:nvSpPr>
            <p:cNvPr id="23" name="Rectangle 22">
              <a:extLst>
                <a:ext uri="{FF2B5EF4-FFF2-40B4-BE49-F238E27FC236}">
                  <a16:creationId xmlns:a16="http://schemas.microsoft.com/office/drawing/2014/main" id="{B2FDCFD2-6305-0956-AD7B-4B6B9E9BADD1}"/>
                </a:ext>
              </a:extLst>
            </p:cNvPr>
            <p:cNvSpPr/>
            <p:nvPr/>
          </p:nvSpPr>
          <p:spPr>
            <a:xfrm>
              <a:off x="-3424512" y="-1"/>
              <a:ext cx="3208421"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extBox 23">
              <a:extLst>
                <a:ext uri="{FF2B5EF4-FFF2-40B4-BE49-F238E27FC236}">
                  <a16:creationId xmlns:a16="http://schemas.microsoft.com/office/drawing/2014/main" id="{ED160C69-2E83-2DD1-32E2-9654BC47A349}"/>
                </a:ext>
              </a:extLst>
            </p:cNvPr>
            <p:cNvSpPr txBox="1"/>
            <p:nvPr/>
          </p:nvSpPr>
          <p:spPr>
            <a:xfrm>
              <a:off x="-3267122" y="150741"/>
              <a:ext cx="2941768" cy="584775"/>
            </a:xfrm>
            <a:prstGeom prst="rect">
              <a:avLst/>
            </a:prstGeom>
            <a:noFill/>
          </p:spPr>
          <p:txBody>
            <a:bodyPr wrap="square" rtlCol="0">
              <a:spAutoFit/>
            </a:bodyPr>
            <a:lstStyle/>
            <a:p>
              <a:r>
                <a:rPr lang="en-GB" sz="3200" b="1">
                  <a:solidFill>
                    <a:schemeClr val="accent1"/>
                  </a:solidFill>
                </a:rPr>
                <a:t>Instruction 1: </a:t>
              </a:r>
            </a:p>
          </p:txBody>
        </p:sp>
        <p:sp>
          <p:nvSpPr>
            <p:cNvPr id="25" name="TextBox 24">
              <a:extLst>
                <a:ext uri="{FF2B5EF4-FFF2-40B4-BE49-F238E27FC236}">
                  <a16:creationId xmlns:a16="http://schemas.microsoft.com/office/drawing/2014/main" id="{59A3D6F3-EB56-E75A-1E34-2D84EC20D896}"/>
                </a:ext>
              </a:extLst>
            </p:cNvPr>
            <p:cNvSpPr txBox="1"/>
            <p:nvPr/>
          </p:nvSpPr>
          <p:spPr>
            <a:xfrm>
              <a:off x="-3267122" y="818147"/>
              <a:ext cx="2941768" cy="923330"/>
            </a:xfrm>
            <a:prstGeom prst="rect">
              <a:avLst/>
            </a:prstGeom>
            <a:noFill/>
          </p:spPr>
          <p:txBody>
            <a:bodyPr wrap="square" rtlCol="0">
              <a:spAutoFit/>
            </a:bodyPr>
            <a:lstStyle/>
            <a:p>
              <a:r>
                <a:rPr lang="en-GB"/>
                <a:t>1. To underline keyword in title text box, highlight selected word</a:t>
              </a:r>
            </a:p>
          </p:txBody>
        </p:sp>
        <p:pic>
          <p:nvPicPr>
            <p:cNvPr id="26" name="Picture 25">
              <a:extLst>
                <a:ext uri="{FF2B5EF4-FFF2-40B4-BE49-F238E27FC236}">
                  <a16:creationId xmlns:a16="http://schemas.microsoft.com/office/drawing/2014/main" id="{DA26579B-BAC4-C8C6-B7AF-7E11C93F352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143860" y="1824108"/>
              <a:ext cx="875152" cy="905001"/>
            </a:xfrm>
            <a:prstGeom prst="rect">
              <a:avLst/>
            </a:prstGeom>
            <a:ln>
              <a:solidFill>
                <a:schemeClr val="accent6"/>
              </a:solidFill>
            </a:ln>
          </p:spPr>
        </p:pic>
        <p:sp>
          <p:nvSpPr>
            <p:cNvPr id="27" name="TextBox 26">
              <a:extLst>
                <a:ext uri="{FF2B5EF4-FFF2-40B4-BE49-F238E27FC236}">
                  <a16:creationId xmlns:a16="http://schemas.microsoft.com/office/drawing/2014/main" id="{A7BABB36-C0A8-ED2F-9E1D-96337780824B}"/>
                </a:ext>
              </a:extLst>
            </p:cNvPr>
            <p:cNvSpPr txBox="1"/>
            <p:nvPr/>
          </p:nvSpPr>
          <p:spPr>
            <a:xfrm>
              <a:off x="-3267122" y="2906262"/>
              <a:ext cx="2502568" cy="1477328"/>
            </a:xfrm>
            <a:prstGeom prst="rect">
              <a:avLst/>
            </a:prstGeom>
            <a:noFill/>
          </p:spPr>
          <p:txBody>
            <a:bodyPr wrap="square" rtlCol="0">
              <a:spAutoFit/>
            </a:bodyPr>
            <a:lstStyle/>
            <a:p>
              <a:r>
                <a:rPr lang="en-GB"/>
                <a:t>2. Then go to the </a:t>
              </a:r>
              <a:r>
                <a:rPr lang="en-GB" b="1"/>
                <a:t>‘Bold’ </a:t>
              </a:r>
              <a:r>
                <a:rPr lang="en-GB"/>
                <a:t>option in the toolbar and then </a:t>
              </a:r>
              <a:br>
                <a:rPr lang="en-GB"/>
              </a:br>
              <a:r>
                <a:rPr lang="en-GB"/>
                <a:t>the </a:t>
              </a:r>
              <a:r>
                <a:rPr lang="en-GB" b="1"/>
                <a:t>‘underline’ </a:t>
              </a:r>
              <a:r>
                <a:rPr lang="en-GB"/>
                <a:t>option after.</a:t>
              </a:r>
            </a:p>
          </p:txBody>
        </p:sp>
        <p:pic>
          <p:nvPicPr>
            <p:cNvPr id="28" name="Picture 27">
              <a:extLst>
                <a:ext uri="{FF2B5EF4-FFF2-40B4-BE49-F238E27FC236}">
                  <a16:creationId xmlns:a16="http://schemas.microsoft.com/office/drawing/2014/main" id="{0495FFB6-15D0-0AEF-89DF-55EF4EEA69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2788" b="-62788"/>
            <a:stretch/>
          </p:blipFill>
          <p:spPr>
            <a:xfrm>
              <a:off x="-3143862" y="4212225"/>
              <a:ext cx="1654280" cy="1614671"/>
            </a:xfrm>
            <a:prstGeom prst="rect">
              <a:avLst/>
            </a:prstGeom>
          </p:spPr>
        </p:pic>
        <p:sp>
          <p:nvSpPr>
            <p:cNvPr id="29" name="Frame 28">
              <a:extLst>
                <a:ext uri="{FF2B5EF4-FFF2-40B4-BE49-F238E27FC236}">
                  <a16:creationId xmlns:a16="http://schemas.microsoft.com/office/drawing/2014/main" id="{8F7D01E7-1369-E285-3CC6-3FD221D85C6E}"/>
                </a:ext>
              </a:extLst>
            </p:cNvPr>
            <p:cNvSpPr/>
            <p:nvPr/>
          </p:nvSpPr>
          <p:spPr>
            <a:xfrm>
              <a:off x="-3095847"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30" name="Frame 29">
              <a:extLst>
                <a:ext uri="{FF2B5EF4-FFF2-40B4-BE49-F238E27FC236}">
                  <a16:creationId xmlns:a16="http://schemas.microsoft.com/office/drawing/2014/main" id="{F5AE0884-D1AA-0A0C-2FEF-33D5CE4D9E6C}"/>
                </a:ext>
              </a:extLst>
            </p:cNvPr>
            <p:cNvSpPr/>
            <p:nvPr/>
          </p:nvSpPr>
          <p:spPr>
            <a:xfrm>
              <a:off x="-2236570"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grpSp>
        <p:nvGrpSpPr>
          <p:cNvPr id="18" name="Group 17">
            <a:extLst>
              <a:ext uri="{FF2B5EF4-FFF2-40B4-BE49-F238E27FC236}">
                <a16:creationId xmlns:a16="http://schemas.microsoft.com/office/drawing/2014/main" id="{A9781D54-BCBD-3156-6F29-D87A32DB0FEE}"/>
              </a:ext>
            </a:extLst>
          </p:cNvPr>
          <p:cNvGrpSpPr/>
          <p:nvPr/>
        </p:nvGrpSpPr>
        <p:grpSpPr>
          <a:xfrm>
            <a:off x="10729913" y="6334847"/>
            <a:ext cx="1126458" cy="295807"/>
            <a:chOff x="6455388" y="4102692"/>
            <a:chExt cx="5543454" cy="1455705"/>
          </a:xfrm>
          <a:solidFill>
            <a:schemeClr val="bg1"/>
          </a:solidFill>
        </p:grpSpPr>
        <p:sp>
          <p:nvSpPr>
            <p:cNvPr id="19" name="Free-form: Shape 27">
              <a:extLst>
                <a:ext uri="{FF2B5EF4-FFF2-40B4-BE49-F238E27FC236}">
                  <a16:creationId xmlns:a16="http://schemas.microsoft.com/office/drawing/2014/main" id="{80D72360-3ECB-5B95-7B5D-156D7D598D8F}"/>
                </a:ext>
              </a:extLst>
            </p:cNvPr>
            <p:cNvSpPr/>
            <p:nvPr/>
          </p:nvSpPr>
          <p:spPr>
            <a:xfrm>
              <a:off x="8423253" y="4383013"/>
              <a:ext cx="3575494" cy="683609"/>
            </a:xfrm>
            <a:custGeom>
              <a:avLst/>
              <a:gdLst>
                <a:gd name="connsiteX0" fmla="*/ 527495 w 3575494"/>
                <a:gd name="connsiteY0" fmla="*/ 0 h 683609"/>
                <a:gd name="connsiteX1" fmla="*/ 527495 w 3575494"/>
                <a:gd name="connsiteY1" fmla="*/ 683133 h 683609"/>
                <a:gd name="connsiteX2" fmla="*/ 399669 w 3575494"/>
                <a:gd name="connsiteY2" fmla="*/ 683133 h 683609"/>
                <a:gd name="connsiteX3" fmla="*/ 399669 w 3575494"/>
                <a:gd name="connsiteY3" fmla="*/ 400622 h 683609"/>
                <a:gd name="connsiteX4" fmla="*/ 125921 w 3575494"/>
                <a:gd name="connsiteY4" fmla="*/ 400622 h 683609"/>
                <a:gd name="connsiteX5" fmla="*/ 125921 w 3575494"/>
                <a:gd name="connsiteY5" fmla="*/ 683228 h 683609"/>
                <a:gd name="connsiteX6" fmla="*/ 0 w 3575494"/>
                <a:gd name="connsiteY6" fmla="*/ 683228 h 683609"/>
                <a:gd name="connsiteX7" fmla="*/ 0 w 3575494"/>
                <a:gd name="connsiteY7" fmla="*/ 0 h 683609"/>
                <a:gd name="connsiteX8" fmla="*/ 125921 w 3575494"/>
                <a:gd name="connsiteY8" fmla="*/ 0 h 683609"/>
                <a:gd name="connsiteX9" fmla="*/ 125921 w 3575494"/>
                <a:gd name="connsiteY9" fmla="*/ 286607 h 683609"/>
                <a:gd name="connsiteX10" fmla="*/ 399574 w 3575494"/>
                <a:gd name="connsiteY10" fmla="*/ 286607 h 683609"/>
                <a:gd name="connsiteX11" fmla="*/ 399574 w 3575494"/>
                <a:gd name="connsiteY11" fmla="*/ 0 h 683609"/>
                <a:gd name="connsiteX12" fmla="*/ 527495 w 3575494"/>
                <a:gd name="connsiteY12" fmla="*/ 0 h 683609"/>
                <a:gd name="connsiteX13" fmla="*/ 715994 w 3575494"/>
                <a:gd name="connsiteY13" fmla="*/ 0 h 683609"/>
                <a:gd name="connsiteX14" fmla="*/ 1138809 w 3575494"/>
                <a:gd name="connsiteY14" fmla="*/ 0 h 683609"/>
                <a:gd name="connsiteX15" fmla="*/ 1138809 w 3575494"/>
                <a:gd name="connsiteY15" fmla="*/ 113062 h 683609"/>
                <a:gd name="connsiteX16" fmla="*/ 841915 w 3575494"/>
                <a:gd name="connsiteY16" fmla="*/ 113062 h 683609"/>
                <a:gd name="connsiteX17" fmla="*/ 841915 w 3575494"/>
                <a:gd name="connsiteY17" fmla="*/ 290989 h 683609"/>
                <a:gd name="connsiteX18" fmla="*/ 1101662 w 3575494"/>
                <a:gd name="connsiteY18" fmla="*/ 290989 h 683609"/>
                <a:gd name="connsiteX19" fmla="*/ 1101662 w 3575494"/>
                <a:gd name="connsiteY19" fmla="*/ 403003 h 683609"/>
                <a:gd name="connsiteX20" fmla="*/ 841915 w 3575494"/>
                <a:gd name="connsiteY20" fmla="*/ 403003 h 683609"/>
                <a:gd name="connsiteX21" fmla="*/ 841915 w 3575494"/>
                <a:gd name="connsiteY21" fmla="*/ 570548 h 683609"/>
                <a:gd name="connsiteX22" fmla="*/ 1148334 w 3575494"/>
                <a:gd name="connsiteY22" fmla="*/ 570548 h 683609"/>
                <a:gd name="connsiteX23" fmla="*/ 1148334 w 3575494"/>
                <a:gd name="connsiteY23" fmla="*/ 683609 h 683609"/>
                <a:gd name="connsiteX24" fmla="*/ 715994 w 3575494"/>
                <a:gd name="connsiteY24" fmla="*/ 683609 h 683609"/>
                <a:gd name="connsiteX25" fmla="*/ 715994 w 3575494"/>
                <a:gd name="connsiteY25" fmla="*/ 0 h 683609"/>
                <a:gd name="connsiteX26" fmla="*/ 1686687 w 3575494"/>
                <a:gd name="connsiteY26" fmla="*/ 517589 h 683609"/>
                <a:gd name="connsiteX27" fmla="*/ 1431893 w 3575494"/>
                <a:gd name="connsiteY27" fmla="*/ 517589 h 683609"/>
                <a:gd name="connsiteX28" fmla="*/ 1369409 w 3575494"/>
                <a:gd name="connsiteY28" fmla="*/ 683228 h 683609"/>
                <a:gd name="connsiteX29" fmla="*/ 1234535 w 3575494"/>
                <a:gd name="connsiteY29" fmla="*/ 683228 h 683609"/>
                <a:gd name="connsiteX30" fmla="*/ 1490377 w 3575494"/>
                <a:gd name="connsiteY30" fmla="*/ 95 h 683609"/>
                <a:gd name="connsiteX31" fmla="*/ 1627251 w 3575494"/>
                <a:gd name="connsiteY31" fmla="*/ 95 h 683609"/>
                <a:gd name="connsiteX32" fmla="*/ 1883092 w 3575494"/>
                <a:gd name="connsiteY32" fmla="*/ 683228 h 683609"/>
                <a:gd name="connsiteX33" fmla="*/ 1749171 w 3575494"/>
                <a:gd name="connsiteY33" fmla="*/ 683228 h 683609"/>
                <a:gd name="connsiteX34" fmla="*/ 1686592 w 3575494"/>
                <a:gd name="connsiteY34" fmla="*/ 517589 h 683609"/>
                <a:gd name="connsiteX35" fmla="*/ 1474470 w 3575494"/>
                <a:gd name="connsiteY35" fmla="*/ 406527 h 683609"/>
                <a:gd name="connsiteX36" fmla="*/ 1645063 w 3575494"/>
                <a:gd name="connsiteY36" fmla="*/ 406527 h 683609"/>
                <a:gd name="connsiteX37" fmla="*/ 1558862 w 3575494"/>
                <a:gd name="connsiteY37" fmla="*/ 145733 h 683609"/>
                <a:gd name="connsiteX38" fmla="*/ 1474565 w 3575494"/>
                <a:gd name="connsiteY38" fmla="*/ 406527 h 683609"/>
                <a:gd name="connsiteX39" fmla="*/ 1995392 w 3575494"/>
                <a:gd name="connsiteY39" fmla="*/ 0 h 683609"/>
                <a:gd name="connsiteX40" fmla="*/ 2121980 w 3575494"/>
                <a:gd name="connsiteY40" fmla="*/ 0 h 683609"/>
                <a:gd name="connsiteX41" fmla="*/ 2121980 w 3575494"/>
                <a:gd name="connsiteY41" fmla="*/ 570167 h 683609"/>
                <a:gd name="connsiteX42" fmla="*/ 2385632 w 3575494"/>
                <a:gd name="connsiteY42" fmla="*/ 570167 h 683609"/>
                <a:gd name="connsiteX43" fmla="*/ 2385632 w 3575494"/>
                <a:gd name="connsiteY43" fmla="*/ 683228 h 683609"/>
                <a:gd name="connsiteX44" fmla="*/ 1995392 w 3575494"/>
                <a:gd name="connsiteY44" fmla="*/ 683228 h 683609"/>
                <a:gd name="connsiteX45" fmla="*/ 1995392 w 3575494"/>
                <a:gd name="connsiteY45" fmla="*/ 0 h 683609"/>
                <a:gd name="connsiteX46" fmla="*/ 2395157 w 3575494"/>
                <a:gd name="connsiteY46" fmla="*/ 0 h 683609"/>
                <a:gd name="connsiteX47" fmla="*/ 2907792 w 3575494"/>
                <a:gd name="connsiteY47" fmla="*/ 0 h 683609"/>
                <a:gd name="connsiteX48" fmla="*/ 2907792 w 3575494"/>
                <a:gd name="connsiteY48" fmla="*/ 116014 h 683609"/>
                <a:gd name="connsiteX49" fmla="*/ 2715863 w 3575494"/>
                <a:gd name="connsiteY49" fmla="*/ 116014 h 683609"/>
                <a:gd name="connsiteX50" fmla="*/ 2715863 w 3575494"/>
                <a:gd name="connsiteY50" fmla="*/ 683228 h 683609"/>
                <a:gd name="connsiteX51" fmla="*/ 2587942 w 3575494"/>
                <a:gd name="connsiteY51" fmla="*/ 683228 h 683609"/>
                <a:gd name="connsiteX52" fmla="*/ 2587942 w 3575494"/>
                <a:gd name="connsiteY52" fmla="*/ 116014 h 683609"/>
                <a:gd name="connsiteX53" fmla="*/ 2395061 w 3575494"/>
                <a:gd name="connsiteY53" fmla="*/ 116014 h 683609"/>
                <a:gd name="connsiteX54" fmla="*/ 2395061 w 3575494"/>
                <a:gd name="connsiteY54" fmla="*/ 0 h 683609"/>
                <a:gd name="connsiteX55" fmla="*/ 3575494 w 3575494"/>
                <a:gd name="connsiteY55" fmla="*/ 0 h 683609"/>
                <a:gd name="connsiteX56" fmla="*/ 3575494 w 3575494"/>
                <a:gd name="connsiteY56" fmla="*/ 683133 h 683609"/>
                <a:gd name="connsiteX57" fmla="*/ 3447764 w 3575494"/>
                <a:gd name="connsiteY57" fmla="*/ 683133 h 683609"/>
                <a:gd name="connsiteX58" fmla="*/ 3447764 w 3575494"/>
                <a:gd name="connsiteY58" fmla="*/ 400622 h 683609"/>
                <a:gd name="connsiteX59" fmla="*/ 3174111 w 3575494"/>
                <a:gd name="connsiteY59" fmla="*/ 400622 h 683609"/>
                <a:gd name="connsiteX60" fmla="*/ 3174111 w 3575494"/>
                <a:gd name="connsiteY60" fmla="*/ 683228 h 683609"/>
                <a:gd name="connsiteX61" fmla="*/ 3048191 w 3575494"/>
                <a:gd name="connsiteY61" fmla="*/ 683228 h 683609"/>
                <a:gd name="connsiteX62" fmla="*/ 3048191 w 3575494"/>
                <a:gd name="connsiteY62" fmla="*/ 0 h 683609"/>
                <a:gd name="connsiteX63" fmla="*/ 3174111 w 3575494"/>
                <a:gd name="connsiteY63" fmla="*/ 0 h 683609"/>
                <a:gd name="connsiteX64" fmla="*/ 3174111 w 3575494"/>
                <a:gd name="connsiteY64" fmla="*/ 286607 h 683609"/>
                <a:gd name="connsiteX65" fmla="*/ 3447764 w 3575494"/>
                <a:gd name="connsiteY65" fmla="*/ 286607 h 683609"/>
                <a:gd name="connsiteX66" fmla="*/ 3447764 w 3575494"/>
                <a:gd name="connsiteY66" fmla="*/ 0 h 683609"/>
                <a:gd name="connsiteX67" fmla="*/ 3575494 w 3575494"/>
                <a:gd name="connsiteY67" fmla="*/ 0 h 6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75494" h="683609">
                  <a:moveTo>
                    <a:pt x="527495" y="0"/>
                  </a:moveTo>
                  <a:lnTo>
                    <a:pt x="527495" y="683133"/>
                  </a:lnTo>
                  <a:lnTo>
                    <a:pt x="399669" y="683133"/>
                  </a:lnTo>
                  <a:lnTo>
                    <a:pt x="399669" y="400622"/>
                  </a:lnTo>
                  <a:lnTo>
                    <a:pt x="125921" y="400622"/>
                  </a:lnTo>
                  <a:lnTo>
                    <a:pt x="125921" y="683228"/>
                  </a:lnTo>
                  <a:lnTo>
                    <a:pt x="0" y="683228"/>
                  </a:lnTo>
                  <a:lnTo>
                    <a:pt x="0" y="0"/>
                  </a:lnTo>
                  <a:lnTo>
                    <a:pt x="125921" y="0"/>
                  </a:lnTo>
                  <a:lnTo>
                    <a:pt x="125921" y="286607"/>
                  </a:lnTo>
                  <a:lnTo>
                    <a:pt x="399574" y="286607"/>
                  </a:lnTo>
                  <a:lnTo>
                    <a:pt x="399574" y="0"/>
                  </a:lnTo>
                  <a:lnTo>
                    <a:pt x="527495" y="0"/>
                  </a:lnTo>
                  <a:close/>
                  <a:moveTo>
                    <a:pt x="715994" y="0"/>
                  </a:moveTo>
                  <a:lnTo>
                    <a:pt x="1138809" y="0"/>
                  </a:lnTo>
                  <a:lnTo>
                    <a:pt x="1138809" y="113062"/>
                  </a:lnTo>
                  <a:lnTo>
                    <a:pt x="841915" y="113062"/>
                  </a:lnTo>
                  <a:lnTo>
                    <a:pt x="841915" y="290989"/>
                  </a:lnTo>
                  <a:lnTo>
                    <a:pt x="1101662" y="290989"/>
                  </a:lnTo>
                  <a:lnTo>
                    <a:pt x="1101662" y="403003"/>
                  </a:lnTo>
                  <a:lnTo>
                    <a:pt x="841915" y="403003"/>
                  </a:lnTo>
                  <a:lnTo>
                    <a:pt x="841915" y="570548"/>
                  </a:lnTo>
                  <a:lnTo>
                    <a:pt x="1148334" y="570548"/>
                  </a:lnTo>
                  <a:lnTo>
                    <a:pt x="1148334" y="683609"/>
                  </a:lnTo>
                  <a:lnTo>
                    <a:pt x="715994" y="683609"/>
                  </a:lnTo>
                  <a:lnTo>
                    <a:pt x="715994" y="0"/>
                  </a:lnTo>
                  <a:close/>
                  <a:moveTo>
                    <a:pt x="1686687" y="517589"/>
                  </a:moveTo>
                  <a:lnTo>
                    <a:pt x="1431893" y="517589"/>
                  </a:lnTo>
                  <a:lnTo>
                    <a:pt x="1369409" y="683228"/>
                  </a:lnTo>
                  <a:lnTo>
                    <a:pt x="1234535" y="683228"/>
                  </a:lnTo>
                  <a:lnTo>
                    <a:pt x="1490377" y="95"/>
                  </a:lnTo>
                  <a:lnTo>
                    <a:pt x="1627251" y="95"/>
                  </a:lnTo>
                  <a:lnTo>
                    <a:pt x="1883092" y="683228"/>
                  </a:lnTo>
                  <a:lnTo>
                    <a:pt x="1749171" y="683228"/>
                  </a:lnTo>
                  <a:lnTo>
                    <a:pt x="1686592" y="517589"/>
                  </a:lnTo>
                  <a:close/>
                  <a:moveTo>
                    <a:pt x="1474470" y="406527"/>
                  </a:moveTo>
                  <a:lnTo>
                    <a:pt x="1645063" y="406527"/>
                  </a:lnTo>
                  <a:lnTo>
                    <a:pt x="1558862" y="145733"/>
                  </a:lnTo>
                  <a:lnTo>
                    <a:pt x="1474565" y="406527"/>
                  </a:lnTo>
                  <a:close/>
                  <a:moveTo>
                    <a:pt x="1995392" y="0"/>
                  </a:moveTo>
                  <a:lnTo>
                    <a:pt x="2121980" y="0"/>
                  </a:lnTo>
                  <a:lnTo>
                    <a:pt x="2121980" y="570167"/>
                  </a:lnTo>
                  <a:lnTo>
                    <a:pt x="2385632" y="570167"/>
                  </a:lnTo>
                  <a:lnTo>
                    <a:pt x="2385632" y="683228"/>
                  </a:lnTo>
                  <a:lnTo>
                    <a:pt x="1995392" y="683228"/>
                  </a:lnTo>
                  <a:lnTo>
                    <a:pt x="1995392" y="0"/>
                  </a:lnTo>
                  <a:close/>
                  <a:moveTo>
                    <a:pt x="2395157" y="0"/>
                  </a:moveTo>
                  <a:lnTo>
                    <a:pt x="2907792" y="0"/>
                  </a:lnTo>
                  <a:lnTo>
                    <a:pt x="2907792" y="116014"/>
                  </a:lnTo>
                  <a:lnTo>
                    <a:pt x="2715863" y="116014"/>
                  </a:lnTo>
                  <a:lnTo>
                    <a:pt x="2715863" y="683228"/>
                  </a:lnTo>
                  <a:lnTo>
                    <a:pt x="2587942" y="683228"/>
                  </a:lnTo>
                  <a:lnTo>
                    <a:pt x="2587942" y="116014"/>
                  </a:lnTo>
                  <a:lnTo>
                    <a:pt x="2395061" y="116014"/>
                  </a:lnTo>
                  <a:lnTo>
                    <a:pt x="2395061" y="0"/>
                  </a:lnTo>
                  <a:close/>
                  <a:moveTo>
                    <a:pt x="3575494" y="0"/>
                  </a:moveTo>
                  <a:lnTo>
                    <a:pt x="3575494" y="683133"/>
                  </a:lnTo>
                  <a:lnTo>
                    <a:pt x="3447764" y="683133"/>
                  </a:lnTo>
                  <a:lnTo>
                    <a:pt x="3447764" y="400622"/>
                  </a:lnTo>
                  <a:lnTo>
                    <a:pt x="3174111" y="400622"/>
                  </a:lnTo>
                  <a:lnTo>
                    <a:pt x="3174111" y="683228"/>
                  </a:lnTo>
                  <a:lnTo>
                    <a:pt x="3048191" y="683228"/>
                  </a:lnTo>
                  <a:lnTo>
                    <a:pt x="3048191" y="0"/>
                  </a:lnTo>
                  <a:lnTo>
                    <a:pt x="3174111" y="0"/>
                  </a:lnTo>
                  <a:lnTo>
                    <a:pt x="3174111" y="286607"/>
                  </a:lnTo>
                  <a:lnTo>
                    <a:pt x="3447764" y="286607"/>
                  </a:lnTo>
                  <a:lnTo>
                    <a:pt x="3447764" y="0"/>
                  </a:lnTo>
                  <a:lnTo>
                    <a:pt x="3575494" y="0"/>
                  </a:lnTo>
                  <a:close/>
                </a:path>
              </a:pathLst>
            </a:custGeom>
            <a:grpFill/>
            <a:ln w="0" cap="flat">
              <a:noFill/>
              <a:prstDash val="solid"/>
              <a:miter/>
            </a:ln>
          </p:spPr>
          <p:txBody>
            <a:bodyPr rtlCol="0" anchor="ctr"/>
            <a:lstStyle/>
            <a:p>
              <a:endParaRPr lang="en-GB"/>
            </a:p>
          </p:txBody>
        </p:sp>
        <p:sp>
          <p:nvSpPr>
            <p:cNvPr id="20" name="Free-form: Shape 28">
              <a:extLst>
                <a:ext uri="{FF2B5EF4-FFF2-40B4-BE49-F238E27FC236}">
                  <a16:creationId xmlns:a16="http://schemas.microsoft.com/office/drawing/2014/main" id="{6500E51A-F3D1-8467-6E6B-2A2C63C051B4}"/>
                </a:ext>
              </a:extLst>
            </p:cNvPr>
            <p:cNvSpPr/>
            <p:nvPr/>
          </p:nvSpPr>
          <p:spPr>
            <a:xfrm>
              <a:off x="8418776" y="5302158"/>
              <a:ext cx="3580066" cy="255953"/>
            </a:xfrm>
            <a:custGeom>
              <a:avLst/>
              <a:gdLst>
                <a:gd name="connsiteX0" fmla="*/ 146113 w 3580066"/>
                <a:gd name="connsiteY0" fmla="*/ 165847 h 255953"/>
                <a:gd name="connsiteX1" fmla="*/ 146113 w 3580066"/>
                <a:gd name="connsiteY1" fmla="*/ 3065 h 255953"/>
                <a:gd name="connsiteX2" fmla="*/ 184880 w 3580066"/>
                <a:gd name="connsiteY2" fmla="*/ 3065 h 255953"/>
                <a:gd name="connsiteX3" fmla="*/ 184880 w 3580066"/>
                <a:gd name="connsiteY3" fmla="*/ 165847 h 255953"/>
                <a:gd name="connsiteX4" fmla="*/ 96964 w 3580066"/>
                <a:gd name="connsiteY4" fmla="*/ 255954 h 255953"/>
                <a:gd name="connsiteX5" fmla="*/ 92583 w 3580066"/>
                <a:gd name="connsiteY5" fmla="*/ 255954 h 255953"/>
                <a:gd name="connsiteX6" fmla="*/ 0 w 3580066"/>
                <a:gd name="connsiteY6" fmla="*/ 165943 h 255953"/>
                <a:gd name="connsiteX7" fmla="*/ 0 w 3580066"/>
                <a:gd name="connsiteY7" fmla="*/ 3160 h 255953"/>
                <a:gd name="connsiteX8" fmla="*/ 39148 w 3580066"/>
                <a:gd name="connsiteY8" fmla="*/ 3160 h 255953"/>
                <a:gd name="connsiteX9" fmla="*/ 39148 w 3580066"/>
                <a:gd name="connsiteY9" fmla="*/ 165943 h 255953"/>
                <a:gd name="connsiteX10" fmla="*/ 92678 w 3580066"/>
                <a:gd name="connsiteY10" fmla="*/ 219473 h 255953"/>
                <a:gd name="connsiteX11" fmla="*/ 146209 w 3580066"/>
                <a:gd name="connsiteY11" fmla="*/ 165943 h 255953"/>
                <a:gd name="connsiteX12" fmla="*/ 146113 w 3580066"/>
                <a:gd name="connsiteY12" fmla="*/ 165943 h 255953"/>
                <a:gd name="connsiteX13" fmla="*/ 434435 w 3580066"/>
                <a:gd name="connsiteY13" fmla="*/ 252239 h 255953"/>
                <a:gd name="connsiteX14" fmla="*/ 398621 w 3580066"/>
                <a:gd name="connsiteY14" fmla="*/ 252239 h 255953"/>
                <a:gd name="connsiteX15" fmla="*/ 291560 w 3580066"/>
                <a:gd name="connsiteY15" fmla="*/ 73931 h 255953"/>
                <a:gd name="connsiteX16" fmla="*/ 291560 w 3580066"/>
                <a:gd name="connsiteY16" fmla="*/ 252239 h 255953"/>
                <a:gd name="connsiteX17" fmla="*/ 253460 w 3580066"/>
                <a:gd name="connsiteY17" fmla="*/ 252239 h 255953"/>
                <a:gd name="connsiteX18" fmla="*/ 253460 w 3580066"/>
                <a:gd name="connsiteY18" fmla="*/ 3065 h 255953"/>
                <a:gd name="connsiteX19" fmla="*/ 290417 w 3580066"/>
                <a:gd name="connsiteY19" fmla="*/ 3065 h 255953"/>
                <a:gd name="connsiteX20" fmla="*/ 396335 w 3580066"/>
                <a:gd name="connsiteY20" fmla="*/ 179944 h 255953"/>
                <a:gd name="connsiteX21" fmla="*/ 396335 w 3580066"/>
                <a:gd name="connsiteY21" fmla="*/ 3065 h 255953"/>
                <a:gd name="connsiteX22" fmla="*/ 434435 w 3580066"/>
                <a:gd name="connsiteY22" fmla="*/ 3065 h 255953"/>
                <a:gd name="connsiteX23" fmla="*/ 434435 w 3580066"/>
                <a:gd name="connsiteY23" fmla="*/ 252239 h 255953"/>
                <a:gd name="connsiteX24" fmla="*/ 497014 w 3580066"/>
                <a:gd name="connsiteY24" fmla="*/ 3065 h 255953"/>
                <a:gd name="connsiteX25" fmla="*/ 535114 w 3580066"/>
                <a:gd name="connsiteY25" fmla="*/ 3065 h 255953"/>
                <a:gd name="connsiteX26" fmla="*/ 535114 w 3580066"/>
                <a:gd name="connsiteY26" fmla="*/ 252239 h 255953"/>
                <a:gd name="connsiteX27" fmla="*/ 497014 w 3580066"/>
                <a:gd name="connsiteY27" fmla="*/ 252239 h 255953"/>
                <a:gd name="connsiteX28" fmla="*/ 497014 w 3580066"/>
                <a:gd name="connsiteY28" fmla="*/ 3065 h 255953"/>
                <a:gd name="connsiteX29" fmla="*/ 622935 w 3580066"/>
                <a:gd name="connsiteY29" fmla="*/ 3065 h 255953"/>
                <a:gd name="connsiteX30" fmla="*/ 676180 w 3580066"/>
                <a:gd name="connsiteY30" fmla="*/ 188231 h 255953"/>
                <a:gd name="connsiteX31" fmla="*/ 729710 w 3580066"/>
                <a:gd name="connsiteY31" fmla="*/ 3065 h 255953"/>
                <a:gd name="connsiteX32" fmla="*/ 769525 w 3580066"/>
                <a:gd name="connsiteY32" fmla="*/ 3065 h 255953"/>
                <a:gd name="connsiteX33" fmla="*/ 694372 w 3580066"/>
                <a:gd name="connsiteY33" fmla="*/ 252239 h 255953"/>
                <a:gd name="connsiteX34" fmla="*/ 658558 w 3580066"/>
                <a:gd name="connsiteY34" fmla="*/ 252239 h 255953"/>
                <a:gd name="connsiteX35" fmla="*/ 583025 w 3580066"/>
                <a:gd name="connsiteY35" fmla="*/ 3065 h 255953"/>
                <a:gd name="connsiteX36" fmla="*/ 623125 w 3580066"/>
                <a:gd name="connsiteY36" fmla="*/ 3065 h 255953"/>
                <a:gd name="connsiteX37" fmla="*/ 813911 w 3580066"/>
                <a:gd name="connsiteY37" fmla="*/ 3065 h 255953"/>
                <a:gd name="connsiteX38" fmla="*/ 964025 w 3580066"/>
                <a:gd name="connsiteY38" fmla="*/ 3065 h 255953"/>
                <a:gd name="connsiteX39" fmla="*/ 964025 w 3580066"/>
                <a:gd name="connsiteY39" fmla="*/ 38212 h 255953"/>
                <a:gd name="connsiteX40" fmla="*/ 852297 w 3580066"/>
                <a:gd name="connsiteY40" fmla="*/ 38212 h 255953"/>
                <a:gd name="connsiteX41" fmla="*/ 852297 w 3580066"/>
                <a:gd name="connsiteY41" fmla="*/ 111936 h 255953"/>
                <a:gd name="connsiteX42" fmla="*/ 949928 w 3580066"/>
                <a:gd name="connsiteY42" fmla="*/ 111936 h 255953"/>
                <a:gd name="connsiteX43" fmla="*/ 949928 w 3580066"/>
                <a:gd name="connsiteY43" fmla="*/ 146988 h 255953"/>
                <a:gd name="connsiteX44" fmla="*/ 852297 w 3580066"/>
                <a:gd name="connsiteY44" fmla="*/ 146988 h 255953"/>
                <a:gd name="connsiteX45" fmla="*/ 852297 w 3580066"/>
                <a:gd name="connsiteY45" fmla="*/ 216806 h 255953"/>
                <a:gd name="connsiteX46" fmla="*/ 967645 w 3580066"/>
                <a:gd name="connsiteY46" fmla="*/ 216806 h 255953"/>
                <a:gd name="connsiteX47" fmla="*/ 967645 w 3580066"/>
                <a:gd name="connsiteY47" fmla="*/ 251953 h 255953"/>
                <a:gd name="connsiteX48" fmla="*/ 813911 w 3580066"/>
                <a:gd name="connsiteY48" fmla="*/ 251953 h 255953"/>
                <a:gd name="connsiteX49" fmla="*/ 813911 w 3580066"/>
                <a:gd name="connsiteY49" fmla="*/ 3160 h 255953"/>
                <a:gd name="connsiteX50" fmla="*/ 1200436 w 3580066"/>
                <a:gd name="connsiteY50" fmla="*/ 252239 h 255953"/>
                <a:gd name="connsiteX51" fmla="*/ 1153763 w 3580066"/>
                <a:gd name="connsiteY51" fmla="*/ 252239 h 255953"/>
                <a:gd name="connsiteX52" fmla="*/ 1091565 w 3580066"/>
                <a:gd name="connsiteY52" fmla="*/ 160799 h 255953"/>
                <a:gd name="connsiteX53" fmla="*/ 1064800 w 3580066"/>
                <a:gd name="connsiteY53" fmla="*/ 160799 h 255953"/>
                <a:gd name="connsiteX54" fmla="*/ 1064800 w 3580066"/>
                <a:gd name="connsiteY54" fmla="*/ 252239 h 255953"/>
                <a:gd name="connsiteX55" fmla="*/ 1026128 w 3580066"/>
                <a:gd name="connsiteY55" fmla="*/ 252239 h 255953"/>
                <a:gd name="connsiteX56" fmla="*/ 1026128 w 3580066"/>
                <a:gd name="connsiteY56" fmla="*/ 3065 h 255953"/>
                <a:gd name="connsiteX57" fmla="*/ 1123379 w 3580066"/>
                <a:gd name="connsiteY57" fmla="*/ 3065 h 255953"/>
                <a:gd name="connsiteX58" fmla="*/ 1199483 w 3580066"/>
                <a:gd name="connsiteY58" fmla="*/ 82218 h 255953"/>
                <a:gd name="connsiteX59" fmla="*/ 1135094 w 3580066"/>
                <a:gd name="connsiteY59" fmla="*/ 159180 h 255953"/>
                <a:gd name="connsiteX60" fmla="*/ 1200245 w 3580066"/>
                <a:gd name="connsiteY60" fmla="*/ 252144 h 255953"/>
                <a:gd name="connsiteX61" fmla="*/ 1064895 w 3580066"/>
                <a:gd name="connsiteY61" fmla="*/ 38117 h 255953"/>
                <a:gd name="connsiteX62" fmla="*/ 1064895 w 3580066"/>
                <a:gd name="connsiteY62" fmla="*/ 125271 h 255953"/>
                <a:gd name="connsiteX63" fmla="*/ 1120616 w 3580066"/>
                <a:gd name="connsiteY63" fmla="*/ 125271 h 255953"/>
                <a:gd name="connsiteX64" fmla="*/ 1159669 w 3580066"/>
                <a:gd name="connsiteY64" fmla="*/ 81837 h 255953"/>
                <a:gd name="connsiteX65" fmla="*/ 1121569 w 3580066"/>
                <a:gd name="connsiteY65" fmla="*/ 38022 h 255953"/>
                <a:gd name="connsiteX66" fmla="*/ 1064895 w 3580066"/>
                <a:gd name="connsiteY66" fmla="*/ 38022 h 255953"/>
                <a:gd name="connsiteX67" fmla="*/ 1290256 w 3580066"/>
                <a:gd name="connsiteY67" fmla="*/ 179849 h 255953"/>
                <a:gd name="connsiteX68" fmla="*/ 1339882 w 3580066"/>
                <a:gd name="connsiteY68" fmla="*/ 220711 h 255953"/>
                <a:gd name="connsiteX69" fmla="*/ 1386935 w 3580066"/>
                <a:gd name="connsiteY69" fmla="*/ 186707 h 255953"/>
                <a:gd name="connsiteX70" fmla="*/ 1347502 w 3580066"/>
                <a:gd name="connsiteY70" fmla="*/ 146131 h 255953"/>
                <a:gd name="connsiteX71" fmla="*/ 1315974 w 3580066"/>
                <a:gd name="connsiteY71" fmla="*/ 138225 h 255953"/>
                <a:gd name="connsiteX72" fmla="*/ 1254062 w 3580066"/>
                <a:gd name="connsiteY72" fmla="*/ 71550 h 255953"/>
                <a:gd name="connsiteX73" fmla="*/ 1336072 w 3580066"/>
                <a:gd name="connsiteY73" fmla="*/ 303 h 255953"/>
                <a:gd name="connsiteX74" fmla="*/ 1417034 w 3580066"/>
                <a:gd name="connsiteY74" fmla="*/ 74026 h 255953"/>
                <a:gd name="connsiteX75" fmla="*/ 1378934 w 3580066"/>
                <a:gd name="connsiteY75" fmla="*/ 74026 h 255953"/>
                <a:gd name="connsiteX76" fmla="*/ 1335500 w 3580066"/>
                <a:gd name="connsiteY76" fmla="*/ 35926 h 255953"/>
                <a:gd name="connsiteX77" fmla="*/ 1292447 w 3580066"/>
                <a:gd name="connsiteY77" fmla="*/ 70312 h 255953"/>
                <a:gd name="connsiteX78" fmla="*/ 1325785 w 3580066"/>
                <a:gd name="connsiteY78" fmla="*/ 102887 h 255953"/>
                <a:gd name="connsiteX79" fmla="*/ 1357598 w 3580066"/>
                <a:gd name="connsiteY79" fmla="*/ 111174 h 255953"/>
                <a:gd name="connsiteX80" fmla="*/ 1424940 w 3580066"/>
                <a:gd name="connsiteY80" fmla="*/ 188517 h 255953"/>
                <a:gd name="connsiteX81" fmla="*/ 1339977 w 3580066"/>
                <a:gd name="connsiteY81" fmla="*/ 255192 h 255953"/>
                <a:gd name="connsiteX82" fmla="*/ 1252156 w 3580066"/>
                <a:gd name="connsiteY82" fmla="*/ 179087 h 255953"/>
                <a:gd name="connsiteX83" fmla="*/ 1290256 w 3580066"/>
                <a:gd name="connsiteY83" fmla="*/ 179754 h 255953"/>
                <a:gd name="connsiteX84" fmla="*/ 1475041 w 3580066"/>
                <a:gd name="connsiteY84" fmla="*/ 2970 h 255953"/>
                <a:gd name="connsiteX85" fmla="*/ 1513141 w 3580066"/>
                <a:gd name="connsiteY85" fmla="*/ 2970 h 255953"/>
                <a:gd name="connsiteX86" fmla="*/ 1513141 w 3580066"/>
                <a:gd name="connsiteY86" fmla="*/ 252144 h 255953"/>
                <a:gd name="connsiteX87" fmla="*/ 1475041 w 3580066"/>
                <a:gd name="connsiteY87" fmla="*/ 252144 h 255953"/>
                <a:gd name="connsiteX88" fmla="*/ 1475041 w 3580066"/>
                <a:gd name="connsiteY88" fmla="*/ 2970 h 255953"/>
                <a:gd name="connsiteX89" fmla="*/ 1557147 w 3580066"/>
                <a:gd name="connsiteY89" fmla="*/ 2970 h 255953"/>
                <a:gd name="connsiteX90" fmla="*/ 1742980 w 3580066"/>
                <a:gd name="connsiteY90" fmla="*/ 2970 h 255953"/>
                <a:gd name="connsiteX91" fmla="*/ 1742980 w 3580066"/>
                <a:gd name="connsiteY91" fmla="*/ 38784 h 255953"/>
                <a:gd name="connsiteX92" fmla="*/ 1669732 w 3580066"/>
                <a:gd name="connsiteY92" fmla="*/ 38784 h 255953"/>
                <a:gd name="connsiteX93" fmla="*/ 1669732 w 3580066"/>
                <a:gd name="connsiteY93" fmla="*/ 252239 h 255953"/>
                <a:gd name="connsiteX94" fmla="*/ 1630680 w 3580066"/>
                <a:gd name="connsiteY94" fmla="*/ 252239 h 255953"/>
                <a:gd name="connsiteX95" fmla="*/ 1630680 w 3580066"/>
                <a:gd name="connsiteY95" fmla="*/ 38879 h 255953"/>
                <a:gd name="connsiteX96" fmla="*/ 1557338 w 3580066"/>
                <a:gd name="connsiteY96" fmla="*/ 38879 h 255953"/>
                <a:gd name="connsiteX97" fmla="*/ 1557338 w 3580066"/>
                <a:gd name="connsiteY97" fmla="*/ 2970 h 255953"/>
                <a:gd name="connsiteX98" fmla="*/ 1861375 w 3580066"/>
                <a:gd name="connsiteY98" fmla="*/ 252144 h 255953"/>
                <a:gd name="connsiteX99" fmla="*/ 1861375 w 3580066"/>
                <a:gd name="connsiteY99" fmla="*/ 137939 h 255953"/>
                <a:gd name="connsiteX100" fmla="*/ 1766221 w 3580066"/>
                <a:gd name="connsiteY100" fmla="*/ 3065 h 255953"/>
                <a:gd name="connsiteX101" fmla="*/ 1812227 w 3580066"/>
                <a:gd name="connsiteY101" fmla="*/ 3065 h 255953"/>
                <a:gd name="connsiteX102" fmla="*/ 1880997 w 3580066"/>
                <a:gd name="connsiteY102" fmla="*/ 102125 h 255953"/>
                <a:gd name="connsiteX103" fmla="*/ 1950434 w 3580066"/>
                <a:gd name="connsiteY103" fmla="*/ 3065 h 255953"/>
                <a:gd name="connsiteX104" fmla="*/ 1996440 w 3580066"/>
                <a:gd name="connsiteY104" fmla="*/ 3065 h 255953"/>
                <a:gd name="connsiteX105" fmla="*/ 1900619 w 3580066"/>
                <a:gd name="connsiteY105" fmla="*/ 138320 h 255953"/>
                <a:gd name="connsiteX106" fmla="*/ 1900619 w 3580066"/>
                <a:gd name="connsiteY106" fmla="*/ 252525 h 255953"/>
                <a:gd name="connsiteX107" fmla="*/ 1861566 w 3580066"/>
                <a:gd name="connsiteY107" fmla="*/ 252144 h 255953"/>
                <a:gd name="connsiteX108" fmla="*/ 2238566 w 3580066"/>
                <a:gd name="connsiteY108" fmla="*/ 17 h 255953"/>
                <a:gd name="connsiteX109" fmla="*/ 2368391 w 3580066"/>
                <a:gd name="connsiteY109" fmla="*/ 125842 h 255953"/>
                <a:gd name="connsiteX110" fmla="*/ 2242566 w 3580066"/>
                <a:gd name="connsiteY110" fmla="*/ 255668 h 255953"/>
                <a:gd name="connsiteX111" fmla="*/ 2112740 w 3580066"/>
                <a:gd name="connsiteY111" fmla="*/ 129843 h 255953"/>
                <a:gd name="connsiteX112" fmla="*/ 2112740 w 3580066"/>
                <a:gd name="connsiteY112" fmla="*/ 128033 h 255953"/>
                <a:gd name="connsiteX113" fmla="*/ 2237327 w 3580066"/>
                <a:gd name="connsiteY113" fmla="*/ 17 h 255953"/>
                <a:gd name="connsiteX114" fmla="*/ 2238566 w 3580066"/>
                <a:gd name="connsiteY114" fmla="*/ 17 h 255953"/>
                <a:gd name="connsiteX115" fmla="*/ 2238566 w 3580066"/>
                <a:gd name="connsiteY115" fmla="*/ 218140 h 255953"/>
                <a:gd name="connsiteX116" fmla="*/ 2331530 w 3580066"/>
                <a:gd name="connsiteY116" fmla="*/ 130700 h 255953"/>
                <a:gd name="connsiteX117" fmla="*/ 2244090 w 3580066"/>
                <a:gd name="connsiteY117" fmla="*/ 37736 h 255953"/>
                <a:gd name="connsiteX118" fmla="*/ 2151126 w 3580066"/>
                <a:gd name="connsiteY118" fmla="*/ 125176 h 255953"/>
                <a:gd name="connsiteX119" fmla="*/ 2151126 w 3580066"/>
                <a:gd name="connsiteY119" fmla="*/ 128128 h 255953"/>
                <a:gd name="connsiteX120" fmla="*/ 2237423 w 3580066"/>
                <a:gd name="connsiteY120" fmla="*/ 218235 h 255953"/>
                <a:gd name="connsiteX121" fmla="*/ 2238566 w 3580066"/>
                <a:gd name="connsiteY121" fmla="*/ 218235 h 255953"/>
                <a:gd name="connsiteX122" fmla="*/ 2238566 w 3580066"/>
                <a:gd name="connsiteY122" fmla="*/ 218235 h 255953"/>
                <a:gd name="connsiteX123" fmla="*/ 2413349 w 3580066"/>
                <a:gd name="connsiteY123" fmla="*/ 2970 h 255953"/>
                <a:gd name="connsiteX124" fmla="*/ 2561558 w 3580066"/>
                <a:gd name="connsiteY124" fmla="*/ 2970 h 255953"/>
                <a:gd name="connsiteX125" fmla="*/ 2561558 w 3580066"/>
                <a:gd name="connsiteY125" fmla="*/ 38117 h 255953"/>
                <a:gd name="connsiteX126" fmla="*/ 2451640 w 3580066"/>
                <a:gd name="connsiteY126" fmla="*/ 38117 h 255953"/>
                <a:gd name="connsiteX127" fmla="*/ 2451640 w 3580066"/>
                <a:gd name="connsiteY127" fmla="*/ 111841 h 255953"/>
                <a:gd name="connsiteX128" fmla="*/ 2538413 w 3580066"/>
                <a:gd name="connsiteY128" fmla="*/ 111841 h 255953"/>
                <a:gd name="connsiteX129" fmla="*/ 2538413 w 3580066"/>
                <a:gd name="connsiteY129" fmla="*/ 146893 h 255953"/>
                <a:gd name="connsiteX130" fmla="*/ 2451640 w 3580066"/>
                <a:gd name="connsiteY130" fmla="*/ 146893 h 255953"/>
                <a:gd name="connsiteX131" fmla="*/ 2451640 w 3580066"/>
                <a:gd name="connsiteY131" fmla="*/ 251572 h 255953"/>
                <a:gd name="connsiteX132" fmla="*/ 2413540 w 3580066"/>
                <a:gd name="connsiteY132" fmla="*/ 251572 h 255953"/>
                <a:gd name="connsiteX133" fmla="*/ 2413349 w 3580066"/>
                <a:gd name="connsiteY133" fmla="*/ 2970 h 255953"/>
                <a:gd name="connsiteX134" fmla="*/ 2842260 w 3580066"/>
                <a:gd name="connsiteY134" fmla="*/ 165752 h 255953"/>
                <a:gd name="connsiteX135" fmla="*/ 2842260 w 3580066"/>
                <a:gd name="connsiteY135" fmla="*/ 2970 h 255953"/>
                <a:gd name="connsiteX136" fmla="*/ 2881027 w 3580066"/>
                <a:gd name="connsiteY136" fmla="*/ 2970 h 255953"/>
                <a:gd name="connsiteX137" fmla="*/ 2881027 w 3580066"/>
                <a:gd name="connsiteY137" fmla="*/ 165752 h 255953"/>
                <a:gd name="connsiteX138" fmla="*/ 2793111 w 3580066"/>
                <a:gd name="connsiteY138" fmla="*/ 255859 h 255953"/>
                <a:gd name="connsiteX139" fmla="*/ 2788730 w 3580066"/>
                <a:gd name="connsiteY139" fmla="*/ 255859 h 255953"/>
                <a:gd name="connsiteX140" fmla="*/ 2696147 w 3580066"/>
                <a:gd name="connsiteY140" fmla="*/ 165847 h 255953"/>
                <a:gd name="connsiteX141" fmla="*/ 2696147 w 3580066"/>
                <a:gd name="connsiteY141" fmla="*/ 3065 h 255953"/>
                <a:gd name="connsiteX142" fmla="*/ 2735199 w 3580066"/>
                <a:gd name="connsiteY142" fmla="*/ 3065 h 255953"/>
                <a:gd name="connsiteX143" fmla="*/ 2735199 w 3580066"/>
                <a:gd name="connsiteY143" fmla="*/ 165847 h 255953"/>
                <a:gd name="connsiteX144" fmla="*/ 2788730 w 3580066"/>
                <a:gd name="connsiteY144" fmla="*/ 219378 h 255953"/>
                <a:gd name="connsiteX145" fmla="*/ 2842260 w 3580066"/>
                <a:gd name="connsiteY145" fmla="*/ 165847 h 255953"/>
                <a:gd name="connsiteX146" fmla="*/ 2930461 w 3580066"/>
                <a:gd name="connsiteY146" fmla="*/ 2970 h 255953"/>
                <a:gd name="connsiteX147" fmla="*/ 3116390 w 3580066"/>
                <a:gd name="connsiteY147" fmla="*/ 2970 h 255953"/>
                <a:gd name="connsiteX148" fmla="*/ 3116390 w 3580066"/>
                <a:gd name="connsiteY148" fmla="*/ 38784 h 255953"/>
                <a:gd name="connsiteX149" fmla="*/ 3043047 w 3580066"/>
                <a:gd name="connsiteY149" fmla="*/ 38784 h 255953"/>
                <a:gd name="connsiteX150" fmla="*/ 3043047 w 3580066"/>
                <a:gd name="connsiteY150" fmla="*/ 252239 h 255953"/>
                <a:gd name="connsiteX151" fmla="*/ 3003995 w 3580066"/>
                <a:gd name="connsiteY151" fmla="*/ 252239 h 255953"/>
                <a:gd name="connsiteX152" fmla="*/ 3003995 w 3580066"/>
                <a:gd name="connsiteY152" fmla="*/ 38879 h 255953"/>
                <a:gd name="connsiteX153" fmla="*/ 2930652 w 3580066"/>
                <a:gd name="connsiteY153" fmla="*/ 38879 h 255953"/>
                <a:gd name="connsiteX154" fmla="*/ 2930652 w 3580066"/>
                <a:gd name="connsiteY154" fmla="*/ 2970 h 255953"/>
                <a:gd name="connsiteX155" fmla="*/ 3280315 w 3580066"/>
                <a:gd name="connsiteY155" fmla="*/ 190422 h 255953"/>
                <a:gd name="connsiteX156" fmla="*/ 3179826 w 3580066"/>
                <a:gd name="connsiteY156" fmla="*/ 190422 h 255953"/>
                <a:gd name="connsiteX157" fmla="*/ 3155919 w 3580066"/>
                <a:gd name="connsiteY157" fmla="*/ 252715 h 255953"/>
                <a:gd name="connsiteX158" fmla="*/ 3115056 w 3580066"/>
                <a:gd name="connsiteY158" fmla="*/ 252715 h 255953"/>
                <a:gd name="connsiteX159" fmla="*/ 3208782 w 3580066"/>
                <a:gd name="connsiteY159" fmla="*/ 3065 h 255953"/>
                <a:gd name="connsiteX160" fmla="*/ 3250406 w 3580066"/>
                <a:gd name="connsiteY160" fmla="*/ 3065 h 255953"/>
                <a:gd name="connsiteX161" fmla="*/ 3344418 w 3580066"/>
                <a:gd name="connsiteY161" fmla="*/ 252239 h 255953"/>
                <a:gd name="connsiteX162" fmla="*/ 3303937 w 3580066"/>
                <a:gd name="connsiteY162" fmla="*/ 252239 h 255953"/>
                <a:gd name="connsiteX163" fmla="*/ 3280220 w 3580066"/>
                <a:gd name="connsiteY163" fmla="*/ 190422 h 255953"/>
                <a:gd name="connsiteX164" fmla="*/ 3192780 w 3580066"/>
                <a:gd name="connsiteY164" fmla="*/ 156037 h 255953"/>
                <a:gd name="connsiteX165" fmla="*/ 3267266 w 3580066"/>
                <a:gd name="connsiteY165" fmla="*/ 156037 h 255953"/>
                <a:gd name="connsiteX166" fmla="*/ 3230023 w 3580066"/>
                <a:gd name="connsiteY166" fmla="*/ 51357 h 255953"/>
                <a:gd name="connsiteX167" fmla="*/ 3192685 w 3580066"/>
                <a:gd name="connsiteY167" fmla="*/ 156037 h 255953"/>
                <a:gd name="connsiteX168" fmla="*/ 3580066 w 3580066"/>
                <a:gd name="connsiteY168" fmla="*/ 2970 h 255953"/>
                <a:gd name="connsiteX169" fmla="*/ 3580066 w 3580066"/>
                <a:gd name="connsiteY169" fmla="*/ 252144 h 255953"/>
                <a:gd name="connsiteX170" fmla="*/ 3541014 w 3580066"/>
                <a:gd name="connsiteY170" fmla="*/ 252144 h 255953"/>
                <a:gd name="connsiteX171" fmla="*/ 3541014 w 3580066"/>
                <a:gd name="connsiteY171" fmla="*/ 145845 h 255953"/>
                <a:gd name="connsiteX172" fmla="*/ 3428619 w 3580066"/>
                <a:gd name="connsiteY172" fmla="*/ 145845 h 255953"/>
                <a:gd name="connsiteX173" fmla="*/ 3428619 w 3580066"/>
                <a:gd name="connsiteY173" fmla="*/ 252144 h 255953"/>
                <a:gd name="connsiteX174" fmla="*/ 3390519 w 3580066"/>
                <a:gd name="connsiteY174" fmla="*/ 252144 h 255953"/>
                <a:gd name="connsiteX175" fmla="*/ 3390519 w 3580066"/>
                <a:gd name="connsiteY175" fmla="*/ 2970 h 255953"/>
                <a:gd name="connsiteX176" fmla="*/ 3428619 w 3580066"/>
                <a:gd name="connsiteY176" fmla="*/ 2970 h 255953"/>
                <a:gd name="connsiteX177" fmla="*/ 3428619 w 3580066"/>
                <a:gd name="connsiteY177" fmla="*/ 110698 h 255953"/>
                <a:gd name="connsiteX178" fmla="*/ 3541110 w 3580066"/>
                <a:gd name="connsiteY178" fmla="*/ 110698 h 255953"/>
                <a:gd name="connsiteX179" fmla="*/ 3541110 w 3580066"/>
                <a:gd name="connsiteY179" fmla="*/ 2970 h 255953"/>
                <a:gd name="connsiteX180" fmla="*/ 3580066 w 3580066"/>
                <a:gd name="connsiteY180" fmla="*/ 2970 h 2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580066" h="255953">
                  <a:moveTo>
                    <a:pt x="146113" y="165847"/>
                  </a:moveTo>
                  <a:lnTo>
                    <a:pt x="146113" y="3065"/>
                  </a:lnTo>
                  <a:lnTo>
                    <a:pt x="184880" y="3065"/>
                  </a:lnTo>
                  <a:lnTo>
                    <a:pt x="184880" y="165847"/>
                  </a:lnTo>
                  <a:cubicBezTo>
                    <a:pt x="185452" y="214996"/>
                    <a:pt x="146113" y="255382"/>
                    <a:pt x="96964" y="255954"/>
                  </a:cubicBezTo>
                  <a:cubicBezTo>
                    <a:pt x="95536" y="255954"/>
                    <a:pt x="94107" y="255954"/>
                    <a:pt x="92583" y="255954"/>
                  </a:cubicBezTo>
                  <a:cubicBezTo>
                    <a:pt x="42672" y="255954"/>
                    <a:pt x="0" y="220521"/>
                    <a:pt x="0" y="165943"/>
                  </a:cubicBezTo>
                  <a:lnTo>
                    <a:pt x="0" y="3160"/>
                  </a:lnTo>
                  <a:lnTo>
                    <a:pt x="39148" y="3160"/>
                  </a:lnTo>
                  <a:lnTo>
                    <a:pt x="39148" y="165943"/>
                  </a:lnTo>
                  <a:cubicBezTo>
                    <a:pt x="39148" y="195470"/>
                    <a:pt x="63151" y="219473"/>
                    <a:pt x="92678" y="219473"/>
                  </a:cubicBezTo>
                  <a:cubicBezTo>
                    <a:pt x="122206" y="219473"/>
                    <a:pt x="146209" y="195470"/>
                    <a:pt x="146209" y="165943"/>
                  </a:cubicBezTo>
                  <a:lnTo>
                    <a:pt x="146113" y="165943"/>
                  </a:lnTo>
                  <a:close/>
                  <a:moveTo>
                    <a:pt x="434435" y="252239"/>
                  </a:moveTo>
                  <a:lnTo>
                    <a:pt x="398621" y="252239"/>
                  </a:lnTo>
                  <a:lnTo>
                    <a:pt x="291560" y="73931"/>
                  </a:lnTo>
                  <a:lnTo>
                    <a:pt x="291560" y="252239"/>
                  </a:lnTo>
                  <a:lnTo>
                    <a:pt x="253460" y="252239"/>
                  </a:lnTo>
                  <a:lnTo>
                    <a:pt x="253460" y="3065"/>
                  </a:lnTo>
                  <a:lnTo>
                    <a:pt x="290417" y="3065"/>
                  </a:lnTo>
                  <a:lnTo>
                    <a:pt x="396335" y="179944"/>
                  </a:lnTo>
                  <a:lnTo>
                    <a:pt x="396335" y="3065"/>
                  </a:lnTo>
                  <a:lnTo>
                    <a:pt x="434435" y="3065"/>
                  </a:lnTo>
                  <a:lnTo>
                    <a:pt x="434435" y="252239"/>
                  </a:lnTo>
                  <a:close/>
                  <a:moveTo>
                    <a:pt x="497014" y="3065"/>
                  </a:moveTo>
                  <a:lnTo>
                    <a:pt x="535114" y="3065"/>
                  </a:lnTo>
                  <a:lnTo>
                    <a:pt x="535114" y="252239"/>
                  </a:lnTo>
                  <a:lnTo>
                    <a:pt x="497014" y="252239"/>
                  </a:lnTo>
                  <a:lnTo>
                    <a:pt x="497014" y="3065"/>
                  </a:lnTo>
                  <a:close/>
                  <a:moveTo>
                    <a:pt x="622935" y="3065"/>
                  </a:moveTo>
                  <a:lnTo>
                    <a:pt x="676180" y="188231"/>
                  </a:lnTo>
                  <a:lnTo>
                    <a:pt x="729710" y="3065"/>
                  </a:lnTo>
                  <a:lnTo>
                    <a:pt x="769525" y="3065"/>
                  </a:lnTo>
                  <a:lnTo>
                    <a:pt x="694372" y="252239"/>
                  </a:lnTo>
                  <a:lnTo>
                    <a:pt x="658558" y="252239"/>
                  </a:lnTo>
                  <a:lnTo>
                    <a:pt x="583025" y="3065"/>
                  </a:lnTo>
                  <a:lnTo>
                    <a:pt x="623125" y="3065"/>
                  </a:lnTo>
                  <a:close/>
                  <a:moveTo>
                    <a:pt x="813911" y="3065"/>
                  </a:moveTo>
                  <a:lnTo>
                    <a:pt x="964025" y="3065"/>
                  </a:lnTo>
                  <a:lnTo>
                    <a:pt x="964025" y="38212"/>
                  </a:lnTo>
                  <a:lnTo>
                    <a:pt x="852297" y="38212"/>
                  </a:lnTo>
                  <a:lnTo>
                    <a:pt x="852297" y="111936"/>
                  </a:lnTo>
                  <a:lnTo>
                    <a:pt x="949928" y="111936"/>
                  </a:lnTo>
                  <a:lnTo>
                    <a:pt x="949928" y="146988"/>
                  </a:lnTo>
                  <a:lnTo>
                    <a:pt x="852297" y="146988"/>
                  </a:lnTo>
                  <a:lnTo>
                    <a:pt x="852297" y="216806"/>
                  </a:lnTo>
                  <a:lnTo>
                    <a:pt x="967645" y="216806"/>
                  </a:lnTo>
                  <a:lnTo>
                    <a:pt x="967645" y="251953"/>
                  </a:lnTo>
                  <a:lnTo>
                    <a:pt x="813911" y="251953"/>
                  </a:lnTo>
                  <a:lnTo>
                    <a:pt x="813911" y="3160"/>
                  </a:lnTo>
                  <a:close/>
                  <a:moveTo>
                    <a:pt x="1200436" y="252239"/>
                  </a:moveTo>
                  <a:lnTo>
                    <a:pt x="1153763" y="252239"/>
                  </a:lnTo>
                  <a:lnTo>
                    <a:pt x="1091565" y="160799"/>
                  </a:lnTo>
                  <a:lnTo>
                    <a:pt x="1064800" y="160799"/>
                  </a:lnTo>
                  <a:lnTo>
                    <a:pt x="1064800" y="252239"/>
                  </a:lnTo>
                  <a:lnTo>
                    <a:pt x="1026128" y="252239"/>
                  </a:lnTo>
                  <a:lnTo>
                    <a:pt x="1026128" y="3065"/>
                  </a:lnTo>
                  <a:lnTo>
                    <a:pt x="1123379" y="3065"/>
                  </a:lnTo>
                  <a:cubicBezTo>
                    <a:pt x="1176909" y="3065"/>
                    <a:pt x="1199483" y="42499"/>
                    <a:pt x="1199483" y="82218"/>
                  </a:cubicBezTo>
                  <a:cubicBezTo>
                    <a:pt x="1199483" y="118794"/>
                    <a:pt x="1181005" y="154227"/>
                    <a:pt x="1135094" y="159180"/>
                  </a:cubicBezTo>
                  <a:lnTo>
                    <a:pt x="1200245" y="252144"/>
                  </a:lnTo>
                  <a:close/>
                  <a:moveTo>
                    <a:pt x="1064895" y="38117"/>
                  </a:moveTo>
                  <a:lnTo>
                    <a:pt x="1064895" y="125271"/>
                  </a:lnTo>
                  <a:lnTo>
                    <a:pt x="1120616" y="125271"/>
                  </a:lnTo>
                  <a:cubicBezTo>
                    <a:pt x="1148524" y="125271"/>
                    <a:pt x="1159669" y="103173"/>
                    <a:pt x="1159669" y="81837"/>
                  </a:cubicBezTo>
                  <a:cubicBezTo>
                    <a:pt x="1159669" y="60501"/>
                    <a:pt x="1148810" y="38022"/>
                    <a:pt x="1121569" y="38022"/>
                  </a:cubicBezTo>
                  <a:lnTo>
                    <a:pt x="1064895" y="38022"/>
                  </a:lnTo>
                  <a:close/>
                  <a:moveTo>
                    <a:pt x="1290256" y="179849"/>
                  </a:moveTo>
                  <a:cubicBezTo>
                    <a:pt x="1291019" y="200137"/>
                    <a:pt x="1310164" y="220711"/>
                    <a:pt x="1339882" y="220711"/>
                  </a:cubicBezTo>
                  <a:cubicBezTo>
                    <a:pt x="1369600" y="220711"/>
                    <a:pt x="1384364" y="204805"/>
                    <a:pt x="1386935" y="186707"/>
                  </a:cubicBezTo>
                  <a:cubicBezTo>
                    <a:pt x="1388364" y="163561"/>
                    <a:pt x="1370648" y="151560"/>
                    <a:pt x="1347502" y="146131"/>
                  </a:cubicBezTo>
                  <a:lnTo>
                    <a:pt x="1315974" y="138225"/>
                  </a:lnTo>
                  <a:cubicBezTo>
                    <a:pt x="1262444" y="123747"/>
                    <a:pt x="1254062" y="93362"/>
                    <a:pt x="1254062" y="71550"/>
                  </a:cubicBezTo>
                  <a:cubicBezTo>
                    <a:pt x="1254062" y="28878"/>
                    <a:pt x="1292162" y="303"/>
                    <a:pt x="1336072" y="303"/>
                  </a:cubicBezTo>
                  <a:cubicBezTo>
                    <a:pt x="1379982" y="303"/>
                    <a:pt x="1417034" y="28878"/>
                    <a:pt x="1417034" y="74026"/>
                  </a:cubicBezTo>
                  <a:lnTo>
                    <a:pt x="1378934" y="74026"/>
                  </a:lnTo>
                  <a:cubicBezTo>
                    <a:pt x="1378934" y="51262"/>
                    <a:pt x="1361218" y="35926"/>
                    <a:pt x="1335500" y="35926"/>
                  </a:cubicBezTo>
                  <a:cubicBezTo>
                    <a:pt x="1312736" y="35926"/>
                    <a:pt x="1292447" y="49642"/>
                    <a:pt x="1292447" y="70312"/>
                  </a:cubicBezTo>
                  <a:cubicBezTo>
                    <a:pt x="1292447" y="79837"/>
                    <a:pt x="1296067" y="95267"/>
                    <a:pt x="1325785" y="102887"/>
                  </a:cubicBezTo>
                  <a:lnTo>
                    <a:pt x="1357598" y="111174"/>
                  </a:lnTo>
                  <a:cubicBezTo>
                    <a:pt x="1407890" y="124604"/>
                    <a:pt x="1428845" y="152798"/>
                    <a:pt x="1424940" y="188517"/>
                  </a:cubicBezTo>
                  <a:cubicBezTo>
                    <a:pt x="1421321" y="227569"/>
                    <a:pt x="1387697" y="255192"/>
                    <a:pt x="1339977" y="255192"/>
                  </a:cubicBezTo>
                  <a:cubicBezTo>
                    <a:pt x="1288256" y="255192"/>
                    <a:pt x="1252156" y="219759"/>
                    <a:pt x="1252156" y="179087"/>
                  </a:cubicBezTo>
                  <a:lnTo>
                    <a:pt x="1290256" y="179754"/>
                  </a:lnTo>
                  <a:close/>
                  <a:moveTo>
                    <a:pt x="1475041" y="2970"/>
                  </a:moveTo>
                  <a:lnTo>
                    <a:pt x="1513141" y="2970"/>
                  </a:lnTo>
                  <a:lnTo>
                    <a:pt x="1513141" y="252144"/>
                  </a:lnTo>
                  <a:lnTo>
                    <a:pt x="1475041" y="252144"/>
                  </a:lnTo>
                  <a:lnTo>
                    <a:pt x="1475041" y="2970"/>
                  </a:lnTo>
                  <a:close/>
                  <a:moveTo>
                    <a:pt x="1557147" y="2970"/>
                  </a:moveTo>
                  <a:lnTo>
                    <a:pt x="1742980" y="2970"/>
                  </a:lnTo>
                  <a:lnTo>
                    <a:pt x="1742980" y="38784"/>
                  </a:lnTo>
                  <a:lnTo>
                    <a:pt x="1669732" y="38784"/>
                  </a:lnTo>
                  <a:lnTo>
                    <a:pt x="1669732" y="252239"/>
                  </a:lnTo>
                  <a:lnTo>
                    <a:pt x="1630680" y="252239"/>
                  </a:lnTo>
                  <a:lnTo>
                    <a:pt x="1630680" y="38879"/>
                  </a:lnTo>
                  <a:lnTo>
                    <a:pt x="1557338" y="38879"/>
                  </a:lnTo>
                  <a:lnTo>
                    <a:pt x="1557338" y="2970"/>
                  </a:lnTo>
                  <a:close/>
                  <a:moveTo>
                    <a:pt x="1861375" y="252144"/>
                  </a:moveTo>
                  <a:lnTo>
                    <a:pt x="1861375" y="137939"/>
                  </a:lnTo>
                  <a:lnTo>
                    <a:pt x="1766221" y="3065"/>
                  </a:lnTo>
                  <a:lnTo>
                    <a:pt x="1812227" y="3065"/>
                  </a:lnTo>
                  <a:lnTo>
                    <a:pt x="1880997" y="102125"/>
                  </a:lnTo>
                  <a:lnTo>
                    <a:pt x="1950434" y="3065"/>
                  </a:lnTo>
                  <a:lnTo>
                    <a:pt x="1996440" y="3065"/>
                  </a:lnTo>
                  <a:lnTo>
                    <a:pt x="1900619" y="138320"/>
                  </a:lnTo>
                  <a:lnTo>
                    <a:pt x="1900619" y="252525"/>
                  </a:lnTo>
                  <a:lnTo>
                    <a:pt x="1861566" y="252144"/>
                  </a:lnTo>
                  <a:close/>
                  <a:moveTo>
                    <a:pt x="2238566" y="17"/>
                  </a:moveTo>
                  <a:cubicBezTo>
                    <a:pt x="2309146" y="-1126"/>
                    <a:pt x="2367248" y="55262"/>
                    <a:pt x="2368391" y="125842"/>
                  </a:cubicBezTo>
                  <a:cubicBezTo>
                    <a:pt x="2369534" y="196423"/>
                    <a:pt x="2313146" y="254525"/>
                    <a:pt x="2242566" y="255668"/>
                  </a:cubicBezTo>
                  <a:cubicBezTo>
                    <a:pt x="2171986" y="256811"/>
                    <a:pt x="2113883" y="200423"/>
                    <a:pt x="2112740" y="129843"/>
                  </a:cubicBezTo>
                  <a:cubicBezTo>
                    <a:pt x="2112740" y="129271"/>
                    <a:pt x="2112740" y="128605"/>
                    <a:pt x="2112740" y="128033"/>
                  </a:cubicBezTo>
                  <a:cubicBezTo>
                    <a:pt x="2111788" y="58310"/>
                    <a:pt x="2167604" y="970"/>
                    <a:pt x="2237327" y="17"/>
                  </a:cubicBezTo>
                  <a:cubicBezTo>
                    <a:pt x="2237708" y="17"/>
                    <a:pt x="2238184" y="17"/>
                    <a:pt x="2238566" y="17"/>
                  </a:cubicBezTo>
                  <a:close/>
                  <a:moveTo>
                    <a:pt x="2238566" y="218140"/>
                  </a:moveTo>
                  <a:cubicBezTo>
                    <a:pt x="2288381" y="219664"/>
                    <a:pt x="2330006" y="180516"/>
                    <a:pt x="2331530" y="130700"/>
                  </a:cubicBezTo>
                  <a:cubicBezTo>
                    <a:pt x="2333054" y="80884"/>
                    <a:pt x="2293906" y="39260"/>
                    <a:pt x="2244090" y="37736"/>
                  </a:cubicBezTo>
                  <a:cubicBezTo>
                    <a:pt x="2194274" y="36212"/>
                    <a:pt x="2152650" y="75360"/>
                    <a:pt x="2151126" y="125176"/>
                  </a:cubicBezTo>
                  <a:cubicBezTo>
                    <a:pt x="2151126" y="126128"/>
                    <a:pt x="2151126" y="127081"/>
                    <a:pt x="2151126" y="128128"/>
                  </a:cubicBezTo>
                  <a:cubicBezTo>
                    <a:pt x="2150078" y="176896"/>
                    <a:pt x="2188750" y="217187"/>
                    <a:pt x="2237423" y="218235"/>
                  </a:cubicBezTo>
                  <a:cubicBezTo>
                    <a:pt x="2237804" y="218235"/>
                    <a:pt x="2238184" y="218235"/>
                    <a:pt x="2238566" y="218235"/>
                  </a:cubicBezTo>
                  <a:lnTo>
                    <a:pt x="2238566" y="218235"/>
                  </a:lnTo>
                  <a:close/>
                  <a:moveTo>
                    <a:pt x="2413349" y="2970"/>
                  </a:moveTo>
                  <a:lnTo>
                    <a:pt x="2561558" y="2970"/>
                  </a:lnTo>
                  <a:lnTo>
                    <a:pt x="2561558" y="38117"/>
                  </a:lnTo>
                  <a:lnTo>
                    <a:pt x="2451640" y="38117"/>
                  </a:lnTo>
                  <a:lnTo>
                    <a:pt x="2451640" y="111841"/>
                  </a:lnTo>
                  <a:lnTo>
                    <a:pt x="2538413" y="111841"/>
                  </a:lnTo>
                  <a:lnTo>
                    <a:pt x="2538413" y="146893"/>
                  </a:lnTo>
                  <a:lnTo>
                    <a:pt x="2451640" y="146893"/>
                  </a:lnTo>
                  <a:lnTo>
                    <a:pt x="2451640" y="251572"/>
                  </a:lnTo>
                  <a:lnTo>
                    <a:pt x="2413540" y="251572"/>
                  </a:lnTo>
                  <a:lnTo>
                    <a:pt x="2413349" y="2970"/>
                  </a:lnTo>
                  <a:close/>
                  <a:moveTo>
                    <a:pt x="2842260" y="165752"/>
                  </a:moveTo>
                  <a:lnTo>
                    <a:pt x="2842260" y="2970"/>
                  </a:lnTo>
                  <a:lnTo>
                    <a:pt x="2881027" y="2970"/>
                  </a:lnTo>
                  <a:lnTo>
                    <a:pt x="2881027" y="165752"/>
                  </a:lnTo>
                  <a:cubicBezTo>
                    <a:pt x="2881598" y="214901"/>
                    <a:pt x="2842260" y="255287"/>
                    <a:pt x="2793111" y="255859"/>
                  </a:cubicBezTo>
                  <a:cubicBezTo>
                    <a:pt x="2791682" y="255859"/>
                    <a:pt x="2790254" y="255859"/>
                    <a:pt x="2788730" y="255859"/>
                  </a:cubicBezTo>
                  <a:cubicBezTo>
                    <a:pt x="2738819" y="255859"/>
                    <a:pt x="2696147" y="220426"/>
                    <a:pt x="2696147" y="165847"/>
                  </a:cubicBezTo>
                  <a:lnTo>
                    <a:pt x="2696147" y="3065"/>
                  </a:lnTo>
                  <a:lnTo>
                    <a:pt x="2735199" y="3065"/>
                  </a:lnTo>
                  <a:lnTo>
                    <a:pt x="2735199" y="165847"/>
                  </a:lnTo>
                  <a:cubicBezTo>
                    <a:pt x="2735199" y="195375"/>
                    <a:pt x="2759202" y="219378"/>
                    <a:pt x="2788730" y="219378"/>
                  </a:cubicBezTo>
                  <a:cubicBezTo>
                    <a:pt x="2818257" y="219378"/>
                    <a:pt x="2842260" y="195375"/>
                    <a:pt x="2842260" y="165847"/>
                  </a:cubicBezTo>
                  <a:close/>
                  <a:moveTo>
                    <a:pt x="2930461" y="2970"/>
                  </a:moveTo>
                  <a:lnTo>
                    <a:pt x="3116390" y="2970"/>
                  </a:lnTo>
                  <a:lnTo>
                    <a:pt x="3116390" y="38784"/>
                  </a:lnTo>
                  <a:lnTo>
                    <a:pt x="3043047" y="38784"/>
                  </a:lnTo>
                  <a:lnTo>
                    <a:pt x="3043047" y="252239"/>
                  </a:lnTo>
                  <a:lnTo>
                    <a:pt x="3003995" y="252239"/>
                  </a:lnTo>
                  <a:lnTo>
                    <a:pt x="3003995" y="38879"/>
                  </a:lnTo>
                  <a:lnTo>
                    <a:pt x="2930652" y="38879"/>
                  </a:lnTo>
                  <a:lnTo>
                    <a:pt x="2930652" y="2970"/>
                  </a:lnTo>
                  <a:close/>
                  <a:moveTo>
                    <a:pt x="3280315" y="190422"/>
                  </a:moveTo>
                  <a:lnTo>
                    <a:pt x="3179826" y="190422"/>
                  </a:lnTo>
                  <a:lnTo>
                    <a:pt x="3155919" y="252715"/>
                  </a:lnTo>
                  <a:lnTo>
                    <a:pt x="3115056" y="252715"/>
                  </a:lnTo>
                  <a:lnTo>
                    <a:pt x="3208782" y="3065"/>
                  </a:lnTo>
                  <a:lnTo>
                    <a:pt x="3250406" y="3065"/>
                  </a:lnTo>
                  <a:lnTo>
                    <a:pt x="3344418" y="252239"/>
                  </a:lnTo>
                  <a:lnTo>
                    <a:pt x="3303937" y="252239"/>
                  </a:lnTo>
                  <a:lnTo>
                    <a:pt x="3280220" y="190422"/>
                  </a:lnTo>
                  <a:close/>
                  <a:moveTo>
                    <a:pt x="3192780" y="156037"/>
                  </a:moveTo>
                  <a:lnTo>
                    <a:pt x="3267266" y="156037"/>
                  </a:lnTo>
                  <a:lnTo>
                    <a:pt x="3230023" y="51357"/>
                  </a:lnTo>
                  <a:lnTo>
                    <a:pt x="3192685" y="156037"/>
                  </a:lnTo>
                  <a:close/>
                  <a:moveTo>
                    <a:pt x="3580066" y="2970"/>
                  </a:moveTo>
                  <a:lnTo>
                    <a:pt x="3580066" y="252144"/>
                  </a:lnTo>
                  <a:lnTo>
                    <a:pt x="3541014" y="252144"/>
                  </a:lnTo>
                  <a:lnTo>
                    <a:pt x="3541014" y="145845"/>
                  </a:lnTo>
                  <a:lnTo>
                    <a:pt x="3428619" y="145845"/>
                  </a:lnTo>
                  <a:lnTo>
                    <a:pt x="3428619" y="252144"/>
                  </a:lnTo>
                  <a:lnTo>
                    <a:pt x="3390519" y="252144"/>
                  </a:lnTo>
                  <a:lnTo>
                    <a:pt x="3390519" y="2970"/>
                  </a:lnTo>
                  <a:lnTo>
                    <a:pt x="3428619" y="2970"/>
                  </a:lnTo>
                  <a:lnTo>
                    <a:pt x="3428619" y="110698"/>
                  </a:lnTo>
                  <a:lnTo>
                    <a:pt x="3541110" y="110698"/>
                  </a:lnTo>
                  <a:lnTo>
                    <a:pt x="3541110" y="2970"/>
                  </a:lnTo>
                  <a:lnTo>
                    <a:pt x="3580066" y="2970"/>
                  </a:lnTo>
                  <a:close/>
                </a:path>
              </a:pathLst>
            </a:custGeom>
            <a:grpFill/>
            <a:ln w="0" cap="flat">
              <a:noFill/>
              <a:prstDash val="solid"/>
              <a:miter/>
            </a:ln>
          </p:spPr>
          <p:txBody>
            <a:bodyPr rtlCol="0" anchor="ctr"/>
            <a:lstStyle/>
            <a:p>
              <a:endParaRPr lang="en-GB"/>
            </a:p>
          </p:txBody>
        </p:sp>
        <p:grpSp>
          <p:nvGrpSpPr>
            <p:cNvPr id="21" name="Graphic 25">
              <a:extLst>
                <a:ext uri="{FF2B5EF4-FFF2-40B4-BE49-F238E27FC236}">
                  <a16:creationId xmlns:a16="http://schemas.microsoft.com/office/drawing/2014/main" id="{AC0FB778-7532-6E80-B14A-A6ED0EA91A8B}"/>
                </a:ext>
              </a:extLst>
            </p:cNvPr>
            <p:cNvGrpSpPr/>
            <p:nvPr/>
          </p:nvGrpSpPr>
          <p:grpSpPr>
            <a:xfrm>
              <a:off x="6455388" y="4102692"/>
              <a:ext cx="1601438" cy="1455705"/>
              <a:chOff x="3324225" y="2700241"/>
              <a:chExt cx="1601438" cy="1455705"/>
            </a:xfrm>
            <a:grpFill/>
          </p:grpSpPr>
          <p:sp>
            <p:nvSpPr>
              <p:cNvPr id="31" name="Free-form: Shape 30">
                <a:extLst>
                  <a:ext uri="{FF2B5EF4-FFF2-40B4-BE49-F238E27FC236}">
                    <a16:creationId xmlns:a16="http://schemas.microsoft.com/office/drawing/2014/main" id="{A059D665-A21E-F5CC-0AC0-9C3C28C14AE6}"/>
                  </a:ext>
                </a:extLst>
              </p:cNvPr>
              <p:cNvSpPr/>
              <p:nvPr/>
            </p:nvSpPr>
            <p:spPr>
              <a:xfrm>
                <a:off x="4540585" y="3230022"/>
                <a:ext cx="239250" cy="787908"/>
              </a:xfrm>
              <a:custGeom>
                <a:avLst/>
                <a:gdLst>
                  <a:gd name="connsiteX0" fmla="*/ 14270 w 239250"/>
                  <a:gd name="connsiteY0" fmla="*/ 87440 h 787908"/>
                  <a:gd name="connsiteX1" fmla="*/ 91994 w 239250"/>
                  <a:gd name="connsiteY1" fmla="*/ 12954 h 787908"/>
                  <a:gd name="connsiteX2" fmla="*/ 239251 w 239250"/>
                  <a:gd name="connsiteY2" fmla="*/ 549307 h 787908"/>
                  <a:gd name="connsiteX3" fmla="*/ 239251 w 239250"/>
                  <a:gd name="connsiteY3" fmla="*/ 635603 h 787908"/>
                  <a:gd name="connsiteX4" fmla="*/ 85993 w 239250"/>
                  <a:gd name="connsiteY4" fmla="*/ 787908 h 787908"/>
                  <a:gd name="connsiteX5" fmla="*/ 239251 w 239250"/>
                  <a:gd name="connsiteY5" fmla="*/ 0 h 787908"/>
                  <a:gd name="connsiteX6" fmla="*/ 239251 w 239250"/>
                  <a:gd name="connsiteY6" fmla="*/ 201263 h 787908"/>
                  <a:gd name="connsiteX7" fmla="*/ 210676 w 239250"/>
                  <a:gd name="connsiteY7" fmla="*/ 173927 h 787908"/>
                  <a:gd name="connsiteX8" fmla="*/ 172576 w 239250"/>
                  <a:gd name="connsiteY8" fmla="*/ 175165 h 787908"/>
                  <a:gd name="connsiteX9" fmla="*/ 172576 w 239250"/>
                  <a:gd name="connsiteY9" fmla="*/ 213265 h 787908"/>
                  <a:gd name="connsiteX10" fmla="*/ 239251 w 239250"/>
                  <a:gd name="connsiteY10" fmla="*/ 276511 h 787908"/>
                  <a:gd name="connsiteX11" fmla="*/ 239251 w 239250"/>
                  <a:gd name="connsiteY11" fmla="*/ 350234 h 787908"/>
                  <a:gd name="connsiteX12" fmla="*/ 101709 w 239250"/>
                  <a:gd name="connsiteY12" fmla="*/ 343757 h 787908"/>
                  <a:gd name="connsiteX13" fmla="*/ 73134 w 239250"/>
                  <a:gd name="connsiteY13" fmla="*/ 369570 h 787908"/>
                  <a:gd name="connsiteX14" fmla="*/ 73134 w 239250"/>
                  <a:gd name="connsiteY14" fmla="*/ 369570 h 787908"/>
                  <a:gd name="connsiteX15" fmla="*/ 98090 w 239250"/>
                  <a:gd name="connsiteY15" fmla="*/ 398717 h 787908"/>
                  <a:gd name="connsiteX16" fmla="*/ 239155 w 239250"/>
                  <a:gd name="connsiteY16" fmla="*/ 405289 h 787908"/>
                  <a:gd name="connsiteX17" fmla="*/ 239155 w 239250"/>
                  <a:gd name="connsiteY17" fmla="*/ 486728 h 787908"/>
                  <a:gd name="connsiteX18" fmla="*/ 89136 w 239250"/>
                  <a:gd name="connsiteY18" fmla="*/ 545973 h 787908"/>
                  <a:gd name="connsiteX19" fmla="*/ 73230 w 239250"/>
                  <a:gd name="connsiteY19" fmla="*/ 583121 h 787908"/>
                  <a:gd name="connsiteX20" fmla="*/ 73230 w 239250"/>
                  <a:gd name="connsiteY20" fmla="*/ 583216 h 787908"/>
                  <a:gd name="connsiteX21" fmla="*/ 109615 w 239250"/>
                  <a:gd name="connsiteY21" fmla="*/ 600742 h 787908"/>
                  <a:gd name="connsiteX22" fmla="*/ 109615 w 239250"/>
                  <a:gd name="connsiteY22" fmla="*/ 600742 h 787908"/>
                  <a:gd name="connsiteX23" fmla="*/ 238965 w 239250"/>
                  <a:gd name="connsiteY23" fmla="*/ 548831 h 787908"/>
                  <a:gd name="connsiteX24" fmla="*/ 239155 w 239250"/>
                  <a:gd name="connsiteY24" fmla="*/ 549211 h 78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50" h="787908">
                    <a:moveTo>
                      <a:pt x="14270" y="87440"/>
                    </a:moveTo>
                    <a:cubicBezTo>
                      <a:pt x="36273" y="66580"/>
                      <a:pt x="61895" y="37052"/>
                      <a:pt x="91994" y="12954"/>
                    </a:cubicBezTo>
                    <a:moveTo>
                      <a:pt x="239251" y="549307"/>
                    </a:moveTo>
                    <a:lnTo>
                      <a:pt x="239251" y="635603"/>
                    </a:lnTo>
                    <a:lnTo>
                      <a:pt x="85993" y="787908"/>
                    </a:lnTo>
                    <a:cubicBezTo>
                      <a:pt x="-131844" y="356330"/>
                      <a:pt x="118569" y="176879"/>
                      <a:pt x="239251" y="0"/>
                    </a:cubicBezTo>
                    <a:lnTo>
                      <a:pt x="239251" y="201263"/>
                    </a:lnTo>
                    <a:lnTo>
                      <a:pt x="210676" y="173927"/>
                    </a:lnTo>
                    <a:cubicBezTo>
                      <a:pt x="199817" y="163830"/>
                      <a:pt x="182767" y="164402"/>
                      <a:pt x="172576" y="175165"/>
                    </a:cubicBezTo>
                    <a:cubicBezTo>
                      <a:pt x="162098" y="185738"/>
                      <a:pt x="162098" y="202692"/>
                      <a:pt x="172576" y="213265"/>
                    </a:cubicBezTo>
                    <a:lnTo>
                      <a:pt x="239251" y="276511"/>
                    </a:lnTo>
                    <a:lnTo>
                      <a:pt x="239251" y="350234"/>
                    </a:lnTo>
                    <a:lnTo>
                      <a:pt x="101709" y="343757"/>
                    </a:lnTo>
                    <a:cubicBezTo>
                      <a:pt x="86660" y="342995"/>
                      <a:pt x="73897" y="354521"/>
                      <a:pt x="73134" y="369570"/>
                    </a:cubicBezTo>
                    <a:cubicBezTo>
                      <a:pt x="73134" y="369570"/>
                      <a:pt x="73134" y="369570"/>
                      <a:pt x="73134" y="369570"/>
                    </a:cubicBezTo>
                    <a:cubicBezTo>
                      <a:pt x="72087" y="384524"/>
                      <a:pt x="83136" y="397478"/>
                      <a:pt x="98090" y="398717"/>
                    </a:cubicBezTo>
                    <a:lnTo>
                      <a:pt x="239155" y="405289"/>
                    </a:lnTo>
                    <a:lnTo>
                      <a:pt x="239155" y="486728"/>
                    </a:lnTo>
                    <a:lnTo>
                      <a:pt x="89136" y="545973"/>
                    </a:lnTo>
                    <a:cubicBezTo>
                      <a:pt x="74468" y="551783"/>
                      <a:pt x="67324" y="568452"/>
                      <a:pt x="73230" y="583121"/>
                    </a:cubicBezTo>
                    <a:cubicBezTo>
                      <a:pt x="73230" y="583121"/>
                      <a:pt x="73230" y="583121"/>
                      <a:pt x="73230" y="583216"/>
                    </a:cubicBezTo>
                    <a:cubicBezTo>
                      <a:pt x="78468" y="598075"/>
                      <a:pt x="94756" y="605981"/>
                      <a:pt x="109615" y="600742"/>
                    </a:cubicBezTo>
                    <a:cubicBezTo>
                      <a:pt x="109615" y="600742"/>
                      <a:pt x="109615" y="600742"/>
                      <a:pt x="109615" y="600742"/>
                    </a:cubicBezTo>
                    <a:lnTo>
                      <a:pt x="238965" y="548831"/>
                    </a:lnTo>
                    <a:lnTo>
                      <a:pt x="239155" y="549211"/>
                    </a:lnTo>
                    <a:close/>
                  </a:path>
                </a:pathLst>
              </a:custGeom>
              <a:grp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C24129D-B2CD-0254-84FC-410205578224}"/>
                  </a:ext>
                </a:extLst>
              </p:cNvPr>
              <p:cNvSpPr/>
              <p:nvPr/>
            </p:nvSpPr>
            <p:spPr>
              <a:xfrm>
                <a:off x="3324225" y="2700241"/>
                <a:ext cx="1601438" cy="1455705"/>
              </a:xfrm>
              <a:custGeom>
                <a:avLst/>
                <a:gdLst>
                  <a:gd name="connsiteX0" fmla="*/ 1337977 w 1601438"/>
                  <a:gd name="connsiteY0" fmla="*/ 82201 h 1455705"/>
                  <a:gd name="connsiteX1" fmla="*/ 1377315 w 1601438"/>
                  <a:gd name="connsiteY1" fmla="*/ 124206 h 1455705"/>
                  <a:gd name="connsiteX2" fmla="*/ 1400747 w 1601438"/>
                  <a:gd name="connsiteY2" fmla="*/ 126016 h 1455705"/>
                  <a:gd name="connsiteX3" fmla="*/ 1401509 w 1601438"/>
                  <a:gd name="connsiteY3" fmla="*/ 102489 h 1455705"/>
                  <a:gd name="connsiteX4" fmla="*/ 1356836 w 1601438"/>
                  <a:gd name="connsiteY4" fmla="*/ 54864 h 1455705"/>
                  <a:gd name="connsiteX5" fmla="*/ 1410557 w 1601438"/>
                  <a:gd name="connsiteY5" fmla="*/ 0 h 1455705"/>
                  <a:gd name="connsiteX6" fmla="*/ 1601438 w 1601438"/>
                  <a:gd name="connsiteY6" fmla="*/ 0 h 1455705"/>
                  <a:gd name="connsiteX7" fmla="*/ 1601438 w 1601438"/>
                  <a:gd name="connsiteY7" fmla="*/ 437864 h 1455705"/>
                  <a:gd name="connsiteX8" fmla="*/ 1503331 w 1601438"/>
                  <a:gd name="connsiteY8" fmla="*/ 437864 h 1455705"/>
                  <a:gd name="connsiteX9" fmla="*/ 1463802 w 1601438"/>
                  <a:gd name="connsiteY9" fmla="*/ 233553 h 1455705"/>
                  <a:gd name="connsiteX10" fmla="*/ 1180910 w 1601438"/>
                  <a:gd name="connsiteY10" fmla="*/ 1435703 h 1455705"/>
                  <a:gd name="connsiteX11" fmla="*/ 1163765 w 1601438"/>
                  <a:gd name="connsiteY11" fmla="*/ 1455706 h 1455705"/>
                  <a:gd name="connsiteX12" fmla="*/ 437769 w 1601438"/>
                  <a:gd name="connsiteY12" fmla="*/ 1455706 h 1455705"/>
                  <a:gd name="connsiteX13" fmla="*/ 146304 w 1601438"/>
                  <a:gd name="connsiteY13" fmla="*/ 1165289 h 1455705"/>
                  <a:gd name="connsiteX14" fmla="*/ 146304 w 1601438"/>
                  <a:gd name="connsiteY14" fmla="*/ 437579 h 1455705"/>
                  <a:gd name="connsiteX15" fmla="*/ 0 w 1601438"/>
                  <a:gd name="connsiteY15" fmla="*/ 437579 h 1455705"/>
                  <a:gd name="connsiteX16" fmla="*/ 0 w 1601438"/>
                  <a:gd name="connsiteY16" fmla="*/ 95 h 1455705"/>
                  <a:gd name="connsiteX17" fmla="*/ 727901 w 1601438"/>
                  <a:gd name="connsiteY17" fmla="*/ 95 h 1455705"/>
                  <a:gd name="connsiteX18" fmla="*/ 727901 w 1601438"/>
                  <a:gd name="connsiteY18" fmla="*/ 437960 h 1455705"/>
                  <a:gd name="connsiteX19" fmla="*/ 581882 w 1601438"/>
                  <a:gd name="connsiteY19" fmla="*/ 437960 h 1455705"/>
                  <a:gd name="connsiteX20" fmla="*/ 581882 w 1601438"/>
                  <a:gd name="connsiteY20" fmla="*/ 1017937 h 1455705"/>
                  <a:gd name="connsiteX21" fmla="*/ 1019747 w 1601438"/>
                  <a:gd name="connsiteY21" fmla="*/ 1017937 h 1455705"/>
                  <a:gd name="connsiteX22" fmla="*/ 1019747 w 1601438"/>
                  <a:gd name="connsiteY22" fmla="*/ 437483 h 1455705"/>
                  <a:gd name="connsiteX23" fmla="*/ 873728 w 1601438"/>
                  <a:gd name="connsiteY23" fmla="*/ 437483 h 1455705"/>
                  <a:gd name="connsiteX24" fmla="*/ 873728 w 1601438"/>
                  <a:gd name="connsiteY24" fmla="*/ 95 h 1455705"/>
                  <a:gd name="connsiteX25" fmla="*/ 1343025 w 1601438"/>
                  <a:gd name="connsiteY25" fmla="*/ 95 h 1455705"/>
                  <a:gd name="connsiteX26" fmla="*/ 1230535 w 1601438"/>
                  <a:gd name="connsiteY26" fmla="*/ 617411 h 1455705"/>
                  <a:gd name="connsiteX27" fmla="*/ 1308259 w 1601438"/>
                  <a:gd name="connsiteY27" fmla="*/ 542925 h 1455705"/>
                  <a:gd name="connsiteX28" fmla="*/ 1276064 w 1601438"/>
                  <a:gd name="connsiteY28" fmla="*/ 468725 h 1455705"/>
                  <a:gd name="connsiteX29" fmla="*/ 1433417 w 1601438"/>
                  <a:gd name="connsiteY29" fmla="*/ 407765 h 1455705"/>
                  <a:gd name="connsiteX30" fmla="*/ 1443895 w 1601438"/>
                  <a:gd name="connsiteY30" fmla="*/ 384810 h 1455705"/>
                  <a:gd name="connsiteX31" fmla="*/ 1420939 w 1601438"/>
                  <a:gd name="connsiteY31" fmla="*/ 374333 h 1455705"/>
                  <a:gd name="connsiteX32" fmla="*/ 1267778 w 1601438"/>
                  <a:gd name="connsiteY32" fmla="*/ 433673 h 1455705"/>
                  <a:gd name="connsiteX33" fmla="*/ 1261967 w 1601438"/>
                  <a:gd name="connsiteY33" fmla="*/ 321278 h 1455705"/>
                  <a:gd name="connsiteX34" fmla="*/ 1416082 w 1601438"/>
                  <a:gd name="connsiteY34" fmla="*/ 316516 h 1455705"/>
                  <a:gd name="connsiteX35" fmla="*/ 1433417 w 1601438"/>
                  <a:gd name="connsiteY35" fmla="*/ 298704 h 1455705"/>
                  <a:gd name="connsiteX36" fmla="*/ 1415225 w 1601438"/>
                  <a:gd name="connsiteY36" fmla="*/ 281750 h 1455705"/>
                  <a:gd name="connsiteX37" fmla="*/ 1265587 w 1601438"/>
                  <a:gd name="connsiteY37" fmla="*/ 286322 h 1455705"/>
                  <a:gd name="connsiteX38" fmla="*/ 1288542 w 1601438"/>
                  <a:gd name="connsiteY38" fmla="*/ 187452 h 1455705"/>
                  <a:gd name="connsiteX39" fmla="*/ 1394746 w 1601438"/>
                  <a:gd name="connsiteY39" fmla="*/ 222314 h 1455705"/>
                  <a:gd name="connsiteX40" fmla="*/ 1416844 w 1601438"/>
                  <a:gd name="connsiteY40" fmla="*/ 212122 h 1455705"/>
                  <a:gd name="connsiteX41" fmla="*/ 1405985 w 1601438"/>
                  <a:gd name="connsiteY41" fmla="*/ 190405 h 1455705"/>
                  <a:gd name="connsiteX42" fmla="*/ 1300258 w 1601438"/>
                  <a:gd name="connsiteY42" fmla="*/ 155639 h 1455705"/>
                  <a:gd name="connsiteX43" fmla="*/ 1337977 w 1601438"/>
                  <a:gd name="connsiteY43" fmla="*/ 82296 h 1455705"/>
                  <a:gd name="connsiteX44" fmla="*/ 1337977 w 1601438"/>
                  <a:gd name="connsiteY44" fmla="*/ 82296 h 14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01438" h="1455705">
                    <a:moveTo>
                      <a:pt x="1337977" y="82201"/>
                    </a:moveTo>
                    <a:lnTo>
                      <a:pt x="1377315" y="124206"/>
                    </a:lnTo>
                    <a:cubicBezTo>
                      <a:pt x="1383316" y="131159"/>
                      <a:pt x="1393793" y="131921"/>
                      <a:pt x="1400747" y="126016"/>
                    </a:cubicBezTo>
                    <a:cubicBezTo>
                      <a:pt x="1407414" y="119729"/>
                      <a:pt x="1407795" y="109252"/>
                      <a:pt x="1401509" y="102489"/>
                    </a:cubicBezTo>
                    <a:lnTo>
                      <a:pt x="1356836" y="54864"/>
                    </a:lnTo>
                    <a:cubicBezTo>
                      <a:pt x="1372076" y="34195"/>
                      <a:pt x="1390174" y="15716"/>
                      <a:pt x="1410557" y="0"/>
                    </a:cubicBezTo>
                    <a:lnTo>
                      <a:pt x="1601438" y="0"/>
                    </a:lnTo>
                    <a:lnTo>
                      <a:pt x="1601438" y="437864"/>
                    </a:lnTo>
                    <a:lnTo>
                      <a:pt x="1503331" y="437864"/>
                    </a:lnTo>
                    <a:cubicBezTo>
                      <a:pt x="1522381" y="377190"/>
                      <a:pt x="1516856" y="312134"/>
                      <a:pt x="1463802" y="233553"/>
                    </a:cubicBezTo>
                    <a:cubicBezTo>
                      <a:pt x="1609725" y="598361"/>
                      <a:pt x="853631" y="586835"/>
                      <a:pt x="1180910" y="1435703"/>
                    </a:cubicBezTo>
                    <a:lnTo>
                      <a:pt x="1163765" y="1455706"/>
                    </a:lnTo>
                    <a:lnTo>
                      <a:pt x="437769" y="1455706"/>
                    </a:lnTo>
                    <a:lnTo>
                      <a:pt x="146304" y="1165289"/>
                    </a:lnTo>
                    <a:lnTo>
                      <a:pt x="146304" y="437579"/>
                    </a:lnTo>
                    <a:lnTo>
                      <a:pt x="0" y="437579"/>
                    </a:lnTo>
                    <a:lnTo>
                      <a:pt x="0" y="95"/>
                    </a:lnTo>
                    <a:lnTo>
                      <a:pt x="727901" y="95"/>
                    </a:lnTo>
                    <a:lnTo>
                      <a:pt x="727901" y="437960"/>
                    </a:lnTo>
                    <a:lnTo>
                      <a:pt x="581882" y="437960"/>
                    </a:lnTo>
                    <a:lnTo>
                      <a:pt x="581882" y="1017937"/>
                    </a:lnTo>
                    <a:lnTo>
                      <a:pt x="1019747" y="1017937"/>
                    </a:lnTo>
                    <a:lnTo>
                      <a:pt x="1019747" y="437483"/>
                    </a:lnTo>
                    <a:lnTo>
                      <a:pt x="873728" y="437483"/>
                    </a:lnTo>
                    <a:lnTo>
                      <a:pt x="873728" y="95"/>
                    </a:lnTo>
                    <a:lnTo>
                      <a:pt x="1343025" y="95"/>
                    </a:lnTo>
                    <a:cubicBezTo>
                      <a:pt x="1189768" y="114300"/>
                      <a:pt x="1096232" y="410147"/>
                      <a:pt x="1230535" y="617411"/>
                    </a:cubicBezTo>
                    <a:cubicBezTo>
                      <a:pt x="1252538" y="596551"/>
                      <a:pt x="1278160" y="567023"/>
                      <a:pt x="1308259" y="542925"/>
                    </a:cubicBezTo>
                    <a:cubicBezTo>
                      <a:pt x="1294352" y="519684"/>
                      <a:pt x="1283589" y="494729"/>
                      <a:pt x="1276064" y="468725"/>
                    </a:cubicBezTo>
                    <a:lnTo>
                      <a:pt x="1433417" y="407765"/>
                    </a:lnTo>
                    <a:cubicBezTo>
                      <a:pt x="1442657" y="404336"/>
                      <a:pt x="1447324" y="394049"/>
                      <a:pt x="1443895" y="384810"/>
                    </a:cubicBezTo>
                    <a:cubicBezTo>
                      <a:pt x="1440466" y="375571"/>
                      <a:pt x="1430179" y="370904"/>
                      <a:pt x="1420939" y="374333"/>
                    </a:cubicBezTo>
                    <a:lnTo>
                      <a:pt x="1267778" y="433673"/>
                    </a:lnTo>
                    <a:cubicBezTo>
                      <a:pt x="1261110" y="396621"/>
                      <a:pt x="1259110" y="358807"/>
                      <a:pt x="1261967" y="321278"/>
                    </a:cubicBezTo>
                    <a:lnTo>
                      <a:pt x="1416082" y="316516"/>
                    </a:lnTo>
                    <a:cubicBezTo>
                      <a:pt x="1425797" y="316325"/>
                      <a:pt x="1433513" y="308420"/>
                      <a:pt x="1433417" y="298704"/>
                    </a:cubicBezTo>
                    <a:cubicBezTo>
                      <a:pt x="1433036" y="288989"/>
                      <a:pt x="1424940" y="281464"/>
                      <a:pt x="1415225" y="281750"/>
                    </a:cubicBezTo>
                    <a:lnTo>
                      <a:pt x="1265587" y="286322"/>
                    </a:lnTo>
                    <a:cubicBezTo>
                      <a:pt x="1270159" y="252698"/>
                      <a:pt x="1277874" y="219647"/>
                      <a:pt x="1288542" y="187452"/>
                    </a:cubicBezTo>
                    <a:lnTo>
                      <a:pt x="1394746" y="222314"/>
                    </a:lnTo>
                    <a:cubicBezTo>
                      <a:pt x="1403699" y="225552"/>
                      <a:pt x="1413510" y="220980"/>
                      <a:pt x="1416844" y="212122"/>
                    </a:cubicBezTo>
                    <a:cubicBezTo>
                      <a:pt x="1419797" y="203168"/>
                      <a:pt x="1414939" y="193453"/>
                      <a:pt x="1405985" y="190405"/>
                    </a:cubicBezTo>
                    <a:lnTo>
                      <a:pt x="1300258" y="155639"/>
                    </a:lnTo>
                    <a:cubicBezTo>
                      <a:pt x="1310640" y="130112"/>
                      <a:pt x="1323308" y="105537"/>
                      <a:pt x="1337977" y="82296"/>
                    </a:cubicBezTo>
                    <a:lnTo>
                      <a:pt x="1337977" y="82296"/>
                    </a:lnTo>
                    <a:close/>
                  </a:path>
                </a:pathLst>
              </a:custGeom>
              <a:grpFill/>
              <a:ln w="0" cap="flat">
                <a:noFill/>
                <a:prstDash val="solid"/>
                <a:miter/>
              </a:ln>
            </p:spPr>
            <p:txBody>
              <a:bodyPr rtlCol="0" anchor="ctr"/>
              <a:lstStyle/>
              <a:p>
                <a:endParaRPr lang="en-GB"/>
              </a:p>
            </p:txBody>
          </p:sp>
        </p:grpSp>
      </p:grpSp>
      <p:grpSp>
        <p:nvGrpSpPr>
          <p:cNvPr id="3" name="Group 2">
            <a:extLst>
              <a:ext uri="{FF2B5EF4-FFF2-40B4-BE49-F238E27FC236}">
                <a16:creationId xmlns:a16="http://schemas.microsoft.com/office/drawing/2014/main" id="{04C96B19-D84D-BB82-A34F-A1C7FDF61D29}"/>
              </a:ext>
            </a:extLst>
          </p:cNvPr>
          <p:cNvGrpSpPr/>
          <p:nvPr userDrawn="1"/>
        </p:nvGrpSpPr>
        <p:grpSpPr>
          <a:xfrm>
            <a:off x="-3424512" y="-1"/>
            <a:ext cx="3208421" cy="6857999"/>
            <a:chOff x="-3424512" y="-1"/>
            <a:chExt cx="3208421" cy="6857999"/>
          </a:xfrm>
        </p:grpSpPr>
        <p:sp>
          <p:nvSpPr>
            <p:cNvPr id="6" name="Rectangle 5">
              <a:extLst>
                <a:ext uri="{FF2B5EF4-FFF2-40B4-BE49-F238E27FC236}">
                  <a16:creationId xmlns:a16="http://schemas.microsoft.com/office/drawing/2014/main" id="{313BEB1A-F8B7-2BA8-6D36-705406BFB1E6}"/>
                </a:ext>
              </a:extLst>
            </p:cNvPr>
            <p:cNvSpPr/>
            <p:nvPr userDrawn="1"/>
          </p:nvSpPr>
          <p:spPr>
            <a:xfrm>
              <a:off x="-3424512" y="-1"/>
              <a:ext cx="3208421"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TextBox 6">
              <a:extLst>
                <a:ext uri="{FF2B5EF4-FFF2-40B4-BE49-F238E27FC236}">
                  <a16:creationId xmlns:a16="http://schemas.microsoft.com/office/drawing/2014/main" id="{17503639-80D0-7EAB-40C0-802A321F9DBD}"/>
                </a:ext>
              </a:extLst>
            </p:cNvPr>
            <p:cNvSpPr txBox="1"/>
            <p:nvPr userDrawn="1"/>
          </p:nvSpPr>
          <p:spPr>
            <a:xfrm>
              <a:off x="-3267122" y="150741"/>
              <a:ext cx="2941768" cy="584775"/>
            </a:xfrm>
            <a:prstGeom prst="rect">
              <a:avLst/>
            </a:prstGeom>
            <a:noFill/>
          </p:spPr>
          <p:txBody>
            <a:bodyPr wrap="square" rtlCol="0">
              <a:spAutoFit/>
            </a:bodyPr>
            <a:lstStyle/>
            <a:p>
              <a:r>
                <a:rPr lang="en-GB" sz="3200" b="1">
                  <a:solidFill>
                    <a:schemeClr val="accent1"/>
                  </a:solidFill>
                </a:rPr>
                <a:t>Instruction: </a:t>
              </a:r>
            </a:p>
          </p:txBody>
        </p:sp>
        <p:sp>
          <p:nvSpPr>
            <p:cNvPr id="8" name="TextBox 7">
              <a:extLst>
                <a:ext uri="{FF2B5EF4-FFF2-40B4-BE49-F238E27FC236}">
                  <a16:creationId xmlns:a16="http://schemas.microsoft.com/office/drawing/2014/main" id="{0673351A-C869-DEB2-0977-9DABFD5D4599}"/>
                </a:ext>
              </a:extLst>
            </p:cNvPr>
            <p:cNvSpPr txBox="1"/>
            <p:nvPr userDrawn="1"/>
          </p:nvSpPr>
          <p:spPr>
            <a:xfrm>
              <a:off x="-3267122" y="818147"/>
              <a:ext cx="2941768" cy="923330"/>
            </a:xfrm>
            <a:prstGeom prst="rect">
              <a:avLst/>
            </a:prstGeom>
            <a:noFill/>
          </p:spPr>
          <p:txBody>
            <a:bodyPr wrap="square" rtlCol="0">
              <a:spAutoFit/>
            </a:bodyPr>
            <a:lstStyle/>
            <a:p>
              <a:r>
                <a:rPr lang="en-GB"/>
                <a:t>1. To underline keyword in title text box, highlight selected word</a:t>
              </a:r>
            </a:p>
          </p:txBody>
        </p:sp>
        <p:pic>
          <p:nvPicPr>
            <p:cNvPr id="9" name="Picture 8">
              <a:extLst>
                <a:ext uri="{FF2B5EF4-FFF2-40B4-BE49-F238E27FC236}">
                  <a16:creationId xmlns:a16="http://schemas.microsoft.com/office/drawing/2014/main" id="{28C186E8-67DB-BE6A-C020-0452DFEED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43860" y="1824108"/>
              <a:ext cx="875152" cy="905001"/>
            </a:xfrm>
            <a:prstGeom prst="rect">
              <a:avLst/>
            </a:prstGeom>
            <a:ln>
              <a:solidFill>
                <a:schemeClr val="accent6"/>
              </a:solidFill>
            </a:ln>
          </p:spPr>
        </p:pic>
        <p:sp>
          <p:nvSpPr>
            <p:cNvPr id="10" name="TextBox 9">
              <a:extLst>
                <a:ext uri="{FF2B5EF4-FFF2-40B4-BE49-F238E27FC236}">
                  <a16:creationId xmlns:a16="http://schemas.microsoft.com/office/drawing/2014/main" id="{AC2D3A86-6B3F-A9EF-A652-A43EEBA46A00}"/>
                </a:ext>
              </a:extLst>
            </p:cNvPr>
            <p:cNvSpPr txBox="1"/>
            <p:nvPr userDrawn="1"/>
          </p:nvSpPr>
          <p:spPr>
            <a:xfrm>
              <a:off x="-3267122" y="2906262"/>
              <a:ext cx="2502568" cy="1477328"/>
            </a:xfrm>
            <a:prstGeom prst="rect">
              <a:avLst/>
            </a:prstGeom>
            <a:noFill/>
          </p:spPr>
          <p:txBody>
            <a:bodyPr wrap="square" rtlCol="0">
              <a:spAutoFit/>
            </a:bodyPr>
            <a:lstStyle/>
            <a:p>
              <a:r>
                <a:rPr lang="en-GB"/>
                <a:t>2. Then go to the </a:t>
              </a:r>
              <a:r>
                <a:rPr lang="en-GB" b="1"/>
                <a:t>‘Bold’ </a:t>
              </a:r>
              <a:r>
                <a:rPr lang="en-GB"/>
                <a:t>option in the toolbar and then </a:t>
              </a:r>
              <a:br>
                <a:rPr lang="en-GB"/>
              </a:br>
              <a:r>
                <a:rPr lang="en-GB"/>
                <a:t>the </a:t>
              </a:r>
              <a:r>
                <a:rPr lang="en-GB" b="1"/>
                <a:t>‘underline’ </a:t>
              </a:r>
              <a:r>
                <a:rPr lang="en-GB"/>
                <a:t>option after.</a:t>
              </a:r>
            </a:p>
          </p:txBody>
        </p:sp>
        <p:pic>
          <p:nvPicPr>
            <p:cNvPr id="11" name="Picture 10">
              <a:extLst>
                <a:ext uri="{FF2B5EF4-FFF2-40B4-BE49-F238E27FC236}">
                  <a16:creationId xmlns:a16="http://schemas.microsoft.com/office/drawing/2014/main" id="{50A2713E-603C-240D-49DE-6682857A87C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62788" b="-62788"/>
            <a:stretch/>
          </p:blipFill>
          <p:spPr>
            <a:xfrm>
              <a:off x="-3143862" y="4212225"/>
              <a:ext cx="1654280" cy="1614671"/>
            </a:xfrm>
            <a:prstGeom prst="rect">
              <a:avLst/>
            </a:prstGeom>
          </p:spPr>
        </p:pic>
        <p:sp>
          <p:nvSpPr>
            <p:cNvPr id="12" name="Frame 11">
              <a:extLst>
                <a:ext uri="{FF2B5EF4-FFF2-40B4-BE49-F238E27FC236}">
                  <a16:creationId xmlns:a16="http://schemas.microsoft.com/office/drawing/2014/main" id="{9A1F88DA-AFD2-2DBE-03E4-218DD9F215D9}"/>
                </a:ext>
              </a:extLst>
            </p:cNvPr>
            <p:cNvSpPr/>
            <p:nvPr userDrawn="1"/>
          </p:nvSpPr>
          <p:spPr>
            <a:xfrm>
              <a:off x="-3095847"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13" name="Frame 12">
              <a:extLst>
                <a:ext uri="{FF2B5EF4-FFF2-40B4-BE49-F238E27FC236}">
                  <a16:creationId xmlns:a16="http://schemas.microsoft.com/office/drawing/2014/main" id="{B63FF411-F876-7454-9972-B91B36FFA284}"/>
                </a:ext>
              </a:extLst>
            </p:cNvPr>
            <p:cNvSpPr/>
            <p:nvPr userDrawn="1"/>
          </p:nvSpPr>
          <p:spPr>
            <a:xfrm>
              <a:off x="-2236570"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sp>
        <p:nvSpPr>
          <p:cNvPr id="37" name="TextBox 36">
            <a:extLst>
              <a:ext uri="{FF2B5EF4-FFF2-40B4-BE49-F238E27FC236}">
                <a16:creationId xmlns:a16="http://schemas.microsoft.com/office/drawing/2014/main" id="{EF49CF7F-FB50-363E-46E4-6293F0C10BA7}"/>
              </a:ext>
            </a:extLst>
          </p:cNvPr>
          <p:cNvSpPr txBox="1"/>
          <p:nvPr userDrawn="1"/>
        </p:nvSpPr>
        <p:spPr>
          <a:xfrm>
            <a:off x="274320" y="6375028"/>
            <a:ext cx="3028950" cy="215444"/>
          </a:xfrm>
          <a:prstGeom prst="rect">
            <a:avLst/>
          </a:prstGeom>
          <a:noFill/>
        </p:spPr>
        <p:txBody>
          <a:bodyPr wrap="square">
            <a:spAutoFit/>
          </a:bodyPr>
          <a:lstStyle/>
          <a:p>
            <a:r>
              <a:rPr lang="en-US" sz="800" b="0" i="0" u="none" strike="noStrike" kern="0" spc="70">
                <a:solidFill>
                  <a:schemeClr val="bg1"/>
                </a:solidFill>
                <a:effectLst/>
                <a:latin typeface="+mn-lt"/>
                <a:ea typeface="Times New Roman" panose="02020603050405020304" pitchFamily="18" charset="0"/>
                <a:cs typeface="Sofia Pro Light"/>
              </a:rPr>
              <a:t>© UNIVERSITY OF UTAH HEALTH</a:t>
            </a:r>
            <a:endParaRPr lang="en-US">
              <a:solidFill>
                <a:schemeClr val="bg1"/>
              </a:solidFill>
              <a:latin typeface="+mn-lt"/>
            </a:endParaRPr>
          </a:p>
        </p:txBody>
      </p:sp>
    </p:spTree>
    <p:extLst>
      <p:ext uri="{BB962C8B-B14F-4D97-AF65-F5344CB8AC3E}">
        <p14:creationId xmlns:p14="http://schemas.microsoft.com/office/powerpoint/2010/main" val="39767202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cSld name="Key Statement - Utah 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5400" spc="100" baseline="0">
                <a:solidFill>
                  <a:schemeClr val="bg1"/>
                </a:solidFill>
              </a:defRPr>
            </a:lvl1pPr>
          </a:lstStyle>
          <a:p>
            <a:r>
              <a:rPr lang="en-US"/>
              <a:t>Click to edit</a:t>
            </a:r>
            <a:br>
              <a:rPr lang="en-US"/>
            </a:br>
            <a:r>
              <a:rPr lang="en-US"/>
              <a:t>Master title style</a:t>
            </a:r>
            <a:endParaRPr lang="en-GB"/>
          </a:p>
        </p:txBody>
      </p:sp>
      <p:grpSp>
        <p:nvGrpSpPr>
          <p:cNvPr id="18" name="Group 17">
            <a:extLst>
              <a:ext uri="{FF2B5EF4-FFF2-40B4-BE49-F238E27FC236}">
                <a16:creationId xmlns:a16="http://schemas.microsoft.com/office/drawing/2014/main" id="{A5FDABC3-800E-2D32-FADF-F4DEB13D885D}"/>
              </a:ext>
            </a:extLst>
          </p:cNvPr>
          <p:cNvGrpSpPr/>
          <p:nvPr/>
        </p:nvGrpSpPr>
        <p:grpSpPr>
          <a:xfrm>
            <a:off x="-3424512" y="-1"/>
            <a:ext cx="3208421" cy="6857999"/>
            <a:chOff x="-3424512" y="-1"/>
            <a:chExt cx="3208421" cy="6857999"/>
          </a:xfrm>
        </p:grpSpPr>
        <p:sp>
          <p:nvSpPr>
            <p:cNvPr id="19" name="Rectangle 18">
              <a:extLst>
                <a:ext uri="{FF2B5EF4-FFF2-40B4-BE49-F238E27FC236}">
                  <a16:creationId xmlns:a16="http://schemas.microsoft.com/office/drawing/2014/main" id="{20CA8CAD-1F4C-C694-3531-C650A4CF286B}"/>
                </a:ext>
              </a:extLst>
            </p:cNvPr>
            <p:cNvSpPr/>
            <p:nvPr/>
          </p:nvSpPr>
          <p:spPr>
            <a:xfrm>
              <a:off x="-3424512" y="-1"/>
              <a:ext cx="3208421"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TextBox 19">
              <a:extLst>
                <a:ext uri="{FF2B5EF4-FFF2-40B4-BE49-F238E27FC236}">
                  <a16:creationId xmlns:a16="http://schemas.microsoft.com/office/drawing/2014/main" id="{AA3683F3-0E41-156E-282A-9F94232661D0}"/>
                </a:ext>
              </a:extLst>
            </p:cNvPr>
            <p:cNvSpPr txBox="1"/>
            <p:nvPr/>
          </p:nvSpPr>
          <p:spPr>
            <a:xfrm>
              <a:off x="-3267122" y="150741"/>
              <a:ext cx="2941768" cy="584775"/>
            </a:xfrm>
            <a:prstGeom prst="rect">
              <a:avLst/>
            </a:prstGeom>
            <a:noFill/>
          </p:spPr>
          <p:txBody>
            <a:bodyPr wrap="square" rtlCol="0">
              <a:spAutoFit/>
            </a:bodyPr>
            <a:lstStyle/>
            <a:p>
              <a:r>
                <a:rPr lang="en-GB" sz="3200" b="1">
                  <a:solidFill>
                    <a:schemeClr val="accent1"/>
                  </a:solidFill>
                </a:rPr>
                <a:t>Instruction 1: </a:t>
              </a:r>
            </a:p>
          </p:txBody>
        </p:sp>
        <p:sp>
          <p:nvSpPr>
            <p:cNvPr id="21" name="TextBox 20">
              <a:extLst>
                <a:ext uri="{FF2B5EF4-FFF2-40B4-BE49-F238E27FC236}">
                  <a16:creationId xmlns:a16="http://schemas.microsoft.com/office/drawing/2014/main" id="{064DA3C2-8BDF-D051-0D0C-9DACF4141A0E}"/>
                </a:ext>
              </a:extLst>
            </p:cNvPr>
            <p:cNvSpPr txBox="1"/>
            <p:nvPr/>
          </p:nvSpPr>
          <p:spPr>
            <a:xfrm>
              <a:off x="-3267122" y="818147"/>
              <a:ext cx="2941768" cy="923330"/>
            </a:xfrm>
            <a:prstGeom prst="rect">
              <a:avLst/>
            </a:prstGeom>
            <a:noFill/>
          </p:spPr>
          <p:txBody>
            <a:bodyPr wrap="square" rtlCol="0">
              <a:spAutoFit/>
            </a:bodyPr>
            <a:lstStyle/>
            <a:p>
              <a:r>
                <a:rPr lang="en-GB"/>
                <a:t>1. To underline keyword in title text box, highlight selected word</a:t>
              </a:r>
            </a:p>
          </p:txBody>
        </p:sp>
        <p:pic>
          <p:nvPicPr>
            <p:cNvPr id="22" name="Picture 21">
              <a:extLst>
                <a:ext uri="{FF2B5EF4-FFF2-40B4-BE49-F238E27FC236}">
                  <a16:creationId xmlns:a16="http://schemas.microsoft.com/office/drawing/2014/main" id="{1E9570B3-D0ED-2166-AB3F-436D4312631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143860" y="1824108"/>
              <a:ext cx="875152" cy="905001"/>
            </a:xfrm>
            <a:prstGeom prst="rect">
              <a:avLst/>
            </a:prstGeom>
            <a:ln>
              <a:solidFill>
                <a:schemeClr val="accent6"/>
              </a:solidFill>
            </a:ln>
          </p:spPr>
        </p:pic>
        <p:sp>
          <p:nvSpPr>
            <p:cNvPr id="23" name="TextBox 22">
              <a:extLst>
                <a:ext uri="{FF2B5EF4-FFF2-40B4-BE49-F238E27FC236}">
                  <a16:creationId xmlns:a16="http://schemas.microsoft.com/office/drawing/2014/main" id="{6DBDB101-C8B1-631A-81EE-6E8ECCD12997}"/>
                </a:ext>
              </a:extLst>
            </p:cNvPr>
            <p:cNvSpPr txBox="1"/>
            <p:nvPr/>
          </p:nvSpPr>
          <p:spPr>
            <a:xfrm>
              <a:off x="-3267122" y="2906262"/>
              <a:ext cx="2502568" cy="1477328"/>
            </a:xfrm>
            <a:prstGeom prst="rect">
              <a:avLst/>
            </a:prstGeom>
            <a:noFill/>
          </p:spPr>
          <p:txBody>
            <a:bodyPr wrap="square" rtlCol="0">
              <a:spAutoFit/>
            </a:bodyPr>
            <a:lstStyle/>
            <a:p>
              <a:r>
                <a:rPr lang="en-GB"/>
                <a:t>2. Then go to the </a:t>
              </a:r>
              <a:r>
                <a:rPr lang="en-GB" b="1"/>
                <a:t>‘Bold’ </a:t>
              </a:r>
              <a:r>
                <a:rPr lang="en-GB"/>
                <a:t>option in the toolbar and then </a:t>
              </a:r>
              <a:br>
                <a:rPr lang="en-GB"/>
              </a:br>
              <a:r>
                <a:rPr lang="en-GB"/>
                <a:t>the </a:t>
              </a:r>
              <a:r>
                <a:rPr lang="en-GB" b="1"/>
                <a:t>‘underline’ </a:t>
              </a:r>
              <a:r>
                <a:rPr lang="en-GB"/>
                <a:t>option after.</a:t>
              </a:r>
            </a:p>
          </p:txBody>
        </p:sp>
        <p:pic>
          <p:nvPicPr>
            <p:cNvPr id="24" name="Picture 23">
              <a:extLst>
                <a:ext uri="{FF2B5EF4-FFF2-40B4-BE49-F238E27FC236}">
                  <a16:creationId xmlns:a16="http://schemas.microsoft.com/office/drawing/2014/main" id="{2A5CFC4E-4BD9-A579-5A46-428CE7A4C6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2788" b="-62788"/>
            <a:stretch/>
          </p:blipFill>
          <p:spPr>
            <a:xfrm>
              <a:off x="-3143862" y="4212225"/>
              <a:ext cx="1654280" cy="1614671"/>
            </a:xfrm>
            <a:prstGeom prst="rect">
              <a:avLst/>
            </a:prstGeom>
          </p:spPr>
        </p:pic>
        <p:sp>
          <p:nvSpPr>
            <p:cNvPr id="25" name="Frame 24">
              <a:extLst>
                <a:ext uri="{FF2B5EF4-FFF2-40B4-BE49-F238E27FC236}">
                  <a16:creationId xmlns:a16="http://schemas.microsoft.com/office/drawing/2014/main" id="{15989C13-BC9E-D9B6-2302-1C4E457187E1}"/>
                </a:ext>
              </a:extLst>
            </p:cNvPr>
            <p:cNvSpPr/>
            <p:nvPr/>
          </p:nvSpPr>
          <p:spPr>
            <a:xfrm>
              <a:off x="-3095847"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26" name="Frame 25">
              <a:extLst>
                <a:ext uri="{FF2B5EF4-FFF2-40B4-BE49-F238E27FC236}">
                  <a16:creationId xmlns:a16="http://schemas.microsoft.com/office/drawing/2014/main" id="{FCF372BA-17AE-9074-A10B-500D0FE200ED}"/>
                </a:ext>
              </a:extLst>
            </p:cNvPr>
            <p:cNvSpPr/>
            <p:nvPr/>
          </p:nvSpPr>
          <p:spPr>
            <a:xfrm>
              <a:off x="-2236570"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0CFB4989-4909-A43E-3D09-4D36ABA6D5E0}"/>
              </a:ext>
            </a:extLst>
          </p:cNvPr>
          <p:cNvGrpSpPr/>
          <p:nvPr/>
        </p:nvGrpSpPr>
        <p:grpSpPr>
          <a:xfrm>
            <a:off x="10729913" y="6334847"/>
            <a:ext cx="1126458" cy="295807"/>
            <a:chOff x="6455388" y="4102692"/>
            <a:chExt cx="5543454" cy="1455705"/>
          </a:xfrm>
          <a:solidFill>
            <a:schemeClr val="bg1"/>
          </a:solidFill>
        </p:grpSpPr>
        <p:sp>
          <p:nvSpPr>
            <p:cNvPr id="7" name="Free-form: Shape 27">
              <a:extLst>
                <a:ext uri="{FF2B5EF4-FFF2-40B4-BE49-F238E27FC236}">
                  <a16:creationId xmlns:a16="http://schemas.microsoft.com/office/drawing/2014/main" id="{2B4980B2-E6CC-94EC-E98A-F72D8502B7AE}"/>
                </a:ext>
              </a:extLst>
            </p:cNvPr>
            <p:cNvSpPr/>
            <p:nvPr/>
          </p:nvSpPr>
          <p:spPr>
            <a:xfrm>
              <a:off x="8423253" y="4383013"/>
              <a:ext cx="3575494" cy="683609"/>
            </a:xfrm>
            <a:custGeom>
              <a:avLst/>
              <a:gdLst>
                <a:gd name="connsiteX0" fmla="*/ 527495 w 3575494"/>
                <a:gd name="connsiteY0" fmla="*/ 0 h 683609"/>
                <a:gd name="connsiteX1" fmla="*/ 527495 w 3575494"/>
                <a:gd name="connsiteY1" fmla="*/ 683133 h 683609"/>
                <a:gd name="connsiteX2" fmla="*/ 399669 w 3575494"/>
                <a:gd name="connsiteY2" fmla="*/ 683133 h 683609"/>
                <a:gd name="connsiteX3" fmla="*/ 399669 w 3575494"/>
                <a:gd name="connsiteY3" fmla="*/ 400622 h 683609"/>
                <a:gd name="connsiteX4" fmla="*/ 125921 w 3575494"/>
                <a:gd name="connsiteY4" fmla="*/ 400622 h 683609"/>
                <a:gd name="connsiteX5" fmla="*/ 125921 w 3575494"/>
                <a:gd name="connsiteY5" fmla="*/ 683228 h 683609"/>
                <a:gd name="connsiteX6" fmla="*/ 0 w 3575494"/>
                <a:gd name="connsiteY6" fmla="*/ 683228 h 683609"/>
                <a:gd name="connsiteX7" fmla="*/ 0 w 3575494"/>
                <a:gd name="connsiteY7" fmla="*/ 0 h 683609"/>
                <a:gd name="connsiteX8" fmla="*/ 125921 w 3575494"/>
                <a:gd name="connsiteY8" fmla="*/ 0 h 683609"/>
                <a:gd name="connsiteX9" fmla="*/ 125921 w 3575494"/>
                <a:gd name="connsiteY9" fmla="*/ 286607 h 683609"/>
                <a:gd name="connsiteX10" fmla="*/ 399574 w 3575494"/>
                <a:gd name="connsiteY10" fmla="*/ 286607 h 683609"/>
                <a:gd name="connsiteX11" fmla="*/ 399574 w 3575494"/>
                <a:gd name="connsiteY11" fmla="*/ 0 h 683609"/>
                <a:gd name="connsiteX12" fmla="*/ 527495 w 3575494"/>
                <a:gd name="connsiteY12" fmla="*/ 0 h 683609"/>
                <a:gd name="connsiteX13" fmla="*/ 715994 w 3575494"/>
                <a:gd name="connsiteY13" fmla="*/ 0 h 683609"/>
                <a:gd name="connsiteX14" fmla="*/ 1138809 w 3575494"/>
                <a:gd name="connsiteY14" fmla="*/ 0 h 683609"/>
                <a:gd name="connsiteX15" fmla="*/ 1138809 w 3575494"/>
                <a:gd name="connsiteY15" fmla="*/ 113062 h 683609"/>
                <a:gd name="connsiteX16" fmla="*/ 841915 w 3575494"/>
                <a:gd name="connsiteY16" fmla="*/ 113062 h 683609"/>
                <a:gd name="connsiteX17" fmla="*/ 841915 w 3575494"/>
                <a:gd name="connsiteY17" fmla="*/ 290989 h 683609"/>
                <a:gd name="connsiteX18" fmla="*/ 1101662 w 3575494"/>
                <a:gd name="connsiteY18" fmla="*/ 290989 h 683609"/>
                <a:gd name="connsiteX19" fmla="*/ 1101662 w 3575494"/>
                <a:gd name="connsiteY19" fmla="*/ 403003 h 683609"/>
                <a:gd name="connsiteX20" fmla="*/ 841915 w 3575494"/>
                <a:gd name="connsiteY20" fmla="*/ 403003 h 683609"/>
                <a:gd name="connsiteX21" fmla="*/ 841915 w 3575494"/>
                <a:gd name="connsiteY21" fmla="*/ 570548 h 683609"/>
                <a:gd name="connsiteX22" fmla="*/ 1148334 w 3575494"/>
                <a:gd name="connsiteY22" fmla="*/ 570548 h 683609"/>
                <a:gd name="connsiteX23" fmla="*/ 1148334 w 3575494"/>
                <a:gd name="connsiteY23" fmla="*/ 683609 h 683609"/>
                <a:gd name="connsiteX24" fmla="*/ 715994 w 3575494"/>
                <a:gd name="connsiteY24" fmla="*/ 683609 h 683609"/>
                <a:gd name="connsiteX25" fmla="*/ 715994 w 3575494"/>
                <a:gd name="connsiteY25" fmla="*/ 0 h 683609"/>
                <a:gd name="connsiteX26" fmla="*/ 1686687 w 3575494"/>
                <a:gd name="connsiteY26" fmla="*/ 517589 h 683609"/>
                <a:gd name="connsiteX27" fmla="*/ 1431893 w 3575494"/>
                <a:gd name="connsiteY27" fmla="*/ 517589 h 683609"/>
                <a:gd name="connsiteX28" fmla="*/ 1369409 w 3575494"/>
                <a:gd name="connsiteY28" fmla="*/ 683228 h 683609"/>
                <a:gd name="connsiteX29" fmla="*/ 1234535 w 3575494"/>
                <a:gd name="connsiteY29" fmla="*/ 683228 h 683609"/>
                <a:gd name="connsiteX30" fmla="*/ 1490377 w 3575494"/>
                <a:gd name="connsiteY30" fmla="*/ 95 h 683609"/>
                <a:gd name="connsiteX31" fmla="*/ 1627251 w 3575494"/>
                <a:gd name="connsiteY31" fmla="*/ 95 h 683609"/>
                <a:gd name="connsiteX32" fmla="*/ 1883092 w 3575494"/>
                <a:gd name="connsiteY32" fmla="*/ 683228 h 683609"/>
                <a:gd name="connsiteX33" fmla="*/ 1749171 w 3575494"/>
                <a:gd name="connsiteY33" fmla="*/ 683228 h 683609"/>
                <a:gd name="connsiteX34" fmla="*/ 1686592 w 3575494"/>
                <a:gd name="connsiteY34" fmla="*/ 517589 h 683609"/>
                <a:gd name="connsiteX35" fmla="*/ 1474470 w 3575494"/>
                <a:gd name="connsiteY35" fmla="*/ 406527 h 683609"/>
                <a:gd name="connsiteX36" fmla="*/ 1645063 w 3575494"/>
                <a:gd name="connsiteY36" fmla="*/ 406527 h 683609"/>
                <a:gd name="connsiteX37" fmla="*/ 1558862 w 3575494"/>
                <a:gd name="connsiteY37" fmla="*/ 145733 h 683609"/>
                <a:gd name="connsiteX38" fmla="*/ 1474565 w 3575494"/>
                <a:gd name="connsiteY38" fmla="*/ 406527 h 683609"/>
                <a:gd name="connsiteX39" fmla="*/ 1995392 w 3575494"/>
                <a:gd name="connsiteY39" fmla="*/ 0 h 683609"/>
                <a:gd name="connsiteX40" fmla="*/ 2121980 w 3575494"/>
                <a:gd name="connsiteY40" fmla="*/ 0 h 683609"/>
                <a:gd name="connsiteX41" fmla="*/ 2121980 w 3575494"/>
                <a:gd name="connsiteY41" fmla="*/ 570167 h 683609"/>
                <a:gd name="connsiteX42" fmla="*/ 2385632 w 3575494"/>
                <a:gd name="connsiteY42" fmla="*/ 570167 h 683609"/>
                <a:gd name="connsiteX43" fmla="*/ 2385632 w 3575494"/>
                <a:gd name="connsiteY43" fmla="*/ 683228 h 683609"/>
                <a:gd name="connsiteX44" fmla="*/ 1995392 w 3575494"/>
                <a:gd name="connsiteY44" fmla="*/ 683228 h 683609"/>
                <a:gd name="connsiteX45" fmla="*/ 1995392 w 3575494"/>
                <a:gd name="connsiteY45" fmla="*/ 0 h 683609"/>
                <a:gd name="connsiteX46" fmla="*/ 2395157 w 3575494"/>
                <a:gd name="connsiteY46" fmla="*/ 0 h 683609"/>
                <a:gd name="connsiteX47" fmla="*/ 2907792 w 3575494"/>
                <a:gd name="connsiteY47" fmla="*/ 0 h 683609"/>
                <a:gd name="connsiteX48" fmla="*/ 2907792 w 3575494"/>
                <a:gd name="connsiteY48" fmla="*/ 116014 h 683609"/>
                <a:gd name="connsiteX49" fmla="*/ 2715863 w 3575494"/>
                <a:gd name="connsiteY49" fmla="*/ 116014 h 683609"/>
                <a:gd name="connsiteX50" fmla="*/ 2715863 w 3575494"/>
                <a:gd name="connsiteY50" fmla="*/ 683228 h 683609"/>
                <a:gd name="connsiteX51" fmla="*/ 2587942 w 3575494"/>
                <a:gd name="connsiteY51" fmla="*/ 683228 h 683609"/>
                <a:gd name="connsiteX52" fmla="*/ 2587942 w 3575494"/>
                <a:gd name="connsiteY52" fmla="*/ 116014 h 683609"/>
                <a:gd name="connsiteX53" fmla="*/ 2395061 w 3575494"/>
                <a:gd name="connsiteY53" fmla="*/ 116014 h 683609"/>
                <a:gd name="connsiteX54" fmla="*/ 2395061 w 3575494"/>
                <a:gd name="connsiteY54" fmla="*/ 0 h 683609"/>
                <a:gd name="connsiteX55" fmla="*/ 3575494 w 3575494"/>
                <a:gd name="connsiteY55" fmla="*/ 0 h 683609"/>
                <a:gd name="connsiteX56" fmla="*/ 3575494 w 3575494"/>
                <a:gd name="connsiteY56" fmla="*/ 683133 h 683609"/>
                <a:gd name="connsiteX57" fmla="*/ 3447764 w 3575494"/>
                <a:gd name="connsiteY57" fmla="*/ 683133 h 683609"/>
                <a:gd name="connsiteX58" fmla="*/ 3447764 w 3575494"/>
                <a:gd name="connsiteY58" fmla="*/ 400622 h 683609"/>
                <a:gd name="connsiteX59" fmla="*/ 3174111 w 3575494"/>
                <a:gd name="connsiteY59" fmla="*/ 400622 h 683609"/>
                <a:gd name="connsiteX60" fmla="*/ 3174111 w 3575494"/>
                <a:gd name="connsiteY60" fmla="*/ 683228 h 683609"/>
                <a:gd name="connsiteX61" fmla="*/ 3048191 w 3575494"/>
                <a:gd name="connsiteY61" fmla="*/ 683228 h 683609"/>
                <a:gd name="connsiteX62" fmla="*/ 3048191 w 3575494"/>
                <a:gd name="connsiteY62" fmla="*/ 0 h 683609"/>
                <a:gd name="connsiteX63" fmla="*/ 3174111 w 3575494"/>
                <a:gd name="connsiteY63" fmla="*/ 0 h 683609"/>
                <a:gd name="connsiteX64" fmla="*/ 3174111 w 3575494"/>
                <a:gd name="connsiteY64" fmla="*/ 286607 h 683609"/>
                <a:gd name="connsiteX65" fmla="*/ 3447764 w 3575494"/>
                <a:gd name="connsiteY65" fmla="*/ 286607 h 683609"/>
                <a:gd name="connsiteX66" fmla="*/ 3447764 w 3575494"/>
                <a:gd name="connsiteY66" fmla="*/ 0 h 683609"/>
                <a:gd name="connsiteX67" fmla="*/ 3575494 w 3575494"/>
                <a:gd name="connsiteY67" fmla="*/ 0 h 6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75494" h="683609">
                  <a:moveTo>
                    <a:pt x="527495" y="0"/>
                  </a:moveTo>
                  <a:lnTo>
                    <a:pt x="527495" y="683133"/>
                  </a:lnTo>
                  <a:lnTo>
                    <a:pt x="399669" y="683133"/>
                  </a:lnTo>
                  <a:lnTo>
                    <a:pt x="399669" y="400622"/>
                  </a:lnTo>
                  <a:lnTo>
                    <a:pt x="125921" y="400622"/>
                  </a:lnTo>
                  <a:lnTo>
                    <a:pt x="125921" y="683228"/>
                  </a:lnTo>
                  <a:lnTo>
                    <a:pt x="0" y="683228"/>
                  </a:lnTo>
                  <a:lnTo>
                    <a:pt x="0" y="0"/>
                  </a:lnTo>
                  <a:lnTo>
                    <a:pt x="125921" y="0"/>
                  </a:lnTo>
                  <a:lnTo>
                    <a:pt x="125921" y="286607"/>
                  </a:lnTo>
                  <a:lnTo>
                    <a:pt x="399574" y="286607"/>
                  </a:lnTo>
                  <a:lnTo>
                    <a:pt x="399574" y="0"/>
                  </a:lnTo>
                  <a:lnTo>
                    <a:pt x="527495" y="0"/>
                  </a:lnTo>
                  <a:close/>
                  <a:moveTo>
                    <a:pt x="715994" y="0"/>
                  </a:moveTo>
                  <a:lnTo>
                    <a:pt x="1138809" y="0"/>
                  </a:lnTo>
                  <a:lnTo>
                    <a:pt x="1138809" y="113062"/>
                  </a:lnTo>
                  <a:lnTo>
                    <a:pt x="841915" y="113062"/>
                  </a:lnTo>
                  <a:lnTo>
                    <a:pt x="841915" y="290989"/>
                  </a:lnTo>
                  <a:lnTo>
                    <a:pt x="1101662" y="290989"/>
                  </a:lnTo>
                  <a:lnTo>
                    <a:pt x="1101662" y="403003"/>
                  </a:lnTo>
                  <a:lnTo>
                    <a:pt x="841915" y="403003"/>
                  </a:lnTo>
                  <a:lnTo>
                    <a:pt x="841915" y="570548"/>
                  </a:lnTo>
                  <a:lnTo>
                    <a:pt x="1148334" y="570548"/>
                  </a:lnTo>
                  <a:lnTo>
                    <a:pt x="1148334" y="683609"/>
                  </a:lnTo>
                  <a:lnTo>
                    <a:pt x="715994" y="683609"/>
                  </a:lnTo>
                  <a:lnTo>
                    <a:pt x="715994" y="0"/>
                  </a:lnTo>
                  <a:close/>
                  <a:moveTo>
                    <a:pt x="1686687" y="517589"/>
                  </a:moveTo>
                  <a:lnTo>
                    <a:pt x="1431893" y="517589"/>
                  </a:lnTo>
                  <a:lnTo>
                    <a:pt x="1369409" y="683228"/>
                  </a:lnTo>
                  <a:lnTo>
                    <a:pt x="1234535" y="683228"/>
                  </a:lnTo>
                  <a:lnTo>
                    <a:pt x="1490377" y="95"/>
                  </a:lnTo>
                  <a:lnTo>
                    <a:pt x="1627251" y="95"/>
                  </a:lnTo>
                  <a:lnTo>
                    <a:pt x="1883092" y="683228"/>
                  </a:lnTo>
                  <a:lnTo>
                    <a:pt x="1749171" y="683228"/>
                  </a:lnTo>
                  <a:lnTo>
                    <a:pt x="1686592" y="517589"/>
                  </a:lnTo>
                  <a:close/>
                  <a:moveTo>
                    <a:pt x="1474470" y="406527"/>
                  </a:moveTo>
                  <a:lnTo>
                    <a:pt x="1645063" y="406527"/>
                  </a:lnTo>
                  <a:lnTo>
                    <a:pt x="1558862" y="145733"/>
                  </a:lnTo>
                  <a:lnTo>
                    <a:pt x="1474565" y="406527"/>
                  </a:lnTo>
                  <a:close/>
                  <a:moveTo>
                    <a:pt x="1995392" y="0"/>
                  </a:moveTo>
                  <a:lnTo>
                    <a:pt x="2121980" y="0"/>
                  </a:lnTo>
                  <a:lnTo>
                    <a:pt x="2121980" y="570167"/>
                  </a:lnTo>
                  <a:lnTo>
                    <a:pt x="2385632" y="570167"/>
                  </a:lnTo>
                  <a:lnTo>
                    <a:pt x="2385632" y="683228"/>
                  </a:lnTo>
                  <a:lnTo>
                    <a:pt x="1995392" y="683228"/>
                  </a:lnTo>
                  <a:lnTo>
                    <a:pt x="1995392" y="0"/>
                  </a:lnTo>
                  <a:close/>
                  <a:moveTo>
                    <a:pt x="2395157" y="0"/>
                  </a:moveTo>
                  <a:lnTo>
                    <a:pt x="2907792" y="0"/>
                  </a:lnTo>
                  <a:lnTo>
                    <a:pt x="2907792" y="116014"/>
                  </a:lnTo>
                  <a:lnTo>
                    <a:pt x="2715863" y="116014"/>
                  </a:lnTo>
                  <a:lnTo>
                    <a:pt x="2715863" y="683228"/>
                  </a:lnTo>
                  <a:lnTo>
                    <a:pt x="2587942" y="683228"/>
                  </a:lnTo>
                  <a:lnTo>
                    <a:pt x="2587942" y="116014"/>
                  </a:lnTo>
                  <a:lnTo>
                    <a:pt x="2395061" y="116014"/>
                  </a:lnTo>
                  <a:lnTo>
                    <a:pt x="2395061" y="0"/>
                  </a:lnTo>
                  <a:close/>
                  <a:moveTo>
                    <a:pt x="3575494" y="0"/>
                  </a:moveTo>
                  <a:lnTo>
                    <a:pt x="3575494" y="683133"/>
                  </a:lnTo>
                  <a:lnTo>
                    <a:pt x="3447764" y="683133"/>
                  </a:lnTo>
                  <a:lnTo>
                    <a:pt x="3447764" y="400622"/>
                  </a:lnTo>
                  <a:lnTo>
                    <a:pt x="3174111" y="400622"/>
                  </a:lnTo>
                  <a:lnTo>
                    <a:pt x="3174111" y="683228"/>
                  </a:lnTo>
                  <a:lnTo>
                    <a:pt x="3048191" y="683228"/>
                  </a:lnTo>
                  <a:lnTo>
                    <a:pt x="3048191" y="0"/>
                  </a:lnTo>
                  <a:lnTo>
                    <a:pt x="3174111" y="0"/>
                  </a:lnTo>
                  <a:lnTo>
                    <a:pt x="3174111" y="286607"/>
                  </a:lnTo>
                  <a:lnTo>
                    <a:pt x="3447764" y="286607"/>
                  </a:lnTo>
                  <a:lnTo>
                    <a:pt x="3447764" y="0"/>
                  </a:lnTo>
                  <a:lnTo>
                    <a:pt x="3575494" y="0"/>
                  </a:lnTo>
                  <a:close/>
                </a:path>
              </a:pathLst>
            </a:custGeom>
            <a:grpFill/>
            <a:ln w="0" cap="flat">
              <a:noFill/>
              <a:prstDash val="solid"/>
              <a:miter/>
            </a:ln>
          </p:spPr>
          <p:txBody>
            <a:bodyPr rtlCol="0" anchor="ctr"/>
            <a:lstStyle/>
            <a:p>
              <a:endParaRPr lang="en-GB"/>
            </a:p>
          </p:txBody>
        </p:sp>
        <p:sp>
          <p:nvSpPr>
            <p:cNvPr id="8" name="Free-form: Shape 28">
              <a:extLst>
                <a:ext uri="{FF2B5EF4-FFF2-40B4-BE49-F238E27FC236}">
                  <a16:creationId xmlns:a16="http://schemas.microsoft.com/office/drawing/2014/main" id="{56B6C662-CAE3-BC9F-14F9-35075F5520F5}"/>
                </a:ext>
              </a:extLst>
            </p:cNvPr>
            <p:cNvSpPr/>
            <p:nvPr/>
          </p:nvSpPr>
          <p:spPr>
            <a:xfrm>
              <a:off x="8418776" y="5302158"/>
              <a:ext cx="3580066" cy="255953"/>
            </a:xfrm>
            <a:custGeom>
              <a:avLst/>
              <a:gdLst>
                <a:gd name="connsiteX0" fmla="*/ 146113 w 3580066"/>
                <a:gd name="connsiteY0" fmla="*/ 165847 h 255953"/>
                <a:gd name="connsiteX1" fmla="*/ 146113 w 3580066"/>
                <a:gd name="connsiteY1" fmla="*/ 3065 h 255953"/>
                <a:gd name="connsiteX2" fmla="*/ 184880 w 3580066"/>
                <a:gd name="connsiteY2" fmla="*/ 3065 h 255953"/>
                <a:gd name="connsiteX3" fmla="*/ 184880 w 3580066"/>
                <a:gd name="connsiteY3" fmla="*/ 165847 h 255953"/>
                <a:gd name="connsiteX4" fmla="*/ 96964 w 3580066"/>
                <a:gd name="connsiteY4" fmla="*/ 255954 h 255953"/>
                <a:gd name="connsiteX5" fmla="*/ 92583 w 3580066"/>
                <a:gd name="connsiteY5" fmla="*/ 255954 h 255953"/>
                <a:gd name="connsiteX6" fmla="*/ 0 w 3580066"/>
                <a:gd name="connsiteY6" fmla="*/ 165943 h 255953"/>
                <a:gd name="connsiteX7" fmla="*/ 0 w 3580066"/>
                <a:gd name="connsiteY7" fmla="*/ 3160 h 255953"/>
                <a:gd name="connsiteX8" fmla="*/ 39148 w 3580066"/>
                <a:gd name="connsiteY8" fmla="*/ 3160 h 255953"/>
                <a:gd name="connsiteX9" fmla="*/ 39148 w 3580066"/>
                <a:gd name="connsiteY9" fmla="*/ 165943 h 255953"/>
                <a:gd name="connsiteX10" fmla="*/ 92678 w 3580066"/>
                <a:gd name="connsiteY10" fmla="*/ 219473 h 255953"/>
                <a:gd name="connsiteX11" fmla="*/ 146209 w 3580066"/>
                <a:gd name="connsiteY11" fmla="*/ 165943 h 255953"/>
                <a:gd name="connsiteX12" fmla="*/ 146113 w 3580066"/>
                <a:gd name="connsiteY12" fmla="*/ 165943 h 255953"/>
                <a:gd name="connsiteX13" fmla="*/ 434435 w 3580066"/>
                <a:gd name="connsiteY13" fmla="*/ 252239 h 255953"/>
                <a:gd name="connsiteX14" fmla="*/ 398621 w 3580066"/>
                <a:gd name="connsiteY14" fmla="*/ 252239 h 255953"/>
                <a:gd name="connsiteX15" fmla="*/ 291560 w 3580066"/>
                <a:gd name="connsiteY15" fmla="*/ 73931 h 255953"/>
                <a:gd name="connsiteX16" fmla="*/ 291560 w 3580066"/>
                <a:gd name="connsiteY16" fmla="*/ 252239 h 255953"/>
                <a:gd name="connsiteX17" fmla="*/ 253460 w 3580066"/>
                <a:gd name="connsiteY17" fmla="*/ 252239 h 255953"/>
                <a:gd name="connsiteX18" fmla="*/ 253460 w 3580066"/>
                <a:gd name="connsiteY18" fmla="*/ 3065 h 255953"/>
                <a:gd name="connsiteX19" fmla="*/ 290417 w 3580066"/>
                <a:gd name="connsiteY19" fmla="*/ 3065 h 255953"/>
                <a:gd name="connsiteX20" fmla="*/ 396335 w 3580066"/>
                <a:gd name="connsiteY20" fmla="*/ 179944 h 255953"/>
                <a:gd name="connsiteX21" fmla="*/ 396335 w 3580066"/>
                <a:gd name="connsiteY21" fmla="*/ 3065 h 255953"/>
                <a:gd name="connsiteX22" fmla="*/ 434435 w 3580066"/>
                <a:gd name="connsiteY22" fmla="*/ 3065 h 255953"/>
                <a:gd name="connsiteX23" fmla="*/ 434435 w 3580066"/>
                <a:gd name="connsiteY23" fmla="*/ 252239 h 255953"/>
                <a:gd name="connsiteX24" fmla="*/ 497014 w 3580066"/>
                <a:gd name="connsiteY24" fmla="*/ 3065 h 255953"/>
                <a:gd name="connsiteX25" fmla="*/ 535114 w 3580066"/>
                <a:gd name="connsiteY25" fmla="*/ 3065 h 255953"/>
                <a:gd name="connsiteX26" fmla="*/ 535114 w 3580066"/>
                <a:gd name="connsiteY26" fmla="*/ 252239 h 255953"/>
                <a:gd name="connsiteX27" fmla="*/ 497014 w 3580066"/>
                <a:gd name="connsiteY27" fmla="*/ 252239 h 255953"/>
                <a:gd name="connsiteX28" fmla="*/ 497014 w 3580066"/>
                <a:gd name="connsiteY28" fmla="*/ 3065 h 255953"/>
                <a:gd name="connsiteX29" fmla="*/ 622935 w 3580066"/>
                <a:gd name="connsiteY29" fmla="*/ 3065 h 255953"/>
                <a:gd name="connsiteX30" fmla="*/ 676180 w 3580066"/>
                <a:gd name="connsiteY30" fmla="*/ 188231 h 255953"/>
                <a:gd name="connsiteX31" fmla="*/ 729710 w 3580066"/>
                <a:gd name="connsiteY31" fmla="*/ 3065 h 255953"/>
                <a:gd name="connsiteX32" fmla="*/ 769525 w 3580066"/>
                <a:gd name="connsiteY32" fmla="*/ 3065 h 255953"/>
                <a:gd name="connsiteX33" fmla="*/ 694372 w 3580066"/>
                <a:gd name="connsiteY33" fmla="*/ 252239 h 255953"/>
                <a:gd name="connsiteX34" fmla="*/ 658558 w 3580066"/>
                <a:gd name="connsiteY34" fmla="*/ 252239 h 255953"/>
                <a:gd name="connsiteX35" fmla="*/ 583025 w 3580066"/>
                <a:gd name="connsiteY35" fmla="*/ 3065 h 255953"/>
                <a:gd name="connsiteX36" fmla="*/ 623125 w 3580066"/>
                <a:gd name="connsiteY36" fmla="*/ 3065 h 255953"/>
                <a:gd name="connsiteX37" fmla="*/ 813911 w 3580066"/>
                <a:gd name="connsiteY37" fmla="*/ 3065 h 255953"/>
                <a:gd name="connsiteX38" fmla="*/ 964025 w 3580066"/>
                <a:gd name="connsiteY38" fmla="*/ 3065 h 255953"/>
                <a:gd name="connsiteX39" fmla="*/ 964025 w 3580066"/>
                <a:gd name="connsiteY39" fmla="*/ 38212 h 255953"/>
                <a:gd name="connsiteX40" fmla="*/ 852297 w 3580066"/>
                <a:gd name="connsiteY40" fmla="*/ 38212 h 255953"/>
                <a:gd name="connsiteX41" fmla="*/ 852297 w 3580066"/>
                <a:gd name="connsiteY41" fmla="*/ 111936 h 255953"/>
                <a:gd name="connsiteX42" fmla="*/ 949928 w 3580066"/>
                <a:gd name="connsiteY42" fmla="*/ 111936 h 255953"/>
                <a:gd name="connsiteX43" fmla="*/ 949928 w 3580066"/>
                <a:gd name="connsiteY43" fmla="*/ 146988 h 255953"/>
                <a:gd name="connsiteX44" fmla="*/ 852297 w 3580066"/>
                <a:gd name="connsiteY44" fmla="*/ 146988 h 255953"/>
                <a:gd name="connsiteX45" fmla="*/ 852297 w 3580066"/>
                <a:gd name="connsiteY45" fmla="*/ 216806 h 255953"/>
                <a:gd name="connsiteX46" fmla="*/ 967645 w 3580066"/>
                <a:gd name="connsiteY46" fmla="*/ 216806 h 255953"/>
                <a:gd name="connsiteX47" fmla="*/ 967645 w 3580066"/>
                <a:gd name="connsiteY47" fmla="*/ 251953 h 255953"/>
                <a:gd name="connsiteX48" fmla="*/ 813911 w 3580066"/>
                <a:gd name="connsiteY48" fmla="*/ 251953 h 255953"/>
                <a:gd name="connsiteX49" fmla="*/ 813911 w 3580066"/>
                <a:gd name="connsiteY49" fmla="*/ 3160 h 255953"/>
                <a:gd name="connsiteX50" fmla="*/ 1200436 w 3580066"/>
                <a:gd name="connsiteY50" fmla="*/ 252239 h 255953"/>
                <a:gd name="connsiteX51" fmla="*/ 1153763 w 3580066"/>
                <a:gd name="connsiteY51" fmla="*/ 252239 h 255953"/>
                <a:gd name="connsiteX52" fmla="*/ 1091565 w 3580066"/>
                <a:gd name="connsiteY52" fmla="*/ 160799 h 255953"/>
                <a:gd name="connsiteX53" fmla="*/ 1064800 w 3580066"/>
                <a:gd name="connsiteY53" fmla="*/ 160799 h 255953"/>
                <a:gd name="connsiteX54" fmla="*/ 1064800 w 3580066"/>
                <a:gd name="connsiteY54" fmla="*/ 252239 h 255953"/>
                <a:gd name="connsiteX55" fmla="*/ 1026128 w 3580066"/>
                <a:gd name="connsiteY55" fmla="*/ 252239 h 255953"/>
                <a:gd name="connsiteX56" fmla="*/ 1026128 w 3580066"/>
                <a:gd name="connsiteY56" fmla="*/ 3065 h 255953"/>
                <a:gd name="connsiteX57" fmla="*/ 1123379 w 3580066"/>
                <a:gd name="connsiteY57" fmla="*/ 3065 h 255953"/>
                <a:gd name="connsiteX58" fmla="*/ 1199483 w 3580066"/>
                <a:gd name="connsiteY58" fmla="*/ 82218 h 255953"/>
                <a:gd name="connsiteX59" fmla="*/ 1135094 w 3580066"/>
                <a:gd name="connsiteY59" fmla="*/ 159180 h 255953"/>
                <a:gd name="connsiteX60" fmla="*/ 1200245 w 3580066"/>
                <a:gd name="connsiteY60" fmla="*/ 252144 h 255953"/>
                <a:gd name="connsiteX61" fmla="*/ 1064895 w 3580066"/>
                <a:gd name="connsiteY61" fmla="*/ 38117 h 255953"/>
                <a:gd name="connsiteX62" fmla="*/ 1064895 w 3580066"/>
                <a:gd name="connsiteY62" fmla="*/ 125271 h 255953"/>
                <a:gd name="connsiteX63" fmla="*/ 1120616 w 3580066"/>
                <a:gd name="connsiteY63" fmla="*/ 125271 h 255953"/>
                <a:gd name="connsiteX64" fmla="*/ 1159669 w 3580066"/>
                <a:gd name="connsiteY64" fmla="*/ 81837 h 255953"/>
                <a:gd name="connsiteX65" fmla="*/ 1121569 w 3580066"/>
                <a:gd name="connsiteY65" fmla="*/ 38022 h 255953"/>
                <a:gd name="connsiteX66" fmla="*/ 1064895 w 3580066"/>
                <a:gd name="connsiteY66" fmla="*/ 38022 h 255953"/>
                <a:gd name="connsiteX67" fmla="*/ 1290256 w 3580066"/>
                <a:gd name="connsiteY67" fmla="*/ 179849 h 255953"/>
                <a:gd name="connsiteX68" fmla="*/ 1339882 w 3580066"/>
                <a:gd name="connsiteY68" fmla="*/ 220711 h 255953"/>
                <a:gd name="connsiteX69" fmla="*/ 1386935 w 3580066"/>
                <a:gd name="connsiteY69" fmla="*/ 186707 h 255953"/>
                <a:gd name="connsiteX70" fmla="*/ 1347502 w 3580066"/>
                <a:gd name="connsiteY70" fmla="*/ 146131 h 255953"/>
                <a:gd name="connsiteX71" fmla="*/ 1315974 w 3580066"/>
                <a:gd name="connsiteY71" fmla="*/ 138225 h 255953"/>
                <a:gd name="connsiteX72" fmla="*/ 1254062 w 3580066"/>
                <a:gd name="connsiteY72" fmla="*/ 71550 h 255953"/>
                <a:gd name="connsiteX73" fmla="*/ 1336072 w 3580066"/>
                <a:gd name="connsiteY73" fmla="*/ 303 h 255953"/>
                <a:gd name="connsiteX74" fmla="*/ 1417034 w 3580066"/>
                <a:gd name="connsiteY74" fmla="*/ 74026 h 255953"/>
                <a:gd name="connsiteX75" fmla="*/ 1378934 w 3580066"/>
                <a:gd name="connsiteY75" fmla="*/ 74026 h 255953"/>
                <a:gd name="connsiteX76" fmla="*/ 1335500 w 3580066"/>
                <a:gd name="connsiteY76" fmla="*/ 35926 h 255953"/>
                <a:gd name="connsiteX77" fmla="*/ 1292447 w 3580066"/>
                <a:gd name="connsiteY77" fmla="*/ 70312 h 255953"/>
                <a:gd name="connsiteX78" fmla="*/ 1325785 w 3580066"/>
                <a:gd name="connsiteY78" fmla="*/ 102887 h 255953"/>
                <a:gd name="connsiteX79" fmla="*/ 1357598 w 3580066"/>
                <a:gd name="connsiteY79" fmla="*/ 111174 h 255953"/>
                <a:gd name="connsiteX80" fmla="*/ 1424940 w 3580066"/>
                <a:gd name="connsiteY80" fmla="*/ 188517 h 255953"/>
                <a:gd name="connsiteX81" fmla="*/ 1339977 w 3580066"/>
                <a:gd name="connsiteY81" fmla="*/ 255192 h 255953"/>
                <a:gd name="connsiteX82" fmla="*/ 1252156 w 3580066"/>
                <a:gd name="connsiteY82" fmla="*/ 179087 h 255953"/>
                <a:gd name="connsiteX83" fmla="*/ 1290256 w 3580066"/>
                <a:gd name="connsiteY83" fmla="*/ 179754 h 255953"/>
                <a:gd name="connsiteX84" fmla="*/ 1475041 w 3580066"/>
                <a:gd name="connsiteY84" fmla="*/ 2970 h 255953"/>
                <a:gd name="connsiteX85" fmla="*/ 1513141 w 3580066"/>
                <a:gd name="connsiteY85" fmla="*/ 2970 h 255953"/>
                <a:gd name="connsiteX86" fmla="*/ 1513141 w 3580066"/>
                <a:gd name="connsiteY86" fmla="*/ 252144 h 255953"/>
                <a:gd name="connsiteX87" fmla="*/ 1475041 w 3580066"/>
                <a:gd name="connsiteY87" fmla="*/ 252144 h 255953"/>
                <a:gd name="connsiteX88" fmla="*/ 1475041 w 3580066"/>
                <a:gd name="connsiteY88" fmla="*/ 2970 h 255953"/>
                <a:gd name="connsiteX89" fmla="*/ 1557147 w 3580066"/>
                <a:gd name="connsiteY89" fmla="*/ 2970 h 255953"/>
                <a:gd name="connsiteX90" fmla="*/ 1742980 w 3580066"/>
                <a:gd name="connsiteY90" fmla="*/ 2970 h 255953"/>
                <a:gd name="connsiteX91" fmla="*/ 1742980 w 3580066"/>
                <a:gd name="connsiteY91" fmla="*/ 38784 h 255953"/>
                <a:gd name="connsiteX92" fmla="*/ 1669732 w 3580066"/>
                <a:gd name="connsiteY92" fmla="*/ 38784 h 255953"/>
                <a:gd name="connsiteX93" fmla="*/ 1669732 w 3580066"/>
                <a:gd name="connsiteY93" fmla="*/ 252239 h 255953"/>
                <a:gd name="connsiteX94" fmla="*/ 1630680 w 3580066"/>
                <a:gd name="connsiteY94" fmla="*/ 252239 h 255953"/>
                <a:gd name="connsiteX95" fmla="*/ 1630680 w 3580066"/>
                <a:gd name="connsiteY95" fmla="*/ 38879 h 255953"/>
                <a:gd name="connsiteX96" fmla="*/ 1557338 w 3580066"/>
                <a:gd name="connsiteY96" fmla="*/ 38879 h 255953"/>
                <a:gd name="connsiteX97" fmla="*/ 1557338 w 3580066"/>
                <a:gd name="connsiteY97" fmla="*/ 2970 h 255953"/>
                <a:gd name="connsiteX98" fmla="*/ 1861375 w 3580066"/>
                <a:gd name="connsiteY98" fmla="*/ 252144 h 255953"/>
                <a:gd name="connsiteX99" fmla="*/ 1861375 w 3580066"/>
                <a:gd name="connsiteY99" fmla="*/ 137939 h 255953"/>
                <a:gd name="connsiteX100" fmla="*/ 1766221 w 3580066"/>
                <a:gd name="connsiteY100" fmla="*/ 3065 h 255953"/>
                <a:gd name="connsiteX101" fmla="*/ 1812227 w 3580066"/>
                <a:gd name="connsiteY101" fmla="*/ 3065 h 255953"/>
                <a:gd name="connsiteX102" fmla="*/ 1880997 w 3580066"/>
                <a:gd name="connsiteY102" fmla="*/ 102125 h 255953"/>
                <a:gd name="connsiteX103" fmla="*/ 1950434 w 3580066"/>
                <a:gd name="connsiteY103" fmla="*/ 3065 h 255953"/>
                <a:gd name="connsiteX104" fmla="*/ 1996440 w 3580066"/>
                <a:gd name="connsiteY104" fmla="*/ 3065 h 255953"/>
                <a:gd name="connsiteX105" fmla="*/ 1900619 w 3580066"/>
                <a:gd name="connsiteY105" fmla="*/ 138320 h 255953"/>
                <a:gd name="connsiteX106" fmla="*/ 1900619 w 3580066"/>
                <a:gd name="connsiteY106" fmla="*/ 252525 h 255953"/>
                <a:gd name="connsiteX107" fmla="*/ 1861566 w 3580066"/>
                <a:gd name="connsiteY107" fmla="*/ 252144 h 255953"/>
                <a:gd name="connsiteX108" fmla="*/ 2238566 w 3580066"/>
                <a:gd name="connsiteY108" fmla="*/ 17 h 255953"/>
                <a:gd name="connsiteX109" fmla="*/ 2368391 w 3580066"/>
                <a:gd name="connsiteY109" fmla="*/ 125842 h 255953"/>
                <a:gd name="connsiteX110" fmla="*/ 2242566 w 3580066"/>
                <a:gd name="connsiteY110" fmla="*/ 255668 h 255953"/>
                <a:gd name="connsiteX111" fmla="*/ 2112740 w 3580066"/>
                <a:gd name="connsiteY111" fmla="*/ 129843 h 255953"/>
                <a:gd name="connsiteX112" fmla="*/ 2112740 w 3580066"/>
                <a:gd name="connsiteY112" fmla="*/ 128033 h 255953"/>
                <a:gd name="connsiteX113" fmla="*/ 2237327 w 3580066"/>
                <a:gd name="connsiteY113" fmla="*/ 17 h 255953"/>
                <a:gd name="connsiteX114" fmla="*/ 2238566 w 3580066"/>
                <a:gd name="connsiteY114" fmla="*/ 17 h 255953"/>
                <a:gd name="connsiteX115" fmla="*/ 2238566 w 3580066"/>
                <a:gd name="connsiteY115" fmla="*/ 218140 h 255953"/>
                <a:gd name="connsiteX116" fmla="*/ 2331530 w 3580066"/>
                <a:gd name="connsiteY116" fmla="*/ 130700 h 255953"/>
                <a:gd name="connsiteX117" fmla="*/ 2244090 w 3580066"/>
                <a:gd name="connsiteY117" fmla="*/ 37736 h 255953"/>
                <a:gd name="connsiteX118" fmla="*/ 2151126 w 3580066"/>
                <a:gd name="connsiteY118" fmla="*/ 125176 h 255953"/>
                <a:gd name="connsiteX119" fmla="*/ 2151126 w 3580066"/>
                <a:gd name="connsiteY119" fmla="*/ 128128 h 255953"/>
                <a:gd name="connsiteX120" fmla="*/ 2237423 w 3580066"/>
                <a:gd name="connsiteY120" fmla="*/ 218235 h 255953"/>
                <a:gd name="connsiteX121" fmla="*/ 2238566 w 3580066"/>
                <a:gd name="connsiteY121" fmla="*/ 218235 h 255953"/>
                <a:gd name="connsiteX122" fmla="*/ 2238566 w 3580066"/>
                <a:gd name="connsiteY122" fmla="*/ 218235 h 255953"/>
                <a:gd name="connsiteX123" fmla="*/ 2413349 w 3580066"/>
                <a:gd name="connsiteY123" fmla="*/ 2970 h 255953"/>
                <a:gd name="connsiteX124" fmla="*/ 2561558 w 3580066"/>
                <a:gd name="connsiteY124" fmla="*/ 2970 h 255953"/>
                <a:gd name="connsiteX125" fmla="*/ 2561558 w 3580066"/>
                <a:gd name="connsiteY125" fmla="*/ 38117 h 255953"/>
                <a:gd name="connsiteX126" fmla="*/ 2451640 w 3580066"/>
                <a:gd name="connsiteY126" fmla="*/ 38117 h 255953"/>
                <a:gd name="connsiteX127" fmla="*/ 2451640 w 3580066"/>
                <a:gd name="connsiteY127" fmla="*/ 111841 h 255953"/>
                <a:gd name="connsiteX128" fmla="*/ 2538413 w 3580066"/>
                <a:gd name="connsiteY128" fmla="*/ 111841 h 255953"/>
                <a:gd name="connsiteX129" fmla="*/ 2538413 w 3580066"/>
                <a:gd name="connsiteY129" fmla="*/ 146893 h 255953"/>
                <a:gd name="connsiteX130" fmla="*/ 2451640 w 3580066"/>
                <a:gd name="connsiteY130" fmla="*/ 146893 h 255953"/>
                <a:gd name="connsiteX131" fmla="*/ 2451640 w 3580066"/>
                <a:gd name="connsiteY131" fmla="*/ 251572 h 255953"/>
                <a:gd name="connsiteX132" fmla="*/ 2413540 w 3580066"/>
                <a:gd name="connsiteY132" fmla="*/ 251572 h 255953"/>
                <a:gd name="connsiteX133" fmla="*/ 2413349 w 3580066"/>
                <a:gd name="connsiteY133" fmla="*/ 2970 h 255953"/>
                <a:gd name="connsiteX134" fmla="*/ 2842260 w 3580066"/>
                <a:gd name="connsiteY134" fmla="*/ 165752 h 255953"/>
                <a:gd name="connsiteX135" fmla="*/ 2842260 w 3580066"/>
                <a:gd name="connsiteY135" fmla="*/ 2970 h 255953"/>
                <a:gd name="connsiteX136" fmla="*/ 2881027 w 3580066"/>
                <a:gd name="connsiteY136" fmla="*/ 2970 h 255953"/>
                <a:gd name="connsiteX137" fmla="*/ 2881027 w 3580066"/>
                <a:gd name="connsiteY137" fmla="*/ 165752 h 255953"/>
                <a:gd name="connsiteX138" fmla="*/ 2793111 w 3580066"/>
                <a:gd name="connsiteY138" fmla="*/ 255859 h 255953"/>
                <a:gd name="connsiteX139" fmla="*/ 2788730 w 3580066"/>
                <a:gd name="connsiteY139" fmla="*/ 255859 h 255953"/>
                <a:gd name="connsiteX140" fmla="*/ 2696147 w 3580066"/>
                <a:gd name="connsiteY140" fmla="*/ 165847 h 255953"/>
                <a:gd name="connsiteX141" fmla="*/ 2696147 w 3580066"/>
                <a:gd name="connsiteY141" fmla="*/ 3065 h 255953"/>
                <a:gd name="connsiteX142" fmla="*/ 2735199 w 3580066"/>
                <a:gd name="connsiteY142" fmla="*/ 3065 h 255953"/>
                <a:gd name="connsiteX143" fmla="*/ 2735199 w 3580066"/>
                <a:gd name="connsiteY143" fmla="*/ 165847 h 255953"/>
                <a:gd name="connsiteX144" fmla="*/ 2788730 w 3580066"/>
                <a:gd name="connsiteY144" fmla="*/ 219378 h 255953"/>
                <a:gd name="connsiteX145" fmla="*/ 2842260 w 3580066"/>
                <a:gd name="connsiteY145" fmla="*/ 165847 h 255953"/>
                <a:gd name="connsiteX146" fmla="*/ 2930461 w 3580066"/>
                <a:gd name="connsiteY146" fmla="*/ 2970 h 255953"/>
                <a:gd name="connsiteX147" fmla="*/ 3116390 w 3580066"/>
                <a:gd name="connsiteY147" fmla="*/ 2970 h 255953"/>
                <a:gd name="connsiteX148" fmla="*/ 3116390 w 3580066"/>
                <a:gd name="connsiteY148" fmla="*/ 38784 h 255953"/>
                <a:gd name="connsiteX149" fmla="*/ 3043047 w 3580066"/>
                <a:gd name="connsiteY149" fmla="*/ 38784 h 255953"/>
                <a:gd name="connsiteX150" fmla="*/ 3043047 w 3580066"/>
                <a:gd name="connsiteY150" fmla="*/ 252239 h 255953"/>
                <a:gd name="connsiteX151" fmla="*/ 3003995 w 3580066"/>
                <a:gd name="connsiteY151" fmla="*/ 252239 h 255953"/>
                <a:gd name="connsiteX152" fmla="*/ 3003995 w 3580066"/>
                <a:gd name="connsiteY152" fmla="*/ 38879 h 255953"/>
                <a:gd name="connsiteX153" fmla="*/ 2930652 w 3580066"/>
                <a:gd name="connsiteY153" fmla="*/ 38879 h 255953"/>
                <a:gd name="connsiteX154" fmla="*/ 2930652 w 3580066"/>
                <a:gd name="connsiteY154" fmla="*/ 2970 h 255953"/>
                <a:gd name="connsiteX155" fmla="*/ 3280315 w 3580066"/>
                <a:gd name="connsiteY155" fmla="*/ 190422 h 255953"/>
                <a:gd name="connsiteX156" fmla="*/ 3179826 w 3580066"/>
                <a:gd name="connsiteY156" fmla="*/ 190422 h 255953"/>
                <a:gd name="connsiteX157" fmla="*/ 3155919 w 3580066"/>
                <a:gd name="connsiteY157" fmla="*/ 252715 h 255953"/>
                <a:gd name="connsiteX158" fmla="*/ 3115056 w 3580066"/>
                <a:gd name="connsiteY158" fmla="*/ 252715 h 255953"/>
                <a:gd name="connsiteX159" fmla="*/ 3208782 w 3580066"/>
                <a:gd name="connsiteY159" fmla="*/ 3065 h 255953"/>
                <a:gd name="connsiteX160" fmla="*/ 3250406 w 3580066"/>
                <a:gd name="connsiteY160" fmla="*/ 3065 h 255953"/>
                <a:gd name="connsiteX161" fmla="*/ 3344418 w 3580066"/>
                <a:gd name="connsiteY161" fmla="*/ 252239 h 255953"/>
                <a:gd name="connsiteX162" fmla="*/ 3303937 w 3580066"/>
                <a:gd name="connsiteY162" fmla="*/ 252239 h 255953"/>
                <a:gd name="connsiteX163" fmla="*/ 3280220 w 3580066"/>
                <a:gd name="connsiteY163" fmla="*/ 190422 h 255953"/>
                <a:gd name="connsiteX164" fmla="*/ 3192780 w 3580066"/>
                <a:gd name="connsiteY164" fmla="*/ 156037 h 255953"/>
                <a:gd name="connsiteX165" fmla="*/ 3267266 w 3580066"/>
                <a:gd name="connsiteY165" fmla="*/ 156037 h 255953"/>
                <a:gd name="connsiteX166" fmla="*/ 3230023 w 3580066"/>
                <a:gd name="connsiteY166" fmla="*/ 51357 h 255953"/>
                <a:gd name="connsiteX167" fmla="*/ 3192685 w 3580066"/>
                <a:gd name="connsiteY167" fmla="*/ 156037 h 255953"/>
                <a:gd name="connsiteX168" fmla="*/ 3580066 w 3580066"/>
                <a:gd name="connsiteY168" fmla="*/ 2970 h 255953"/>
                <a:gd name="connsiteX169" fmla="*/ 3580066 w 3580066"/>
                <a:gd name="connsiteY169" fmla="*/ 252144 h 255953"/>
                <a:gd name="connsiteX170" fmla="*/ 3541014 w 3580066"/>
                <a:gd name="connsiteY170" fmla="*/ 252144 h 255953"/>
                <a:gd name="connsiteX171" fmla="*/ 3541014 w 3580066"/>
                <a:gd name="connsiteY171" fmla="*/ 145845 h 255953"/>
                <a:gd name="connsiteX172" fmla="*/ 3428619 w 3580066"/>
                <a:gd name="connsiteY172" fmla="*/ 145845 h 255953"/>
                <a:gd name="connsiteX173" fmla="*/ 3428619 w 3580066"/>
                <a:gd name="connsiteY173" fmla="*/ 252144 h 255953"/>
                <a:gd name="connsiteX174" fmla="*/ 3390519 w 3580066"/>
                <a:gd name="connsiteY174" fmla="*/ 252144 h 255953"/>
                <a:gd name="connsiteX175" fmla="*/ 3390519 w 3580066"/>
                <a:gd name="connsiteY175" fmla="*/ 2970 h 255953"/>
                <a:gd name="connsiteX176" fmla="*/ 3428619 w 3580066"/>
                <a:gd name="connsiteY176" fmla="*/ 2970 h 255953"/>
                <a:gd name="connsiteX177" fmla="*/ 3428619 w 3580066"/>
                <a:gd name="connsiteY177" fmla="*/ 110698 h 255953"/>
                <a:gd name="connsiteX178" fmla="*/ 3541110 w 3580066"/>
                <a:gd name="connsiteY178" fmla="*/ 110698 h 255953"/>
                <a:gd name="connsiteX179" fmla="*/ 3541110 w 3580066"/>
                <a:gd name="connsiteY179" fmla="*/ 2970 h 255953"/>
                <a:gd name="connsiteX180" fmla="*/ 3580066 w 3580066"/>
                <a:gd name="connsiteY180" fmla="*/ 2970 h 2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580066" h="255953">
                  <a:moveTo>
                    <a:pt x="146113" y="165847"/>
                  </a:moveTo>
                  <a:lnTo>
                    <a:pt x="146113" y="3065"/>
                  </a:lnTo>
                  <a:lnTo>
                    <a:pt x="184880" y="3065"/>
                  </a:lnTo>
                  <a:lnTo>
                    <a:pt x="184880" y="165847"/>
                  </a:lnTo>
                  <a:cubicBezTo>
                    <a:pt x="185452" y="214996"/>
                    <a:pt x="146113" y="255382"/>
                    <a:pt x="96964" y="255954"/>
                  </a:cubicBezTo>
                  <a:cubicBezTo>
                    <a:pt x="95536" y="255954"/>
                    <a:pt x="94107" y="255954"/>
                    <a:pt x="92583" y="255954"/>
                  </a:cubicBezTo>
                  <a:cubicBezTo>
                    <a:pt x="42672" y="255954"/>
                    <a:pt x="0" y="220521"/>
                    <a:pt x="0" y="165943"/>
                  </a:cubicBezTo>
                  <a:lnTo>
                    <a:pt x="0" y="3160"/>
                  </a:lnTo>
                  <a:lnTo>
                    <a:pt x="39148" y="3160"/>
                  </a:lnTo>
                  <a:lnTo>
                    <a:pt x="39148" y="165943"/>
                  </a:lnTo>
                  <a:cubicBezTo>
                    <a:pt x="39148" y="195470"/>
                    <a:pt x="63151" y="219473"/>
                    <a:pt x="92678" y="219473"/>
                  </a:cubicBezTo>
                  <a:cubicBezTo>
                    <a:pt x="122206" y="219473"/>
                    <a:pt x="146209" y="195470"/>
                    <a:pt x="146209" y="165943"/>
                  </a:cubicBezTo>
                  <a:lnTo>
                    <a:pt x="146113" y="165943"/>
                  </a:lnTo>
                  <a:close/>
                  <a:moveTo>
                    <a:pt x="434435" y="252239"/>
                  </a:moveTo>
                  <a:lnTo>
                    <a:pt x="398621" y="252239"/>
                  </a:lnTo>
                  <a:lnTo>
                    <a:pt x="291560" y="73931"/>
                  </a:lnTo>
                  <a:lnTo>
                    <a:pt x="291560" y="252239"/>
                  </a:lnTo>
                  <a:lnTo>
                    <a:pt x="253460" y="252239"/>
                  </a:lnTo>
                  <a:lnTo>
                    <a:pt x="253460" y="3065"/>
                  </a:lnTo>
                  <a:lnTo>
                    <a:pt x="290417" y="3065"/>
                  </a:lnTo>
                  <a:lnTo>
                    <a:pt x="396335" y="179944"/>
                  </a:lnTo>
                  <a:lnTo>
                    <a:pt x="396335" y="3065"/>
                  </a:lnTo>
                  <a:lnTo>
                    <a:pt x="434435" y="3065"/>
                  </a:lnTo>
                  <a:lnTo>
                    <a:pt x="434435" y="252239"/>
                  </a:lnTo>
                  <a:close/>
                  <a:moveTo>
                    <a:pt x="497014" y="3065"/>
                  </a:moveTo>
                  <a:lnTo>
                    <a:pt x="535114" y="3065"/>
                  </a:lnTo>
                  <a:lnTo>
                    <a:pt x="535114" y="252239"/>
                  </a:lnTo>
                  <a:lnTo>
                    <a:pt x="497014" y="252239"/>
                  </a:lnTo>
                  <a:lnTo>
                    <a:pt x="497014" y="3065"/>
                  </a:lnTo>
                  <a:close/>
                  <a:moveTo>
                    <a:pt x="622935" y="3065"/>
                  </a:moveTo>
                  <a:lnTo>
                    <a:pt x="676180" y="188231"/>
                  </a:lnTo>
                  <a:lnTo>
                    <a:pt x="729710" y="3065"/>
                  </a:lnTo>
                  <a:lnTo>
                    <a:pt x="769525" y="3065"/>
                  </a:lnTo>
                  <a:lnTo>
                    <a:pt x="694372" y="252239"/>
                  </a:lnTo>
                  <a:lnTo>
                    <a:pt x="658558" y="252239"/>
                  </a:lnTo>
                  <a:lnTo>
                    <a:pt x="583025" y="3065"/>
                  </a:lnTo>
                  <a:lnTo>
                    <a:pt x="623125" y="3065"/>
                  </a:lnTo>
                  <a:close/>
                  <a:moveTo>
                    <a:pt x="813911" y="3065"/>
                  </a:moveTo>
                  <a:lnTo>
                    <a:pt x="964025" y="3065"/>
                  </a:lnTo>
                  <a:lnTo>
                    <a:pt x="964025" y="38212"/>
                  </a:lnTo>
                  <a:lnTo>
                    <a:pt x="852297" y="38212"/>
                  </a:lnTo>
                  <a:lnTo>
                    <a:pt x="852297" y="111936"/>
                  </a:lnTo>
                  <a:lnTo>
                    <a:pt x="949928" y="111936"/>
                  </a:lnTo>
                  <a:lnTo>
                    <a:pt x="949928" y="146988"/>
                  </a:lnTo>
                  <a:lnTo>
                    <a:pt x="852297" y="146988"/>
                  </a:lnTo>
                  <a:lnTo>
                    <a:pt x="852297" y="216806"/>
                  </a:lnTo>
                  <a:lnTo>
                    <a:pt x="967645" y="216806"/>
                  </a:lnTo>
                  <a:lnTo>
                    <a:pt x="967645" y="251953"/>
                  </a:lnTo>
                  <a:lnTo>
                    <a:pt x="813911" y="251953"/>
                  </a:lnTo>
                  <a:lnTo>
                    <a:pt x="813911" y="3160"/>
                  </a:lnTo>
                  <a:close/>
                  <a:moveTo>
                    <a:pt x="1200436" y="252239"/>
                  </a:moveTo>
                  <a:lnTo>
                    <a:pt x="1153763" y="252239"/>
                  </a:lnTo>
                  <a:lnTo>
                    <a:pt x="1091565" y="160799"/>
                  </a:lnTo>
                  <a:lnTo>
                    <a:pt x="1064800" y="160799"/>
                  </a:lnTo>
                  <a:lnTo>
                    <a:pt x="1064800" y="252239"/>
                  </a:lnTo>
                  <a:lnTo>
                    <a:pt x="1026128" y="252239"/>
                  </a:lnTo>
                  <a:lnTo>
                    <a:pt x="1026128" y="3065"/>
                  </a:lnTo>
                  <a:lnTo>
                    <a:pt x="1123379" y="3065"/>
                  </a:lnTo>
                  <a:cubicBezTo>
                    <a:pt x="1176909" y="3065"/>
                    <a:pt x="1199483" y="42499"/>
                    <a:pt x="1199483" y="82218"/>
                  </a:cubicBezTo>
                  <a:cubicBezTo>
                    <a:pt x="1199483" y="118794"/>
                    <a:pt x="1181005" y="154227"/>
                    <a:pt x="1135094" y="159180"/>
                  </a:cubicBezTo>
                  <a:lnTo>
                    <a:pt x="1200245" y="252144"/>
                  </a:lnTo>
                  <a:close/>
                  <a:moveTo>
                    <a:pt x="1064895" y="38117"/>
                  </a:moveTo>
                  <a:lnTo>
                    <a:pt x="1064895" y="125271"/>
                  </a:lnTo>
                  <a:lnTo>
                    <a:pt x="1120616" y="125271"/>
                  </a:lnTo>
                  <a:cubicBezTo>
                    <a:pt x="1148524" y="125271"/>
                    <a:pt x="1159669" y="103173"/>
                    <a:pt x="1159669" y="81837"/>
                  </a:cubicBezTo>
                  <a:cubicBezTo>
                    <a:pt x="1159669" y="60501"/>
                    <a:pt x="1148810" y="38022"/>
                    <a:pt x="1121569" y="38022"/>
                  </a:cubicBezTo>
                  <a:lnTo>
                    <a:pt x="1064895" y="38022"/>
                  </a:lnTo>
                  <a:close/>
                  <a:moveTo>
                    <a:pt x="1290256" y="179849"/>
                  </a:moveTo>
                  <a:cubicBezTo>
                    <a:pt x="1291019" y="200137"/>
                    <a:pt x="1310164" y="220711"/>
                    <a:pt x="1339882" y="220711"/>
                  </a:cubicBezTo>
                  <a:cubicBezTo>
                    <a:pt x="1369600" y="220711"/>
                    <a:pt x="1384364" y="204805"/>
                    <a:pt x="1386935" y="186707"/>
                  </a:cubicBezTo>
                  <a:cubicBezTo>
                    <a:pt x="1388364" y="163561"/>
                    <a:pt x="1370648" y="151560"/>
                    <a:pt x="1347502" y="146131"/>
                  </a:cubicBezTo>
                  <a:lnTo>
                    <a:pt x="1315974" y="138225"/>
                  </a:lnTo>
                  <a:cubicBezTo>
                    <a:pt x="1262444" y="123747"/>
                    <a:pt x="1254062" y="93362"/>
                    <a:pt x="1254062" y="71550"/>
                  </a:cubicBezTo>
                  <a:cubicBezTo>
                    <a:pt x="1254062" y="28878"/>
                    <a:pt x="1292162" y="303"/>
                    <a:pt x="1336072" y="303"/>
                  </a:cubicBezTo>
                  <a:cubicBezTo>
                    <a:pt x="1379982" y="303"/>
                    <a:pt x="1417034" y="28878"/>
                    <a:pt x="1417034" y="74026"/>
                  </a:cubicBezTo>
                  <a:lnTo>
                    <a:pt x="1378934" y="74026"/>
                  </a:lnTo>
                  <a:cubicBezTo>
                    <a:pt x="1378934" y="51262"/>
                    <a:pt x="1361218" y="35926"/>
                    <a:pt x="1335500" y="35926"/>
                  </a:cubicBezTo>
                  <a:cubicBezTo>
                    <a:pt x="1312736" y="35926"/>
                    <a:pt x="1292447" y="49642"/>
                    <a:pt x="1292447" y="70312"/>
                  </a:cubicBezTo>
                  <a:cubicBezTo>
                    <a:pt x="1292447" y="79837"/>
                    <a:pt x="1296067" y="95267"/>
                    <a:pt x="1325785" y="102887"/>
                  </a:cubicBezTo>
                  <a:lnTo>
                    <a:pt x="1357598" y="111174"/>
                  </a:lnTo>
                  <a:cubicBezTo>
                    <a:pt x="1407890" y="124604"/>
                    <a:pt x="1428845" y="152798"/>
                    <a:pt x="1424940" y="188517"/>
                  </a:cubicBezTo>
                  <a:cubicBezTo>
                    <a:pt x="1421321" y="227569"/>
                    <a:pt x="1387697" y="255192"/>
                    <a:pt x="1339977" y="255192"/>
                  </a:cubicBezTo>
                  <a:cubicBezTo>
                    <a:pt x="1288256" y="255192"/>
                    <a:pt x="1252156" y="219759"/>
                    <a:pt x="1252156" y="179087"/>
                  </a:cubicBezTo>
                  <a:lnTo>
                    <a:pt x="1290256" y="179754"/>
                  </a:lnTo>
                  <a:close/>
                  <a:moveTo>
                    <a:pt x="1475041" y="2970"/>
                  </a:moveTo>
                  <a:lnTo>
                    <a:pt x="1513141" y="2970"/>
                  </a:lnTo>
                  <a:lnTo>
                    <a:pt x="1513141" y="252144"/>
                  </a:lnTo>
                  <a:lnTo>
                    <a:pt x="1475041" y="252144"/>
                  </a:lnTo>
                  <a:lnTo>
                    <a:pt x="1475041" y="2970"/>
                  </a:lnTo>
                  <a:close/>
                  <a:moveTo>
                    <a:pt x="1557147" y="2970"/>
                  </a:moveTo>
                  <a:lnTo>
                    <a:pt x="1742980" y="2970"/>
                  </a:lnTo>
                  <a:lnTo>
                    <a:pt x="1742980" y="38784"/>
                  </a:lnTo>
                  <a:lnTo>
                    <a:pt x="1669732" y="38784"/>
                  </a:lnTo>
                  <a:lnTo>
                    <a:pt x="1669732" y="252239"/>
                  </a:lnTo>
                  <a:lnTo>
                    <a:pt x="1630680" y="252239"/>
                  </a:lnTo>
                  <a:lnTo>
                    <a:pt x="1630680" y="38879"/>
                  </a:lnTo>
                  <a:lnTo>
                    <a:pt x="1557338" y="38879"/>
                  </a:lnTo>
                  <a:lnTo>
                    <a:pt x="1557338" y="2970"/>
                  </a:lnTo>
                  <a:close/>
                  <a:moveTo>
                    <a:pt x="1861375" y="252144"/>
                  </a:moveTo>
                  <a:lnTo>
                    <a:pt x="1861375" y="137939"/>
                  </a:lnTo>
                  <a:lnTo>
                    <a:pt x="1766221" y="3065"/>
                  </a:lnTo>
                  <a:lnTo>
                    <a:pt x="1812227" y="3065"/>
                  </a:lnTo>
                  <a:lnTo>
                    <a:pt x="1880997" y="102125"/>
                  </a:lnTo>
                  <a:lnTo>
                    <a:pt x="1950434" y="3065"/>
                  </a:lnTo>
                  <a:lnTo>
                    <a:pt x="1996440" y="3065"/>
                  </a:lnTo>
                  <a:lnTo>
                    <a:pt x="1900619" y="138320"/>
                  </a:lnTo>
                  <a:lnTo>
                    <a:pt x="1900619" y="252525"/>
                  </a:lnTo>
                  <a:lnTo>
                    <a:pt x="1861566" y="252144"/>
                  </a:lnTo>
                  <a:close/>
                  <a:moveTo>
                    <a:pt x="2238566" y="17"/>
                  </a:moveTo>
                  <a:cubicBezTo>
                    <a:pt x="2309146" y="-1126"/>
                    <a:pt x="2367248" y="55262"/>
                    <a:pt x="2368391" y="125842"/>
                  </a:cubicBezTo>
                  <a:cubicBezTo>
                    <a:pt x="2369534" y="196423"/>
                    <a:pt x="2313146" y="254525"/>
                    <a:pt x="2242566" y="255668"/>
                  </a:cubicBezTo>
                  <a:cubicBezTo>
                    <a:pt x="2171986" y="256811"/>
                    <a:pt x="2113883" y="200423"/>
                    <a:pt x="2112740" y="129843"/>
                  </a:cubicBezTo>
                  <a:cubicBezTo>
                    <a:pt x="2112740" y="129271"/>
                    <a:pt x="2112740" y="128605"/>
                    <a:pt x="2112740" y="128033"/>
                  </a:cubicBezTo>
                  <a:cubicBezTo>
                    <a:pt x="2111788" y="58310"/>
                    <a:pt x="2167604" y="970"/>
                    <a:pt x="2237327" y="17"/>
                  </a:cubicBezTo>
                  <a:cubicBezTo>
                    <a:pt x="2237708" y="17"/>
                    <a:pt x="2238184" y="17"/>
                    <a:pt x="2238566" y="17"/>
                  </a:cubicBezTo>
                  <a:close/>
                  <a:moveTo>
                    <a:pt x="2238566" y="218140"/>
                  </a:moveTo>
                  <a:cubicBezTo>
                    <a:pt x="2288381" y="219664"/>
                    <a:pt x="2330006" y="180516"/>
                    <a:pt x="2331530" y="130700"/>
                  </a:cubicBezTo>
                  <a:cubicBezTo>
                    <a:pt x="2333054" y="80884"/>
                    <a:pt x="2293906" y="39260"/>
                    <a:pt x="2244090" y="37736"/>
                  </a:cubicBezTo>
                  <a:cubicBezTo>
                    <a:pt x="2194274" y="36212"/>
                    <a:pt x="2152650" y="75360"/>
                    <a:pt x="2151126" y="125176"/>
                  </a:cubicBezTo>
                  <a:cubicBezTo>
                    <a:pt x="2151126" y="126128"/>
                    <a:pt x="2151126" y="127081"/>
                    <a:pt x="2151126" y="128128"/>
                  </a:cubicBezTo>
                  <a:cubicBezTo>
                    <a:pt x="2150078" y="176896"/>
                    <a:pt x="2188750" y="217187"/>
                    <a:pt x="2237423" y="218235"/>
                  </a:cubicBezTo>
                  <a:cubicBezTo>
                    <a:pt x="2237804" y="218235"/>
                    <a:pt x="2238184" y="218235"/>
                    <a:pt x="2238566" y="218235"/>
                  </a:cubicBezTo>
                  <a:lnTo>
                    <a:pt x="2238566" y="218235"/>
                  </a:lnTo>
                  <a:close/>
                  <a:moveTo>
                    <a:pt x="2413349" y="2970"/>
                  </a:moveTo>
                  <a:lnTo>
                    <a:pt x="2561558" y="2970"/>
                  </a:lnTo>
                  <a:lnTo>
                    <a:pt x="2561558" y="38117"/>
                  </a:lnTo>
                  <a:lnTo>
                    <a:pt x="2451640" y="38117"/>
                  </a:lnTo>
                  <a:lnTo>
                    <a:pt x="2451640" y="111841"/>
                  </a:lnTo>
                  <a:lnTo>
                    <a:pt x="2538413" y="111841"/>
                  </a:lnTo>
                  <a:lnTo>
                    <a:pt x="2538413" y="146893"/>
                  </a:lnTo>
                  <a:lnTo>
                    <a:pt x="2451640" y="146893"/>
                  </a:lnTo>
                  <a:lnTo>
                    <a:pt x="2451640" y="251572"/>
                  </a:lnTo>
                  <a:lnTo>
                    <a:pt x="2413540" y="251572"/>
                  </a:lnTo>
                  <a:lnTo>
                    <a:pt x="2413349" y="2970"/>
                  </a:lnTo>
                  <a:close/>
                  <a:moveTo>
                    <a:pt x="2842260" y="165752"/>
                  </a:moveTo>
                  <a:lnTo>
                    <a:pt x="2842260" y="2970"/>
                  </a:lnTo>
                  <a:lnTo>
                    <a:pt x="2881027" y="2970"/>
                  </a:lnTo>
                  <a:lnTo>
                    <a:pt x="2881027" y="165752"/>
                  </a:lnTo>
                  <a:cubicBezTo>
                    <a:pt x="2881598" y="214901"/>
                    <a:pt x="2842260" y="255287"/>
                    <a:pt x="2793111" y="255859"/>
                  </a:cubicBezTo>
                  <a:cubicBezTo>
                    <a:pt x="2791682" y="255859"/>
                    <a:pt x="2790254" y="255859"/>
                    <a:pt x="2788730" y="255859"/>
                  </a:cubicBezTo>
                  <a:cubicBezTo>
                    <a:pt x="2738819" y="255859"/>
                    <a:pt x="2696147" y="220426"/>
                    <a:pt x="2696147" y="165847"/>
                  </a:cubicBezTo>
                  <a:lnTo>
                    <a:pt x="2696147" y="3065"/>
                  </a:lnTo>
                  <a:lnTo>
                    <a:pt x="2735199" y="3065"/>
                  </a:lnTo>
                  <a:lnTo>
                    <a:pt x="2735199" y="165847"/>
                  </a:lnTo>
                  <a:cubicBezTo>
                    <a:pt x="2735199" y="195375"/>
                    <a:pt x="2759202" y="219378"/>
                    <a:pt x="2788730" y="219378"/>
                  </a:cubicBezTo>
                  <a:cubicBezTo>
                    <a:pt x="2818257" y="219378"/>
                    <a:pt x="2842260" y="195375"/>
                    <a:pt x="2842260" y="165847"/>
                  </a:cubicBezTo>
                  <a:close/>
                  <a:moveTo>
                    <a:pt x="2930461" y="2970"/>
                  </a:moveTo>
                  <a:lnTo>
                    <a:pt x="3116390" y="2970"/>
                  </a:lnTo>
                  <a:lnTo>
                    <a:pt x="3116390" y="38784"/>
                  </a:lnTo>
                  <a:lnTo>
                    <a:pt x="3043047" y="38784"/>
                  </a:lnTo>
                  <a:lnTo>
                    <a:pt x="3043047" y="252239"/>
                  </a:lnTo>
                  <a:lnTo>
                    <a:pt x="3003995" y="252239"/>
                  </a:lnTo>
                  <a:lnTo>
                    <a:pt x="3003995" y="38879"/>
                  </a:lnTo>
                  <a:lnTo>
                    <a:pt x="2930652" y="38879"/>
                  </a:lnTo>
                  <a:lnTo>
                    <a:pt x="2930652" y="2970"/>
                  </a:lnTo>
                  <a:close/>
                  <a:moveTo>
                    <a:pt x="3280315" y="190422"/>
                  </a:moveTo>
                  <a:lnTo>
                    <a:pt x="3179826" y="190422"/>
                  </a:lnTo>
                  <a:lnTo>
                    <a:pt x="3155919" y="252715"/>
                  </a:lnTo>
                  <a:lnTo>
                    <a:pt x="3115056" y="252715"/>
                  </a:lnTo>
                  <a:lnTo>
                    <a:pt x="3208782" y="3065"/>
                  </a:lnTo>
                  <a:lnTo>
                    <a:pt x="3250406" y="3065"/>
                  </a:lnTo>
                  <a:lnTo>
                    <a:pt x="3344418" y="252239"/>
                  </a:lnTo>
                  <a:lnTo>
                    <a:pt x="3303937" y="252239"/>
                  </a:lnTo>
                  <a:lnTo>
                    <a:pt x="3280220" y="190422"/>
                  </a:lnTo>
                  <a:close/>
                  <a:moveTo>
                    <a:pt x="3192780" y="156037"/>
                  </a:moveTo>
                  <a:lnTo>
                    <a:pt x="3267266" y="156037"/>
                  </a:lnTo>
                  <a:lnTo>
                    <a:pt x="3230023" y="51357"/>
                  </a:lnTo>
                  <a:lnTo>
                    <a:pt x="3192685" y="156037"/>
                  </a:lnTo>
                  <a:close/>
                  <a:moveTo>
                    <a:pt x="3580066" y="2970"/>
                  </a:moveTo>
                  <a:lnTo>
                    <a:pt x="3580066" y="252144"/>
                  </a:lnTo>
                  <a:lnTo>
                    <a:pt x="3541014" y="252144"/>
                  </a:lnTo>
                  <a:lnTo>
                    <a:pt x="3541014" y="145845"/>
                  </a:lnTo>
                  <a:lnTo>
                    <a:pt x="3428619" y="145845"/>
                  </a:lnTo>
                  <a:lnTo>
                    <a:pt x="3428619" y="252144"/>
                  </a:lnTo>
                  <a:lnTo>
                    <a:pt x="3390519" y="252144"/>
                  </a:lnTo>
                  <a:lnTo>
                    <a:pt x="3390519" y="2970"/>
                  </a:lnTo>
                  <a:lnTo>
                    <a:pt x="3428619" y="2970"/>
                  </a:lnTo>
                  <a:lnTo>
                    <a:pt x="3428619" y="110698"/>
                  </a:lnTo>
                  <a:lnTo>
                    <a:pt x="3541110" y="110698"/>
                  </a:lnTo>
                  <a:lnTo>
                    <a:pt x="3541110" y="2970"/>
                  </a:lnTo>
                  <a:lnTo>
                    <a:pt x="3580066" y="2970"/>
                  </a:lnTo>
                  <a:close/>
                </a:path>
              </a:pathLst>
            </a:custGeom>
            <a:grpFill/>
            <a:ln w="0" cap="flat">
              <a:noFill/>
              <a:prstDash val="solid"/>
              <a:miter/>
            </a:ln>
          </p:spPr>
          <p:txBody>
            <a:bodyPr rtlCol="0" anchor="ctr"/>
            <a:lstStyle/>
            <a:p>
              <a:endParaRPr lang="en-GB"/>
            </a:p>
          </p:txBody>
        </p:sp>
        <p:grpSp>
          <p:nvGrpSpPr>
            <p:cNvPr id="15" name="Graphic 25">
              <a:extLst>
                <a:ext uri="{FF2B5EF4-FFF2-40B4-BE49-F238E27FC236}">
                  <a16:creationId xmlns:a16="http://schemas.microsoft.com/office/drawing/2014/main" id="{DB46137D-CF3B-E4EC-0258-239E54FD7E5A}"/>
                </a:ext>
              </a:extLst>
            </p:cNvPr>
            <p:cNvGrpSpPr/>
            <p:nvPr/>
          </p:nvGrpSpPr>
          <p:grpSpPr>
            <a:xfrm>
              <a:off x="6455388" y="4102692"/>
              <a:ext cx="1601438" cy="1455705"/>
              <a:chOff x="3324225" y="2700241"/>
              <a:chExt cx="1601438" cy="1455705"/>
            </a:xfrm>
            <a:grpFill/>
          </p:grpSpPr>
          <p:sp>
            <p:nvSpPr>
              <p:cNvPr id="16" name="Free-form: Shape 30">
                <a:extLst>
                  <a:ext uri="{FF2B5EF4-FFF2-40B4-BE49-F238E27FC236}">
                    <a16:creationId xmlns:a16="http://schemas.microsoft.com/office/drawing/2014/main" id="{768EDEFC-9C9D-0C1F-5B81-35EA3939B3F1}"/>
                  </a:ext>
                </a:extLst>
              </p:cNvPr>
              <p:cNvSpPr/>
              <p:nvPr/>
            </p:nvSpPr>
            <p:spPr>
              <a:xfrm>
                <a:off x="4540585" y="3230022"/>
                <a:ext cx="239250" cy="787908"/>
              </a:xfrm>
              <a:custGeom>
                <a:avLst/>
                <a:gdLst>
                  <a:gd name="connsiteX0" fmla="*/ 14270 w 239250"/>
                  <a:gd name="connsiteY0" fmla="*/ 87440 h 787908"/>
                  <a:gd name="connsiteX1" fmla="*/ 91994 w 239250"/>
                  <a:gd name="connsiteY1" fmla="*/ 12954 h 787908"/>
                  <a:gd name="connsiteX2" fmla="*/ 239251 w 239250"/>
                  <a:gd name="connsiteY2" fmla="*/ 549307 h 787908"/>
                  <a:gd name="connsiteX3" fmla="*/ 239251 w 239250"/>
                  <a:gd name="connsiteY3" fmla="*/ 635603 h 787908"/>
                  <a:gd name="connsiteX4" fmla="*/ 85993 w 239250"/>
                  <a:gd name="connsiteY4" fmla="*/ 787908 h 787908"/>
                  <a:gd name="connsiteX5" fmla="*/ 239251 w 239250"/>
                  <a:gd name="connsiteY5" fmla="*/ 0 h 787908"/>
                  <a:gd name="connsiteX6" fmla="*/ 239251 w 239250"/>
                  <a:gd name="connsiteY6" fmla="*/ 201263 h 787908"/>
                  <a:gd name="connsiteX7" fmla="*/ 210676 w 239250"/>
                  <a:gd name="connsiteY7" fmla="*/ 173927 h 787908"/>
                  <a:gd name="connsiteX8" fmla="*/ 172576 w 239250"/>
                  <a:gd name="connsiteY8" fmla="*/ 175165 h 787908"/>
                  <a:gd name="connsiteX9" fmla="*/ 172576 w 239250"/>
                  <a:gd name="connsiteY9" fmla="*/ 213265 h 787908"/>
                  <a:gd name="connsiteX10" fmla="*/ 239251 w 239250"/>
                  <a:gd name="connsiteY10" fmla="*/ 276511 h 787908"/>
                  <a:gd name="connsiteX11" fmla="*/ 239251 w 239250"/>
                  <a:gd name="connsiteY11" fmla="*/ 350234 h 787908"/>
                  <a:gd name="connsiteX12" fmla="*/ 101709 w 239250"/>
                  <a:gd name="connsiteY12" fmla="*/ 343757 h 787908"/>
                  <a:gd name="connsiteX13" fmla="*/ 73134 w 239250"/>
                  <a:gd name="connsiteY13" fmla="*/ 369570 h 787908"/>
                  <a:gd name="connsiteX14" fmla="*/ 73134 w 239250"/>
                  <a:gd name="connsiteY14" fmla="*/ 369570 h 787908"/>
                  <a:gd name="connsiteX15" fmla="*/ 98090 w 239250"/>
                  <a:gd name="connsiteY15" fmla="*/ 398717 h 787908"/>
                  <a:gd name="connsiteX16" fmla="*/ 239155 w 239250"/>
                  <a:gd name="connsiteY16" fmla="*/ 405289 h 787908"/>
                  <a:gd name="connsiteX17" fmla="*/ 239155 w 239250"/>
                  <a:gd name="connsiteY17" fmla="*/ 486728 h 787908"/>
                  <a:gd name="connsiteX18" fmla="*/ 89136 w 239250"/>
                  <a:gd name="connsiteY18" fmla="*/ 545973 h 787908"/>
                  <a:gd name="connsiteX19" fmla="*/ 73230 w 239250"/>
                  <a:gd name="connsiteY19" fmla="*/ 583121 h 787908"/>
                  <a:gd name="connsiteX20" fmla="*/ 73230 w 239250"/>
                  <a:gd name="connsiteY20" fmla="*/ 583216 h 787908"/>
                  <a:gd name="connsiteX21" fmla="*/ 109615 w 239250"/>
                  <a:gd name="connsiteY21" fmla="*/ 600742 h 787908"/>
                  <a:gd name="connsiteX22" fmla="*/ 109615 w 239250"/>
                  <a:gd name="connsiteY22" fmla="*/ 600742 h 787908"/>
                  <a:gd name="connsiteX23" fmla="*/ 238965 w 239250"/>
                  <a:gd name="connsiteY23" fmla="*/ 548831 h 787908"/>
                  <a:gd name="connsiteX24" fmla="*/ 239155 w 239250"/>
                  <a:gd name="connsiteY24" fmla="*/ 549211 h 78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50" h="787908">
                    <a:moveTo>
                      <a:pt x="14270" y="87440"/>
                    </a:moveTo>
                    <a:cubicBezTo>
                      <a:pt x="36273" y="66580"/>
                      <a:pt x="61895" y="37052"/>
                      <a:pt x="91994" y="12954"/>
                    </a:cubicBezTo>
                    <a:moveTo>
                      <a:pt x="239251" y="549307"/>
                    </a:moveTo>
                    <a:lnTo>
                      <a:pt x="239251" y="635603"/>
                    </a:lnTo>
                    <a:lnTo>
                      <a:pt x="85993" y="787908"/>
                    </a:lnTo>
                    <a:cubicBezTo>
                      <a:pt x="-131844" y="356330"/>
                      <a:pt x="118569" y="176879"/>
                      <a:pt x="239251" y="0"/>
                    </a:cubicBezTo>
                    <a:lnTo>
                      <a:pt x="239251" y="201263"/>
                    </a:lnTo>
                    <a:lnTo>
                      <a:pt x="210676" y="173927"/>
                    </a:lnTo>
                    <a:cubicBezTo>
                      <a:pt x="199817" y="163830"/>
                      <a:pt x="182767" y="164402"/>
                      <a:pt x="172576" y="175165"/>
                    </a:cubicBezTo>
                    <a:cubicBezTo>
                      <a:pt x="162098" y="185738"/>
                      <a:pt x="162098" y="202692"/>
                      <a:pt x="172576" y="213265"/>
                    </a:cubicBezTo>
                    <a:lnTo>
                      <a:pt x="239251" y="276511"/>
                    </a:lnTo>
                    <a:lnTo>
                      <a:pt x="239251" y="350234"/>
                    </a:lnTo>
                    <a:lnTo>
                      <a:pt x="101709" y="343757"/>
                    </a:lnTo>
                    <a:cubicBezTo>
                      <a:pt x="86660" y="342995"/>
                      <a:pt x="73897" y="354521"/>
                      <a:pt x="73134" y="369570"/>
                    </a:cubicBezTo>
                    <a:cubicBezTo>
                      <a:pt x="73134" y="369570"/>
                      <a:pt x="73134" y="369570"/>
                      <a:pt x="73134" y="369570"/>
                    </a:cubicBezTo>
                    <a:cubicBezTo>
                      <a:pt x="72087" y="384524"/>
                      <a:pt x="83136" y="397478"/>
                      <a:pt x="98090" y="398717"/>
                    </a:cubicBezTo>
                    <a:lnTo>
                      <a:pt x="239155" y="405289"/>
                    </a:lnTo>
                    <a:lnTo>
                      <a:pt x="239155" y="486728"/>
                    </a:lnTo>
                    <a:lnTo>
                      <a:pt x="89136" y="545973"/>
                    </a:lnTo>
                    <a:cubicBezTo>
                      <a:pt x="74468" y="551783"/>
                      <a:pt x="67324" y="568452"/>
                      <a:pt x="73230" y="583121"/>
                    </a:cubicBezTo>
                    <a:cubicBezTo>
                      <a:pt x="73230" y="583121"/>
                      <a:pt x="73230" y="583121"/>
                      <a:pt x="73230" y="583216"/>
                    </a:cubicBezTo>
                    <a:cubicBezTo>
                      <a:pt x="78468" y="598075"/>
                      <a:pt x="94756" y="605981"/>
                      <a:pt x="109615" y="600742"/>
                    </a:cubicBezTo>
                    <a:cubicBezTo>
                      <a:pt x="109615" y="600742"/>
                      <a:pt x="109615" y="600742"/>
                      <a:pt x="109615" y="600742"/>
                    </a:cubicBezTo>
                    <a:lnTo>
                      <a:pt x="238965" y="548831"/>
                    </a:lnTo>
                    <a:lnTo>
                      <a:pt x="239155" y="549211"/>
                    </a:lnTo>
                    <a:close/>
                  </a:path>
                </a:pathLst>
              </a:custGeom>
              <a:grpFill/>
              <a:ln w="0" cap="flat">
                <a:noFill/>
                <a:prstDash val="solid"/>
                <a:miter/>
              </a:ln>
            </p:spPr>
            <p:txBody>
              <a:bodyPr rtlCol="0" anchor="ctr"/>
              <a:lstStyle/>
              <a:p>
                <a:endParaRPr lang="en-GB"/>
              </a:p>
            </p:txBody>
          </p:sp>
          <p:sp>
            <p:nvSpPr>
              <p:cNvPr id="17" name="Free-form: Shape 31">
                <a:extLst>
                  <a:ext uri="{FF2B5EF4-FFF2-40B4-BE49-F238E27FC236}">
                    <a16:creationId xmlns:a16="http://schemas.microsoft.com/office/drawing/2014/main" id="{1D890128-D626-032E-DF51-E1E7207DB0B4}"/>
                  </a:ext>
                </a:extLst>
              </p:cNvPr>
              <p:cNvSpPr/>
              <p:nvPr/>
            </p:nvSpPr>
            <p:spPr>
              <a:xfrm>
                <a:off x="3324225" y="2700241"/>
                <a:ext cx="1601438" cy="1455705"/>
              </a:xfrm>
              <a:custGeom>
                <a:avLst/>
                <a:gdLst>
                  <a:gd name="connsiteX0" fmla="*/ 1337977 w 1601438"/>
                  <a:gd name="connsiteY0" fmla="*/ 82201 h 1455705"/>
                  <a:gd name="connsiteX1" fmla="*/ 1377315 w 1601438"/>
                  <a:gd name="connsiteY1" fmla="*/ 124206 h 1455705"/>
                  <a:gd name="connsiteX2" fmla="*/ 1400747 w 1601438"/>
                  <a:gd name="connsiteY2" fmla="*/ 126016 h 1455705"/>
                  <a:gd name="connsiteX3" fmla="*/ 1401509 w 1601438"/>
                  <a:gd name="connsiteY3" fmla="*/ 102489 h 1455705"/>
                  <a:gd name="connsiteX4" fmla="*/ 1356836 w 1601438"/>
                  <a:gd name="connsiteY4" fmla="*/ 54864 h 1455705"/>
                  <a:gd name="connsiteX5" fmla="*/ 1410557 w 1601438"/>
                  <a:gd name="connsiteY5" fmla="*/ 0 h 1455705"/>
                  <a:gd name="connsiteX6" fmla="*/ 1601438 w 1601438"/>
                  <a:gd name="connsiteY6" fmla="*/ 0 h 1455705"/>
                  <a:gd name="connsiteX7" fmla="*/ 1601438 w 1601438"/>
                  <a:gd name="connsiteY7" fmla="*/ 437864 h 1455705"/>
                  <a:gd name="connsiteX8" fmla="*/ 1503331 w 1601438"/>
                  <a:gd name="connsiteY8" fmla="*/ 437864 h 1455705"/>
                  <a:gd name="connsiteX9" fmla="*/ 1463802 w 1601438"/>
                  <a:gd name="connsiteY9" fmla="*/ 233553 h 1455705"/>
                  <a:gd name="connsiteX10" fmla="*/ 1180910 w 1601438"/>
                  <a:gd name="connsiteY10" fmla="*/ 1435703 h 1455705"/>
                  <a:gd name="connsiteX11" fmla="*/ 1163765 w 1601438"/>
                  <a:gd name="connsiteY11" fmla="*/ 1455706 h 1455705"/>
                  <a:gd name="connsiteX12" fmla="*/ 437769 w 1601438"/>
                  <a:gd name="connsiteY12" fmla="*/ 1455706 h 1455705"/>
                  <a:gd name="connsiteX13" fmla="*/ 146304 w 1601438"/>
                  <a:gd name="connsiteY13" fmla="*/ 1165289 h 1455705"/>
                  <a:gd name="connsiteX14" fmla="*/ 146304 w 1601438"/>
                  <a:gd name="connsiteY14" fmla="*/ 437579 h 1455705"/>
                  <a:gd name="connsiteX15" fmla="*/ 0 w 1601438"/>
                  <a:gd name="connsiteY15" fmla="*/ 437579 h 1455705"/>
                  <a:gd name="connsiteX16" fmla="*/ 0 w 1601438"/>
                  <a:gd name="connsiteY16" fmla="*/ 95 h 1455705"/>
                  <a:gd name="connsiteX17" fmla="*/ 727901 w 1601438"/>
                  <a:gd name="connsiteY17" fmla="*/ 95 h 1455705"/>
                  <a:gd name="connsiteX18" fmla="*/ 727901 w 1601438"/>
                  <a:gd name="connsiteY18" fmla="*/ 437960 h 1455705"/>
                  <a:gd name="connsiteX19" fmla="*/ 581882 w 1601438"/>
                  <a:gd name="connsiteY19" fmla="*/ 437960 h 1455705"/>
                  <a:gd name="connsiteX20" fmla="*/ 581882 w 1601438"/>
                  <a:gd name="connsiteY20" fmla="*/ 1017937 h 1455705"/>
                  <a:gd name="connsiteX21" fmla="*/ 1019747 w 1601438"/>
                  <a:gd name="connsiteY21" fmla="*/ 1017937 h 1455705"/>
                  <a:gd name="connsiteX22" fmla="*/ 1019747 w 1601438"/>
                  <a:gd name="connsiteY22" fmla="*/ 437483 h 1455705"/>
                  <a:gd name="connsiteX23" fmla="*/ 873728 w 1601438"/>
                  <a:gd name="connsiteY23" fmla="*/ 437483 h 1455705"/>
                  <a:gd name="connsiteX24" fmla="*/ 873728 w 1601438"/>
                  <a:gd name="connsiteY24" fmla="*/ 95 h 1455705"/>
                  <a:gd name="connsiteX25" fmla="*/ 1343025 w 1601438"/>
                  <a:gd name="connsiteY25" fmla="*/ 95 h 1455705"/>
                  <a:gd name="connsiteX26" fmla="*/ 1230535 w 1601438"/>
                  <a:gd name="connsiteY26" fmla="*/ 617411 h 1455705"/>
                  <a:gd name="connsiteX27" fmla="*/ 1308259 w 1601438"/>
                  <a:gd name="connsiteY27" fmla="*/ 542925 h 1455705"/>
                  <a:gd name="connsiteX28" fmla="*/ 1276064 w 1601438"/>
                  <a:gd name="connsiteY28" fmla="*/ 468725 h 1455705"/>
                  <a:gd name="connsiteX29" fmla="*/ 1433417 w 1601438"/>
                  <a:gd name="connsiteY29" fmla="*/ 407765 h 1455705"/>
                  <a:gd name="connsiteX30" fmla="*/ 1443895 w 1601438"/>
                  <a:gd name="connsiteY30" fmla="*/ 384810 h 1455705"/>
                  <a:gd name="connsiteX31" fmla="*/ 1420939 w 1601438"/>
                  <a:gd name="connsiteY31" fmla="*/ 374333 h 1455705"/>
                  <a:gd name="connsiteX32" fmla="*/ 1267778 w 1601438"/>
                  <a:gd name="connsiteY32" fmla="*/ 433673 h 1455705"/>
                  <a:gd name="connsiteX33" fmla="*/ 1261967 w 1601438"/>
                  <a:gd name="connsiteY33" fmla="*/ 321278 h 1455705"/>
                  <a:gd name="connsiteX34" fmla="*/ 1416082 w 1601438"/>
                  <a:gd name="connsiteY34" fmla="*/ 316516 h 1455705"/>
                  <a:gd name="connsiteX35" fmla="*/ 1433417 w 1601438"/>
                  <a:gd name="connsiteY35" fmla="*/ 298704 h 1455705"/>
                  <a:gd name="connsiteX36" fmla="*/ 1415225 w 1601438"/>
                  <a:gd name="connsiteY36" fmla="*/ 281750 h 1455705"/>
                  <a:gd name="connsiteX37" fmla="*/ 1265587 w 1601438"/>
                  <a:gd name="connsiteY37" fmla="*/ 286322 h 1455705"/>
                  <a:gd name="connsiteX38" fmla="*/ 1288542 w 1601438"/>
                  <a:gd name="connsiteY38" fmla="*/ 187452 h 1455705"/>
                  <a:gd name="connsiteX39" fmla="*/ 1394746 w 1601438"/>
                  <a:gd name="connsiteY39" fmla="*/ 222314 h 1455705"/>
                  <a:gd name="connsiteX40" fmla="*/ 1416844 w 1601438"/>
                  <a:gd name="connsiteY40" fmla="*/ 212122 h 1455705"/>
                  <a:gd name="connsiteX41" fmla="*/ 1405985 w 1601438"/>
                  <a:gd name="connsiteY41" fmla="*/ 190405 h 1455705"/>
                  <a:gd name="connsiteX42" fmla="*/ 1300258 w 1601438"/>
                  <a:gd name="connsiteY42" fmla="*/ 155639 h 1455705"/>
                  <a:gd name="connsiteX43" fmla="*/ 1337977 w 1601438"/>
                  <a:gd name="connsiteY43" fmla="*/ 82296 h 1455705"/>
                  <a:gd name="connsiteX44" fmla="*/ 1337977 w 1601438"/>
                  <a:gd name="connsiteY44" fmla="*/ 82296 h 14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01438" h="1455705">
                    <a:moveTo>
                      <a:pt x="1337977" y="82201"/>
                    </a:moveTo>
                    <a:lnTo>
                      <a:pt x="1377315" y="124206"/>
                    </a:lnTo>
                    <a:cubicBezTo>
                      <a:pt x="1383316" y="131159"/>
                      <a:pt x="1393793" y="131921"/>
                      <a:pt x="1400747" y="126016"/>
                    </a:cubicBezTo>
                    <a:cubicBezTo>
                      <a:pt x="1407414" y="119729"/>
                      <a:pt x="1407795" y="109252"/>
                      <a:pt x="1401509" y="102489"/>
                    </a:cubicBezTo>
                    <a:lnTo>
                      <a:pt x="1356836" y="54864"/>
                    </a:lnTo>
                    <a:cubicBezTo>
                      <a:pt x="1372076" y="34195"/>
                      <a:pt x="1390174" y="15716"/>
                      <a:pt x="1410557" y="0"/>
                    </a:cubicBezTo>
                    <a:lnTo>
                      <a:pt x="1601438" y="0"/>
                    </a:lnTo>
                    <a:lnTo>
                      <a:pt x="1601438" y="437864"/>
                    </a:lnTo>
                    <a:lnTo>
                      <a:pt x="1503331" y="437864"/>
                    </a:lnTo>
                    <a:cubicBezTo>
                      <a:pt x="1522381" y="377190"/>
                      <a:pt x="1516856" y="312134"/>
                      <a:pt x="1463802" y="233553"/>
                    </a:cubicBezTo>
                    <a:cubicBezTo>
                      <a:pt x="1609725" y="598361"/>
                      <a:pt x="853631" y="586835"/>
                      <a:pt x="1180910" y="1435703"/>
                    </a:cubicBezTo>
                    <a:lnTo>
                      <a:pt x="1163765" y="1455706"/>
                    </a:lnTo>
                    <a:lnTo>
                      <a:pt x="437769" y="1455706"/>
                    </a:lnTo>
                    <a:lnTo>
                      <a:pt x="146304" y="1165289"/>
                    </a:lnTo>
                    <a:lnTo>
                      <a:pt x="146304" y="437579"/>
                    </a:lnTo>
                    <a:lnTo>
                      <a:pt x="0" y="437579"/>
                    </a:lnTo>
                    <a:lnTo>
                      <a:pt x="0" y="95"/>
                    </a:lnTo>
                    <a:lnTo>
                      <a:pt x="727901" y="95"/>
                    </a:lnTo>
                    <a:lnTo>
                      <a:pt x="727901" y="437960"/>
                    </a:lnTo>
                    <a:lnTo>
                      <a:pt x="581882" y="437960"/>
                    </a:lnTo>
                    <a:lnTo>
                      <a:pt x="581882" y="1017937"/>
                    </a:lnTo>
                    <a:lnTo>
                      <a:pt x="1019747" y="1017937"/>
                    </a:lnTo>
                    <a:lnTo>
                      <a:pt x="1019747" y="437483"/>
                    </a:lnTo>
                    <a:lnTo>
                      <a:pt x="873728" y="437483"/>
                    </a:lnTo>
                    <a:lnTo>
                      <a:pt x="873728" y="95"/>
                    </a:lnTo>
                    <a:lnTo>
                      <a:pt x="1343025" y="95"/>
                    </a:lnTo>
                    <a:cubicBezTo>
                      <a:pt x="1189768" y="114300"/>
                      <a:pt x="1096232" y="410147"/>
                      <a:pt x="1230535" y="617411"/>
                    </a:cubicBezTo>
                    <a:cubicBezTo>
                      <a:pt x="1252538" y="596551"/>
                      <a:pt x="1278160" y="567023"/>
                      <a:pt x="1308259" y="542925"/>
                    </a:cubicBezTo>
                    <a:cubicBezTo>
                      <a:pt x="1294352" y="519684"/>
                      <a:pt x="1283589" y="494729"/>
                      <a:pt x="1276064" y="468725"/>
                    </a:cubicBezTo>
                    <a:lnTo>
                      <a:pt x="1433417" y="407765"/>
                    </a:lnTo>
                    <a:cubicBezTo>
                      <a:pt x="1442657" y="404336"/>
                      <a:pt x="1447324" y="394049"/>
                      <a:pt x="1443895" y="384810"/>
                    </a:cubicBezTo>
                    <a:cubicBezTo>
                      <a:pt x="1440466" y="375571"/>
                      <a:pt x="1430179" y="370904"/>
                      <a:pt x="1420939" y="374333"/>
                    </a:cubicBezTo>
                    <a:lnTo>
                      <a:pt x="1267778" y="433673"/>
                    </a:lnTo>
                    <a:cubicBezTo>
                      <a:pt x="1261110" y="396621"/>
                      <a:pt x="1259110" y="358807"/>
                      <a:pt x="1261967" y="321278"/>
                    </a:cubicBezTo>
                    <a:lnTo>
                      <a:pt x="1416082" y="316516"/>
                    </a:lnTo>
                    <a:cubicBezTo>
                      <a:pt x="1425797" y="316325"/>
                      <a:pt x="1433513" y="308420"/>
                      <a:pt x="1433417" y="298704"/>
                    </a:cubicBezTo>
                    <a:cubicBezTo>
                      <a:pt x="1433036" y="288989"/>
                      <a:pt x="1424940" y="281464"/>
                      <a:pt x="1415225" y="281750"/>
                    </a:cubicBezTo>
                    <a:lnTo>
                      <a:pt x="1265587" y="286322"/>
                    </a:lnTo>
                    <a:cubicBezTo>
                      <a:pt x="1270159" y="252698"/>
                      <a:pt x="1277874" y="219647"/>
                      <a:pt x="1288542" y="187452"/>
                    </a:cubicBezTo>
                    <a:lnTo>
                      <a:pt x="1394746" y="222314"/>
                    </a:lnTo>
                    <a:cubicBezTo>
                      <a:pt x="1403699" y="225552"/>
                      <a:pt x="1413510" y="220980"/>
                      <a:pt x="1416844" y="212122"/>
                    </a:cubicBezTo>
                    <a:cubicBezTo>
                      <a:pt x="1419797" y="203168"/>
                      <a:pt x="1414939" y="193453"/>
                      <a:pt x="1405985" y="190405"/>
                    </a:cubicBezTo>
                    <a:lnTo>
                      <a:pt x="1300258" y="155639"/>
                    </a:lnTo>
                    <a:cubicBezTo>
                      <a:pt x="1310640" y="130112"/>
                      <a:pt x="1323308" y="105537"/>
                      <a:pt x="1337977" y="82296"/>
                    </a:cubicBezTo>
                    <a:lnTo>
                      <a:pt x="1337977" y="82296"/>
                    </a:lnTo>
                    <a:close/>
                  </a:path>
                </a:pathLst>
              </a:custGeom>
              <a:grpFill/>
              <a:ln w="0" cap="flat">
                <a:noFill/>
                <a:prstDash val="solid"/>
                <a:miter/>
              </a:ln>
            </p:spPr>
            <p:txBody>
              <a:bodyPr rtlCol="0" anchor="ctr"/>
              <a:lstStyle/>
              <a:p>
                <a:endParaRPr lang="en-GB"/>
              </a:p>
            </p:txBody>
          </p:sp>
        </p:grpSp>
      </p:grpSp>
      <p:grpSp>
        <p:nvGrpSpPr>
          <p:cNvPr id="3" name="Group 2">
            <a:extLst>
              <a:ext uri="{FF2B5EF4-FFF2-40B4-BE49-F238E27FC236}">
                <a16:creationId xmlns:a16="http://schemas.microsoft.com/office/drawing/2014/main" id="{93A6857B-3720-66FE-D964-1EF582B51A9E}"/>
              </a:ext>
            </a:extLst>
          </p:cNvPr>
          <p:cNvGrpSpPr/>
          <p:nvPr userDrawn="1"/>
        </p:nvGrpSpPr>
        <p:grpSpPr>
          <a:xfrm>
            <a:off x="-3424512" y="-1"/>
            <a:ext cx="3208421" cy="6857999"/>
            <a:chOff x="-3424512" y="-1"/>
            <a:chExt cx="3208421" cy="6857999"/>
          </a:xfrm>
        </p:grpSpPr>
        <p:sp>
          <p:nvSpPr>
            <p:cNvPr id="9" name="Rectangle 8">
              <a:extLst>
                <a:ext uri="{FF2B5EF4-FFF2-40B4-BE49-F238E27FC236}">
                  <a16:creationId xmlns:a16="http://schemas.microsoft.com/office/drawing/2014/main" id="{7243ADDF-4C54-1176-2BCA-4DCFEBC5ED6C}"/>
                </a:ext>
              </a:extLst>
            </p:cNvPr>
            <p:cNvSpPr/>
            <p:nvPr userDrawn="1"/>
          </p:nvSpPr>
          <p:spPr>
            <a:xfrm>
              <a:off x="-3424512" y="-1"/>
              <a:ext cx="3208421"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extBox 9">
              <a:extLst>
                <a:ext uri="{FF2B5EF4-FFF2-40B4-BE49-F238E27FC236}">
                  <a16:creationId xmlns:a16="http://schemas.microsoft.com/office/drawing/2014/main" id="{96CD29F4-02AB-8095-9B79-F75F1C39D0F6}"/>
                </a:ext>
              </a:extLst>
            </p:cNvPr>
            <p:cNvSpPr txBox="1"/>
            <p:nvPr userDrawn="1"/>
          </p:nvSpPr>
          <p:spPr>
            <a:xfrm>
              <a:off x="-3267122" y="150741"/>
              <a:ext cx="2941768" cy="584775"/>
            </a:xfrm>
            <a:prstGeom prst="rect">
              <a:avLst/>
            </a:prstGeom>
            <a:noFill/>
          </p:spPr>
          <p:txBody>
            <a:bodyPr wrap="square" rtlCol="0">
              <a:spAutoFit/>
            </a:bodyPr>
            <a:lstStyle/>
            <a:p>
              <a:r>
                <a:rPr lang="en-GB" sz="3200" b="1">
                  <a:solidFill>
                    <a:schemeClr val="accent1"/>
                  </a:solidFill>
                </a:rPr>
                <a:t>Instruction: </a:t>
              </a:r>
            </a:p>
          </p:txBody>
        </p:sp>
        <p:sp>
          <p:nvSpPr>
            <p:cNvPr id="11" name="TextBox 10">
              <a:extLst>
                <a:ext uri="{FF2B5EF4-FFF2-40B4-BE49-F238E27FC236}">
                  <a16:creationId xmlns:a16="http://schemas.microsoft.com/office/drawing/2014/main" id="{9873EDD2-29A5-7CA8-F361-2C2A15125AF3}"/>
                </a:ext>
              </a:extLst>
            </p:cNvPr>
            <p:cNvSpPr txBox="1"/>
            <p:nvPr userDrawn="1"/>
          </p:nvSpPr>
          <p:spPr>
            <a:xfrm>
              <a:off x="-3267122" y="818147"/>
              <a:ext cx="2941768" cy="923330"/>
            </a:xfrm>
            <a:prstGeom prst="rect">
              <a:avLst/>
            </a:prstGeom>
            <a:noFill/>
          </p:spPr>
          <p:txBody>
            <a:bodyPr wrap="square" rtlCol="0">
              <a:spAutoFit/>
            </a:bodyPr>
            <a:lstStyle/>
            <a:p>
              <a:r>
                <a:rPr lang="en-GB"/>
                <a:t>1. To underline keyword in title text box, highlight selected word</a:t>
              </a:r>
            </a:p>
          </p:txBody>
        </p:sp>
        <p:pic>
          <p:nvPicPr>
            <p:cNvPr id="12" name="Picture 11">
              <a:extLst>
                <a:ext uri="{FF2B5EF4-FFF2-40B4-BE49-F238E27FC236}">
                  <a16:creationId xmlns:a16="http://schemas.microsoft.com/office/drawing/2014/main" id="{ED47DB74-C018-5118-21FF-848308F4DA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43860" y="1824108"/>
              <a:ext cx="875152" cy="905001"/>
            </a:xfrm>
            <a:prstGeom prst="rect">
              <a:avLst/>
            </a:prstGeom>
            <a:ln>
              <a:solidFill>
                <a:schemeClr val="accent6"/>
              </a:solidFill>
            </a:ln>
          </p:spPr>
        </p:pic>
        <p:sp>
          <p:nvSpPr>
            <p:cNvPr id="13" name="TextBox 12">
              <a:extLst>
                <a:ext uri="{FF2B5EF4-FFF2-40B4-BE49-F238E27FC236}">
                  <a16:creationId xmlns:a16="http://schemas.microsoft.com/office/drawing/2014/main" id="{5A69BB6F-4E67-E753-9CF7-08FEBD53EB6B}"/>
                </a:ext>
              </a:extLst>
            </p:cNvPr>
            <p:cNvSpPr txBox="1"/>
            <p:nvPr userDrawn="1"/>
          </p:nvSpPr>
          <p:spPr>
            <a:xfrm>
              <a:off x="-3267122" y="2906262"/>
              <a:ext cx="2502568" cy="1477328"/>
            </a:xfrm>
            <a:prstGeom prst="rect">
              <a:avLst/>
            </a:prstGeom>
            <a:noFill/>
          </p:spPr>
          <p:txBody>
            <a:bodyPr wrap="square" rtlCol="0">
              <a:spAutoFit/>
            </a:bodyPr>
            <a:lstStyle/>
            <a:p>
              <a:r>
                <a:rPr lang="en-GB"/>
                <a:t>2. Then go to the </a:t>
              </a:r>
              <a:r>
                <a:rPr lang="en-GB" b="1"/>
                <a:t>‘Bold’ </a:t>
              </a:r>
              <a:r>
                <a:rPr lang="en-GB"/>
                <a:t>option in the toolbar and then </a:t>
              </a:r>
              <a:br>
                <a:rPr lang="en-GB"/>
              </a:br>
              <a:r>
                <a:rPr lang="en-GB"/>
                <a:t>the </a:t>
              </a:r>
              <a:r>
                <a:rPr lang="en-GB" b="1"/>
                <a:t>‘underline’ </a:t>
              </a:r>
              <a:r>
                <a:rPr lang="en-GB"/>
                <a:t>option after.</a:t>
              </a:r>
            </a:p>
          </p:txBody>
        </p:sp>
        <p:pic>
          <p:nvPicPr>
            <p:cNvPr id="14" name="Picture 13">
              <a:extLst>
                <a:ext uri="{FF2B5EF4-FFF2-40B4-BE49-F238E27FC236}">
                  <a16:creationId xmlns:a16="http://schemas.microsoft.com/office/drawing/2014/main" id="{3339DF7A-8038-7B86-0D0E-68BC05AC0C4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62788" b="-62788"/>
            <a:stretch/>
          </p:blipFill>
          <p:spPr>
            <a:xfrm>
              <a:off x="-3143862" y="4212225"/>
              <a:ext cx="1654280" cy="1614671"/>
            </a:xfrm>
            <a:prstGeom prst="rect">
              <a:avLst/>
            </a:prstGeom>
          </p:spPr>
        </p:pic>
        <p:sp>
          <p:nvSpPr>
            <p:cNvPr id="28" name="Frame 27">
              <a:extLst>
                <a:ext uri="{FF2B5EF4-FFF2-40B4-BE49-F238E27FC236}">
                  <a16:creationId xmlns:a16="http://schemas.microsoft.com/office/drawing/2014/main" id="{4F310520-0D3F-D7DC-2608-7344D69025ED}"/>
                </a:ext>
              </a:extLst>
            </p:cNvPr>
            <p:cNvSpPr/>
            <p:nvPr userDrawn="1"/>
          </p:nvSpPr>
          <p:spPr>
            <a:xfrm>
              <a:off x="-3095847"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29" name="Frame 28">
              <a:extLst>
                <a:ext uri="{FF2B5EF4-FFF2-40B4-BE49-F238E27FC236}">
                  <a16:creationId xmlns:a16="http://schemas.microsoft.com/office/drawing/2014/main" id="{B8F9335B-7F0E-DA76-516B-1751ED30C602}"/>
                </a:ext>
              </a:extLst>
            </p:cNvPr>
            <p:cNvSpPr/>
            <p:nvPr userDrawn="1"/>
          </p:nvSpPr>
          <p:spPr>
            <a:xfrm>
              <a:off x="-2236570"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sp>
        <p:nvSpPr>
          <p:cNvPr id="4" name="TextBox 3">
            <a:extLst>
              <a:ext uri="{FF2B5EF4-FFF2-40B4-BE49-F238E27FC236}">
                <a16:creationId xmlns:a16="http://schemas.microsoft.com/office/drawing/2014/main" id="{8F4A2F36-6A0C-D309-D384-E2E32FCE1AB1}"/>
              </a:ext>
            </a:extLst>
          </p:cNvPr>
          <p:cNvSpPr txBox="1"/>
          <p:nvPr userDrawn="1"/>
        </p:nvSpPr>
        <p:spPr>
          <a:xfrm>
            <a:off x="274320" y="6375028"/>
            <a:ext cx="3028950" cy="215444"/>
          </a:xfrm>
          <a:prstGeom prst="rect">
            <a:avLst/>
          </a:prstGeom>
          <a:noFill/>
        </p:spPr>
        <p:txBody>
          <a:bodyPr wrap="square">
            <a:spAutoFit/>
          </a:bodyPr>
          <a:lstStyle/>
          <a:p>
            <a:r>
              <a:rPr lang="en-US" sz="800" b="0" i="0" u="none" strike="noStrike" kern="0" spc="70">
                <a:solidFill>
                  <a:schemeClr val="bg1"/>
                </a:solidFill>
                <a:effectLst/>
                <a:latin typeface="+mn-lt"/>
                <a:ea typeface="Times New Roman" panose="02020603050405020304" pitchFamily="18" charset="0"/>
                <a:cs typeface="Sofia Pro Light"/>
              </a:rPr>
              <a:t>© UNIVERSITY OF UTAH HEALTH</a:t>
            </a:r>
            <a:endParaRPr lang="en-US">
              <a:solidFill>
                <a:schemeClr val="bg1"/>
              </a:solidFill>
              <a:latin typeface="+mn-lt"/>
            </a:endParaRPr>
          </a:p>
        </p:txBody>
      </p:sp>
    </p:spTree>
    <p:extLst>
      <p:ext uri="{BB962C8B-B14F-4D97-AF65-F5344CB8AC3E}">
        <p14:creationId xmlns:p14="http://schemas.microsoft.com/office/powerpoint/2010/main" val="98264379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Key Statement - 40% Black">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5400" spc="100" baseline="0">
                <a:solidFill>
                  <a:schemeClr val="bg1"/>
                </a:solidFill>
              </a:defRPr>
            </a:lvl1pPr>
          </a:lstStyle>
          <a:p>
            <a:r>
              <a:rPr lang="en-US"/>
              <a:t>Click to edit</a:t>
            </a:r>
            <a:br>
              <a:rPr lang="en-US"/>
            </a:br>
            <a:r>
              <a:rPr lang="en-US"/>
              <a:t>Master title style</a:t>
            </a:r>
            <a:endParaRPr lang="en-GB"/>
          </a:p>
        </p:txBody>
      </p:sp>
      <p:grpSp>
        <p:nvGrpSpPr>
          <p:cNvPr id="3" name="Group 2">
            <a:extLst>
              <a:ext uri="{FF2B5EF4-FFF2-40B4-BE49-F238E27FC236}">
                <a16:creationId xmlns:a16="http://schemas.microsoft.com/office/drawing/2014/main" id="{C3D52AFD-F5FA-7F93-9D3C-62207EB704AC}"/>
              </a:ext>
            </a:extLst>
          </p:cNvPr>
          <p:cNvGrpSpPr/>
          <p:nvPr/>
        </p:nvGrpSpPr>
        <p:grpSpPr>
          <a:xfrm>
            <a:off x="-3424512" y="-1"/>
            <a:ext cx="3208421" cy="6857999"/>
            <a:chOff x="-3424512" y="-1"/>
            <a:chExt cx="3208421" cy="6857999"/>
          </a:xfrm>
        </p:grpSpPr>
        <p:sp>
          <p:nvSpPr>
            <p:cNvPr id="6" name="Rectangle 5">
              <a:extLst>
                <a:ext uri="{FF2B5EF4-FFF2-40B4-BE49-F238E27FC236}">
                  <a16:creationId xmlns:a16="http://schemas.microsoft.com/office/drawing/2014/main" id="{50901A6C-CEBA-6DD9-0BA5-D04642556BC0}"/>
                </a:ext>
              </a:extLst>
            </p:cNvPr>
            <p:cNvSpPr/>
            <p:nvPr/>
          </p:nvSpPr>
          <p:spPr>
            <a:xfrm>
              <a:off x="-3424512" y="-1"/>
              <a:ext cx="3208421"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TextBox 6">
              <a:extLst>
                <a:ext uri="{FF2B5EF4-FFF2-40B4-BE49-F238E27FC236}">
                  <a16:creationId xmlns:a16="http://schemas.microsoft.com/office/drawing/2014/main" id="{9A98F258-44AE-FE24-5CF4-71D92CF40AE1}"/>
                </a:ext>
              </a:extLst>
            </p:cNvPr>
            <p:cNvSpPr txBox="1"/>
            <p:nvPr/>
          </p:nvSpPr>
          <p:spPr>
            <a:xfrm>
              <a:off x="-3267122" y="150741"/>
              <a:ext cx="2941768" cy="584775"/>
            </a:xfrm>
            <a:prstGeom prst="rect">
              <a:avLst/>
            </a:prstGeom>
            <a:noFill/>
          </p:spPr>
          <p:txBody>
            <a:bodyPr wrap="square" rtlCol="0">
              <a:spAutoFit/>
            </a:bodyPr>
            <a:lstStyle/>
            <a:p>
              <a:r>
                <a:rPr lang="en-GB" sz="3200" b="1">
                  <a:solidFill>
                    <a:schemeClr val="accent1"/>
                  </a:solidFill>
                </a:rPr>
                <a:t>Instruction 1: </a:t>
              </a:r>
            </a:p>
          </p:txBody>
        </p:sp>
        <p:sp>
          <p:nvSpPr>
            <p:cNvPr id="8" name="TextBox 7">
              <a:extLst>
                <a:ext uri="{FF2B5EF4-FFF2-40B4-BE49-F238E27FC236}">
                  <a16:creationId xmlns:a16="http://schemas.microsoft.com/office/drawing/2014/main" id="{6B15D395-1B22-246C-91A2-B99005464BBF}"/>
                </a:ext>
              </a:extLst>
            </p:cNvPr>
            <p:cNvSpPr txBox="1"/>
            <p:nvPr/>
          </p:nvSpPr>
          <p:spPr>
            <a:xfrm>
              <a:off x="-3267122" y="818147"/>
              <a:ext cx="2941768" cy="923330"/>
            </a:xfrm>
            <a:prstGeom prst="rect">
              <a:avLst/>
            </a:prstGeom>
            <a:noFill/>
          </p:spPr>
          <p:txBody>
            <a:bodyPr wrap="square" rtlCol="0">
              <a:spAutoFit/>
            </a:bodyPr>
            <a:lstStyle/>
            <a:p>
              <a:r>
                <a:rPr lang="en-GB"/>
                <a:t>1. To underline keyword in title text box, highlight selected word</a:t>
              </a:r>
            </a:p>
          </p:txBody>
        </p:sp>
        <p:pic>
          <p:nvPicPr>
            <p:cNvPr id="15" name="Picture 14">
              <a:extLst>
                <a:ext uri="{FF2B5EF4-FFF2-40B4-BE49-F238E27FC236}">
                  <a16:creationId xmlns:a16="http://schemas.microsoft.com/office/drawing/2014/main" id="{6145B562-AF85-9E60-AA7C-40AAF3658B8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143860" y="1824108"/>
              <a:ext cx="875152" cy="905001"/>
            </a:xfrm>
            <a:prstGeom prst="rect">
              <a:avLst/>
            </a:prstGeom>
            <a:ln>
              <a:solidFill>
                <a:schemeClr val="accent6"/>
              </a:solidFill>
            </a:ln>
          </p:spPr>
        </p:pic>
        <p:sp>
          <p:nvSpPr>
            <p:cNvPr id="16" name="TextBox 15">
              <a:extLst>
                <a:ext uri="{FF2B5EF4-FFF2-40B4-BE49-F238E27FC236}">
                  <a16:creationId xmlns:a16="http://schemas.microsoft.com/office/drawing/2014/main" id="{77B4E46B-E1A7-BBA3-048C-B314921BAB3D}"/>
                </a:ext>
              </a:extLst>
            </p:cNvPr>
            <p:cNvSpPr txBox="1"/>
            <p:nvPr/>
          </p:nvSpPr>
          <p:spPr>
            <a:xfrm>
              <a:off x="-3267122" y="2906262"/>
              <a:ext cx="2502568" cy="1477328"/>
            </a:xfrm>
            <a:prstGeom prst="rect">
              <a:avLst/>
            </a:prstGeom>
            <a:noFill/>
          </p:spPr>
          <p:txBody>
            <a:bodyPr wrap="square" rtlCol="0">
              <a:spAutoFit/>
            </a:bodyPr>
            <a:lstStyle/>
            <a:p>
              <a:r>
                <a:rPr lang="en-GB"/>
                <a:t>2. Then go to the </a:t>
              </a:r>
              <a:r>
                <a:rPr lang="en-GB" b="1"/>
                <a:t>‘Bold’ </a:t>
              </a:r>
              <a:r>
                <a:rPr lang="en-GB"/>
                <a:t>option in the toolbar and then </a:t>
              </a:r>
              <a:br>
                <a:rPr lang="en-GB"/>
              </a:br>
              <a:r>
                <a:rPr lang="en-GB"/>
                <a:t>the </a:t>
              </a:r>
              <a:r>
                <a:rPr lang="en-GB" b="1"/>
                <a:t>‘underline’ </a:t>
              </a:r>
              <a:r>
                <a:rPr lang="en-GB"/>
                <a:t>option after.</a:t>
              </a:r>
            </a:p>
          </p:txBody>
        </p:sp>
        <p:pic>
          <p:nvPicPr>
            <p:cNvPr id="17" name="Picture 16">
              <a:extLst>
                <a:ext uri="{FF2B5EF4-FFF2-40B4-BE49-F238E27FC236}">
                  <a16:creationId xmlns:a16="http://schemas.microsoft.com/office/drawing/2014/main" id="{C03C48D5-83E0-E955-9A35-96E80B0009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2788" b="-62788"/>
            <a:stretch/>
          </p:blipFill>
          <p:spPr>
            <a:xfrm>
              <a:off x="-3143862" y="4212225"/>
              <a:ext cx="1654280" cy="1614671"/>
            </a:xfrm>
            <a:prstGeom prst="rect">
              <a:avLst/>
            </a:prstGeom>
          </p:spPr>
        </p:pic>
        <p:sp>
          <p:nvSpPr>
            <p:cNvPr id="18" name="Frame 17">
              <a:extLst>
                <a:ext uri="{FF2B5EF4-FFF2-40B4-BE49-F238E27FC236}">
                  <a16:creationId xmlns:a16="http://schemas.microsoft.com/office/drawing/2014/main" id="{EA8584B5-59A3-6901-59A1-E2AFF31DCD0A}"/>
                </a:ext>
              </a:extLst>
            </p:cNvPr>
            <p:cNvSpPr/>
            <p:nvPr/>
          </p:nvSpPr>
          <p:spPr>
            <a:xfrm>
              <a:off x="-3095847"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19" name="Frame 18">
              <a:extLst>
                <a:ext uri="{FF2B5EF4-FFF2-40B4-BE49-F238E27FC236}">
                  <a16:creationId xmlns:a16="http://schemas.microsoft.com/office/drawing/2014/main" id="{E5560BB9-382F-A33A-FBC0-114389C68C37}"/>
                </a:ext>
              </a:extLst>
            </p:cNvPr>
            <p:cNvSpPr/>
            <p:nvPr/>
          </p:nvSpPr>
          <p:spPr>
            <a:xfrm>
              <a:off x="-2236570"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grpSp>
        <p:nvGrpSpPr>
          <p:cNvPr id="27" name="Group 26">
            <a:extLst>
              <a:ext uri="{FF2B5EF4-FFF2-40B4-BE49-F238E27FC236}">
                <a16:creationId xmlns:a16="http://schemas.microsoft.com/office/drawing/2014/main" id="{AECF0F3E-2C84-E57B-0A72-C203C5B3FCFA}"/>
              </a:ext>
            </a:extLst>
          </p:cNvPr>
          <p:cNvGrpSpPr/>
          <p:nvPr/>
        </p:nvGrpSpPr>
        <p:grpSpPr>
          <a:xfrm>
            <a:off x="10729913" y="6334847"/>
            <a:ext cx="1126458" cy="295807"/>
            <a:chOff x="6455388" y="4102692"/>
            <a:chExt cx="5543454" cy="1455705"/>
          </a:xfrm>
          <a:solidFill>
            <a:schemeClr val="bg1"/>
          </a:solidFill>
        </p:grpSpPr>
        <p:sp>
          <p:nvSpPr>
            <p:cNvPr id="28" name="Free-form: Shape 27">
              <a:extLst>
                <a:ext uri="{FF2B5EF4-FFF2-40B4-BE49-F238E27FC236}">
                  <a16:creationId xmlns:a16="http://schemas.microsoft.com/office/drawing/2014/main" id="{6752853B-3402-C1FF-4FDF-B702644708C1}"/>
                </a:ext>
              </a:extLst>
            </p:cNvPr>
            <p:cNvSpPr/>
            <p:nvPr/>
          </p:nvSpPr>
          <p:spPr>
            <a:xfrm>
              <a:off x="8423253" y="4383013"/>
              <a:ext cx="3575494" cy="683609"/>
            </a:xfrm>
            <a:custGeom>
              <a:avLst/>
              <a:gdLst>
                <a:gd name="connsiteX0" fmla="*/ 527495 w 3575494"/>
                <a:gd name="connsiteY0" fmla="*/ 0 h 683609"/>
                <a:gd name="connsiteX1" fmla="*/ 527495 w 3575494"/>
                <a:gd name="connsiteY1" fmla="*/ 683133 h 683609"/>
                <a:gd name="connsiteX2" fmla="*/ 399669 w 3575494"/>
                <a:gd name="connsiteY2" fmla="*/ 683133 h 683609"/>
                <a:gd name="connsiteX3" fmla="*/ 399669 w 3575494"/>
                <a:gd name="connsiteY3" fmla="*/ 400622 h 683609"/>
                <a:gd name="connsiteX4" fmla="*/ 125921 w 3575494"/>
                <a:gd name="connsiteY4" fmla="*/ 400622 h 683609"/>
                <a:gd name="connsiteX5" fmla="*/ 125921 w 3575494"/>
                <a:gd name="connsiteY5" fmla="*/ 683228 h 683609"/>
                <a:gd name="connsiteX6" fmla="*/ 0 w 3575494"/>
                <a:gd name="connsiteY6" fmla="*/ 683228 h 683609"/>
                <a:gd name="connsiteX7" fmla="*/ 0 w 3575494"/>
                <a:gd name="connsiteY7" fmla="*/ 0 h 683609"/>
                <a:gd name="connsiteX8" fmla="*/ 125921 w 3575494"/>
                <a:gd name="connsiteY8" fmla="*/ 0 h 683609"/>
                <a:gd name="connsiteX9" fmla="*/ 125921 w 3575494"/>
                <a:gd name="connsiteY9" fmla="*/ 286607 h 683609"/>
                <a:gd name="connsiteX10" fmla="*/ 399574 w 3575494"/>
                <a:gd name="connsiteY10" fmla="*/ 286607 h 683609"/>
                <a:gd name="connsiteX11" fmla="*/ 399574 w 3575494"/>
                <a:gd name="connsiteY11" fmla="*/ 0 h 683609"/>
                <a:gd name="connsiteX12" fmla="*/ 527495 w 3575494"/>
                <a:gd name="connsiteY12" fmla="*/ 0 h 683609"/>
                <a:gd name="connsiteX13" fmla="*/ 715994 w 3575494"/>
                <a:gd name="connsiteY13" fmla="*/ 0 h 683609"/>
                <a:gd name="connsiteX14" fmla="*/ 1138809 w 3575494"/>
                <a:gd name="connsiteY14" fmla="*/ 0 h 683609"/>
                <a:gd name="connsiteX15" fmla="*/ 1138809 w 3575494"/>
                <a:gd name="connsiteY15" fmla="*/ 113062 h 683609"/>
                <a:gd name="connsiteX16" fmla="*/ 841915 w 3575494"/>
                <a:gd name="connsiteY16" fmla="*/ 113062 h 683609"/>
                <a:gd name="connsiteX17" fmla="*/ 841915 w 3575494"/>
                <a:gd name="connsiteY17" fmla="*/ 290989 h 683609"/>
                <a:gd name="connsiteX18" fmla="*/ 1101662 w 3575494"/>
                <a:gd name="connsiteY18" fmla="*/ 290989 h 683609"/>
                <a:gd name="connsiteX19" fmla="*/ 1101662 w 3575494"/>
                <a:gd name="connsiteY19" fmla="*/ 403003 h 683609"/>
                <a:gd name="connsiteX20" fmla="*/ 841915 w 3575494"/>
                <a:gd name="connsiteY20" fmla="*/ 403003 h 683609"/>
                <a:gd name="connsiteX21" fmla="*/ 841915 w 3575494"/>
                <a:gd name="connsiteY21" fmla="*/ 570548 h 683609"/>
                <a:gd name="connsiteX22" fmla="*/ 1148334 w 3575494"/>
                <a:gd name="connsiteY22" fmla="*/ 570548 h 683609"/>
                <a:gd name="connsiteX23" fmla="*/ 1148334 w 3575494"/>
                <a:gd name="connsiteY23" fmla="*/ 683609 h 683609"/>
                <a:gd name="connsiteX24" fmla="*/ 715994 w 3575494"/>
                <a:gd name="connsiteY24" fmla="*/ 683609 h 683609"/>
                <a:gd name="connsiteX25" fmla="*/ 715994 w 3575494"/>
                <a:gd name="connsiteY25" fmla="*/ 0 h 683609"/>
                <a:gd name="connsiteX26" fmla="*/ 1686687 w 3575494"/>
                <a:gd name="connsiteY26" fmla="*/ 517589 h 683609"/>
                <a:gd name="connsiteX27" fmla="*/ 1431893 w 3575494"/>
                <a:gd name="connsiteY27" fmla="*/ 517589 h 683609"/>
                <a:gd name="connsiteX28" fmla="*/ 1369409 w 3575494"/>
                <a:gd name="connsiteY28" fmla="*/ 683228 h 683609"/>
                <a:gd name="connsiteX29" fmla="*/ 1234535 w 3575494"/>
                <a:gd name="connsiteY29" fmla="*/ 683228 h 683609"/>
                <a:gd name="connsiteX30" fmla="*/ 1490377 w 3575494"/>
                <a:gd name="connsiteY30" fmla="*/ 95 h 683609"/>
                <a:gd name="connsiteX31" fmla="*/ 1627251 w 3575494"/>
                <a:gd name="connsiteY31" fmla="*/ 95 h 683609"/>
                <a:gd name="connsiteX32" fmla="*/ 1883092 w 3575494"/>
                <a:gd name="connsiteY32" fmla="*/ 683228 h 683609"/>
                <a:gd name="connsiteX33" fmla="*/ 1749171 w 3575494"/>
                <a:gd name="connsiteY33" fmla="*/ 683228 h 683609"/>
                <a:gd name="connsiteX34" fmla="*/ 1686592 w 3575494"/>
                <a:gd name="connsiteY34" fmla="*/ 517589 h 683609"/>
                <a:gd name="connsiteX35" fmla="*/ 1474470 w 3575494"/>
                <a:gd name="connsiteY35" fmla="*/ 406527 h 683609"/>
                <a:gd name="connsiteX36" fmla="*/ 1645063 w 3575494"/>
                <a:gd name="connsiteY36" fmla="*/ 406527 h 683609"/>
                <a:gd name="connsiteX37" fmla="*/ 1558862 w 3575494"/>
                <a:gd name="connsiteY37" fmla="*/ 145733 h 683609"/>
                <a:gd name="connsiteX38" fmla="*/ 1474565 w 3575494"/>
                <a:gd name="connsiteY38" fmla="*/ 406527 h 683609"/>
                <a:gd name="connsiteX39" fmla="*/ 1995392 w 3575494"/>
                <a:gd name="connsiteY39" fmla="*/ 0 h 683609"/>
                <a:gd name="connsiteX40" fmla="*/ 2121980 w 3575494"/>
                <a:gd name="connsiteY40" fmla="*/ 0 h 683609"/>
                <a:gd name="connsiteX41" fmla="*/ 2121980 w 3575494"/>
                <a:gd name="connsiteY41" fmla="*/ 570167 h 683609"/>
                <a:gd name="connsiteX42" fmla="*/ 2385632 w 3575494"/>
                <a:gd name="connsiteY42" fmla="*/ 570167 h 683609"/>
                <a:gd name="connsiteX43" fmla="*/ 2385632 w 3575494"/>
                <a:gd name="connsiteY43" fmla="*/ 683228 h 683609"/>
                <a:gd name="connsiteX44" fmla="*/ 1995392 w 3575494"/>
                <a:gd name="connsiteY44" fmla="*/ 683228 h 683609"/>
                <a:gd name="connsiteX45" fmla="*/ 1995392 w 3575494"/>
                <a:gd name="connsiteY45" fmla="*/ 0 h 683609"/>
                <a:gd name="connsiteX46" fmla="*/ 2395157 w 3575494"/>
                <a:gd name="connsiteY46" fmla="*/ 0 h 683609"/>
                <a:gd name="connsiteX47" fmla="*/ 2907792 w 3575494"/>
                <a:gd name="connsiteY47" fmla="*/ 0 h 683609"/>
                <a:gd name="connsiteX48" fmla="*/ 2907792 w 3575494"/>
                <a:gd name="connsiteY48" fmla="*/ 116014 h 683609"/>
                <a:gd name="connsiteX49" fmla="*/ 2715863 w 3575494"/>
                <a:gd name="connsiteY49" fmla="*/ 116014 h 683609"/>
                <a:gd name="connsiteX50" fmla="*/ 2715863 w 3575494"/>
                <a:gd name="connsiteY50" fmla="*/ 683228 h 683609"/>
                <a:gd name="connsiteX51" fmla="*/ 2587942 w 3575494"/>
                <a:gd name="connsiteY51" fmla="*/ 683228 h 683609"/>
                <a:gd name="connsiteX52" fmla="*/ 2587942 w 3575494"/>
                <a:gd name="connsiteY52" fmla="*/ 116014 h 683609"/>
                <a:gd name="connsiteX53" fmla="*/ 2395061 w 3575494"/>
                <a:gd name="connsiteY53" fmla="*/ 116014 h 683609"/>
                <a:gd name="connsiteX54" fmla="*/ 2395061 w 3575494"/>
                <a:gd name="connsiteY54" fmla="*/ 0 h 683609"/>
                <a:gd name="connsiteX55" fmla="*/ 3575494 w 3575494"/>
                <a:gd name="connsiteY55" fmla="*/ 0 h 683609"/>
                <a:gd name="connsiteX56" fmla="*/ 3575494 w 3575494"/>
                <a:gd name="connsiteY56" fmla="*/ 683133 h 683609"/>
                <a:gd name="connsiteX57" fmla="*/ 3447764 w 3575494"/>
                <a:gd name="connsiteY57" fmla="*/ 683133 h 683609"/>
                <a:gd name="connsiteX58" fmla="*/ 3447764 w 3575494"/>
                <a:gd name="connsiteY58" fmla="*/ 400622 h 683609"/>
                <a:gd name="connsiteX59" fmla="*/ 3174111 w 3575494"/>
                <a:gd name="connsiteY59" fmla="*/ 400622 h 683609"/>
                <a:gd name="connsiteX60" fmla="*/ 3174111 w 3575494"/>
                <a:gd name="connsiteY60" fmla="*/ 683228 h 683609"/>
                <a:gd name="connsiteX61" fmla="*/ 3048191 w 3575494"/>
                <a:gd name="connsiteY61" fmla="*/ 683228 h 683609"/>
                <a:gd name="connsiteX62" fmla="*/ 3048191 w 3575494"/>
                <a:gd name="connsiteY62" fmla="*/ 0 h 683609"/>
                <a:gd name="connsiteX63" fmla="*/ 3174111 w 3575494"/>
                <a:gd name="connsiteY63" fmla="*/ 0 h 683609"/>
                <a:gd name="connsiteX64" fmla="*/ 3174111 w 3575494"/>
                <a:gd name="connsiteY64" fmla="*/ 286607 h 683609"/>
                <a:gd name="connsiteX65" fmla="*/ 3447764 w 3575494"/>
                <a:gd name="connsiteY65" fmla="*/ 286607 h 683609"/>
                <a:gd name="connsiteX66" fmla="*/ 3447764 w 3575494"/>
                <a:gd name="connsiteY66" fmla="*/ 0 h 683609"/>
                <a:gd name="connsiteX67" fmla="*/ 3575494 w 3575494"/>
                <a:gd name="connsiteY67" fmla="*/ 0 h 6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75494" h="683609">
                  <a:moveTo>
                    <a:pt x="527495" y="0"/>
                  </a:moveTo>
                  <a:lnTo>
                    <a:pt x="527495" y="683133"/>
                  </a:lnTo>
                  <a:lnTo>
                    <a:pt x="399669" y="683133"/>
                  </a:lnTo>
                  <a:lnTo>
                    <a:pt x="399669" y="400622"/>
                  </a:lnTo>
                  <a:lnTo>
                    <a:pt x="125921" y="400622"/>
                  </a:lnTo>
                  <a:lnTo>
                    <a:pt x="125921" y="683228"/>
                  </a:lnTo>
                  <a:lnTo>
                    <a:pt x="0" y="683228"/>
                  </a:lnTo>
                  <a:lnTo>
                    <a:pt x="0" y="0"/>
                  </a:lnTo>
                  <a:lnTo>
                    <a:pt x="125921" y="0"/>
                  </a:lnTo>
                  <a:lnTo>
                    <a:pt x="125921" y="286607"/>
                  </a:lnTo>
                  <a:lnTo>
                    <a:pt x="399574" y="286607"/>
                  </a:lnTo>
                  <a:lnTo>
                    <a:pt x="399574" y="0"/>
                  </a:lnTo>
                  <a:lnTo>
                    <a:pt x="527495" y="0"/>
                  </a:lnTo>
                  <a:close/>
                  <a:moveTo>
                    <a:pt x="715994" y="0"/>
                  </a:moveTo>
                  <a:lnTo>
                    <a:pt x="1138809" y="0"/>
                  </a:lnTo>
                  <a:lnTo>
                    <a:pt x="1138809" y="113062"/>
                  </a:lnTo>
                  <a:lnTo>
                    <a:pt x="841915" y="113062"/>
                  </a:lnTo>
                  <a:lnTo>
                    <a:pt x="841915" y="290989"/>
                  </a:lnTo>
                  <a:lnTo>
                    <a:pt x="1101662" y="290989"/>
                  </a:lnTo>
                  <a:lnTo>
                    <a:pt x="1101662" y="403003"/>
                  </a:lnTo>
                  <a:lnTo>
                    <a:pt x="841915" y="403003"/>
                  </a:lnTo>
                  <a:lnTo>
                    <a:pt x="841915" y="570548"/>
                  </a:lnTo>
                  <a:lnTo>
                    <a:pt x="1148334" y="570548"/>
                  </a:lnTo>
                  <a:lnTo>
                    <a:pt x="1148334" y="683609"/>
                  </a:lnTo>
                  <a:lnTo>
                    <a:pt x="715994" y="683609"/>
                  </a:lnTo>
                  <a:lnTo>
                    <a:pt x="715994" y="0"/>
                  </a:lnTo>
                  <a:close/>
                  <a:moveTo>
                    <a:pt x="1686687" y="517589"/>
                  </a:moveTo>
                  <a:lnTo>
                    <a:pt x="1431893" y="517589"/>
                  </a:lnTo>
                  <a:lnTo>
                    <a:pt x="1369409" y="683228"/>
                  </a:lnTo>
                  <a:lnTo>
                    <a:pt x="1234535" y="683228"/>
                  </a:lnTo>
                  <a:lnTo>
                    <a:pt x="1490377" y="95"/>
                  </a:lnTo>
                  <a:lnTo>
                    <a:pt x="1627251" y="95"/>
                  </a:lnTo>
                  <a:lnTo>
                    <a:pt x="1883092" y="683228"/>
                  </a:lnTo>
                  <a:lnTo>
                    <a:pt x="1749171" y="683228"/>
                  </a:lnTo>
                  <a:lnTo>
                    <a:pt x="1686592" y="517589"/>
                  </a:lnTo>
                  <a:close/>
                  <a:moveTo>
                    <a:pt x="1474470" y="406527"/>
                  </a:moveTo>
                  <a:lnTo>
                    <a:pt x="1645063" y="406527"/>
                  </a:lnTo>
                  <a:lnTo>
                    <a:pt x="1558862" y="145733"/>
                  </a:lnTo>
                  <a:lnTo>
                    <a:pt x="1474565" y="406527"/>
                  </a:lnTo>
                  <a:close/>
                  <a:moveTo>
                    <a:pt x="1995392" y="0"/>
                  </a:moveTo>
                  <a:lnTo>
                    <a:pt x="2121980" y="0"/>
                  </a:lnTo>
                  <a:lnTo>
                    <a:pt x="2121980" y="570167"/>
                  </a:lnTo>
                  <a:lnTo>
                    <a:pt x="2385632" y="570167"/>
                  </a:lnTo>
                  <a:lnTo>
                    <a:pt x="2385632" y="683228"/>
                  </a:lnTo>
                  <a:lnTo>
                    <a:pt x="1995392" y="683228"/>
                  </a:lnTo>
                  <a:lnTo>
                    <a:pt x="1995392" y="0"/>
                  </a:lnTo>
                  <a:close/>
                  <a:moveTo>
                    <a:pt x="2395157" y="0"/>
                  </a:moveTo>
                  <a:lnTo>
                    <a:pt x="2907792" y="0"/>
                  </a:lnTo>
                  <a:lnTo>
                    <a:pt x="2907792" y="116014"/>
                  </a:lnTo>
                  <a:lnTo>
                    <a:pt x="2715863" y="116014"/>
                  </a:lnTo>
                  <a:lnTo>
                    <a:pt x="2715863" y="683228"/>
                  </a:lnTo>
                  <a:lnTo>
                    <a:pt x="2587942" y="683228"/>
                  </a:lnTo>
                  <a:lnTo>
                    <a:pt x="2587942" y="116014"/>
                  </a:lnTo>
                  <a:lnTo>
                    <a:pt x="2395061" y="116014"/>
                  </a:lnTo>
                  <a:lnTo>
                    <a:pt x="2395061" y="0"/>
                  </a:lnTo>
                  <a:close/>
                  <a:moveTo>
                    <a:pt x="3575494" y="0"/>
                  </a:moveTo>
                  <a:lnTo>
                    <a:pt x="3575494" y="683133"/>
                  </a:lnTo>
                  <a:lnTo>
                    <a:pt x="3447764" y="683133"/>
                  </a:lnTo>
                  <a:lnTo>
                    <a:pt x="3447764" y="400622"/>
                  </a:lnTo>
                  <a:lnTo>
                    <a:pt x="3174111" y="400622"/>
                  </a:lnTo>
                  <a:lnTo>
                    <a:pt x="3174111" y="683228"/>
                  </a:lnTo>
                  <a:lnTo>
                    <a:pt x="3048191" y="683228"/>
                  </a:lnTo>
                  <a:lnTo>
                    <a:pt x="3048191" y="0"/>
                  </a:lnTo>
                  <a:lnTo>
                    <a:pt x="3174111" y="0"/>
                  </a:lnTo>
                  <a:lnTo>
                    <a:pt x="3174111" y="286607"/>
                  </a:lnTo>
                  <a:lnTo>
                    <a:pt x="3447764" y="286607"/>
                  </a:lnTo>
                  <a:lnTo>
                    <a:pt x="3447764" y="0"/>
                  </a:lnTo>
                  <a:lnTo>
                    <a:pt x="3575494" y="0"/>
                  </a:lnTo>
                  <a:close/>
                </a:path>
              </a:pathLst>
            </a:custGeom>
            <a:grp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B01452D-1BE9-AB57-FE0D-33499C316043}"/>
                </a:ext>
              </a:extLst>
            </p:cNvPr>
            <p:cNvSpPr/>
            <p:nvPr/>
          </p:nvSpPr>
          <p:spPr>
            <a:xfrm>
              <a:off x="8418776" y="5302158"/>
              <a:ext cx="3580066" cy="255953"/>
            </a:xfrm>
            <a:custGeom>
              <a:avLst/>
              <a:gdLst>
                <a:gd name="connsiteX0" fmla="*/ 146113 w 3580066"/>
                <a:gd name="connsiteY0" fmla="*/ 165847 h 255953"/>
                <a:gd name="connsiteX1" fmla="*/ 146113 w 3580066"/>
                <a:gd name="connsiteY1" fmla="*/ 3065 h 255953"/>
                <a:gd name="connsiteX2" fmla="*/ 184880 w 3580066"/>
                <a:gd name="connsiteY2" fmla="*/ 3065 h 255953"/>
                <a:gd name="connsiteX3" fmla="*/ 184880 w 3580066"/>
                <a:gd name="connsiteY3" fmla="*/ 165847 h 255953"/>
                <a:gd name="connsiteX4" fmla="*/ 96964 w 3580066"/>
                <a:gd name="connsiteY4" fmla="*/ 255954 h 255953"/>
                <a:gd name="connsiteX5" fmla="*/ 92583 w 3580066"/>
                <a:gd name="connsiteY5" fmla="*/ 255954 h 255953"/>
                <a:gd name="connsiteX6" fmla="*/ 0 w 3580066"/>
                <a:gd name="connsiteY6" fmla="*/ 165943 h 255953"/>
                <a:gd name="connsiteX7" fmla="*/ 0 w 3580066"/>
                <a:gd name="connsiteY7" fmla="*/ 3160 h 255953"/>
                <a:gd name="connsiteX8" fmla="*/ 39148 w 3580066"/>
                <a:gd name="connsiteY8" fmla="*/ 3160 h 255953"/>
                <a:gd name="connsiteX9" fmla="*/ 39148 w 3580066"/>
                <a:gd name="connsiteY9" fmla="*/ 165943 h 255953"/>
                <a:gd name="connsiteX10" fmla="*/ 92678 w 3580066"/>
                <a:gd name="connsiteY10" fmla="*/ 219473 h 255953"/>
                <a:gd name="connsiteX11" fmla="*/ 146209 w 3580066"/>
                <a:gd name="connsiteY11" fmla="*/ 165943 h 255953"/>
                <a:gd name="connsiteX12" fmla="*/ 146113 w 3580066"/>
                <a:gd name="connsiteY12" fmla="*/ 165943 h 255953"/>
                <a:gd name="connsiteX13" fmla="*/ 434435 w 3580066"/>
                <a:gd name="connsiteY13" fmla="*/ 252239 h 255953"/>
                <a:gd name="connsiteX14" fmla="*/ 398621 w 3580066"/>
                <a:gd name="connsiteY14" fmla="*/ 252239 h 255953"/>
                <a:gd name="connsiteX15" fmla="*/ 291560 w 3580066"/>
                <a:gd name="connsiteY15" fmla="*/ 73931 h 255953"/>
                <a:gd name="connsiteX16" fmla="*/ 291560 w 3580066"/>
                <a:gd name="connsiteY16" fmla="*/ 252239 h 255953"/>
                <a:gd name="connsiteX17" fmla="*/ 253460 w 3580066"/>
                <a:gd name="connsiteY17" fmla="*/ 252239 h 255953"/>
                <a:gd name="connsiteX18" fmla="*/ 253460 w 3580066"/>
                <a:gd name="connsiteY18" fmla="*/ 3065 h 255953"/>
                <a:gd name="connsiteX19" fmla="*/ 290417 w 3580066"/>
                <a:gd name="connsiteY19" fmla="*/ 3065 h 255953"/>
                <a:gd name="connsiteX20" fmla="*/ 396335 w 3580066"/>
                <a:gd name="connsiteY20" fmla="*/ 179944 h 255953"/>
                <a:gd name="connsiteX21" fmla="*/ 396335 w 3580066"/>
                <a:gd name="connsiteY21" fmla="*/ 3065 h 255953"/>
                <a:gd name="connsiteX22" fmla="*/ 434435 w 3580066"/>
                <a:gd name="connsiteY22" fmla="*/ 3065 h 255953"/>
                <a:gd name="connsiteX23" fmla="*/ 434435 w 3580066"/>
                <a:gd name="connsiteY23" fmla="*/ 252239 h 255953"/>
                <a:gd name="connsiteX24" fmla="*/ 497014 w 3580066"/>
                <a:gd name="connsiteY24" fmla="*/ 3065 h 255953"/>
                <a:gd name="connsiteX25" fmla="*/ 535114 w 3580066"/>
                <a:gd name="connsiteY25" fmla="*/ 3065 h 255953"/>
                <a:gd name="connsiteX26" fmla="*/ 535114 w 3580066"/>
                <a:gd name="connsiteY26" fmla="*/ 252239 h 255953"/>
                <a:gd name="connsiteX27" fmla="*/ 497014 w 3580066"/>
                <a:gd name="connsiteY27" fmla="*/ 252239 h 255953"/>
                <a:gd name="connsiteX28" fmla="*/ 497014 w 3580066"/>
                <a:gd name="connsiteY28" fmla="*/ 3065 h 255953"/>
                <a:gd name="connsiteX29" fmla="*/ 622935 w 3580066"/>
                <a:gd name="connsiteY29" fmla="*/ 3065 h 255953"/>
                <a:gd name="connsiteX30" fmla="*/ 676180 w 3580066"/>
                <a:gd name="connsiteY30" fmla="*/ 188231 h 255953"/>
                <a:gd name="connsiteX31" fmla="*/ 729710 w 3580066"/>
                <a:gd name="connsiteY31" fmla="*/ 3065 h 255953"/>
                <a:gd name="connsiteX32" fmla="*/ 769525 w 3580066"/>
                <a:gd name="connsiteY32" fmla="*/ 3065 h 255953"/>
                <a:gd name="connsiteX33" fmla="*/ 694372 w 3580066"/>
                <a:gd name="connsiteY33" fmla="*/ 252239 h 255953"/>
                <a:gd name="connsiteX34" fmla="*/ 658558 w 3580066"/>
                <a:gd name="connsiteY34" fmla="*/ 252239 h 255953"/>
                <a:gd name="connsiteX35" fmla="*/ 583025 w 3580066"/>
                <a:gd name="connsiteY35" fmla="*/ 3065 h 255953"/>
                <a:gd name="connsiteX36" fmla="*/ 623125 w 3580066"/>
                <a:gd name="connsiteY36" fmla="*/ 3065 h 255953"/>
                <a:gd name="connsiteX37" fmla="*/ 813911 w 3580066"/>
                <a:gd name="connsiteY37" fmla="*/ 3065 h 255953"/>
                <a:gd name="connsiteX38" fmla="*/ 964025 w 3580066"/>
                <a:gd name="connsiteY38" fmla="*/ 3065 h 255953"/>
                <a:gd name="connsiteX39" fmla="*/ 964025 w 3580066"/>
                <a:gd name="connsiteY39" fmla="*/ 38212 h 255953"/>
                <a:gd name="connsiteX40" fmla="*/ 852297 w 3580066"/>
                <a:gd name="connsiteY40" fmla="*/ 38212 h 255953"/>
                <a:gd name="connsiteX41" fmla="*/ 852297 w 3580066"/>
                <a:gd name="connsiteY41" fmla="*/ 111936 h 255953"/>
                <a:gd name="connsiteX42" fmla="*/ 949928 w 3580066"/>
                <a:gd name="connsiteY42" fmla="*/ 111936 h 255953"/>
                <a:gd name="connsiteX43" fmla="*/ 949928 w 3580066"/>
                <a:gd name="connsiteY43" fmla="*/ 146988 h 255953"/>
                <a:gd name="connsiteX44" fmla="*/ 852297 w 3580066"/>
                <a:gd name="connsiteY44" fmla="*/ 146988 h 255953"/>
                <a:gd name="connsiteX45" fmla="*/ 852297 w 3580066"/>
                <a:gd name="connsiteY45" fmla="*/ 216806 h 255953"/>
                <a:gd name="connsiteX46" fmla="*/ 967645 w 3580066"/>
                <a:gd name="connsiteY46" fmla="*/ 216806 h 255953"/>
                <a:gd name="connsiteX47" fmla="*/ 967645 w 3580066"/>
                <a:gd name="connsiteY47" fmla="*/ 251953 h 255953"/>
                <a:gd name="connsiteX48" fmla="*/ 813911 w 3580066"/>
                <a:gd name="connsiteY48" fmla="*/ 251953 h 255953"/>
                <a:gd name="connsiteX49" fmla="*/ 813911 w 3580066"/>
                <a:gd name="connsiteY49" fmla="*/ 3160 h 255953"/>
                <a:gd name="connsiteX50" fmla="*/ 1200436 w 3580066"/>
                <a:gd name="connsiteY50" fmla="*/ 252239 h 255953"/>
                <a:gd name="connsiteX51" fmla="*/ 1153763 w 3580066"/>
                <a:gd name="connsiteY51" fmla="*/ 252239 h 255953"/>
                <a:gd name="connsiteX52" fmla="*/ 1091565 w 3580066"/>
                <a:gd name="connsiteY52" fmla="*/ 160799 h 255953"/>
                <a:gd name="connsiteX53" fmla="*/ 1064800 w 3580066"/>
                <a:gd name="connsiteY53" fmla="*/ 160799 h 255953"/>
                <a:gd name="connsiteX54" fmla="*/ 1064800 w 3580066"/>
                <a:gd name="connsiteY54" fmla="*/ 252239 h 255953"/>
                <a:gd name="connsiteX55" fmla="*/ 1026128 w 3580066"/>
                <a:gd name="connsiteY55" fmla="*/ 252239 h 255953"/>
                <a:gd name="connsiteX56" fmla="*/ 1026128 w 3580066"/>
                <a:gd name="connsiteY56" fmla="*/ 3065 h 255953"/>
                <a:gd name="connsiteX57" fmla="*/ 1123379 w 3580066"/>
                <a:gd name="connsiteY57" fmla="*/ 3065 h 255953"/>
                <a:gd name="connsiteX58" fmla="*/ 1199483 w 3580066"/>
                <a:gd name="connsiteY58" fmla="*/ 82218 h 255953"/>
                <a:gd name="connsiteX59" fmla="*/ 1135094 w 3580066"/>
                <a:gd name="connsiteY59" fmla="*/ 159180 h 255953"/>
                <a:gd name="connsiteX60" fmla="*/ 1200245 w 3580066"/>
                <a:gd name="connsiteY60" fmla="*/ 252144 h 255953"/>
                <a:gd name="connsiteX61" fmla="*/ 1064895 w 3580066"/>
                <a:gd name="connsiteY61" fmla="*/ 38117 h 255953"/>
                <a:gd name="connsiteX62" fmla="*/ 1064895 w 3580066"/>
                <a:gd name="connsiteY62" fmla="*/ 125271 h 255953"/>
                <a:gd name="connsiteX63" fmla="*/ 1120616 w 3580066"/>
                <a:gd name="connsiteY63" fmla="*/ 125271 h 255953"/>
                <a:gd name="connsiteX64" fmla="*/ 1159669 w 3580066"/>
                <a:gd name="connsiteY64" fmla="*/ 81837 h 255953"/>
                <a:gd name="connsiteX65" fmla="*/ 1121569 w 3580066"/>
                <a:gd name="connsiteY65" fmla="*/ 38022 h 255953"/>
                <a:gd name="connsiteX66" fmla="*/ 1064895 w 3580066"/>
                <a:gd name="connsiteY66" fmla="*/ 38022 h 255953"/>
                <a:gd name="connsiteX67" fmla="*/ 1290256 w 3580066"/>
                <a:gd name="connsiteY67" fmla="*/ 179849 h 255953"/>
                <a:gd name="connsiteX68" fmla="*/ 1339882 w 3580066"/>
                <a:gd name="connsiteY68" fmla="*/ 220711 h 255953"/>
                <a:gd name="connsiteX69" fmla="*/ 1386935 w 3580066"/>
                <a:gd name="connsiteY69" fmla="*/ 186707 h 255953"/>
                <a:gd name="connsiteX70" fmla="*/ 1347502 w 3580066"/>
                <a:gd name="connsiteY70" fmla="*/ 146131 h 255953"/>
                <a:gd name="connsiteX71" fmla="*/ 1315974 w 3580066"/>
                <a:gd name="connsiteY71" fmla="*/ 138225 h 255953"/>
                <a:gd name="connsiteX72" fmla="*/ 1254062 w 3580066"/>
                <a:gd name="connsiteY72" fmla="*/ 71550 h 255953"/>
                <a:gd name="connsiteX73" fmla="*/ 1336072 w 3580066"/>
                <a:gd name="connsiteY73" fmla="*/ 303 h 255953"/>
                <a:gd name="connsiteX74" fmla="*/ 1417034 w 3580066"/>
                <a:gd name="connsiteY74" fmla="*/ 74026 h 255953"/>
                <a:gd name="connsiteX75" fmla="*/ 1378934 w 3580066"/>
                <a:gd name="connsiteY75" fmla="*/ 74026 h 255953"/>
                <a:gd name="connsiteX76" fmla="*/ 1335500 w 3580066"/>
                <a:gd name="connsiteY76" fmla="*/ 35926 h 255953"/>
                <a:gd name="connsiteX77" fmla="*/ 1292447 w 3580066"/>
                <a:gd name="connsiteY77" fmla="*/ 70312 h 255953"/>
                <a:gd name="connsiteX78" fmla="*/ 1325785 w 3580066"/>
                <a:gd name="connsiteY78" fmla="*/ 102887 h 255953"/>
                <a:gd name="connsiteX79" fmla="*/ 1357598 w 3580066"/>
                <a:gd name="connsiteY79" fmla="*/ 111174 h 255953"/>
                <a:gd name="connsiteX80" fmla="*/ 1424940 w 3580066"/>
                <a:gd name="connsiteY80" fmla="*/ 188517 h 255953"/>
                <a:gd name="connsiteX81" fmla="*/ 1339977 w 3580066"/>
                <a:gd name="connsiteY81" fmla="*/ 255192 h 255953"/>
                <a:gd name="connsiteX82" fmla="*/ 1252156 w 3580066"/>
                <a:gd name="connsiteY82" fmla="*/ 179087 h 255953"/>
                <a:gd name="connsiteX83" fmla="*/ 1290256 w 3580066"/>
                <a:gd name="connsiteY83" fmla="*/ 179754 h 255953"/>
                <a:gd name="connsiteX84" fmla="*/ 1475041 w 3580066"/>
                <a:gd name="connsiteY84" fmla="*/ 2970 h 255953"/>
                <a:gd name="connsiteX85" fmla="*/ 1513141 w 3580066"/>
                <a:gd name="connsiteY85" fmla="*/ 2970 h 255953"/>
                <a:gd name="connsiteX86" fmla="*/ 1513141 w 3580066"/>
                <a:gd name="connsiteY86" fmla="*/ 252144 h 255953"/>
                <a:gd name="connsiteX87" fmla="*/ 1475041 w 3580066"/>
                <a:gd name="connsiteY87" fmla="*/ 252144 h 255953"/>
                <a:gd name="connsiteX88" fmla="*/ 1475041 w 3580066"/>
                <a:gd name="connsiteY88" fmla="*/ 2970 h 255953"/>
                <a:gd name="connsiteX89" fmla="*/ 1557147 w 3580066"/>
                <a:gd name="connsiteY89" fmla="*/ 2970 h 255953"/>
                <a:gd name="connsiteX90" fmla="*/ 1742980 w 3580066"/>
                <a:gd name="connsiteY90" fmla="*/ 2970 h 255953"/>
                <a:gd name="connsiteX91" fmla="*/ 1742980 w 3580066"/>
                <a:gd name="connsiteY91" fmla="*/ 38784 h 255953"/>
                <a:gd name="connsiteX92" fmla="*/ 1669732 w 3580066"/>
                <a:gd name="connsiteY92" fmla="*/ 38784 h 255953"/>
                <a:gd name="connsiteX93" fmla="*/ 1669732 w 3580066"/>
                <a:gd name="connsiteY93" fmla="*/ 252239 h 255953"/>
                <a:gd name="connsiteX94" fmla="*/ 1630680 w 3580066"/>
                <a:gd name="connsiteY94" fmla="*/ 252239 h 255953"/>
                <a:gd name="connsiteX95" fmla="*/ 1630680 w 3580066"/>
                <a:gd name="connsiteY95" fmla="*/ 38879 h 255953"/>
                <a:gd name="connsiteX96" fmla="*/ 1557338 w 3580066"/>
                <a:gd name="connsiteY96" fmla="*/ 38879 h 255953"/>
                <a:gd name="connsiteX97" fmla="*/ 1557338 w 3580066"/>
                <a:gd name="connsiteY97" fmla="*/ 2970 h 255953"/>
                <a:gd name="connsiteX98" fmla="*/ 1861375 w 3580066"/>
                <a:gd name="connsiteY98" fmla="*/ 252144 h 255953"/>
                <a:gd name="connsiteX99" fmla="*/ 1861375 w 3580066"/>
                <a:gd name="connsiteY99" fmla="*/ 137939 h 255953"/>
                <a:gd name="connsiteX100" fmla="*/ 1766221 w 3580066"/>
                <a:gd name="connsiteY100" fmla="*/ 3065 h 255953"/>
                <a:gd name="connsiteX101" fmla="*/ 1812227 w 3580066"/>
                <a:gd name="connsiteY101" fmla="*/ 3065 h 255953"/>
                <a:gd name="connsiteX102" fmla="*/ 1880997 w 3580066"/>
                <a:gd name="connsiteY102" fmla="*/ 102125 h 255953"/>
                <a:gd name="connsiteX103" fmla="*/ 1950434 w 3580066"/>
                <a:gd name="connsiteY103" fmla="*/ 3065 h 255953"/>
                <a:gd name="connsiteX104" fmla="*/ 1996440 w 3580066"/>
                <a:gd name="connsiteY104" fmla="*/ 3065 h 255953"/>
                <a:gd name="connsiteX105" fmla="*/ 1900619 w 3580066"/>
                <a:gd name="connsiteY105" fmla="*/ 138320 h 255953"/>
                <a:gd name="connsiteX106" fmla="*/ 1900619 w 3580066"/>
                <a:gd name="connsiteY106" fmla="*/ 252525 h 255953"/>
                <a:gd name="connsiteX107" fmla="*/ 1861566 w 3580066"/>
                <a:gd name="connsiteY107" fmla="*/ 252144 h 255953"/>
                <a:gd name="connsiteX108" fmla="*/ 2238566 w 3580066"/>
                <a:gd name="connsiteY108" fmla="*/ 17 h 255953"/>
                <a:gd name="connsiteX109" fmla="*/ 2368391 w 3580066"/>
                <a:gd name="connsiteY109" fmla="*/ 125842 h 255953"/>
                <a:gd name="connsiteX110" fmla="*/ 2242566 w 3580066"/>
                <a:gd name="connsiteY110" fmla="*/ 255668 h 255953"/>
                <a:gd name="connsiteX111" fmla="*/ 2112740 w 3580066"/>
                <a:gd name="connsiteY111" fmla="*/ 129843 h 255953"/>
                <a:gd name="connsiteX112" fmla="*/ 2112740 w 3580066"/>
                <a:gd name="connsiteY112" fmla="*/ 128033 h 255953"/>
                <a:gd name="connsiteX113" fmla="*/ 2237327 w 3580066"/>
                <a:gd name="connsiteY113" fmla="*/ 17 h 255953"/>
                <a:gd name="connsiteX114" fmla="*/ 2238566 w 3580066"/>
                <a:gd name="connsiteY114" fmla="*/ 17 h 255953"/>
                <a:gd name="connsiteX115" fmla="*/ 2238566 w 3580066"/>
                <a:gd name="connsiteY115" fmla="*/ 218140 h 255953"/>
                <a:gd name="connsiteX116" fmla="*/ 2331530 w 3580066"/>
                <a:gd name="connsiteY116" fmla="*/ 130700 h 255953"/>
                <a:gd name="connsiteX117" fmla="*/ 2244090 w 3580066"/>
                <a:gd name="connsiteY117" fmla="*/ 37736 h 255953"/>
                <a:gd name="connsiteX118" fmla="*/ 2151126 w 3580066"/>
                <a:gd name="connsiteY118" fmla="*/ 125176 h 255953"/>
                <a:gd name="connsiteX119" fmla="*/ 2151126 w 3580066"/>
                <a:gd name="connsiteY119" fmla="*/ 128128 h 255953"/>
                <a:gd name="connsiteX120" fmla="*/ 2237423 w 3580066"/>
                <a:gd name="connsiteY120" fmla="*/ 218235 h 255953"/>
                <a:gd name="connsiteX121" fmla="*/ 2238566 w 3580066"/>
                <a:gd name="connsiteY121" fmla="*/ 218235 h 255953"/>
                <a:gd name="connsiteX122" fmla="*/ 2238566 w 3580066"/>
                <a:gd name="connsiteY122" fmla="*/ 218235 h 255953"/>
                <a:gd name="connsiteX123" fmla="*/ 2413349 w 3580066"/>
                <a:gd name="connsiteY123" fmla="*/ 2970 h 255953"/>
                <a:gd name="connsiteX124" fmla="*/ 2561558 w 3580066"/>
                <a:gd name="connsiteY124" fmla="*/ 2970 h 255953"/>
                <a:gd name="connsiteX125" fmla="*/ 2561558 w 3580066"/>
                <a:gd name="connsiteY125" fmla="*/ 38117 h 255953"/>
                <a:gd name="connsiteX126" fmla="*/ 2451640 w 3580066"/>
                <a:gd name="connsiteY126" fmla="*/ 38117 h 255953"/>
                <a:gd name="connsiteX127" fmla="*/ 2451640 w 3580066"/>
                <a:gd name="connsiteY127" fmla="*/ 111841 h 255953"/>
                <a:gd name="connsiteX128" fmla="*/ 2538413 w 3580066"/>
                <a:gd name="connsiteY128" fmla="*/ 111841 h 255953"/>
                <a:gd name="connsiteX129" fmla="*/ 2538413 w 3580066"/>
                <a:gd name="connsiteY129" fmla="*/ 146893 h 255953"/>
                <a:gd name="connsiteX130" fmla="*/ 2451640 w 3580066"/>
                <a:gd name="connsiteY130" fmla="*/ 146893 h 255953"/>
                <a:gd name="connsiteX131" fmla="*/ 2451640 w 3580066"/>
                <a:gd name="connsiteY131" fmla="*/ 251572 h 255953"/>
                <a:gd name="connsiteX132" fmla="*/ 2413540 w 3580066"/>
                <a:gd name="connsiteY132" fmla="*/ 251572 h 255953"/>
                <a:gd name="connsiteX133" fmla="*/ 2413349 w 3580066"/>
                <a:gd name="connsiteY133" fmla="*/ 2970 h 255953"/>
                <a:gd name="connsiteX134" fmla="*/ 2842260 w 3580066"/>
                <a:gd name="connsiteY134" fmla="*/ 165752 h 255953"/>
                <a:gd name="connsiteX135" fmla="*/ 2842260 w 3580066"/>
                <a:gd name="connsiteY135" fmla="*/ 2970 h 255953"/>
                <a:gd name="connsiteX136" fmla="*/ 2881027 w 3580066"/>
                <a:gd name="connsiteY136" fmla="*/ 2970 h 255953"/>
                <a:gd name="connsiteX137" fmla="*/ 2881027 w 3580066"/>
                <a:gd name="connsiteY137" fmla="*/ 165752 h 255953"/>
                <a:gd name="connsiteX138" fmla="*/ 2793111 w 3580066"/>
                <a:gd name="connsiteY138" fmla="*/ 255859 h 255953"/>
                <a:gd name="connsiteX139" fmla="*/ 2788730 w 3580066"/>
                <a:gd name="connsiteY139" fmla="*/ 255859 h 255953"/>
                <a:gd name="connsiteX140" fmla="*/ 2696147 w 3580066"/>
                <a:gd name="connsiteY140" fmla="*/ 165847 h 255953"/>
                <a:gd name="connsiteX141" fmla="*/ 2696147 w 3580066"/>
                <a:gd name="connsiteY141" fmla="*/ 3065 h 255953"/>
                <a:gd name="connsiteX142" fmla="*/ 2735199 w 3580066"/>
                <a:gd name="connsiteY142" fmla="*/ 3065 h 255953"/>
                <a:gd name="connsiteX143" fmla="*/ 2735199 w 3580066"/>
                <a:gd name="connsiteY143" fmla="*/ 165847 h 255953"/>
                <a:gd name="connsiteX144" fmla="*/ 2788730 w 3580066"/>
                <a:gd name="connsiteY144" fmla="*/ 219378 h 255953"/>
                <a:gd name="connsiteX145" fmla="*/ 2842260 w 3580066"/>
                <a:gd name="connsiteY145" fmla="*/ 165847 h 255953"/>
                <a:gd name="connsiteX146" fmla="*/ 2930461 w 3580066"/>
                <a:gd name="connsiteY146" fmla="*/ 2970 h 255953"/>
                <a:gd name="connsiteX147" fmla="*/ 3116390 w 3580066"/>
                <a:gd name="connsiteY147" fmla="*/ 2970 h 255953"/>
                <a:gd name="connsiteX148" fmla="*/ 3116390 w 3580066"/>
                <a:gd name="connsiteY148" fmla="*/ 38784 h 255953"/>
                <a:gd name="connsiteX149" fmla="*/ 3043047 w 3580066"/>
                <a:gd name="connsiteY149" fmla="*/ 38784 h 255953"/>
                <a:gd name="connsiteX150" fmla="*/ 3043047 w 3580066"/>
                <a:gd name="connsiteY150" fmla="*/ 252239 h 255953"/>
                <a:gd name="connsiteX151" fmla="*/ 3003995 w 3580066"/>
                <a:gd name="connsiteY151" fmla="*/ 252239 h 255953"/>
                <a:gd name="connsiteX152" fmla="*/ 3003995 w 3580066"/>
                <a:gd name="connsiteY152" fmla="*/ 38879 h 255953"/>
                <a:gd name="connsiteX153" fmla="*/ 2930652 w 3580066"/>
                <a:gd name="connsiteY153" fmla="*/ 38879 h 255953"/>
                <a:gd name="connsiteX154" fmla="*/ 2930652 w 3580066"/>
                <a:gd name="connsiteY154" fmla="*/ 2970 h 255953"/>
                <a:gd name="connsiteX155" fmla="*/ 3280315 w 3580066"/>
                <a:gd name="connsiteY155" fmla="*/ 190422 h 255953"/>
                <a:gd name="connsiteX156" fmla="*/ 3179826 w 3580066"/>
                <a:gd name="connsiteY156" fmla="*/ 190422 h 255953"/>
                <a:gd name="connsiteX157" fmla="*/ 3155919 w 3580066"/>
                <a:gd name="connsiteY157" fmla="*/ 252715 h 255953"/>
                <a:gd name="connsiteX158" fmla="*/ 3115056 w 3580066"/>
                <a:gd name="connsiteY158" fmla="*/ 252715 h 255953"/>
                <a:gd name="connsiteX159" fmla="*/ 3208782 w 3580066"/>
                <a:gd name="connsiteY159" fmla="*/ 3065 h 255953"/>
                <a:gd name="connsiteX160" fmla="*/ 3250406 w 3580066"/>
                <a:gd name="connsiteY160" fmla="*/ 3065 h 255953"/>
                <a:gd name="connsiteX161" fmla="*/ 3344418 w 3580066"/>
                <a:gd name="connsiteY161" fmla="*/ 252239 h 255953"/>
                <a:gd name="connsiteX162" fmla="*/ 3303937 w 3580066"/>
                <a:gd name="connsiteY162" fmla="*/ 252239 h 255953"/>
                <a:gd name="connsiteX163" fmla="*/ 3280220 w 3580066"/>
                <a:gd name="connsiteY163" fmla="*/ 190422 h 255953"/>
                <a:gd name="connsiteX164" fmla="*/ 3192780 w 3580066"/>
                <a:gd name="connsiteY164" fmla="*/ 156037 h 255953"/>
                <a:gd name="connsiteX165" fmla="*/ 3267266 w 3580066"/>
                <a:gd name="connsiteY165" fmla="*/ 156037 h 255953"/>
                <a:gd name="connsiteX166" fmla="*/ 3230023 w 3580066"/>
                <a:gd name="connsiteY166" fmla="*/ 51357 h 255953"/>
                <a:gd name="connsiteX167" fmla="*/ 3192685 w 3580066"/>
                <a:gd name="connsiteY167" fmla="*/ 156037 h 255953"/>
                <a:gd name="connsiteX168" fmla="*/ 3580066 w 3580066"/>
                <a:gd name="connsiteY168" fmla="*/ 2970 h 255953"/>
                <a:gd name="connsiteX169" fmla="*/ 3580066 w 3580066"/>
                <a:gd name="connsiteY169" fmla="*/ 252144 h 255953"/>
                <a:gd name="connsiteX170" fmla="*/ 3541014 w 3580066"/>
                <a:gd name="connsiteY170" fmla="*/ 252144 h 255953"/>
                <a:gd name="connsiteX171" fmla="*/ 3541014 w 3580066"/>
                <a:gd name="connsiteY171" fmla="*/ 145845 h 255953"/>
                <a:gd name="connsiteX172" fmla="*/ 3428619 w 3580066"/>
                <a:gd name="connsiteY172" fmla="*/ 145845 h 255953"/>
                <a:gd name="connsiteX173" fmla="*/ 3428619 w 3580066"/>
                <a:gd name="connsiteY173" fmla="*/ 252144 h 255953"/>
                <a:gd name="connsiteX174" fmla="*/ 3390519 w 3580066"/>
                <a:gd name="connsiteY174" fmla="*/ 252144 h 255953"/>
                <a:gd name="connsiteX175" fmla="*/ 3390519 w 3580066"/>
                <a:gd name="connsiteY175" fmla="*/ 2970 h 255953"/>
                <a:gd name="connsiteX176" fmla="*/ 3428619 w 3580066"/>
                <a:gd name="connsiteY176" fmla="*/ 2970 h 255953"/>
                <a:gd name="connsiteX177" fmla="*/ 3428619 w 3580066"/>
                <a:gd name="connsiteY177" fmla="*/ 110698 h 255953"/>
                <a:gd name="connsiteX178" fmla="*/ 3541110 w 3580066"/>
                <a:gd name="connsiteY178" fmla="*/ 110698 h 255953"/>
                <a:gd name="connsiteX179" fmla="*/ 3541110 w 3580066"/>
                <a:gd name="connsiteY179" fmla="*/ 2970 h 255953"/>
                <a:gd name="connsiteX180" fmla="*/ 3580066 w 3580066"/>
                <a:gd name="connsiteY180" fmla="*/ 2970 h 2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580066" h="255953">
                  <a:moveTo>
                    <a:pt x="146113" y="165847"/>
                  </a:moveTo>
                  <a:lnTo>
                    <a:pt x="146113" y="3065"/>
                  </a:lnTo>
                  <a:lnTo>
                    <a:pt x="184880" y="3065"/>
                  </a:lnTo>
                  <a:lnTo>
                    <a:pt x="184880" y="165847"/>
                  </a:lnTo>
                  <a:cubicBezTo>
                    <a:pt x="185452" y="214996"/>
                    <a:pt x="146113" y="255382"/>
                    <a:pt x="96964" y="255954"/>
                  </a:cubicBezTo>
                  <a:cubicBezTo>
                    <a:pt x="95536" y="255954"/>
                    <a:pt x="94107" y="255954"/>
                    <a:pt x="92583" y="255954"/>
                  </a:cubicBezTo>
                  <a:cubicBezTo>
                    <a:pt x="42672" y="255954"/>
                    <a:pt x="0" y="220521"/>
                    <a:pt x="0" y="165943"/>
                  </a:cubicBezTo>
                  <a:lnTo>
                    <a:pt x="0" y="3160"/>
                  </a:lnTo>
                  <a:lnTo>
                    <a:pt x="39148" y="3160"/>
                  </a:lnTo>
                  <a:lnTo>
                    <a:pt x="39148" y="165943"/>
                  </a:lnTo>
                  <a:cubicBezTo>
                    <a:pt x="39148" y="195470"/>
                    <a:pt x="63151" y="219473"/>
                    <a:pt x="92678" y="219473"/>
                  </a:cubicBezTo>
                  <a:cubicBezTo>
                    <a:pt x="122206" y="219473"/>
                    <a:pt x="146209" y="195470"/>
                    <a:pt x="146209" y="165943"/>
                  </a:cubicBezTo>
                  <a:lnTo>
                    <a:pt x="146113" y="165943"/>
                  </a:lnTo>
                  <a:close/>
                  <a:moveTo>
                    <a:pt x="434435" y="252239"/>
                  </a:moveTo>
                  <a:lnTo>
                    <a:pt x="398621" y="252239"/>
                  </a:lnTo>
                  <a:lnTo>
                    <a:pt x="291560" y="73931"/>
                  </a:lnTo>
                  <a:lnTo>
                    <a:pt x="291560" y="252239"/>
                  </a:lnTo>
                  <a:lnTo>
                    <a:pt x="253460" y="252239"/>
                  </a:lnTo>
                  <a:lnTo>
                    <a:pt x="253460" y="3065"/>
                  </a:lnTo>
                  <a:lnTo>
                    <a:pt x="290417" y="3065"/>
                  </a:lnTo>
                  <a:lnTo>
                    <a:pt x="396335" y="179944"/>
                  </a:lnTo>
                  <a:lnTo>
                    <a:pt x="396335" y="3065"/>
                  </a:lnTo>
                  <a:lnTo>
                    <a:pt x="434435" y="3065"/>
                  </a:lnTo>
                  <a:lnTo>
                    <a:pt x="434435" y="252239"/>
                  </a:lnTo>
                  <a:close/>
                  <a:moveTo>
                    <a:pt x="497014" y="3065"/>
                  </a:moveTo>
                  <a:lnTo>
                    <a:pt x="535114" y="3065"/>
                  </a:lnTo>
                  <a:lnTo>
                    <a:pt x="535114" y="252239"/>
                  </a:lnTo>
                  <a:lnTo>
                    <a:pt x="497014" y="252239"/>
                  </a:lnTo>
                  <a:lnTo>
                    <a:pt x="497014" y="3065"/>
                  </a:lnTo>
                  <a:close/>
                  <a:moveTo>
                    <a:pt x="622935" y="3065"/>
                  </a:moveTo>
                  <a:lnTo>
                    <a:pt x="676180" y="188231"/>
                  </a:lnTo>
                  <a:lnTo>
                    <a:pt x="729710" y="3065"/>
                  </a:lnTo>
                  <a:lnTo>
                    <a:pt x="769525" y="3065"/>
                  </a:lnTo>
                  <a:lnTo>
                    <a:pt x="694372" y="252239"/>
                  </a:lnTo>
                  <a:lnTo>
                    <a:pt x="658558" y="252239"/>
                  </a:lnTo>
                  <a:lnTo>
                    <a:pt x="583025" y="3065"/>
                  </a:lnTo>
                  <a:lnTo>
                    <a:pt x="623125" y="3065"/>
                  </a:lnTo>
                  <a:close/>
                  <a:moveTo>
                    <a:pt x="813911" y="3065"/>
                  </a:moveTo>
                  <a:lnTo>
                    <a:pt x="964025" y="3065"/>
                  </a:lnTo>
                  <a:lnTo>
                    <a:pt x="964025" y="38212"/>
                  </a:lnTo>
                  <a:lnTo>
                    <a:pt x="852297" y="38212"/>
                  </a:lnTo>
                  <a:lnTo>
                    <a:pt x="852297" y="111936"/>
                  </a:lnTo>
                  <a:lnTo>
                    <a:pt x="949928" y="111936"/>
                  </a:lnTo>
                  <a:lnTo>
                    <a:pt x="949928" y="146988"/>
                  </a:lnTo>
                  <a:lnTo>
                    <a:pt x="852297" y="146988"/>
                  </a:lnTo>
                  <a:lnTo>
                    <a:pt x="852297" y="216806"/>
                  </a:lnTo>
                  <a:lnTo>
                    <a:pt x="967645" y="216806"/>
                  </a:lnTo>
                  <a:lnTo>
                    <a:pt x="967645" y="251953"/>
                  </a:lnTo>
                  <a:lnTo>
                    <a:pt x="813911" y="251953"/>
                  </a:lnTo>
                  <a:lnTo>
                    <a:pt x="813911" y="3160"/>
                  </a:lnTo>
                  <a:close/>
                  <a:moveTo>
                    <a:pt x="1200436" y="252239"/>
                  </a:moveTo>
                  <a:lnTo>
                    <a:pt x="1153763" y="252239"/>
                  </a:lnTo>
                  <a:lnTo>
                    <a:pt x="1091565" y="160799"/>
                  </a:lnTo>
                  <a:lnTo>
                    <a:pt x="1064800" y="160799"/>
                  </a:lnTo>
                  <a:lnTo>
                    <a:pt x="1064800" y="252239"/>
                  </a:lnTo>
                  <a:lnTo>
                    <a:pt x="1026128" y="252239"/>
                  </a:lnTo>
                  <a:lnTo>
                    <a:pt x="1026128" y="3065"/>
                  </a:lnTo>
                  <a:lnTo>
                    <a:pt x="1123379" y="3065"/>
                  </a:lnTo>
                  <a:cubicBezTo>
                    <a:pt x="1176909" y="3065"/>
                    <a:pt x="1199483" y="42499"/>
                    <a:pt x="1199483" y="82218"/>
                  </a:cubicBezTo>
                  <a:cubicBezTo>
                    <a:pt x="1199483" y="118794"/>
                    <a:pt x="1181005" y="154227"/>
                    <a:pt x="1135094" y="159180"/>
                  </a:cubicBezTo>
                  <a:lnTo>
                    <a:pt x="1200245" y="252144"/>
                  </a:lnTo>
                  <a:close/>
                  <a:moveTo>
                    <a:pt x="1064895" y="38117"/>
                  </a:moveTo>
                  <a:lnTo>
                    <a:pt x="1064895" y="125271"/>
                  </a:lnTo>
                  <a:lnTo>
                    <a:pt x="1120616" y="125271"/>
                  </a:lnTo>
                  <a:cubicBezTo>
                    <a:pt x="1148524" y="125271"/>
                    <a:pt x="1159669" y="103173"/>
                    <a:pt x="1159669" y="81837"/>
                  </a:cubicBezTo>
                  <a:cubicBezTo>
                    <a:pt x="1159669" y="60501"/>
                    <a:pt x="1148810" y="38022"/>
                    <a:pt x="1121569" y="38022"/>
                  </a:cubicBezTo>
                  <a:lnTo>
                    <a:pt x="1064895" y="38022"/>
                  </a:lnTo>
                  <a:close/>
                  <a:moveTo>
                    <a:pt x="1290256" y="179849"/>
                  </a:moveTo>
                  <a:cubicBezTo>
                    <a:pt x="1291019" y="200137"/>
                    <a:pt x="1310164" y="220711"/>
                    <a:pt x="1339882" y="220711"/>
                  </a:cubicBezTo>
                  <a:cubicBezTo>
                    <a:pt x="1369600" y="220711"/>
                    <a:pt x="1384364" y="204805"/>
                    <a:pt x="1386935" y="186707"/>
                  </a:cubicBezTo>
                  <a:cubicBezTo>
                    <a:pt x="1388364" y="163561"/>
                    <a:pt x="1370648" y="151560"/>
                    <a:pt x="1347502" y="146131"/>
                  </a:cubicBezTo>
                  <a:lnTo>
                    <a:pt x="1315974" y="138225"/>
                  </a:lnTo>
                  <a:cubicBezTo>
                    <a:pt x="1262444" y="123747"/>
                    <a:pt x="1254062" y="93362"/>
                    <a:pt x="1254062" y="71550"/>
                  </a:cubicBezTo>
                  <a:cubicBezTo>
                    <a:pt x="1254062" y="28878"/>
                    <a:pt x="1292162" y="303"/>
                    <a:pt x="1336072" y="303"/>
                  </a:cubicBezTo>
                  <a:cubicBezTo>
                    <a:pt x="1379982" y="303"/>
                    <a:pt x="1417034" y="28878"/>
                    <a:pt x="1417034" y="74026"/>
                  </a:cubicBezTo>
                  <a:lnTo>
                    <a:pt x="1378934" y="74026"/>
                  </a:lnTo>
                  <a:cubicBezTo>
                    <a:pt x="1378934" y="51262"/>
                    <a:pt x="1361218" y="35926"/>
                    <a:pt x="1335500" y="35926"/>
                  </a:cubicBezTo>
                  <a:cubicBezTo>
                    <a:pt x="1312736" y="35926"/>
                    <a:pt x="1292447" y="49642"/>
                    <a:pt x="1292447" y="70312"/>
                  </a:cubicBezTo>
                  <a:cubicBezTo>
                    <a:pt x="1292447" y="79837"/>
                    <a:pt x="1296067" y="95267"/>
                    <a:pt x="1325785" y="102887"/>
                  </a:cubicBezTo>
                  <a:lnTo>
                    <a:pt x="1357598" y="111174"/>
                  </a:lnTo>
                  <a:cubicBezTo>
                    <a:pt x="1407890" y="124604"/>
                    <a:pt x="1428845" y="152798"/>
                    <a:pt x="1424940" y="188517"/>
                  </a:cubicBezTo>
                  <a:cubicBezTo>
                    <a:pt x="1421321" y="227569"/>
                    <a:pt x="1387697" y="255192"/>
                    <a:pt x="1339977" y="255192"/>
                  </a:cubicBezTo>
                  <a:cubicBezTo>
                    <a:pt x="1288256" y="255192"/>
                    <a:pt x="1252156" y="219759"/>
                    <a:pt x="1252156" y="179087"/>
                  </a:cubicBezTo>
                  <a:lnTo>
                    <a:pt x="1290256" y="179754"/>
                  </a:lnTo>
                  <a:close/>
                  <a:moveTo>
                    <a:pt x="1475041" y="2970"/>
                  </a:moveTo>
                  <a:lnTo>
                    <a:pt x="1513141" y="2970"/>
                  </a:lnTo>
                  <a:lnTo>
                    <a:pt x="1513141" y="252144"/>
                  </a:lnTo>
                  <a:lnTo>
                    <a:pt x="1475041" y="252144"/>
                  </a:lnTo>
                  <a:lnTo>
                    <a:pt x="1475041" y="2970"/>
                  </a:lnTo>
                  <a:close/>
                  <a:moveTo>
                    <a:pt x="1557147" y="2970"/>
                  </a:moveTo>
                  <a:lnTo>
                    <a:pt x="1742980" y="2970"/>
                  </a:lnTo>
                  <a:lnTo>
                    <a:pt x="1742980" y="38784"/>
                  </a:lnTo>
                  <a:lnTo>
                    <a:pt x="1669732" y="38784"/>
                  </a:lnTo>
                  <a:lnTo>
                    <a:pt x="1669732" y="252239"/>
                  </a:lnTo>
                  <a:lnTo>
                    <a:pt x="1630680" y="252239"/>
                  </a:lnTo>
                  <a:lnTo>
                    <a:pt x="1630680" y="38879"/>
                  </a:lnTo>
                  <a:lnTo>
                    <a:pt x="1557338" y="38879"/>
                  </a:lnTo>
                  <a:lnTo>
                    <a:pt x="1557338" y="2970"/>
                  </a:lnTo>
                  <a:close/>
                  <a:moveTo>
                    <a:pt x="1861375" y="252144"/>
                  </a:moveTo>
                  <a:lnTo>
                    <a:pt x="1861375" y="137939"/>
                  </a:lnTo>
                  <a:lnTo>
                    <a:pt x="1766221" y="3065"/>
                  </a:lnTo>
                  <a:lnTo>
                    <a:pt x="1812227" y="3065"/>
                  </a:lnTo>
                  <a:lnTo>
                    <a:pt x="1880997" y="102125"/>
                  </a:lnTo>
                  <a:lnTo>
                    <a:pt x="1950434" y="3065"/>
                  </a:lnTo>
                  <a:lnTo>
                    <a:pt x="1996440" y="3065"/>
                  </a:lnTo>
                  <a:lnTo>
                    <a:pt x="1900619" y="138320"/>
                  </a:lnTo>
                  <a:lnTo>
                    <a:pt x="1900619" y="252525"/>
                  </a:lnTo>
                  <a:lnTo>
                    <a:pt x="1861566" y="252144"/>
                  </a:lnTo>
                  <a:close/>
                  <a:moveTo>
                    <a:pt x="2238566" y="17"/>
                  </a:moveTo>
                  <a:cubicBezTo>
                    <a:pt x="2309146" y="-1126"/>
                    <a:pt x="2367248" y="55262"/>
                    <a:pt x="2368391" y="125842"/>
                  </a:cubicBezTo>
                  <a:cubicBezTo>
                    <a:pt x="2369534" y="196423"/>
                    <a:pt x="2313146" y="254525"/>
                    <a:pt x="2242566" y="255668"/>
                  </a:cubicBezTo>
                  <a:cubicBezTo>
                    <a:pt x="2171986" y="256811"/>
                    <a:pt x="2113883" y="200423"/>
                    <a:pt x="2112740" y="129843"/>
                  </a:cubicBezTo>
                  <a:cubicBezTo>
                    <a:pt x="2112740" y="129271"/>
                    <a:pt x="2112740" y="128605"/>
                    <a:pt x="2112740" y="128033"/>
                  </a:cubicBezTo>
                  <a:cubicBezTo>
                    <a:pt x="2111788" y="58310"/>
                    <a:pt x="2167604" y="970"/>
                    <a:pt x="2237327" y="17"/>
                  </a:cubicBezTo>
                  <a:cubicBezTo>
                    <a:pt x="2237708" y="17"/>
                    <a:pt x="2238184" y="17"/>
                    <a:pt x="2238566" y="17"/>
                  </a:cubicBezTo>
                  <a:close/>
                  <a:moveTo>
                    <a:pt x="2238566" y="218140"/>
                  </a:moveTo>
                  <a:cubicBezTo>
                    <a:pt x="2288381" y="219664"/>
                    <a:pt x="2330006" y="180516"/>
                    <a:pt x="2331530" y="130700"/>
                  </a:cubicBezTo>
                  <a:cubicBezTo>
                    <a:pt x="2333054" y="80884"/>
                    <a:pt x="2293906" y="39260"/>
                    <a:pt x="2244090" y="37736"/>
                  </a:cubicBezTo>
                  <a:cubicBezTo>
                    <a:pt x="2194274" y="36212"/>
                    <a:pt x="2152650" y="75360"/>
                    <a:pt x="2151126" y="125176"/>
                  </a:cubicBezTo>
                  <a:cubicBezTo>
                    <a:pt x="2151126" y="126128"/>
                    <a:pt x="2151126" y="127081"/>
                    <a:pt x="2151126" y="128128"/>
                  </a:cubicBezTo>
                  <a:cubicBezTo>
                    <a:pt x="2150078" y="176896"/>
                    <a:pt x="2188750" y="217187"/>
                    <a:pt x="2237423" y="218235"/>
                  </a:cubicBezTo>
                  <a:cubicBezTo>
                    <a:pt x="2237804" y="218235"/>
                    <a:pt x="2238184" y="218235"/>
                    <a:pt x="2238566" y="218235"/>
                  </a:cubicBezTo>
                  <a:lnTo>
                    <a:pt x="2238566" y="218235"/>
                  </a:lnTo>
                  <a:close/>
                  <a:moveTo>
                    <a:pt x="2413349" y="2970"/>
                  </a:moveTo>
                  <a:lnTo>
                    <a:pt x="2561558" y="2970"/>
                  </a:lnTo>
                  <a:lnTo>
                    <a:pt x="2561558" y="38117"/>
                  </a:lnTo>
                  <a:lnTo>
                    <a:pt x="2451640" y="38117"/>
                  </a:lnTo>
                  <a:lnTo>
                    <a:pt x="2451640" y="111841"/>
                  </a:lnTo>
                  <a:lnTo>
                    <a:pt x="2538413" y="111841"/>
                  </a:lnTo>
                  <a:lnTo>
                    <a:pt x="2538413" y="146893"/>
                  </a:lnTo>
                  <a:lnTo>
                    <a:pt x="2451640" y="146893"/>
                  </a:lnTo>
                  <a:lnTo>
                    <a:pt x="2451640" y="251572"/>
                  </a:lnTo>
                  <a:lnTo>
                    <a:pt x="2413540" y="251572"/>
                  </a:lnTo>
                  <a:lnTo>
                    <a:pt x="2413349" y="2970"/>
                  </a:lnTo>
                  <a:close/>
                  <a:moveTo>
                    <a:pt x="2842260" y="165752"/>
                  </a:moveTo>
                  <a:lnTo>
                    <a:pt x="2842260" y="2970"/>
                  </a:lnTo>
                  <a:lnTo>
                    <a:pt x="2881027" y="2970"/>
                  </a:lnTo>
                  <a:lnTo>
                    <a:pt x="2881027" y="165752"/>
                  </a:lnTo>
                  <a:cubicBezTo>
                    <a:pt x="2881598" y="214901"/>
                    <a:pt x="2842260" y="255287"/>
                    <a:pt x="2793111" y="255859"/>
                  </a:cubicBezTo>
                  <a:cubicBezTo>
                    <a:pt x="2791682" y="255859"/>
                    <a:pt x="2790254" y="255859"/>
                    <a:pt x="2788730" y="255859"/>
                  </a:cubicBezTo>
                  <a:cubicBezTo>
                    <a:pt x="2738819" y="255859"/>
                    <a:pt x="2696147" y="220426"/>
                    <a:pt x="2696147" y="165847"/>
                  </a:cubicBezTo>
                  <a:lnTo>
                    <a:pt x="2696147" y="3065"/>
                  </a:lnTo>
                  <a:lnTo>
                    <a:pt x="2735199" y="3065"/>
                  </a:lnTo>
                  <a:lnTo>
                    <a:pt x="2735199" y="165847"/>
                  </a:lnTo>
                  <a:cubicBezTo>
                    <a:pt x="2735199" y="195375"/>
                    <a:pt x="2759202" y="219378"/>
                    <a:pt x="2788730" y="219378"/>
                  </a:cubicBezTo>
                  <a:cubicBezTo>
                    <a:pt x="2818257" y="219378"/>
                    <a:pt x="2842260" y="195375"/>
                    <a:pt x="2842260" y="165847"/>
                  </a:cubicBezTo>
                  <a:close/>
                  <a:moveTo>
                    <a:pt x="2930461" y="2970"/>
                  </a:moveTo>
                  <a:lnTo>
                    <a:pt x="3116390" y="2970"/>
                  </a:lnTo>
                  <a:lnTo>
                    <a:pt x="3116390" y="38784"/>
                  </a:lnTo>
                  <a:lnTo>
                    <a:pt x="3043047" y="38784"/>
                  </a:lnTo>
                  <a:lnTo>
                    <a:pt x="3043047" y="252239"/>
                  </a:lnTo>
                  <a:lnTo>
                    <a:pt x="3003995" y="252239"/>
                  </a:lnTo>
                  <a:lnTo>
                    <a:pt x="3003995" y="38879"/>
                  </a:lnTo>
                  <a:lnTo>
                    <a:pt x="2930652" y="38879"/>
                  </a:lnTo>
                  <a:lnTo>
                    <a:pt x="2930652" y="2970"/>
                  </a:lnTo>
                  <a:close/>
                  <a:moveTo>
                    <a:pt x="3280315" y="190422"/>
                  </a:moveTo>
                  <a:lnTo>
                    <a:pt x="3179826" y="190422"/>
                  </a:lnTo>
                  <a:lnTo>
                    <a:pt x="3155919" y="252715"/>
                  </a:lnTo>
                  <a:lnTo>
                    <a:pt x="3115056" y="252715"/>
                  </a:lnTo>
                  <a:lnTo>
                    <a:pt x="3208782" y="3065"/>
                  </a:lnTo>
                  <a:lnTo>
                    <a:pt x="3250406" y="3065"/>
                  </a:lnTo>
                  <a:lnTo>
                    <a:pt x="3344418" y="252239"/>
                  </a:lnTo>
                  <a:lnTo>
                    <a:pt x="3303937" y="252239"/>
                  </a:lnTo>
                  <a:lnTo>
                    <a:pt x="3280220" y="190422"/>
                  </a:lnTo>
                  <a:close/>
                  <a:moveTo>
                    <a:pt x="3192780" y="156037"/>
                  </a:moveTo>
                  <a:lnTo>
                    <a:pt x="3267266" y="156037"/>
                  </a:lnTo>
                  <a:lnTo>
                    <a:pt x="3230023" y="51357"/>
                  </a:lnTo>
                  <a:lnTo>
                    <a:pt x="3192685" y="156037"/>
                  </a:lnTo>
                  <a:close/>
                  <a:moveTo>
                    <a:pt x="3580066" y="2970"/>
                  </a:moveTo>
                  <a:lnTo>
                    <a:pt x="3580066" y="252144"/>
                  </a:lnTo>
                  <a:lnTo>
                    <a:pt x="3541014" y="252144"/>
                  </a:lnTo>
                  <a:lnTo>
                    <a:pt x="3541014" y="145845"/>
                  </a:lnTo>
                  <a:lnTo>
                    <a:pt x="3428619" y="145845"/>
                  </a:lnTo>
                  <a:lnTo>
                    <a:pt x="3428619" y="252144"/>
                  </a:lnTo>
                  <a:lnTo>
                    <a:pt x="3390519" y="252144"/>
                  </a:lnTo>
                  <a:lnTo>
                    <a:pt x="3390519" y="2970"/>
                  </a:lnTo>
                  <a:lnTo>
                    <a:pt x="3428619" y="2970"/>
                  </a:lnTo>
                  <a:lnTo>
                    <a:pt x="3428619" y="110698"/>
                  </a:lnTo>
                  <a:lnTo>
                    <a:pt x="3541110" y="110698"/>
                  </a:lnTo>
                  <a:lnTo>
                    <a:pt x="3541110" y="2970"/>
                  </a:lnTo>
                  <a:lnTo>
                    <a:pt x="3580066" y="2970"/>
                  </a:lnTo>
                  <a:close/>
                </a:path>
              </a:pathLst>
            </a:custGeom>
            <a:grpFill/>
            <a:ln w="0" cap="flat">
              <a:noFill/>
              <a:prstDash val="solid"/>
              <a:miter/>
            </a:ln>
          </p:spPr>
          <p:txBody>
            <a:bodyPr rtlCol="0" anchor="ctr"/>
            <a:lstStyle/>
            <a:p>
              <a:endParaRPr lang="en-GB"/>
            </a:p>
          </p:txBody>
        </p:sp>
        <p:grpSp>
          <p:nvGrpSpPr>
            <p:cNvPr id="30" name="Graphic 25">
              <a:extLst>
                <a:ext uri="{FF2B5EF4-FFF2-40B4-BE49-F238E27FC236}">
                  <a16:creationId xmlns:a16="http://schemas.microsoft.com/office/drawing/2014/main" id="{F460DB7C-76D3-5719-D2D5-5FEA63C3A55D}"/>
                </a:ext>
              </a:extLst>
            </p:cNvPr>
            <p:cNvGrpSpPr/>
            <p:nvPr/>
          </p:nvGrpSpPr>
          <p:grpSpPr>
            <a:xfrm>
              <a:off x="6455388" y="4102692"/>
              <a:ext cx="1601438" cy="1455705"/>
              <a:chOff x="3324225" y="2700241"/>
              <a:chExt cx="1601438" cy="1455705"/>
            </a:xfrm>
            <a:grpFill/>
          </p:grpSpPr>
          <p:sp>
            <p:nvSpPr>
              <p:cNvPr id="31" name="Free-form: Shape 30">
                <a:extLst>
                  <a:ext uri="{FF2B5EF4-FFF2-40B4-BE49-F238E27FC236}">
                    <a16:creationId xmlns:a16="http://schemas.microsoft.com/office/drawing/2014/main" id="{90E18380-1A2C-CB24-AF43-F73EB3BF1A79}"/>
                  </a:ext>
                </a:extLst>
              </p:cNvPr>
              <p:cNvSpPr/>
              <p:nvPr/>
            </p:nvSpPr>
            <p:spPr>
              <a:xfrm>
                <a:off x="4540585" y="3230022"/>
                <a:ext cx="239250" cy="787908"/>
              </a:xfrm>
              <a:custGeom>
                <a:avLst/>
                <a:gdLst>
                  <a:gd name="connsiteX0" fmla="*/ 14270 w 239250"/>
                  <a:gd name="connsiteY0" fmla="*/ 87440 h 787908"/>
                  <a:gd name="connsiteX1" fmla="*/ 91994 w 239250"/>
                  <a:gd name="connsiteY1" fmla="*/ 12954 h 787908"/>
                  <a:gd name="connsiteX2" fmla="*/ 239251 w 239250"/>
                  <a:gd name="connsiteY2" fmla="*/ 549307 h 787908"/>
                  <a:gd name="connsiteX3" fmla="*/ 239251 w 239250"/>
                  <a:gd name="connsiteY3" fmla="*/ 635603 h 787908"/>
                  <a:gd name="connsiteX4" fmla="*/ 85993 w 239250"/>
                  <a:gd name="connsiteY4" fmla="*/ 787908 h 787908"/>
                  <a:gd name="connsiteX5" fmla="*/ 239251 w 239250"/>
                  <a:gd name="connsiteY5" fmla="*/ 0 h 787908"/>
                  <a:gd name="connsiteX6" fmla="*/ 239251 w 239250"/>
                  <a:gd name="connsiteY6" fmla="*/ 201263 h 787908"/>
                  <a:gd name="connsiteX7" fmla="*/ 210676 w 239250"/>
                  <a:gd name="connsiteY7" fmla="*/ 173927 h 787908"/>
                  <a:gd name="connsiteX8" fmla="*/ 172576 w 239250"/>
                  <a:gd name="connsiteY8" fmla="*/ 175165 h 787908"/>
                  <a:gd name="connsiteX9" fmla="*/ 172576 w 239250"/>
                  <a:gd name="connsiteY9" fmla="*/ 213265 h 787908"/>
                  <a:gd name="connsiteX10" fmla="*/ 239251 w 239250"/>
                  <a:gd name="connsiteY10" fmla="*/ 276511 h 787908"/>
                  <a:gd name="connsiteX11" fmla="*/ 239251 w 239250"/>
                  <a:gd name="connsiteY11" fmla="*/ 350234 h 787908"/>
                  <a:gd name="connsiteX12" fmla="*/ 101709 w 239250"/>
                  <a:gd name="connsiteY12" fmla="*/ 343757 h 787908"/>
                  <a:gd name="connsiteX13" fmla="*/ 73134 w 239250"/>
                  <a:gd name="connsiteY13" fmla="*/ 369570 h 787908"/>
                  <a:gd name="connsiteX14" fmla="*/ 73134 w 239250"/>
                  <a:gd name="connsiteY14" fmla="*/ 369570 h 787908"/>
                  <a:gd name="connsiteX15" fmla="*/ 98090 w 239250"/>
                  <a:gd name="connsiteY15" fmla="*/ 398717 h 787908"/>
                  <a:gd name="connsiteX16" fmla="*/ 239155 w 239250"/>
                  <a:gd name="connsiteY16" fmla="*/ 405289 h 787908"/>
                  <a:gd name="connsiteX17" fmla="*/ 239155 w 239250"/>
                  <a:gd name="connsiteY17" fmla="*/ 486728 h 787908"/>
                  <a:gd name="connsiteX18" fmla="*/ 89136 w 239250"/>
                  <a:gd name="connsiteY18" fmla="*/ 545973 h 787908"/>
                  <a:gd name="connsiteX19" fmla="*/ 73230 w 239250"/>
                  <a:gd name="connsiteY19" fmla="*/ 583121 h 787908"/>
                  <a:gd name="connsiteX20" fmla="*/ 73230 w 239250"/>
                  <a:gd name="connsiteY20" fmla="*/ 583216 h 787908"/>
                  <a:gd name="connsiteX21" fmla="*/ 109615 w 239250"/>
                  <a:gd name="connsiteY21" fmla="*/ 600742 h 787908"/>
                  <a:gd name="connsiteX22" fmla="*/ 109615 w 239250"/>
                  <a:gd name="connsiteY22" fmla="*/ 600742 h 787908"/>
                  <a:gd name="connsiteX23" fmla="*/ 238965 w 239250"/>
                  <a:gd name="connsiteY23" fmla="*/ 548831 h 787908"/>
                  <a:gd name="connsiteX24" fmla="*/ 239155 w 239250"/>
                  <a:gd name="connsiteY24" fmla="*/ 549211 h 78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50" h="787908">
                    <a:moveTo>
                      <a:pt x="14270" y="87440"/>
                    </a:moveTo>
                    <a:cubicBezTo>
                      <a:pt x="36273" y="66580"/>
                      <a:pt x="61895" y="37052"/>
                      <a:pt x="91994" y="12954"/>
                    </a:cubicBezTo>
                    <a:moveTo>
                      <a:pt x="239251" y="549307"/>
                    </a:moveTo>
                    <a:lnTo>
                      <a:pt x="239251" y="635603"/>
                    </a:lnTo>
                    <a:lnTo>
                      <a:pt x="85993" y="787908"/>
                    </a:lnTo>
                    <a:cubicBezTo>
                      <a:pt x="-131844" y="356330"/>
                      <a:pt x="118569" y="176879"/>
                      <a:pt x="239251" y="0"/>
                    </a:cubicBezTo>
                    <a:lnTo>
                      <a:pt x="239251" y="201263"/>
                    </a:lnTo>
                    <a:lnTo>
                      <a:pt x="210676" y="173927"/>
                    </a:lnTo>
                    <a:cubicBezTo>
                      <a:pt x="199817" y="163830"/>
                      <a:pt x="182767" y="164402"/>
                      <a:pt x="172576" y="175165"/>
                    </a:cubicBezTo>
                    <a:cubicBezTo>
                      <a:pt x="162098" y="185738"/>
                      <a:pt x="162098" y="202692"/>
                      <a:pt x="172576" y="213265"/>
                    </a:cubicBezTo>
                    <a:lnTo>
                      <a:pt x="239251" y="276511"/>
                    </a:lnTo>
                    <a:lnTo>
                      <a:pt x="239251" y="350234"/>
                    </a:lnTo>
                    <a:lnTo>
                      <a:pt x="101709" y="343757"/>
                    </a:lnTo>
                    <a:cubicBezTo>
                      <a:pt x="86660" y="342995"/>
                      <a:pt x="73897" y="354521"/>
                      <a:pt x="73134" y="369570"/>
                    </a:cubicBezTo>
                    <a:cubicBezTo>
                      <a:pt x="73134" y="369570"/>
                      <a:pt x="73134" y="369570"/>
                      <a:pt x="73134" y="369570"/>
                    </a:cubicBezTo>
                    <a:cubicBezTo>
                      <a:pt x="72087" y="384524"/>
                      <a:pt x="83136" y="397478"/>
                      <a:pt x="98090" y="398717"/>
                    </a:cubicBezTo>
                    <a:lnTo>
                      <a:pt x="239155" y="405289"/>
                    </a:lnTo>
                    <a:lnTo>
                      <a:pt x="239155" y="486728"/>
                    </a:lnTo>
                    <a:lnTo>
                      <a:pt x="89136" y="545973"/>
                    </a:lnTo>
                    <a:cubicBezTo>
                      <a:pt x="74468" y="551783"/>
                      <a:pt x="67324" y="568452"/>
                      <a:pt x="73230" y="583121"/>
                    </a:cubicBezTo>
                    <a:cubicBezTo>
                      <a:pt x="73230" y="583121"/>
                      <a:pt x="73230" y="583121"/>
                      <a:pt x="73230" y="583216"/>
                    </a:cubicBezTo>
                    <a:cubicBezTo>
                      <a:pt x="78468" y="598075"/>
                      <a:pt x="94756" y="605981"/>
                      <a:pt x="109615" y="600742"/>
                    </a:cubicBezTo>
                    <a:cubicBezTo>
                      <a:pt x="109615" y="600742"/>
                      <a:pt x="109615" y="600742"/>
                      <a:pt x="109615" y="600742"/>
                    </a:cubicBezTo>
                    <a:lnTo>
                      <a:pt x="238965" y="548831"/>
                    </a:lnTo>
                    <a:lnTo>
                      <a:pt x="239155" y="549211"/>
                    </a:lnTo>
                    <a:close/>
                  </a:path>
                </a:pathLst>
              </a:custGeom>
              <a:grp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62F2006-9A28-34B9-1DEB-A2620F546A41}"/>
                  </a:ext>
                </a:extLst>
              </p:cNvPr>
              <p:cNvSpPr/>
              <p:nvPr/>
            </p:nvSpPr>
            <p:spPr>
              <a:xfrm>
                <a:off x="3324225" y="2700241"/>
                <a:ext cx="1601438" cy="1455705"/>
              </a:xfrm>
              <a:custGeom>
                <a:avLst/>
                <a:gdLst>
                  <a:gd name="connsiteX0" fmla="*/ 1337977 w 1601438"/>
                  <a:gd name="connsiteY0" fmla="*/ 82201 h 1455705"/>
                  <a:gd name="connsiteX1" fmla="*/ 1377315 w 1601438"/>
                  <a:gd name="connsiteY1" fmla="*/ 124206 h 1455705"/>
                  <a:gd name="connsiteX2" fmla="*/ 1400747 w 1601438"/>
                  <a:gd name="connsiteY2" fmla="*/ 126016 h 1455705"/>
                  <a:gd name="connsiteX3" fmla="*/ 1401509 w 1601438"/>
                  <a:gd name="connsiteY3" fmla="*/ 102489 h 1455705"/>
                  <a:gd name="connsiteX4" fmla="*/ 1356836 w 1601438"/>
                  <a:gd name="connsiteY4" fmla="*/ 54864 h 1455705"/>
                  <a:gd name="connsiteX5" fmla="*/ 1410557 w 1601438"/>
                  <a:gd name="connsiteY5" fmla="*/ 0 h 1455705"/>
                  <a:gd name="connsiteX6" fmla="*/ 1601438 w 1601438"/>
                  <a:gd name="connsiteY6" fmla="*/ 0 h 1455705"/>
                  <a:gd name="connsiteX7" fmla="*/ 1601438 w 1601438"/>
                  <a:gd name="connsiteY7" fmla="*/ 437864 h 1455705"/>
                  <a:gd name="connsiteX8" fmla="*/ 1503331 w 1601438"/>
                  <a:gd name="connsiteY8" fmla="*/ 437864 h 1455705"/>
                  <a:gd name="connsiteX9" fmla="*/ 1463802 w 1601438"/>
                  <a:gd name="connsiteY9" fmla="*/ 233553 h 1455705"/>
                  <a:gd name="connsiteX10" fmla="*/ 1180910 w 1601438"/>
                  <a:gd name="connsiteY10" fmla="*/ 1435703 h 1455705"/>
                  <a:gd name="connsiteX11" fmla="*/ 1163765 w 1601438"/>
                  <a:gd name="connsiteY11" fmla="*/ 1455706 h 1455705"/>
                  <a:gd name="connsiteX12" fmla="*/ 437769 w 1601438"/>
                  <a:gd name="connsiteY12" fmla="*/ 1455706 h 1455705"/>
                  <a:gd name="connsiteX13" fmla="*/ 146304 w 1601438"/>
                  <a:gd name="connsiteY13" fmla="*/ 1165289 h 1455705"/>
                  <a:gd name="connsiteX14" fmla="*/ 146304 w 1601438"/>
                  <a:gd name="connsiteY14" fmla="*/ 437579 h 1455705"/>
                  <a:gd name="connsiteX15" fmla="*/ 0 w 1601438"/>
                  <a:gd name="connsiteY15" fmla="*/ 437579 h 1455705"/>
                  <a:gd name="connsiteX16" fmla="*/ 0 w 1601438"/>
                  <a:gd name="connsiteY16" fmla="*/ 95 h 1455705"/>
                  <a:gd name="connsiteX17" fmla="*/ 727901 w 1601438"/>
                  <a:gd name="connsiteY17" fmla="*/ 95 h 1455705"/>
                  <a:gd name="connsiteX18" fmla="*/ 727901 w 1601438"/>
                  <a:gd name="connsiteY18" fmla="*/ 437960 h 1455705"/>
                  <a:gd name="connsiteX19" fmla="*/ 581882 w 1601438"/>
                  <a:gd name="connsiteY19" fmla="*/ 437960 h 1455705"/>
                  <a:gd name="connsiteX20" fmla="*/ 581882 w 1601438"/>
                  <a:gd name="connsiteY20" fmla="*/ 1017937 h 1455705"/>
                  <a:gd name="connsiteX21" fmla="*/ 1019747 w 1601438"/>
                  <a:gd name="connsiteY21" fmla="*/ 1017937 h 1455705"/>
                  <a:gd name="connsiteX22" fmla="*/ 1019747 w 1601438"/>
                  <a:gd name="connsiteY22" fmla="*/ 437483 h 1455705"/>
                  <a:gd name="connsiteX23" fmla="*/ 873728 w 1601438"/>
                  <a:gd name="connsiteY23" fmla="*/ 437483 h 1455705"/>
                  <a:gd name="connsiteX24" fmla="*/ 873728 w 1601438"/>
                  <a:gd name="connsiteY24" fmla="*/ 95 h 1455705"/>
                  <a:gd name="connsiteX25" fmla="*/ 1343025 w 1601438"/>
                  <a:gd name="connsiteY25" fmla="*/ 95 h 1455705"/>
                  <a:gd name="connsiteX26" fmla="*/ 1230535 w 1601438"/>
                  <a:gd name="connsiteY26" fmla="*/ 617411 h 1455705"/>
                  <a:gd name="connsiteX27" fmla="*/ 1308259 w 1601438"/>
                  <a:gd name="connsiteY27" fmla="*/ 542925 h 1455705"/>
                  <a:gd name="connsiteX28" fmla="*/ 1276064 w 1601438"/>
                  <a:gd name="connsiteY28" fmla="*/ 468725 h 1455705"/>
                  <a:gd name="connsiteX29" fmla="*/ 1433417 w 1601438"/>
                  <a:gd name="connsiteY29" fmla="*/ 407765 h 1455705"/>
                  <a:gd name="connsiteX30" fmla="*/ 1443895 w 1601438"/>
                  <a:gd name="connsiteY30" fmla="*/ 384810 h 1455705"/>
                  <a:gd name="connsiteX31" fmla="*/ 1420939 w 1601438"/>
                  <a:gd name="connsiteY31" fmla="*/ 374333 h 1455705"/>
                  <a:gd name="connsiteX32" fmla="*/ 1267778 w 1601438"/>
                  <a:gd name="connsiteY32" fmla="*/ 433673 h 1455705"/>
                  <a:gd name="connsiteX33" fmla="*/ 1261967 w 1601438"/>
                  <a:gd name="connsiteY33" fmla="*/ 321278 h 1455705"/>
                  <a:gd name="connsiteX34" fmla="*/ 1416082 w 1601438"/>
                  <a:gd name="connsiteY34" fmla="*/ 316516 h 1455705"/>
                  <a:gd name="connsiteX35" fmla="*/ 1433417 w 1601438"/>
                  <a:gd name="connsiteY35" fmla="*/ 298704 h 1455705"/>
                  <a:gd name="connsiteX36" fmla="*/ 1415225 w 1601438"/>
                  <a:gd name="connsiteY36" fmla="*/ 281750 h 1455705"/>
                  <a:gd name="connsiteX37" fmla="*/ 1265587 w 1601438"/>
                  <a:gd name="connsiteY37" fmla="*/ 286322 h 1455705"/>
                  <a:gd name="connsiteX38" fmla="*/ 1288542 w 1601438"/>
                  <a:gd name="connsiteY38" fmla="*/ 187452 h 1455705"/>
                  <a:gd name="connsiteX39" fmla="*/ 1394746 w 1601438"/>
                  <a:gd name="connsiteY39" fmla="*/ 222314 h 1455705"/>
                  <a:gd name="connsiteX40" fmla="*/ 1416844 w 1601438"/>
                  <a:gd name="connsiteY40" fmla="*/ 212122 h 1455705"/>
                  <a:gd name="connsiteX41" fmla="*/ 1405985 w 1601438"/>
                  <a:gd name="connsiteY41" fmla="*/ 190405 h 1455705"/>
                  <a:gd name="connsiteX42" fmla="*/ 1300258 w 1601438"/>
                  <a:gd name="connsiteY42" fmla="*/ 155639 h 1455705"/>
                  <a:gd name="connsiteX43" fmla="*/ 1337977 w 1601438"/>
                  <a:gd name="connsiteY43" fmla="*/ 82296 h 1455705"/>
                  <a:gd name="connsiteX44" fmla="*/ 1337977 w 1601438"/>
                  <a:gd name="connsiteY44" fmla="*/ 82296 h 14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01438" h="1455705">
                    <a:moveTo>
                      <a:pt x="1337977" y="82201"/>
                    </a:moveTo>
                    <a:lnTo>
                      <a:pt x="1377315" y="124206"/>
                    </a:lnTo>
                    <a:cubicBezTo>
                      <a:pt x="1383316" y="131159"/>
                      <a:pt x="1393793" y="131921"/>
                      <a:pt x="1400747" y="126016"/>
                    </a:cubicBezTo>
                    <a:cubicBezTo>
                      <a:pt x="1407414" y="119729"/>
                      <a:pt x="1407795" y="109252"/>
                      <a:pt x="1401509" y="102489"/>
                    </a:cubicBezTo>
                    <a:lnTo>
                      <a:pt x="1356836" y="54864"/>
                    </a:lnTo>
                    <a:cubicBezTo>
                      <a:pt x="1372076" y="34195"/>
                      <a:pt x="1390174" y="15716"/>
                      <a:pt x="1410557" y="0"/>
                    </a:cubicBezTo>
                    <a:lnTo>
                      <a:pt x="1601438" y="0"/>
                    </a:lnTo>
                    <a:lnTo>
                      <a:pt x="1601438" y="437864"/>
                    </a:lnTo>
                    <a:lnTo>
                      <a:pt x="1503331" y="437864"/>
                    </a:lnTo>
                    <a:cubicBezTo>
                      <a:pt x="1522381" y="377190"/>
                      <a:pt x="1516856" y="312134"/>
                      <a:pt x="1463802" y="233553"/>
                    </a:cubicBezTo>
                    <a:cubicBezTo>
                      <a:pt x="1609725" y="598361"/>
                      <a:pt x="853631" y="586835"/>
                      <a:pt x="1180910" y="1435703"/>
                    </a:cubicBezTo>
                    <a:lnTo>
                      <a:pt x="1163765" y="1455706"/>
                    </a:lnTo>
                    <a:lnTo>
                      <a:pt x="437769" y="1455706"/>
                    </a:lnTo>
                    <a:lnTo>
                      <a:pt x="146304" y="1165289"/>
                    </a:lnTo>
                    <a:lnTo>
                      <a:pt x="146304" y="437579"/>
                    </a:lnTo>
                    <a:lnTo>
                      <a:pt x="0" y="437579"/>
                    </a:lnTo>
                    <a:lnTo>
                      <a:pt x="0" y="95"/>
                    </a:lnTo>
                    <a:lnTo>
                      <a:pt x="727901" y="95"/>
                    </a:lnTo>
                    <a:lnTo>
                      <a:pt x="727901" y="437960"/>
                    </a:lnTo>
                    <a:lnTo>
                      <a:pt x="581882" y="437960"/>
                    </a:lnTo>
                    <a:lnTo>
                      <a:pt x="581882" y="1017937"/>
                    </a:lnTo>
                    <a:lnTo>
                      <a:pt x="1019747" y="1017937"/>
                    </a:lnTo>
                    <a:lnTo>
                      <a:pt x="1019747" y="437483"/>
                    </a:lnTo>
                    <a:lnTo>
                      <a:pt x="873728" y="437483"/>
                    </a:lnTo>
                    <a:lnTo>
                      <a:pt x="873728" y="95"/>
                    </a:lnTo>
                    <a:lnTo>
                      <a:pt x="1343025" y="95"/>
                    </a:lnTo>
                    <a:cubicBezTo>
                      <a:pt x="1189768" y="114300"/>
                      <a:pt x="1096232" y="410147"/>
                      <a:pt x="1230535" y="617411"/>
                    </a:cubicBezTo>
                    <a:cubicBezTo>
                      <a:pt x="1252538" y="596551"/>
                      <a:pt x="1278160" y="567023"/>
                      <a:pt x="1308259" y="542925"/>
                    </a:cubicBezTo>
                    <a:cubicBezTo>
                      <a:pt x="1294352" y="519684"/>
                      <a:pt x="1283589" y="494729"/>
                      <a:pt x="1276064" y="468725"/>
                    </a:cubicBezTo>
                    <a:lnTo>
                      <a:pt x="1433417" y="407765"/>
                    </a:lnTo>
                    <a:cubicBezTo>
                      <a:pt x="1442657" y="404336"/>
                      <a:pt x="1447324" y="394049"/>
                      <a:pt x="1443895" y="384810"/>
                    </a:cubicBezTo>
                    <a:cubicBezTo>
                      <a:pt x="1440466" y="375571"/>
                      <a:pt x="1430179" y="370904"/>
                      <a:pt x="1420939" y="374333"/>
                    </a:cubicBezTo>
                    <a:lnTo>
                      <a:pt x="1267778" y="433673"/>
                    </a:lnTo>
                    <a:cubicBezTo>
                      <a:pt x="1261110" y="396621"/>
                      <a:pt x="1259110" y="358807"/>
                      <a:pt x="1261967" y="321278"/>
                    </a:cubicBezTo>
                    <a:lnTo>
                      <a:pt x="1416082" y="316516"/>
                    </a:lnTo>
                    <a:cubicBezTo>
                      <a:pt x="1425797" y="316325"/>
                      <a:pt x="1433513" y="308420"/>
                      <a:pt x="1433417" y="298704"/>
                    </a:cubicBezTo>
                    <a:cubicBezTo>
                      <a:pt x="1433036" y="288989"/>
                      <a:pt x="1424940" y="281464"/>
                      <a:pt x="1415225" y="281750"/>
                    </a:cubicBezTo>
                    <a:lnTo>
                      <a:pt x="1265587" y="286322"/>
                    </a:lnTo>
                    <a:cubicBezTo>
                      <a:pt x="1270159" y="252698"/>
                      <a:pt x="1277874" y="219647"/>
                      <a:pt x="1288542" y="187452"/>
                    </a:cubicBezTo>
                    <a:lnTo>
                      <a:pt x="1394746" y="222314"/>
                    </a:lnTo>
                    <a:cubicBezTo>
                      <a:pt x="1403699" y="225552"/>
                      <a:pt x="1413510" y="220980"/>
                      <a:pt x="1416844" y="212122"/>
                    </a:cubicBezTo>
                    <a:cubicBezTo>
                      <a:pt x="1419797" y="203168"/>
                      <a:pt x="1414939" y="193453"/>
                      <a:pt x="1405985" y="190405"/>
                    </a:cubicBezTo>
                    <a:lnTo>
                      <a:pt x="1300258" y="155639"/>
                    </a:lnTo>
                    <a:cubicBezTo>
                      <a:pt x="1310640" y="130112"/>
                      <a:pt x="1323308" y="105537"/>
                      <a:pt x="1337977" y="82296"/>
                    </a:cubicBezTo>
                    <a:lnTo>
                      <a:pt x="1337977" y="82296"/>
                    </a:lnTo>
                    <a:close/>
                  </a:path>
                </a:pathLst>
              </a:custGeom>
              <a:grpFill/>
              <a:ln w="0" cap="flat">
                <a:noFill/>
                <a:prstDash val="solid"/>
                <a:miter/>
              </a:ln>
            </p:spPr>
            <p:txBody>
              <a:bodyPr rtlCol="0" anchor="ctr"/>
              <a:lstStyle/>
              <a:p>
                <a:endParaRPr lang="en-GB"/>
              </a:p>
            </p:txBody>
          </p:sp>
        </p:grpSp>
      </p:grpSp>
      <p:grpSp>
        <p:nvGrpSpPr>
          <p:cNvPr id="9" name="Group 8">
            <a:extLst>
              <a:ext uri="{FF2B5EF4-FFF2-40B4-BE49-F238E27FC236}">
                <a16:creationId xmlns:a16="http://schemas.microsoft.com/office/drawing/2014/main" id="{A61FF2F9-8B13-7FBB-4F51-C16EA0EAA49B}"/>
              </a:ext>
            </a:extLst>
          </p:cNvPr>
          <p:cNvGrpSpPr/>
          <p:nvPr userDrawn="1"/>
        </p:nvGrpSpPr>
        <p:grpSpPr>
          <a:xfrm>
            <a:off x="-3424512" y="-1"/>
            <a:ext cx="3208421" cy="6857999"/>
            <a:chOff x="-3424512" y="-1"/>
            <a:chExt cx="3208421" cy="6857999"/>
          </a:xfrm>
        </p:grpSpPr>
        <p:sp>
          <p:nvSpPr>
            <p:cNvPr id="10" name="Rectangle 9">
              <a:extLst>
                <a:ext uri="{FF2B5EF4-FFF2-40B4-BE49-F238E27FC236}">
                  <a16:creationId xmlns:a16="http://schemas.microsoft.com/office/drawing/2014/main" id="{D14E09CA-EE25-7762-0F56-32270C8EF91A}"/>
                </a:ext>
              </a:extLst>
            </p:cNvPr>
            <p:cNvSpPr/>
            <p:nvPr userDrawn="1"/>
          </p:nvSpPr>
          <p:spPr>
            <a:xfrm>
              <a:off x="-3424512" y="-1"/>
              <a:ext cx="3208421"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Box 10">
              <a:extLst>
                <a:ext uri="{FF2B5EF4-FFF2-40B4-BE49-F238E27FC236}">
                  <a16:creationId xmlns:a16="http://schemas.microsoft.com/office/drawing/2014/main" id="{45CFD8C6-1A3E-BE47-AFE1-FF8AC090ECFB}"/>
                </a:ext>
              </a:extLst>
            </p:cNvPr>
            <p:cNvSpPr txBox="1"/>
            <p:nvPr userDrawn="1"/>
          </p:nvSpPr>
          <p:spPr>
            <a:xfrm>
              <a:off x="-3267122" y="150741"/>
              <a:ext cx="2941768" cy="584775"/>
            </a:xfrm>
            <a:prstGeom prst="rect">
              <a:avLst/>
            </a:prstGeom>
            <a:noFill/>
          </p:spPr>
          <p:txBody>
            <a:bodyPr wrap="square" rtlCol="0">
              <a:spAutoFit/>
            </a:bodyPr>
            <a:lstStyle/>
            <a:p>
              <a:r>
                <a:rPr lang="en-GB" sz="3200" b="1">
                  <a:solidFill>
                    <a:schemeClr val="accent1"/>
                  </a:solidFill>
                </a:rPr>
                <a:t>Instruction: </a:t>
              </a:r>
            </a:p>
          </p:txBody>
        </p:sp>
        <p:sp>
          <p:nvSpPr>
            <p:cNvPr id="12" name="TextBox 11">
              <a:extLst>
                <a:ext uri="{FF2B5EF4-FFF2-40B4-BE49-F238E27FC236}">
                  <a16:creationId xmlns:a16="http://schemas.microsoft.com/office/drawing/2014/main" id="{ED0A3B1B-4D30-C17A-3681-0E8ACD7F91E2}"/>
                </a:ext>
              </a:extLst>
            </p:cNvPr>
            <p:cNvSpPr txBox="1"/>
            <p:nvPr userDrawn="1"/>
          </p:nvSpPr>
          <p:spPr>
            <a:xfrm>
              <a:off x="-3267122" y="818147"/>
              <a:ext cx="2941768" cy="923330"/>
            </a:xfrm>
            <a:prstGeom prst="rect">
              <a:avLst/>
            </a:prstGeom>
            <a:noFill/>
          </p:spPr>
          <p:txBody>
            <a:bodyPr wrap="square" rtlCol="0">
              <a:spAutoFit/>
            </a:bodyPr>
            <a:lstStyle/>
            <a:p>
              <a:r>
                <a:rPr lang="en-GB"/>
                <a:t>1. To underline keyword in title text box, highlight selected word</a:t>
              </a:r>
            </a:p>
          </p:txBody>
        </p:sp>
        <p:pic>
          <p:nvPicPr>
            <p:cNvPr id="13" name="Picture 12">
              <a:extLst>
                <a:ext uri="{FF2B5EF4-FFF2-40B4-BE49-F238E27FC236}">
                  <a16:creationId xmlns:a16="http://schemas.microsoft.com/office/drawing/2014/main" id="{340F09E7-E27B-338D-2D35-7931B8A228F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43860" y="1824108"/>
              <a:ext cx="875152" cy="905001"/>
            </a:xfrm>
            <a:prstGeom prst="rect">
              <a:avLst/>
            </a:prstGeom>
            <a:ln>
              <a:solidFill>
                <a:schemeClr val="accent6"/>
              </a:solidFill>
            </a:ln>
          </p:spPr>
        </p:pic>
        <p:sp>
          <p:nvSpPr>
            <p:cNvPr id="14" name="TextBox 13">
              <a:extLst>
                <a:ext uri="{FF2B5EF4-FFF2-40B4-BE49-F238E27FC236}">
                  <a16:creationId xmlns:a16="http://schemas.microsoft.com/office/drawing/2014/main" id="{6586E84F-19E8-41EE-17DF-AEF022419DDC}"/>
                </a:ext>
              </a:extLst>
            </p:cNvPr>
            <p:cNvSpPr txBox="1"/>
            <p:nvPr userDrawn="1"/>
          </p:nvSpPr>
          <p:spPr>
            <a:xfrm>
              <a:off x="-3267122" y="2906262"/>
              <a:ext cx="2502568" cy="1477328"/>
            </a:xfrm>
            <a:prstGeom prst="rect">
              <a:avLst/>
            </a:prstGeom>
            <a:noFill/>
          </p:spPr>
          <p:txBody>
            <a:bodyPr wrap="square" rtlCol="0">
              <a:spAutoFit/>
            </a:bodyPr>
            <a:lstStyle/>
            <a:p>
              <a:r>
                <a:rPr lang="en-GB"/>
                <a:t>2. Then go to the </a:t>
              </a:r>
              <a:r>
                <a:rPr lang="en-GB" b="1"/>
                <a:t>‘Bold’ </a:t>
              </a:r>
              <a:r>
                <a:rPr lang="en-GB"/>
                <a:t>option in the toolbar and then </a:t>
              </a:r>
              <a:br>
                <a:rPr lang="en-GB"/>
              </a:br>
              <a:r>
                <a:rPr lang="en-GB"/>
                <a:t>the </a:t>
              </a:r>
              <a:r>
                <a:rPr lang="en-GB" b="1"/>
                <a:t>‘underline’ </a:t>
              </a:r>
              <a:r>
                <a:rPr lang="en-GB"/>
                <a:t>option after.</a:t>
              </a:r>
            </a:p>
          </p:txBody>
        </p:sp>
        <p:pic>
          <p:nvPicPr>
            <p:cNvPr id="20" name="Picture 19">
              <a:extLst>
                <a:ext uri="{FF2B5EF4-FFF2-40B4-BE49-F238E27FC236}">
                  <a16:creationId xmlns:a16="http://schemas.microsoft.com/office/drawing/2014/main" id="{191429A7-777F-8B4E-BFB1-7E5389908C0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62788" b="-62788"/>
            <a:stretch/>
          </p:blipFill>
          <p:spPr>
            <a:xfrm>
              <a:off x="-3143862" y="4212225"/>
              <a:ext cx="1654280" cy="1614671"/>
            </a:xfrm>
            <a:prstGeom prst="rect">
              <a:avLst/>
            </a:prstGeom>
          </p:spPr>
        </p:pic>
        <p:sp>
          <p:nvSpPr>
            <p:cNvPr id="21" name="Frame 20">
              <a:extLst>
                <a:ext uri="{FF2B5EF4-FFF2-40B4-BE49-F238E27FC236}">
                  <a16:creationId xmlns:a16="http://schemas.microsoft.com/office/drawing/2014/main" id="{FB3394AA-AB5B-4F5A-557C-27F448B60E11}"/>
                </a:ext>
              </a:extLst>
            </p:cNvPr>
            <p:cNvSpPr/>
            <p:nvPr userDrawn="1"/>
          </p:nvSpPr>
          <p:spPr>
            <a:xfrm>
              <a:off x="-3095847"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22" name="Frame 21">
              <a:extLst>
                <a:ext uri="{FF2B5EF4-FFF2-40B4-BE49-F238E27FC236}">
                  <a16:creationId xmlns:a16="http://schemas.microsoft.com/office/drawing/2014/main" id="{93FACE6F-7406-1A3E-DF8B-EBAB709D8230}"/>
                </a:ext>
              </a:extLst>
            </p:cNvPr>
            <p:cNvSpPr/>
            <p:nvPr userDrawn="1"/>
          </p:nvSpPr>
          <p:spPr>
            <a:xfrm>
              <a:off x="-2236570" y="4640680"/>
              <a:ext cx="720000" cy="724776"/>
            </a:xfrm>
            <a:prstGeom prst="frame">
              <a:avLst>
                <a:gd name="adj1" fmla="val 2285"/>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sp>
        <p:nvSpPr>
          <p:cNvPr id="37" name="TextBox 36">
            <a:extLst>
              <a:ext uri="{FF2B5EF4-FFF2-40B4-BE49-F238E27FC236}">
                <a16:creationId xmlns:a16="http://schemas.microsoft.com/office/drawing/2014/main" id="{E133DF31-76A4-F844-04AD-D6C2EDF5DC8D}"/>
              </a:ext>
            </a:extLst>
          </p:cNvPr>
          <p:cNvSpPr txBox="1"/>
          <p:nvPr userDrawn="1"/>
        </p:nvSpPr>
        <p:spPr>
          <a:xfrm>
            <a:off x="274320" y="6375028"/>
            <a:ext cx="3028950" cy="215444"/>
          </a:xfrm>
          <a:prstGeom prst="rect">
            <a:avLst/>
          </a:prstGeom>
          <a:noFill/>
        </p:spPr>
        <p:txBody>
          <a:bodyPr wrap="square">
            <a:spAutoFit/>
          </a:bodyPr>
          <a:lstStyle/>
          <a:p>
            <a:r>
              <a:rPr lang="en-US" sz="800" b="0" i="0" u="none" strike="noStrike" kern="0" spc="70">
                <a:solidFill>
                  <a:schemeClr val="bg1"/>
                </a:solidFill>
                <a:effectLst/>
                <a:latin typeface="+mn-lt"/>
                <a:ea typeface="Times New Roman" panose="02020603050405020304" pitchFamily="18" charset="0"/>
                <a:cs typeface="Sofia Pro Light"/>
              </a:rPr>
              <a:t>© UNIVERSITY OF UTAH HEALTH</a:t>
            </a:r>
            <a:endParaRPr lang="en-US">
              <a:solidFill>
                <a:schemeClr val="bg1"/>
              </a:solidFill>
              <a:latin typeface="+mn-lt"/>
            </a:endParaRPr>
          </a:p>
        </p:txBody>
      </p:sp>
    </p:spTree>
    <p:extLst>
      <p:ext uri="{BB962C8B-B14F-4D97-AF65-F5344CB8AC3E}">
        <p14:creationId xmlns:p14="http://schemas.microsoft.com/office/powerpoint/2010/main" val="33302219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5352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B68-9BCF-F91B-E4EB-02D41D561D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F723DF-D94B-D6C0-8EB1-CF230FAFA3EC}"/>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909F3A-1D6D-2698-2EA2-1D4E1108AAAA}"/>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5" name="Footer Placeholder 4">
            <a:extLst>
              <a:ext uri="{FF2B5EF4-FFF2-40B4-BE49-F238E27FC236}">
                <a16:creationId xmlns:a16="http://schemas.microsoft.com/office/drawing/2014/main" id="{9F0C227A-020C-E96D-C162-83B95D400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35A04-BDB1-13BD-B1EB-3EE5CE9B7AA5}"/>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7585192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9C3F-3985-1BAD-DA3B-0B6CE8050B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F4ADB-B79A-F2B4-FAC2-FE05716152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53A9-133E-38C3-B093-34732AF45E24}"/>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5" name="Footer Placeholder 4">
            <a:extLst>
              <a:ext uri="{FF2B5EF4-FFF2-40B4-BE49-F238E27FC236}">
                <a16:creationId xmlns:a16="http://schemas.microsoft.com/office/drawing/2014/main" id="{476FD69E-12AD-25E3-B3AC-795C86165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A7284-DA16-712B-E66B-3CC6539D3DEF}"/>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14796427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CBB4-4CC5-06DC-B71F-CC965970ADD4}"/>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8C1ED-7311-6A4B-5848-F08380785702}"/>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C75478-4E75-9F7F-3CB0-D6A15B85AF4B}"/>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5" name="Footer Placeholder 4">
            <a:extLst>
              <a:ext uri="{FF2B5EF4-FFF2-40B4-BE49-F238E27FC236}">
                <a16:creationId xmlns:a16="http://schemas.microsoft.com/office/drawing/2014/main" id="{3D6EA484-EB86-BADB-70DB-13C737622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6EAC1-E8EF-A21E-CBBA-08C41B2C7E44}"/>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9795786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F82F-6323-0F8E-72C8-09D2019DF0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D04125-2808-C9C5-5A67-F5E35116EA0F}"/>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FCBD5-8C7A-0101-E547-E9F603EC0B12}"/>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632C5-3D34-C451-7BDF-9479FED62EB9}"/>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6" name="Footer Placeholder 5">
            <a:extLst>
              <a:ext uri="{FF2B5EF4-FFF2-40B4-BE49-F238E27FC236}">
                <a16:creationId xmlns:a16="http://schemas.microsoft.com/office/drawing/2014/main" id="{5C8AFDDB-5AAB-439F-697A-DED2FE53F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9DD48-9C0A-953D-9579-2787345BF6AC}"/>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8160323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8B402-E988-232C-70F1-5549226CD831}"/>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8AE5BB-12D1-A996-4142-0A7ED5521A58}"/>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4A8DD8-3FF9-D368-1BA9-3CCB111E29CE}"/>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A0DA19-1D4C-5809-2371-98A213F99D37}"/>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85441D-D610-2227-915D-2F57F90B0670}"/>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9FB693-44F8-E719-B986-40CDF1AE720D}"/>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8" name="Footer Placeholder 7">
            <a:extLst>
              <a:ext uri="{FF2B5EF4-FFF2-40B4-BE49-F238E27FC236}">
                <a16:creationId xmlns:a16="http://schemas.microsoft.com/office/drawing/2014/main" id="{30A8A1FE-613C-61B7-4A5D-2C13F5D343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12003-4D1F-1ABE-4A35-0ED90BB76B21}"/>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13898829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750F-ACC3-11F6-D9E5-96C7B5FB29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026F80-E78C-878C-9FD8-CB12345E1F1A}"/>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4" name="Footer Placeholder 3">
            <a:extLst>
              <a:ext uri="{FF2B5EF4-FFF2-40B4-BE49-F238E27FC236}">
                <a16:creationId xmlns:a16="http://schemas.microsoft.com/office/drawing/2014/main" id="{652CAB79-7E1D-6957-91C3-FCCDA940D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A01E4-5130-8E28-1E7B-F5C243FF9B39}"/>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32044025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s x3">
    <p:spTree>
      <p:nvGrpSpPr>
        <p:cNvPr id="1" name=""/>
        <p:cNvGrpSpPr/>
        <p:nvPr/>
      </p:nvGrpSpPr>
      <p:grpSpPr>
        <a:xfrm>
          <a:off x="0" y="0"/>
          <a:ext cx="0" cy="0"/>
          <a:chOff x="0" y="0"/>
          <a:chExt cx="0" cy="0"/>
        </a:xfrm>
      </p:grpSpPr>
      <p:sp>
        <p:nvSpPr>
          <p:cNvPr id="47" name="Picture Placeholder 3">
            <a:extLst>
              <a:ext uri="{FF2B5EF4-FFF2-40B4-BE49-F238E27FC236}">
                <a16:creationId xmlns:a16="http://schemas.microsoft.com/office/drawing/2014/main" id="{E5527100-A0BE-9E5F-BCF0-550C9E08DF29}"/>
              </a:ext>
            </a:extLst>
          </p:cNvPr>
          <p:cNvSpPr>
            <a:spLocks noGrp="1"/>
          </p:cNvSpPr>
          <p:nvPr>
            <p:ph type="pic" sz="quarter" idx="17" hasCustomPrompt="1"/>
          </p:nvPr>
        </p:nvSpPr>
        <p:spPr>
          <a:xfrm>
            <a:off x="6249988" y="0"/>
            <a:ext cx="5942012" cy="2743200"/>
          </a:xfrm>
          <a:solidFill>
            <a:schemeClr val="accent5"/>
          </a:solidFill>
        </p:spPr>
        <p:txBody>
          <a:bodyPr tIns="1097280" anchor="ctr" anchorCtr="0"/>
          <a:lstStyle>
            <a:lvl1pPr marL="0" indent="0" algn="ctr">
              <a:buNone/>
              <a:defRPr b="1"/>
            </a:lvl1pPr>
          </a:lstStyle>
          <a:p>
            <a:r>
              <a:rPr lang="en-GB"/>
              <a:t>Click icon to insert picture.</a:t>
            </a:r>
          </a:p>
        </p:txBody>
      </p:sp>
      <p:sp>
        <p:nvSpPr>
          <p:cNvPr id="48" name="Picture Placeholder 3">
            <a:extLst>
              <a:ext uri="{FF2B5EF4-FFF2-40B4-BE49-F238E27FC236}">
                <a16:creationId xmlns:a16="http://schemas.microsoft.com/office/drawing/2014/main" id="{DDB54451-9D10-8852-2ED1-4E654FF6A697}"/>
              </a:ext>
            </a:extLst>
          </p:cNvPr>
          <p:cNvSpPr>
            <a:spLocks noGrp="1"/>
          </p:cNvSpPr>
          <p:nvPr>
            <p:ph type="pic" sz="quarter" idx="18" hasCustomPrompt="1"/>
          </p:nvPr>
        </p:nvSpPr>
        <p:spPr>
          <a:xfrm>
            <a:off x="0" y="1"/>
            <a:ext cx="5942012" cy="5826896"/>
          </a:xfrm>
          <a:solidFill>
            <a:schemeClr val="accent5"/>
          </a:solidFill>
        </p:spPr>
        <p:txBody>
          <a:bodyPr tIns="1097280" anchor="ctr" anchorCtr="0"/>
          <a:lstStyle>
            <a:lvl1pPr marL="0" indent="0" algn="ctr">
              <a:buNone/>
              <a:defRPr b="1"/>
            </a:lvl1pPr>
          </a:lstStyle>
          <a:p>
            <a:r>
              <a:rPr lang="en-GB"/>
              <a:t>Click icon to insert picture.</a:t>
            </a:r>
          </a:p>
        </p:txBody>
      </p:sp>
      <p:sp>
        <p:nvSpPr>
          <p:cNvPr id="6" name="Picture Placeholder 3">
            <a:extLst>
              <a:ext uri="{FF2B5EF4-FFF2-40B4-BE49-F238E27FC236}">
                <a16:creationId xmlns:a16="http://schemas.microsoft.com/office/drawing/2014/main" id="{438578BC-EF98-02EA-3F15-975F9E263202}"/>
              </a:ext>
            </a:extLst>
          </p:cNvPr>
          <p:cNvSpPr>
            <a:spLocks noGrp="1"/>
          </p:cNvSpPr>
          <p:nvPr>
            <p:ph type="pic" sz="quarter" idx="19" hasCustomPrompt="1"/>
          </p:nvPr>
        </p:nvSpPr>
        <p:spPr>
          <a:xfrm>
            <a:off x="6249988" y="3083696"/>
            <a:ext cx="5942012" cy="2743200"/>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969480FA-7679-1F5B-4CA4-606B3B755DC2}"/>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50F4555F-DD86-6119-F3B9-47B974911744}"/>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8BC7EA4-621B-8D70-E4F1-88D3BBB623B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C8063C40-9262-07C2-B955-C0FEA4628A73}"/>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6932155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7C06BC-FCF1-278E-B8AF-53093C588F0E}"/>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3" name="Footer Placeholder 2">
            <a:extLst>
              <a:ext uri="{FF2B5EF4-FFF2-40B4-BE49-F238E27FC236}">
                <a16:creationId xmlns:a16="http://schemas.microsoft.com/office/drawing/2014/main" id="{27D83876-EBA3-AE7F-E1D7-D73AED2E3D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6B2F97-B61A-DF8A-1C28-ED211A422152}"/>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9829123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A3F7-DCAE-57FE-4983-E783F4D7FFE6}"/>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402E4-29BE-7126-EFC1-659B079115B0}"/>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03ACC2-924E-7708-C5F4-B49B5CC1A574}"/>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661983FB-7794-F072-F025-2798F5E93FD5}"/>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6" name="Footer Placeholder 5">
            <a:extLst>
              <a:ext uri="{FF2B5EF4-FFF2-40B4-BE49-F238E27FC236}">
                <a16:creationId xmlns:a16="http://schemas.microsoft.com/office/drawing/2014/main" id="{FBB6CF2C-40B9-2FB6-6B60-8F5756CD7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651CA-9BE8-C873-4608-2BA790335664}"/>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6222737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F3E3-C0E2-7395-65CA-FAA3ACBB1195}"/>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E33B62-A1DD-F803-955C-4CD5770C31EF}"/>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C3AAFC37-B83B-3AFE-406E-B3C0D68F036D}"/>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A0E423BC-7A02-2DC6-E3B4-7D672E70DB1F}"/>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6" name="Footer Placeholder 5">
            <a:extLst>
              <a:ext uri="{FF2B5EF4-FFF2-40B4-BE49-F238E27FC236}">
                <a16:creationId xmlns:a16="http://schemas.microsoft.com/office/drawing/2014/main" id="{7D55C84D-4260-C6C4-799E-B47E1A8472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3F8D8D-DE6A-9D1B-7E2A-8970BFF15D1A}"/>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3054662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2F298-FF00-E4D0-7FB6-BB1222C484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530821-C09B-836A-58DF-9533DE8063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945A4-D17F-AE6F-C84D-8C4C4343774D}"/>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5" name="Footer Placeholder 4">
            <a:extLst>
              <a:ext uri="{FF2B5EF4-FFF2-40B4-BE49-F238E27FC236}">
                <a16:creationId xmlns:a16="http://schemas.microsoft.com/office/drawing/2014/main" id="{F3810071-B7F2-F59A-8CEA-0A100B1E9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21794-B0ED-05BC-5827-FA0763125A74}"/>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41482487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C26E91-BC63-82C5-0C75-26AFE94E5806}"/>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1ADE3B-BC31-548E-A8B6-AEFC1F46D049}"/>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C833B-D0C6-9038-1CBB-00E4B1D6D8D0}"/>
              </a:ext>
            </a:extLst>
          </p:cNvPr>
          <p:cNvSpPr>
            <a:spLocks noGrp="1"/>
          </p:cNvSpPr>
          <p:nvPr>
            <p:ph type="dt" sz="half" idx="10"/>
          </p:nvPr>
        </p:nvSpPr>
        <p:spPr/>
        <p:txBody>
          <a:bodyPr/>
          <a:lstStyle/>
          <a:p>
            <a:fld id="{76399945-D843-8842-B38C-B4F3172CF8F3}" type="datetimeFigureOut">
              <a:rPr lang="en-US" smtClean="0"/>
              <a:t>5/19/2026</a:t>
            </a:fld>
            <a:endParaRPr lang="en-US"/>
          </a:p>
        </p:txBody>
      </p:sp>
      <p:sp>
        <p:nvSpPr>
          <p:cNvPr id="5" name="Footer Placeholder 4">
            <a:extLst>
              <a:ext uri="{FF2B5EF4-FFF2-40B4-BE49-F238E27FC236}">
                <a16:creationId xmlns:a16="http://schemas.microsoft.com/office/drawing/2014/main" id="{98517328-5948-2B6B-2239-D3CE7CA4C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DC1F4-8AF9-B03F-1EB8-89FB47243316}"/>
              </a:ext>
            </a:extLst>
          </p:cNvPr>
          <p:cNvSpPr>
            <a:spLocks noGrp="1"/>
          </p:cNvSpPr>
          <p:nvPr>
            <p:ph type="sldNum" sz="quarter" idx="12"/>
          </p:nvPr>
        </p:nvSpPr>
        <p:spPr/>
        <p:txBody>
          <a:bodyPr/>
          <a:lstStyle/>
          <a:p>
            <a:fld id="{C648462B-715C-1E4D-9520-9419D7087136}" type="slidenum">
              <a:rPr lang="en-US" smtClean="0"/>
              <a:t>‹#›</a:t>
            </a:fld>
            <a:endParaRPr lang="en-US"/>
          </a:p>
        </p:txBody>
      </p:sp>
    </p:spTree>
    <p:extLst>
      <p:ext uri="{BB962C8B-B14F-4D97-AF65-F5344CB8AC3E}">
        <p14:creationId xmlns:p14="http://schemas.microsoft.com/office/powerpoint/2010/main" val="13212792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ody Style A 01">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524256" y="1"/>
            <a:ext cx="11160644" cy="881595"/>
          </a:xfrm>
          <a:prstGeom prst="rect">
            <a:avLst/>
          </a:prstGeom>
        </p:spPr>
        <p:txBody>
          <a:bodyPr vert="horz" lIns="0" tIns="36576" rIns="0" bIns="0" rtlCol="0" anchor="ct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3">
            <a:extLst>
              <a:ext uri="{FF2B5EF4-FFF2-40B4-BE49-F238E27FC236}">
                <a16:creationId xmlns:a16="http://schemas.microsoft.com/office/drawing/2014/main" id="{61F0E583-1429-7545-B06A-7C14253C655A}"/>
              </a:ext>
            </a:extLst>
          </p:cNvPr>
          <p:cNvSpPr>
            <a:spLocks noGrp="1"/>
          </p:cNvSpPr>
          <p:nvPr>
            <p:ph idx="1"/>
          </p:nvPr>
        </p:nvSpPr>
        <p:spPr>
          <a:xfrm>
            <a:off x="527630" y="1117129"/>
            <a:ext cx="11157273" cy="5003531"/>
          </a:xfrm>
          <a:prstGeom prst="rect">
            <a:avLst/>
          </a:prstGeom>
        </p:spPr>
        <p:txBody>
          <a:bodyPr vert="horz" lIns="91440" tIns="45720" rIns="91440" bIns="45720" rtlCol="0">
            <a:normAutofit/>
          </a:bodyPr>
          <a:lstStyle>
            <a:lvl3pPr marL="1071020" indent="-270930"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a:t>Click to edit Master text styles</a:t>
            </a:r>
          </a:p>
          <a:p>
            <a:pPr lvl="1"/>
            <a:r>
              <a:rPr lang="en-US"/>
              <a:t>Second level</a:t>
            </a:r>
          </a:p>
          <a:p>
            <a:pPr marL="1071020" lvl="2" indent="-270930"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a:t>Third level</a:t>
            </a:r>
          </a:p>
        </p:txBody>
      </p:sp>
      <p:sp>
        <p:nvSpPr>
          <p:cNvPr id="2" name="Slide Number Placeholder 1">
            <a:extLst>
              <a:ext uri="{FF2B5EF4-FFF2-40B4-BE49-F238E27FC236}">
                <a16:creationId xmlns:a16="http://schemas.microsoft.com/office/drawing/2014/main" id="{3A7772F6-B613-C340-96BB-EDB8739E6AA4}"/>
              </a:ext>
            </a:extLst>
          </p:cNvPr>
          <p:cNvSpPr>
            <a:spLocks noGrp="1"/>
          </p:cNvSpPr>
          <p:nvPr>
            <p:ph type="sldNum" sz="quarter" idx="10"/>
          </p:nvPr>
        </p:nvSpPr>
        <p:spPr/>
        <p:txBody>
          <a:bodyPr/>
          <a:lstStyle/>
          <a:p>
            <a:r>
              <a:rPr lang="en-US"/>
              <a:t>6-</a:t>
            </a:r>
            <a:fld id="{46FDB4EE-536A-4449-BF24-E81C662A4DA7}" type="slidenum">
              <a:rPr lang="en-US" smtClean="0"/>
              <a:t>‹#›</a:t>
            </a:fld>
            <a:endParaRPr lang="en-US"/>
          </a:p>
        </p:txBody>
      </p:sp>
    </p:spTree>
    <p:extLst>
      <p:ext uri="{BB962C8B-B14F-4D97-AF65-F5344CB8AC3E}">
        <p14:creationId xmlns:p14="http://schemas.microsoft.com/office/powerpoint/2010/main" val="22833504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Chart Content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DABE5E8-0CC9-9DB9-BE83-7986CB21B102}"/>
              </a:ext>
            </a:extLst>
          </p:cNvPr>
          <p:cNvSpPr>
            <a:spLocks noGrp="1"/>
          </p:cNvSpPr>
          <p:nvPr>
            <p:ph sz="quarter" idx="14"/>
          </p:nvPr>
        </p:nvSpPr>
        <p:spPr>
          <a:xfrm>
            <a:off x="901701" y="1616400"/>
            <a:ext cx="10387012" cy="4195762"/>
          </a:xfrm>
        </p:spPr>
        <p:txBody>
          <a:bodyPr/>
          <a:lstStyle>
            <a:lvl1pPr marL="0" indent="0">
              <a:buFontTx/>
              <a:buNone/>
              <a:defRPr sz="1801"/>
            </a:lvl1pPr>
            <a:lvl2pPr marL="457206" indent="0">
              <a:buFontTx/>
              <a:buNone/>
              <a:defRPr sz="1801"/>
            </a:lvl2pPr>
            <a:lvl3pPr marL="914411" indent="0">
              <a:buFontTx/>
              <a:buNone/>
              <a:defRPr sz="1801"/>
            </a:lvl3pPr>
            <a:lvl4pPr marL="1371617" indent="0">
              <a:buFontTx/>
              <a:buNone/>
              <a:defRPr sz="1801"/>
            </a:lvl4pPr>
            <a:lvl5pPr marL="1828823" indent="0">
              <a:buFontTx/>
              <a:buNone/>
              <a:defRPr sz="18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0">
            <a:extLst>
              <a:ext uri="{FF2B5EF4-FFF2-40B4-BE49-F238E27FC236}">
                <a16:creationId xmlns:a16="http://schemas.microsoft.com/office/drawing/2014/main" id="{AEC37EA4-B1C7-CE41-BDA0-FB18689432FB}"/>
              </a:ext>
            </a:extLst>
          </p:cNvPr>
          <p:cNvSpPr>
            <a:spLocks noGrp="1"/>
          </p:cNvSpPr>
          <p:nvPr>
            <p:ph type="title"/>
          </p:nvPr>
        </p:nvSpPr>
        <p:spPr>
          <a:xfrm>
            <a:off x="365760" y="365760"/>
            <a:ext cx="10958514" cy="504000"/>
          </a:xfrm>
        </p:spPr>
        <p:txBody>
          <a:bodyPr/>
          <a:lstStyle>
            <a:lvl1pPr>
              <a:defRPr sz="4000" spc="100" baseline="0"/>
            </a:lvl1pPr>
          </a:lstStyle>
          <a:p>
            <a:r>
              <a:rPr lang="en-US"/>
              <a:t>Click to edit Master title style</a:t>
            </a:r>
            <a:endParaRPr lang="en-GB"/>
          </a:p>
        </p:txBody>
      </p:sp>
      <p:sp>
        <p:nvSpPr>
          <p:cNvPr id="23" name="Text Placeholder 41">
            <a:extLst>
              <a:ext uri="{FF2B5EF4-FFF2-40B4-BE49-F238E27FC236}">
                <a16:creationId xmlns:a16="http://schemas.microsoft.com/office/drawing/2014/main" id="{2B1E35B4-82B6-BEFB-267C-5D807AC10490}"/>
              </a:ext>
            </a:extLst>
          </p:cNvPr>
          <p:cNvSpPr>
            <a:spLocks noGrp="1"/>
          </p:cNvSpPr>
          <p:nvPr>
            <p:ph type="body" sz="quarter" idx="13" hasCustomPrompt="1"/>
          </p:nvPr>
        </p:nvSpPr>
        <p:spPr>
          <a:xfrm>
            <a:off x="365760" y="1095208"/>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22">
            <a:extLst>
              <a:ext uri="{FF2B5EF4-FFF2-40B4-BE49-F238E27FC236}">
                <a16:creationId xmlns:a16="http://schemas.microsoft.com/office/drawing/2014/main" id="{B954005D-9D0C-79BE-BDFF-EBE8804AE1D9}"/>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79CDCA7E-26FB-7BFD-C5BB-D756E0DD4646}"/>
              </a:ext>
            </a:extLst>
          </p:cNvPr>
          <p:cNvSpPr>
            <a:spLocks noGrp="1"/>
          </p:cNvSpPr>
          <p:nvPr>
            <p:ph type="body" sz="quarter" idx="22"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721C146-AB45-7528-B07A-4CC90425BC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8967E0DC-31F0-6BE9-315A-2C4A8478BA65}"/>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2714623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White Title with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1BA729-F9E9-32C8-AFE2-61CB4E6A4BBD}"/>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5" name="Title 1">
            <a:extLst>
              <a:ext uri="{FF2B5EF4-FFF2-40B4-BE49-F238E27FC236}">
                <a16:creationId xmlns:a16="http://schemas.microsoft.com/office/drawing/2014/main" id="{7845F200-AD1B-1C5C-3FB1-1812E6DA39E9}"/>
              </a:ext>
            </a:extLst>
          </p:cNvPr>
          <p:cNvSpPr>
            <a:spLocks noGrp="1"/>
          </p:cNvSpPr>
          <p:nvPr>
            <p:ph type="ctrTitle" hasCustomPrompt="1"/>
          </p:nvPr>
        </p:nvSpPr>
        <p:spPr>
          <a:xfrm>
            <a:off x="287364" y="198267"/>
            <a:ext cx="11617275"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6" name="Date Placeholder 3">
            <a:extLst>
              <a:ext uri="{FF2B5EF4-FFF2-40B4-BE49-F238E27FC236}">
                <a16:creationId xmlns:a16="http://schemas.microsoft.com/office/drawing/2014/main" id="{BE396BDA-FB30-78ED-324F-B788B46638AF}"/>
              </a:ext>
            </a:extLst>
          </p:cNvPr>
          <p:cNvSpPr>
            <a:spLocks noGrp="1"/>
          </p:cNvSpPr>
          <p:nvPr>
            <p:ph type="dt" sz="half" idx="2"/>
          </p:nvPr>
        </p:nvSpPr>
        <p:spPr>
          <a:xfrm>
            <a:off x="9220202"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38CA488D-A902-AC22-4B10-898FCEBA5898}"/>
              </a:ext>
            </a:extLst>
          </p:cNvPr>
          <p:cNvSpPr>
            <a:spLocks noGrp="1"/>
          </p:cNvSpPr>
          <p:nvPr>
            <p:ph type="body" sz="quarter" idx="16" hasCustomPrompt="1"/>
          </p:nvPr>
        </p:nvSpPr>
        <p:spPr>
          <a:xfrm>
            <a:off x="36576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A1207B5A-E151-9239-6566-E0F0DC7D78D5}"/>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1" b="1" spc="0" baseline="0">
                <a:solidFill>
                  <a:schemeClr val="accent1"/>
                </a:solidFill>
                <a:latin typeface="+mj-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1C4A9070-E91F-683F-C87A-CA1B7E747B3F}"/>
              </a:ext>
            </a:extLst>
          </p:cNvPr>
          <p:cNvSpPr>
            <a:spLocks noGrp="1"/>
          </p:cNvSpPr>
          <p:nvPr>
            <p:ph type="body" sz="quarter" idx="15" hasCustomPrompt="1"/>
          </p:nvPr>
        </p:nvSpPr>
        <p:spPr>
          <a:xfrm>
            <a:off x="365761" y="5498593"/>
            <a:ext cx="6495074" cy="728541"/>
          </a:xfrm>
        </p:spPr>
        <p:txBody>
          <a:bodyPr wrap="none" anchor="t">
            <a:noAutofit/>
          </a:bodyPr>
          <a:lstStyle>
            <a:lvl1pPr marL="0" indent="0">
              <a:spcBef>
                <a:spcPts val="0"/>
              </a:spcBef>
              <a:buNone/>
              <a:defRPr sz="1801" b="0" spc="0" baseline="0">
                <a:solidFill>
                  <a:schemeClr val="accent1"/>
                </a:solidFill>
                <a:latin typeface="+mn-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Title of Presenter Here</a:t>
            </a:r>
          </a:p>
          <a:p>
            <a:pPr lvl="0"/>
            <a:r>
              <a:rPr lang="en-GB"/>
              <a:t>Two Lines</a:t>
            </a:r>
          </a:p>
        </p:txBody>
      </p:sp>
      <p:pic>
        <p:nvPicPr>
          <p:cNvPr id="10" name="Graphic 9">
            <a:extLst>
              <a:ext uri="{FF2B5EF4-FFF2-40B4-BE49-F238E27FC236}">
                <a16:creationId xmlns:a16="http://schemas.microsoft.com/office/drawing/2014/main" id="{8E2F40E1-5163-31BB-8E79-38A35121244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11" name="TextBox 10">
            <a:extLst>
              <a:ext uri="{FF2B5EF4-FFF2-40B4-BE49-F238E27FC236}">
                <a16:creationId xmlns:a16="http://schemas.microsoft.com/office/drawing/2014/main" id="{F52271D5-5743-C0E1-49EF-15640DA18441}"/>
              </a:ext>
            </a:extLst>
          </p:cNvPr>
          <p:cNvSpPr txBox="1"/>
          <p:nvPr userDrawn="1"/>
        </p:nvSpPr>
        <p:spPr>
          <a:xfrm>
            <a:off x="36576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29854369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x1">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14E1589F-4F07-8E99-1C45-596BDA3700F7}"/>
              </a:ext>
            </a:extLst>
          </p:cNvPr>
          <p:cNvSpPr>
            <a:spLocks noGrp="1"/>
          </p:cNvSpPr>
          <p:nvPr>
            <p:ph type="tbl" sz="quarter" idx="10" hasCustomPrompt="1"/>
          </p:nvPr>
        </p:nvSpPr>
        <p:spPr>
          <a:xfrm>
            <a:off x="2209800" y="1783080"/>
            <a:ext cx="7772400" cy="3291840"/>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4" name="Text Placeholder 22">
            <a:extLst>
              <a:ext uri="{FF2B5EF4-FFF2-40B4-BE49-F238E27FC236}">
                <a16:creationId xmlns:a16="http://schemas.microsoft.com/office/drawing/2014/main" id="{F048409A-D6CF-F9E4-9E75-CE518A373D30}"/>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359A81F0-CA3A-1DDB-A76B-F018A6B3A31B}"/>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CCB0EB0D-15C8-BCCE-B683-15A2AF817D9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14155A1-B1B4-F8DF-8AA3-97589A64E6C6}"/>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14642999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x2">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53E862A5-319A-A4B7-6593-C6106DB471FE}"/>
              </a:ext>
            </a:extLst>
          </p:cNvPr>
          <p:cNvSpPr>
            <a:spLocks noGrp="1"/>
          </p:cNvSpPr>
          <p:nvPr>
            <p:ph type="tbl" sz="quarter" idx="10" hasCustomPrompt="1"/>
          </p:nvPr>
        </p:nvSpPr>
        <p:spPr>
          <a:xfrm>
            <a:off x="912096" y="1234440"/>
            <a:ext cx="4846321"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8" name="Table Placeholder 9">
            <a:extLst>
              <a:ext uri="{FF2B5EF4-FFF2-40B4-BE49-F238E27FC236}">
                <a16:creationId xmlns:a16="http://schemas.microsoft.com/office/drawing/2014/main" id="{9A8CCD0E-BF3A-97CD-34BA-AE419ECD4937}"/>
              </a:ext>
            </a:extLst>
          </p:cNvPr>
          <p:cNvSpPr>
            <a:spLocks noGrp="1"/>
          </p:cNvSpPr>
          <p:nvPr>
            <p:ph type="tbl" sz="quarter" idx="41" hasCustomPrompt="1"/>
          </p:nvPr>
        </p:nvSpPr>
        <p:spPr>
          <a:xfrm>
            <a:off x="6311664" y="1234440"/>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4" name="Text Placeholder 22">
            <a:extLst>
              <a:ext uri="{FF2B5EF4-FFF2-40B4-BE49-F238E27FC236}">
                <a16:creationId xmlns:a16="http://schemas.microsoft.com/office/drawing/2014/main" id="{9F2C1FA8-4F46-1B47-8284-F9574ABB2580}"/>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9" name="Text Placeholder 22">
            <a:extLst>
              <a:ext uri="{FF2B5EF4-FFF2-40B4-BE49-F238E27FC236}">
                <a16:creationId xmlns:a16="http://schemas.microsoft.com/office/drawing/2014/main" id="{5700EABD-3161-E91D-8685-BF8A7783FC93}"/>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20" name="Graphic 19">
            <a:extLst>
              <a:ext uri="{FF2B5EF4-FFF2-40B4-BE49-F238E27FC236}">
                <a16:creationId xmlns:a16="http://schemas.microsoft.com/office/drawing/2014/main" id="{B64EC911-ED5B-A453-21A9-44A36650B17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C5B736EE-7FCA-387C-1DCC-8AD9739A5E8A}"/>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67704408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12" name="Picture Placeholder 3">
            <a:extLst>
              <a:ext uri="{FF2B5EF4-FFF2-40B4-BE49-F238E27FC236}">
                <a16:creationId xmlns:a16="http://schemas.microsoft.com/office/drawing/2014/main" id="{AA7A3162-D0D1-44E3-1533-548A09CA9B83}"/>
              </a:ext>
            </a:extLst>
          </p:cNvPr>
          <p:cNvSpPr>
            <a:spLocks noGrp="1"/>
          </p:cNvSpPr>
          <p:nvPr>
            <p:ph type="pic" sz="quarter" idx="18" hasCustomPrompt="1"/>
          </p:nvPr>
        </p:nvSpPr>
        <p:spPr>
          <a:xfrm>
            <a:off x="0" y="1234440"/>
            <a:ext cx="5942012" cy="4531496"/>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93B7E868-3131-B82D-39E1-D225CCBE1F7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able Placeholder 9">
            <a:extLst>
              <a:ext uri="{FF2B5EF4-FFF2-40B4-BE49-F238E27FC236}">
                <a16:creationId xmlns:a16="http://schemas.microsoft.com/office/drawing/2014/main" id="{FBB3C27D-DC39-54AB-CA1D-6A9D6D5CE255}"/>
              </a:ext>
            </a:extLst>
          </p:cNvPr>
          <p:cNvSpPr>
            <a:spLocks noGrp="1"/>
          </p:cNvSpPr>
          <p:nvPr>
            <p:ph type="tbl" sz="quarter" idx="41" hasCustomPrompt="1"/>
          </p:nvPr>
        </p:nvSpPr>
        <p:spPr>
          <a:xfrm>
            <a:off x="6311664" y="1234440"/>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17" name="Text Placeholder 22">
            <a:extLst>
              <a:ext uri="{FF2B5EF4-FFF2-40B4-BE49-F238E27FC236}">
                <a16:creationId xmlns:a16="http://schemas.microsoft.com/office/drawing/2014/main" id="{6111678F-EFD8-712F-3522-77665572EDA1}"/>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2B2FF174-9A37-4822-988B-C55985B5BD8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A23AEAE-DEAE-70B9-1308-1285317FB25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1156087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1269A5B4-34AE-4DE1-0932-107F46BEA86D}"/>
              </a:ext>
            </a:extLst>
          </p:cNvPr>
          <p:cNvSpPr>
            <a:spLocks noGrp="1"/>
          </p:cNvSpPr>
          <p:nvPr>
            <p:ph type="tbl" sz="quarter" idx="10" hasCustomPrompt="1"/>
          </p:nvPr>
        </p:nvSpPr>
        <p:spPr>
          <a:xfrm>
            <a:off x="2667000" y="1600200"/>
            <a:ext cx="6858000" cy="4251960"/>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lgn="l">
              <a:defRPr sz="4000" spc="100" baseline="0"/>
            </a:lvl1pPr>
          </a:lstStyle>
          <a:p>
            <a:r>
              <a:rPr lang="en-GB"/>
              <a:t>KEY TAKEAWAYS</a:t>
            </a:r>
          </a:p>
        </p:txBody>
      </p:sp>
      <p:sp>
        <p:nvSpPr>
          <p:cNvPr id="5" name="Text Placeholder 41">
            <a:extLst>
              <a:ext uri="{FF2B5EF4-FFF2-40B4-BE49-F238E27FC236}">
                <a16:creationId xmlns:a16="http://schemas.microsoft.com/office/drawing/2014/main" id="{19DA43B0-FB2E-9972-AB59-01AE7288124D}"/>
              </a:ext>
            </a:extLst>
          </p:cNvPr>
          <p:cNvSpPr>
            <a:spLocks noGrp="1"/>
          </p:cNvSpPr>
          <p:nvPr>
            <p:ph type="body" sz="quarter" idx="13" hasCustomPrompt="1"/>
          </p:nvPr>
        </p:nvSpPr>
        <p:spPr>
          <a:xfrm>
            <a:off x="365760" y="1095208"/>
            <a:ext cx="10956970" cy="360000"/>
          </a:xfrm>
        </p:spPr>
        <p:txBody>
          <a:bodyPr>
            <a:noAutofit/>
          </a:bodyPr>
          <a:lstStyle>
            <a:lvl1pPr marL="0" indent="0" algn="l">
              <a:buNone/>
              <a:defRPr sz="2000" b="1" cap="none" spc="100" baseline="0">
                <a:solidFill>
                  <a:schemeClr val="tx2"/>
                </a:solidFill>
                <a:latin typeface="+mn-lt"/>
              </a:defRPr>
            </a:lvl1pPr>
          </a:lstStyle>
          <a:p>
            <a:pPr lvl="0"/>
            <a:r>
              <a:rPr lang="en-GB"/>
              <a:t>INSERT SUBTITLE HERE</a:t>
            </a:r>
          </a:p>
        </p:txBody>
      </p:sp>
      <p:sp>
        <p:nvSpPr>
          <p:cNvPr id="6" name="Text Placeholder 22">
            <a:extLst>
              <a:ext uri="{FF2B5EF4-FFF2-40B4-BE49-F238E27FC236}">
                <a16:creationId xmlns:a16="http://schemas.microsoft.com/office/drawing/2014/main" id="{AD06FF77-AEFF-6EE6-3A8A-30EF2C7D5F7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AC3EEDCC-0E79-78E5-DE51-F6E47CCBCD9D}"/>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8358E47-6128-6336-530F-7579662289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E7040E23-D67A-0CC2-D5EB-2D3290954BC1}"/>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40940778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Title with Image Full Screen">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C16C92-D868-3F0B-67B0-543A2E289B63}"/>
              </a:ext>
            </a:extLst>
          </p:cNvPr>
          <p:cNvSpPr>
            <a:spLocks noGrp="1"/>
          </p:cNvSpPr>
          <p:nvPr>
            <p:ph type="pic" sz="quarter" idx="17" hasCustomPrompt="1"/>
          </p:nvPr>
        </p:nvSpPr>
        <p:spPr>
          <a:xfrm>
            <a:off x="0" y="0"/>
            <a:ext cx="12192000" cy="6858000"/>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18" name="Text Placeholder 27">
            <a:extLst>
              <a:ext uri="{FF2B5EF4-FFF2-40B4-BE49-F238E27FC236}">
                <a16:creationId xmlns:a16="http://schemas.microsoft.com/office/drawing/2014/main" id="{2C88B9C6-7E7C-ABC8-61BF-669D4F26D523}"/>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3" name="Text Placeholder 14">
            <a:extLst>
              <a:ext uri="{FF2B5EF4-FFF2-40B4-BE49-F238E27FC236}">
                <a16:creationId xmlns:a16="http://schemas.microsoft.com/office/drawing/2014/main" id="{2913C8E3-0AF4-E2D2-771A-4CF5F4D8C975}"/>
              </a:ext>
            </a:extLst>
          </p:cNvPr>
          <p:cNvSpPr>
            <a:spLocks noGrp="1"/>
          </p:cNvSpPr>
          <p:nvPr>
            <p:ph type="body" sz="quarter" idx="19" hasCustomPrompt="1"/>
          </p:nvPr>
        </p:nvSpPr>
        <p:spPr>
          <a:xfrm>
            <a:off x="365760" y="6473952"/>
            <a:ext cx="2286000" cy="163079"/>
          </a:xfrm>
        </p:spPr>
        <p:txBody>
          <a:bodyPr/>
          <a:lstStyle>
            <a:lvl1pPr marL="0" indent="0">
              <a:buFontTx/>
              <a:buNone/>
              <a:defRPr sz="700" spc="70" baseline="0">
                <a:solidFill>
                  <a:schemeClr val="bg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5" name="Date Placeholder 3">
            <a:extLst>
              <a:ext uri="{FF2B5EF4-FFF2-40B4-BE49-F238E27FC236}">
                <a16:creationId xmlns:a16="http://schemas.microsoft.com/office/drawing/2014/main" id="{9D37CDBC-8721-8A03-52F3-8DDA4E03F033}"/>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bg1"/>
                </a:solidFill>
              </a:defRPr>
            </a:lvl1pPr>
          </a:lstStyle>
          <a:p>
            <a:r>
              <a:rPr lang="en-US"/>
              <a:t>MONTH 00, YEAR</a:t>
            </a:r>
          </a:p>
        </p:txBody>
      </p:sp>
      <p:sp>
        <p:nvSpPr>
          <p:cNvPr id="6" name="Text Placeholder 22">
            <a:extLst>
              <a:ext uri="{FF2B5EF4-FFF2-40B4-BE49-F238E27FC236}">
                <a16:creationId xmlns:a16="http://schemas.microsoft.com/office/drawing/2014/main" id="{E5B90C9C-239F-1605-BE3C-33FB5B6948F1}"/>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10" name="Text Placeholder 13">
            <a:extLst>
              <a:ext uri="{FF2B5EF4-FFF2-40B4-BE49-F238E27FC236}">
                <a16:creationId xmlns:a16="http://schemas.microsoft.com/office/drawing/2014/main" id="{13D952AE-D826-6342-D8FC-27E53D9496D1}"/>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11" name="Text Placeholder 13">
            <a:extLst>
              <a:ext uri="{FF2B5EF4-FFF2-40B4-BE49-F238E27FC236}">
                <a16:creationId xmlns:a16="http://schemas.microsoft.com/office/drawing/2014/main" id="{316D5A34-F469-F492-F0EF-387F741B430E}"/>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Tree>
    <p:extLst>
      <p:ext uri="{BB962C8B-B14F-4D97-AF65-F5344CB8AC3E}">
        <p14:creationId xmlns:p14="http://schemas.microsoft.com/office/powerpoint/2010/main" val="22321722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x2 &amp; Subtitle Boxes">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4A6C9286-DD03-1D8F-A9D6-8EEB36AF3E8E}"/>
              </a:ext>
            </a:extLst>
          </p:cNvPr>
          <p:cNvSpPr>
            <a:spLocks noGrp="1"/>
          </p:cNvSpPr>
          <p:nvPr>
            <p:ph type="tbl" sz="quarter" idx="10" hasCustomPrompt="1"/>
          </p:nvPr>
        </p:nvSpPr>
        <p:spPr>
          <a:xfrm>
            <a:off x="614954" y="1824108"/>
            <a:ext cx="5029200" cy="4002017"/>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8" name="Table Placeholder 9">
            <a:extLst>
              <a:ext uri="{FF2B5EF4-FFF2-40B4-BE49-F238E27FC236}">
                <a16:creationId xmlns:a16="http://schemas.microsoft.com/office/drawing/2014/main" id="{307686F4-82F9-3646-4B6A-037357D7BC2F}"/>
              </a:ext>
            </a:extLst>
          </p:cNvPr>
          <p:cNvSpPr>
            <a:spLocks noGrp="1"/>
          </p:cNvSpPr>
          <p:nvPr>
            <p:ph type="tbl" sz="quarter" idx="41" hasCustomPrompt="1"/>
          </p:nvPr>
        </p:nvSpPr>
        <p:spPr>
          <a:xfrm>
            <a:off x="6311664" y="1824108"/>
            <a:ext cx="5029200" cy="4002017"/>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STATS SLIDE</a:t>
            </a:r>
          </a:p>
        </p:txBody>
      </p:sp>
      <p:sp>
        <p:nvSpPr>
          <p:cNvPr id="5" name="Text Placeholder 4">
            <a:extLst>
              <a:ext uri="{FF2B5EF4-FFF2-40B4-BE49-F238E27FC236}">
                <a16:creationId xmlns:a16="http://schemas.microsoft.com/office/drawing/2014/main" id="{E42FDEB1-04F3-A013-2F74-6B74AF44E7F0}"/>
              </a:ext>
            </a:extLst>
          </p:cNvPr>
          <p:cNvSpPr>
            <a:spLocks noGrp="1"/>
          </p:cNvSpPr>
          <p:nvPr>
            <p:ph type="body" sz="quarter" idx="30" hasCustomPrompt="1"/>
          </p:nvPr>
        </p:nvSpPr>
        <p:spPr>
          <a:xfrm>
            <a:off x="614954"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33" name="Text Placeholder 4">
            <a:extLst>
              <a:ext uri="{FF2B5EF4-FFF2-40B4-BE49-F238E27FC236}">
                <a16:creationId xmlns:a16="http://schemas.microsoft.com/office/drawing/2014/main" id="{29ADEB5B-C806-454E-7A67-E004C0104C00}"/>
              </a:ext>
            </a:extLst>
          </p:cNvPr>
          <p:cNvSpPr>
            <a:spLocks noGrp="1"/>
          </p:cNvSpPr>
          <p:nvPr>
            <p:ph type="body" sz="quarter" idx="39" hasCustomPrompt="1"/>
          </p:nvPr>
        </p:nvSpPr>
        <p:spPr>
          <a:xfrm>
            <a:off x="6299446"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6" name="Text Placeholder 22">
            <a:extLst>
              <a:ext uri="{FF2B5EF4-FFF2-40B4-BE49-F238E27FC236}">
                <a16:creationId xmlns:a16="http://schemas.microsoft.com/office/drawing/2014/main" id="{898B5D37-4EE4-0B62-DBC8-B13C9AAAA76D}"/>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484D3E2F-60D4-9722-6BAC-9349772F1771}"/>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FBF29F3D-E48F-AC8E-9610-EF499DC8384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3F7378D8-F820-CC5A-8026-80512F2B142D}"/>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0294093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x2">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FF580EFD-82D8-262A-1402-F3CB094A8A49}"/>
              </a:ext>
            </a:extLst>
          </p:cNvPr>
          <p:cNvSpPr>
            <a:spLocks noGrp="1"/>
          </p:cNvSpPr>
          <p:nvPr>
            <p:ph type="chart" sz="quarter" idx="41" hasCustomPrompt="1"/>
          </p:nvPr>
        </p:nvSpPr>
        <p:spPr>
          <a:xfrm>
            <a:off x="612648" y="1600200"/>
            <a:ext cx="5029200" cy="4251960"/>
          </a:xfrm>
          <a:solidFill>
            <a:schemeClr val="accent5"/>
          </a:solidFill>
        </p:spPr>
        <p:txBody>
          <a:bodyPr tIns="2560320"/>
          <a:lstStyle>
            <a:lvl1pPr marL="0" indent="0" algn="ctr">
              <a:buFontTx/>
              <a:buNone/>
              <a:defRPr b="1"/>
            </a:lvl1pPr>
          </a:lstStyle>
          <a:p>
            <a:r>
              <a:rPr lang="en-US"/>
              <a:t>Click icon to insert chart.</a:t>
            </a:r>
          </a:p>
        </p:txBody>
      </p:sp>
      <p:sp>
        <p:nvSpPr>
          <p:cNvPr id="15" name="Chart Placeholder 11">
            <a:extLst>
              <a:ext uri="{FF2B5EF4-FFF2-40B4-BE49-F238E27FC236}">
                <a16:creationId xmlns:a16="http://schemas.microsoft.com/office/drawing/2014/main" id="{3530636A-45AC-73C2-C367-23B4D2D4E4C5}"/>
              </a:ext>
            </a:extLst>
          </p:cNvPr>
          <p:cNvSpPr>
            <a:spLocks noGrp="1"/>
          </p:cNvSpPr>
          <p:nvPr>
            <p:ph type="chart" sz="quarter" idx="42" hasCustomPrompt="1"/>
          </p:nvPr>
        </p:nvSpPr>
        <p:spPr>
          <a:xfrm>
            <a:off x="6309360" y="1600200"/>
            <a:ext cx="5029200" cy="4251960"/>
          </a:xfrm>
          <a:solidFill>
            <a:schemeClr val="accent5"/>
          </a:solidFill>
        </p:spPr>
        <p:txBody>
          <a:bodyPr tIns="2560320"/>
          <a:lstStyle>
            <a:lvl1pPr marL="0" indent="0" algn="ctr">
              <a:buFontTx/>
              <a:buNone/>
              <a:defRPr b="1"/>
            </a:lvl1pPr>
          </a:lstStyle>
          <a:p>
            <a:r>
              <a:rPr lang="en-US"/>
              <a:t>Click icon to insert chart.</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chart slide</a:t>
            </a:r>
          </a:p>
        </p:txBody>
      </p:sp>
      <p:sp>
        <p:nvSpPr>
          <p:cNvPr id="16" name="Text Placeholder 41">
            <a:extLst>
              <a:ext uri="{FF2B5EF4-FFF2-40B4-BE49-F238E27FC236}">
                <a16:creationId xmlns:a16="http://schemas.microsoft.com/office/drawing/2014/main" id="{4F3A019D-83D1-2126-677A-11393D645598}"/>
              </a:ext>
            </a:extLst>
          </p:cNvPr>
          <p:cNvSpPr>
            <a:spLocks noGrp="1"/>
          </p:cNvSpPr>
          <p:nvPr>
            <p:ph type="body" sz="quarter" idx="13" hasCustomPrompt="1"/>
          </p:nvPr>
        </p:nvSpPr>
        <p:spPr>
          <a:xfrm>
            <a:off x="365760" y="1095208"/>
            <a:ext cx="10956970" cy="360000"/>
          </a:xfrm>
        </p:spPr>
        <p:txBody>
          <a:bodyPr>
            <a:noAutofit/>
          </a:bodyPr>
          <a:lstStyle>
            <a:lvl1pPr marL="0" indent="0" algn="l">
              <a:buNone/>
              <a:defRPr sz="2000" b="1" cap="none" spc="100" baseline="0">
                <a:solidFill>
                  <a:schemeClr val="tx2"/>
                </a:solidFill>
                <a:latin typeface="+mn-lt"/>
              </a:defRPr>
            </a:lvl1pPr>
          </a:lstStyle>
          <a:p>
            <a:pPr lvl="0"/>
            <a:r>
              <a:rPr lang="en-GB"/>
              <a:t>INSERT SUBTITLE HERE</a:t>
            </a:r>
          </a:p>
        </p:txBody>
      </p:sp>
      <p:sp>
        <p:nvSpPr>
          <p:cNvPr id="6" name="Text Placeholder 22">
            <a:extLst>
              <a:ext uri="{FF2B5EF4-FFF2-40B4-BE49-F238E27FC236}">
                <a16:creationId xmlns:a16="http://schemas.microsoft.com/office/drawing/2014/main" id="{6CD0E883-C672-2803-1900-85F2C82E9F35}"/>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02369741-1912-77EA-090E-584697D2E733}"/>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6A7FA394-7384-7868-6EAA-FF3F1A7931C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B88E834C-1205-4724-56C9-3A1EB0EDB2A7}"/>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1149492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rtArt x2">
    <p:spTree>
      <p:nvGrpSpPr>
        <p:cNvPr id="1" name=""/>
        <p:cNvGrpSpPr/>
        <p:nvPr/>
      </p:nvGrpSpPr>
      <p:grpSpPr>
        <a:xfrm>
          <a:off x="0" y="0"/>
          <a:ext cx="0" cy="0"/>
          <a:chOff x="0" y="0"/>
          <a:chExt cx="0" cy="0"/>
        </a:xfrm>
      </p:grpSpPr>
      <p:sp>
        <p:nvSpPr>
          <p:cNvPr id="9" name="SmartArt Placeholder 7">
            <a:extLst>
              <a:ext uri="{FF2B5EF4-FFF2-40B4-BE49-F238E27FC236}">
                <a16:creationId xmlns:a16="http://schemas.microsoft.com/office/drawing/2014/main" id="{044EEDFA-B8E4-CA9E-E1DF-D1CFEE461BC3}"/>
              </a:ext>
            </a:extLst>
          </p:cNvPr>
          <p:cNvSpPr>
            <a:spLocks noGrp="1"/>
          </p:cNvSpPr>
          <p:nvPr>
            <p:ph type="dgm" sz="quarter" idx="44" hasCustomPrompt="1"/>
          </p:nvPr>
        </p:nvSpPr>
        <p:spPr>
          <a:xfrm>
            <a:off x="6309360" y="1819656"/>
            <a:ext cx="5029200" cy="4005072"/>
          </a:xfrm>
          <a:solidFill>
            <a:schemeClr val="accent5"/>
          </a:solidFill>
        </p:spPr>
        <p:txBody>
          <a:bodyPr tIns="2560320"/>
          <a:lstStyle>
            <a:lvl1pPr marL="0" indent="0" algn="ctr">
              <a:buFontTx/>
              <a:buNone/>
              <a:defRPr b="1"/>
            </a:lvl1pPr>
          </a:lstStyle>
          <a:p>
            <a:r>
              <a:rPr lang="en-US"/>
              <a:t>Click icon to insert SmartArt.</a:t>
            </a:r>
          </a:p>
        </p:txBody>
      </p:sp>
      <p:sp>
        <p:nvSpPr>
          <p:cNvPr id="8" name="SmartArt Placeholder 7">
            <a:extLst>
              <a:ext uri="{FF2B5EF4-FFF2-40B4-BE49-F238E27FC236}">
                <a16:creationId xmlns:a16="http://schemas.microsoft.com/office/drawing/2014/main" id="{504C11BB-7374-58B0-594C-787A0704787B}"/>
              </a:ext>
            </a:extLst>
          </p:cNvPr>
          <p:cNvSpPr>
            <a:spLocks noGrp="1"/>
          </p:cNvSpPr>
          <p:nvPr>
            <p:ph type="dgm" sz="quarter" idx="43" hasCustomPrompt="1"/>
          </p:nvPr>
        </p:nvSpPr>
        <p:spPr>
          <a:xfrm>
            <a:off x="612648" y="1819656"/>
            <a:ext cx="5029200" cy="4005072"/>
          </a:xfrm>
          <a:solidFill>
            <a:schemeClr val="accent5"/>
          </a:solidFill>
        </p:spPr>
        <p:txBody>
          <a:bodyPr tIns="2560320"/>
          <a:lstStyle>
            <a:lvl1pPr marL="0" indent="0" algn="ctr">
              <a:buFontTx/>
              <a:buNone/>
              <a:defRPr b="1"/>
            </a:lvl1pPr>
          </a:lstStyle>
          <a:p>
            <a:r>
              <a:rPr lang="en-US"/>
              <a:t>Click icon to insert SmartArt.</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SMARTART slide</a:t>
            </a:r>
          </a:p>
        </p:txBody>
      </p:sp>
      <p:sp>
        <p:nvSpPr>
          <p:cNvPr id="5" name="Text Placeholder 4">
            <a:extLst>
              <a:ext uri="{FF2B5EF4-FFF2-40B4-BE49-F238E27FC236}">
                <a16:creationId xmlns:a16="http://schemas.microsoft.com/office/drawing/2014/main" id="{E42FDEB1-04F3-A013-2F74-6B74AF44E7F0}"/>
              </a:ext>
            </a:extLst>
          </p:cNvPr>
          <p:cNvSpPr>
            <a:spLocks noGrp="1"/>
          </p:cNvSpPr>
          <p:nvPr>
            <p:ph type="body" sz="quarter" idx="30" hasCustomPrompt="1"/>
          </p:nvPr>
        </p:nvSpPr>
        <p:spPr>
          <a:xfrm>
            <a:off x="614954"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33" name="Text Placeholder 4">
            <a:extLst>
              <a:ext uri="{FF2B5EF4-FFF2-40B4-BE49-F238E27FC236}">
                <a16:creationId xmlns:a16="http://schemas.microsoft.com/office/drawing/2014/main" id="{29ADEB5B-C806-454E-7A67-E004C0104C00}"/>
              </a:ext>
            </a:extLst>
          </p:cNvPr>
          <p:cNvSpPr>
            <a:spLocks noGrp="1"/>
          </p:cNvSpPr>
          <p:nvPr>
            <p:ph type="body" sz="quarter" idx="39" hasCustomPrompt="1"/>
          </p:nvPr>
        </p:nvSpPr>
        <p:spPr>
          <a:xfrm>
            <a:off x="6299446" y="1320876"/>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6" name="Text Placeholder 22">
            <a:extLst>
              <a:ext uri="{FF2B5EF4-FFF2-40B4-BE49-F238E27FC236}">
                <a16:creationId xmlns:a16="http://schemas.microsoft.com/office/drawing/2014/main" id="{3EE402C0-B7A1-2EDD-76BB-90FBBA949554}"/>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C519BCAA-DEBE-E78D-2F4A-C9DE925E26A4}"/>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2F99BA72-5263-3235-7788-F82B874B34B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AEE2255-BABF-A194-4BA6-2C00F5760CB2}"/>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8546427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Layout with Portra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600200"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 name="Picture Placeholder 5">
            <a:extLst>
              <a:ext uri="{FF2B5EF4-FFF2-40B4-BE49-F238E27FC236}">
                <a16:creationId xmlns:a16="http://schemas.microsoft.com/office/drawing/2014/main" id="{EEA8B604-1BAE-4D49-F54D-DCCAC1B85E16}"/>
              </a:ext>
            </a:extLst>
          </p:cNvPr>
          <p:cNvSpPr>
            <a:spLocks noGrp="1"/>
          </p:cNvSpPr>
          <p:nvPr>
            <p:ph type="pic" sz="quarter" idx="39" hasCustomPrompt="1"/>
          </p:nvPr>
        </p:nvSpPr>
        <p:spPr>
          <a:xfrm>
            <a:off x="457200" y="144579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35" name="Text Placeholder 17">
            <a:extLst>
              <a:ext uri="{FF2B5EF4-FFF2-40B4-BE49-F238E27FC236}">
                <a16:creationId xmlns:a16="http://schemas.microsoft.com/office/drawing/2014/main" id="{F93DEE52-F1A7-E732-1594-8641166B281C}"/>
              </a:ext>
            </a:extLst>
          </p:cNvPr>
          <p:cNvSpPr>
            <a:spLocks noGrp="1"/>
          </p:cNvSpPr>
          <p:nvPr>
            <p:ph type="body" sz="quarter" idx="41" hasCustomPrompt="1"/>
          </p:nvPr>
        </p:nvSpPr>
        <p:spPr>
          <a:xfrm>
            <a:off x="1600200"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9" name="Picture Placeholder 5">
            <a:extLst>
              <a:ext uri="{FF2B5EF4-FFF2-40B4-BE49-F238E27FC236}">
                <a16:creationId xmlns:a16="http://schemas.microsoft.com/office/drawing/2014/main" id="{0EC22661-8FAC-3102-C889-C06C88BD330B}"/>
              </a:ext>
            </a:extLst>
          </p:cNvPr>
          <p:cNvSpPr>
            <a:spLocks noGrp="1"/>
          </p:cNvSpPr>
          <p:nvPr>
            <p:ph type="pic" sz="quarter" idx="51" hasCustomPrompt="1"/>
          </p:nvPr>
        </p:nvSpPr>
        <p:spPr>
          <a:xfrm>
            <a:off x="457200" y="3075343"/>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71" name="Text Placeholder 17">
            <a:extLst>
              <a:ext uri="{FF2B5EF4-FFF2-40B4-BE49-F238E27FC236}">
                <a16:creationId xmlns:a16="http://schemas.microsoft.com/office/drawing/2014/main" id="{03131E18-579F-AC64-0472-42FF118E6BB5}"/>
              </a:ext>
            </a:extLst>
          </p:cNvPr>
          <p:cNvSpPr>
            <a:spLocks noGrp="1"/>
          </p:cNvSpPr>
          <p:nvPr>
            <p:ph type="body" sz="quarter" idx="53" hasCustomPrompt="1"/>
          </p:nvPr>
        </p:nvSpPr>
        <p:spPr>
          <a:xfrm>
            <a:off x="1600200"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84" name="Picture Placeholder 5">
            <a:extLst>
              <a:ext uri="{FF2B5EF4-FFF2-40B4-BE49-F238E27FC236}">
                <a16:creationId xmlns:a16="http://schemas.microsoft.com/office/drawing/2014/main" id="{51ED897F-7B4C-E6B2-B28E-1304FADCBD0D}"/>
              </a:ext>
            </a:extLst>
          </p:cNvPr>
          <p:cNvSpPr>
            <a:spLocks noGrp="1"/>
          </p:cNvSpPr>
          <p:nvPr>
            <p:ph type="pic" sz="quarter" idx="63" hasCustomPrompt="1"/>
          </p:nvPr>
        </p:nvSpPr>
        <p:spPr>
          <a:xfrm>
            <a:off x="457200" y="467525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86" name="Text Placeholder 17">
            <a:extLst>
              <a:ext uri="{FF2B5EF4-FFF2-40B4-BE49-F238E27FC236}">
                <a16:creationId xmlns:a16="http://schemas.microsoft.com/office/drawing/2014/main" id="{E1610D74-3981-DA37-58A7-35C260D76FE7}"/>
              </a:ext>
            </a:extLst>
          </p:cNvPr>
          <p:cNvSpPr>
            <a:spLocks noGrp="1"/>
          </p:cNvSpPr>
          <p:nvPr>
            <p:ph type="body" sz="quarter" idx="65" hasCustomPrompt="1"/>
          </p:nvPr>
        </p:nvSpPr>
        <p:spPr>
          <a:xfrm>
            <a:off x="1600200"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16" name="Text Placeholder 17">
            <a:extLst>
              <a:ext uri="{FF2B5EF4-FFF2-40B4-BE49-F238E27FC236}">
                <a16:creationId xmlns:a16="http://schemas.microsoft.com/office/drawing/2014/main" id="{AF5D57F1-D150-A9DF-F685-85949F2E93A2}"/>
              </a:ext>
            </a:extLst>
          </p:cNvPr>
          <p:cNvSpPr>
            <a:spLocks noGrp="1"/>
          </p:cNvSpPr>
          <p:nvPr>
            <p:ph type="body" sz="quarter" idx="76" hasCustomPrompt="1"/>
          </p:nvPr>
        </p:nvSpPr>
        <p:spPr>
          <a:xfrm>
            <a:off x="1600200"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1" name="Text Placeholder 17">
            <a:extLst>
              <a:ext uri="{FF2B5EF4-FFF2-40B4-BE49-F238E27FC236}">
                <a16:creationId xmlns:a16="http://schemas.microsoft.com/office/drawing/2014/main" id="{1415AA33-65D2-CCDD-15F7-0D8F2DECE070}"/>
              </a:ext>
            </a:extLst>
          </p:cNvPr>
          <p:cNvSpPr>
            <a:spLocks noGrp="1"/>
          </p:cNvSpPr>
          <p:nvPr>
            <p:ph type="body" sz="quarter" idx="81" hasCustomPrompt="1"/>
          </p:nvPr>
        </p:nvSpPr>
        <p:spPr>
          <a:xfrm>
            <a:off x="1600200"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9299448"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3" name="Picture Placeholder 5">
            <a:extLst>
              <a:ext uri="{FF2B5EF4-FFF2-40B4-BE49-F238E27FC236}">
                <a16:creationId xmlns:a16="http://schemas.microsoft.com/office/drawing/2014/main" id="{39EFDD93-72BE-3682-2E14-EF331A4E435C}"/>
              </a:ext>
            </a:extLst>
          </p:cNvPr>
          <p:cNvSpPr>
            <a:spLocks noGrp="1"/>
          </p:cNvSpPr>
          <p:nvPr>
            <p:ph type="pic" sz="quarter" idx="83" hasCustomPrompt="1"/>
          </p:nvPr>
        </p:nvSpPr>
        <p:spPr>
          <a:xfrm>
            <a:off x="8156448" y="144579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44" name="Text Placeholder 17">
            <a:extLst>
              <a:ext uri="{FF2B5EF4-FFF2-40B4-BE49-F238E27FC236}">
                <a16:creationId xmlns:a16="http://schemas.microsoft.com/office/drawing/2014/main" id="{DD3CCB5E-AF58-8323-F975-05AF9BC06E37}"/>
              </a:ext>
            </a:extLst>
          </p:cNvPr>
          <p:cNvSpPr>
            <a:spLocks noGrp="1"/>
          </p:cNvSpPr>
          <p:nvPr>
            <p:ph type="body" sz="quarter" idx="84" hasCustomPrompt="1"/>
          </p:nvPr>
        </p:nvSpPr>
        <p:spPr>
          <a:xfrm>
            <a:off x="9299448"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5" name="Picture Placeholder 5">
            <a:extLst>
              <a:ext uri="{FF2B5EF4-FFF2-40B4-BE49-F238E27FC236}">
                <a16:creationId xmlns:a16="http://schemas.microsoft.com/office/drawing/2014/main" id="{5D46B875-DE3C-CE80-1A76-1A54E4B5624E}"/>
              </a:ext>
            </a:extLst>
          </p:cNvPr>
          <p:cNvSpPr>
            <a:spLocks noGrp="1"/>
          </p:cNvSpPr>
          <p:nvPr>
            <p:ph type="pic" sz="quarter" idx="85" hasCustomPrompt="1"/>
          </p:nvPr>
        </p:nvSpPr>
        <p:spPr>
          <a:xfrm>
            <a:off x="8156448" y="3075343"/>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46" name="Text Placeholder 17">
            <a:extLst>
              <a:ext uri="{FF2B5EF4-FFF2-40B4-BE49-F238E27FC236}">
                <a16:creationId xmlns:a16="http://schemas.microsoft.com/office/drawing/2014/main" id="{8F8A34EA-F9F8-B531-C9E5-BD389BF28674}"/>
              </a:ext>
            </a:extLst>
          </p:cNvPr>
          <p:cNvSpPr>
            <a:spLocks noGrp="1"/>
          </p:cNvSpPr>
          <p:nvPr>
            <p:ph type="body" sz="quarter" idx="86" hasCustomPrompt="1"/>
          </p:nvPr>
        </p:nvSpPr>
        <p:spPr>
          <a:xfrm>
            <a:off x="9299448"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7" name="Picture Placeholder 5">
            <a:extLst>
              <a:ext uri="{FF2B5EF4-FFF2-40B4-BE49-F238E27FC236}">
                <a16:creationId xmlns:a16="http://schemas.microsoft.com/office/drawing/2014/main" id="{232B562D-4EDF-BF3F-6CE3-BB33DE8E54E1}"/>
              </a:ext>
            </a:extLst>
          </p:cNvPr>
          <p:cNvSpPr>
            <a:spLocks noGrp="1"/>
          </p:cNvSpPr>
          <p:nvPr>
            <p:ph type="pic" sz="quarter" idx="87" hasCustomPrompt="1"/>
          </p:nvPr>
        </p:nvSpPr>
        <p:spPr>
          <a:xfrm>
            <a:off x="8156448" y="467525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48" name="Text Placeholder 17">
            <a:extLst>
              <a:ext uri="{FF2B5EF4-FFF2-40B4-BE49-F238E27FC236}">
                <a16:creationId xmlns:a16="http://schemas.microsoft.com/office/drawing/2014/main" id="{9C46AB45-19EA-B597-03A0-06D93B0C08FE}"/>
              </a:ext>
            </a:extLst>
          </p:cNvPr>
          <p:cNvSpPr>
            <a:spLocks noGrp="1"/>
          </p:cNvSpPr>
          <p:nvPr>
            <p:ph type="body" sz="quarter" idx="88" hasCustomPrompt="1"/>
          </p:nvPr>
        </p:nvSpPr>
        <p:spPr>
          <a:xfrm>
            <a:off x="9299448"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9" name="Text Placeholder 17">
            <a:extLst>
              <a:ext uri="{FF2B5EF4-FFF2-40B4-BE49-F238E27FC236}">
                <a16:creationId xmlns:a16="http://schemas.microsoft.com/office/drawing/2014/main" id="{BC16CC03-7511-FD74-4A30-455E0247CBA7}"/>
              </a:ext>
            </a:extLst>
          </p:cNvPr>
          <p:cNvSpPr>
            <a:spLocks noGrp="1"/>
          </p:cNvSpPr>
          <p:nvPr>
            <p:ph type="body" sz="quarter" idx="89" hasCustomPrompt="1"/>
          </p:nvPr>
        </p:nvSpPr>
        <p:spPr>
          <a:xfrm>
            <a:off x="9299448"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2" name="Text Placeholder 17">
            <a:extLst>
              <a:ext uri="{FF2B5EF4-FFF2-40B4-BE49-F238E27FC236}">
                <a16:creationId xmlns:a16="http://schemas.microsoft.com/office/drawing/2014/main" id="{9CD7920D-F5A8-181F-C476-D64100003AD9}"/>
              </a:ext>
            </a:extLst>
          </p:cNvPr>
          <p:cNvSpPr>
            <a:spLocks noGrp="1"/>
          </p:cNvSpPr>
          <p:nvPr>
            <p:ph type="body" sz="quarter" idx="90" hasCustomPrompt="1"/>
          </p:nvPr>
        </p:nvSpPr>
        <p:spPr>
          <a:xfrm>
            <a:off x="9299448"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5449824" y="1524000"/>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6" name="Picture Placeholder 5">
            <a:extLst>
              <a:ext uri="{FF2B5EF4-FFF2-40B4-BE49-F238E27FC236}">
                <a16:creationId xmlns:a16="http://schemas.microsoft.com/office/drawing/2014/main" id="{56350CA7-802C-7D52-1A00-EFA20475B826}"/>
              </a:ext>
            </a:extLst>
          </p:cNvPr>
          <p:cNvSpPr>
            <a:spLocks noGrp="1"/>
          </p:cNvSpPr>
          <p:nvPr>
            <p:ph type="pic" sz="quarter" idx="92" hasCustomPrompt="1"/>
          </p:nvPr>
        </p:nvSpPr>
        <p:spPr>
          <a:xfrm>
            <a:off x="4305090" y="144579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57" name="Text Placeholder 17">
            <a:extLst>
              <a:ext uri="{FF2B5EF4-FFF2-40B4-BE49-F238E27FC236}">
                <a16:creationId xmlns:a16="http://schemas.microsoft.com/office/drawing/2014/main" id="{3AEEBE56-3398-44B1-4F40-2156CB7B8E2D}"/>
              </a:ext>
            </a:extLst>
          </p:cNvPr>
          <p:cNvSpPr>
            <a:spLocks noGrp="1"/>
          </p:cNvSpPr>
          <p:nvPr>
            <p:ph type="body" sz="quarter" idx="93" hasCustomPrompt="1"/>
          </p:nvPr>
        </p:nvSpPr>
        <p:spPr>
          <a:xfrm>
            <a:off x="5448090"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58" name="Picture Placeholder 5">
            <a:extLst>
              <a:ext uri="{FF2B5EF4-FFF2-40B4-BE49-F238E27FC236}">
                <a16:creationId xmlns:a16="http://schemas.microsoft.com/office/drawing/2014/main" id="{D849E570-B9C5-AD6B-775C-4E909F90F83E}"/>
              </a:ext>
            </a:extLst>
          </p:cNvPr>
          <p:cNvSpPr>
            <a:spLocks noGrp="1"/>
          </p:cNvSpPr>
          <p:nvPr>
            <p:ph type="pic" sz="quarter" idx="94" hasCustomPrompt="1"/>
          </p:nvPr>
        </p:nvSpPr>
        <p:spPr>
          <a:xfrm>
            <a:off x="4305090" y="3075343"/>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59" name="Text Placeholder 17">
            <a:extLst>
              <a:ext uri="{FF2B5EF4-FFF2-40B4-BE49-F238E27FC236}">
                <a16:creationId xmlns:a16="http://schemas.microsoft.com/office/drawing/2014/main" id="{034CCEEA-CB5E-D731-442B-DC0EDC37B109}"/>
              </a:ext>
            </a:extLst>
          </p:cNvPr>
          <p:cNvSpPr>
            <a:spLocks noGrp="1"/>
          </p:cNvSpPr>
          <p:nvPr>
            <p:ph type="body" sz="quarter" idx="95" hasCustomPrompt="1"/>
          </p:nvPr>
        </p:nvSpPr>
        <p:spPr>
          <a:xfrm>
            <a:off x="5448090"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0" name="Picture Placeholder 5">
            <a:extLst>
              <a:ext uri="{FF2B5EF4-FFF2-40B4-BE49-F238E27FC236}">
                <a16:creationId xmlns:a16="http://schemas.microsoft.com/office/drawing/2014/main" id="{6BCA09BE-2A89-799F-454A-4655DD16E810}"/>
              </a:ext>
            </a:extLst>
          </p:cNvPr>
          <p:cNvSpPr>
            <a:spLocks noGrp="1"/>
          </p:cNvSpPr>
          <p:nvPr>
            <p:ph type="pic" sz="quarter" idx="96" hasCustomPrompt="1"/>
          </p:nvPr>
        </p:nvSpPr>
        <p:spPr>
          <a:xfrm>
            <a:off x="4305090" y="4675250"/>
            <a:ext cx="1052070"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0" lvl="0" indent="-228600" algn="ctr"/>
            <a:r>
              <a:rPr lang="en-US"/>
              <a:t>Click icon to add picture.</a:t>
            </a:r>
            <a:endParaRPr lang="en-GB"/>
          </a:p>
        </p:txBody>
      </p:sp>
      <p:sp>
        <p:nvSpPr>
          <p:cNvPr id="61" name="Text Placeholder 17">
            <a:extLst>
              <a:ext uri="{FF2B5EF4-FFF2-40B4-BE49-F238E27FC236}">
                <a16:creationId xmlns:a16="http://schemas.microsoft.com/office/drawing/2014/main" id="{FB05C365-AF0D-916D-955C-56A849DC110A}"/>
              </a:ext>
            </a:extLst>
          </p:cNvPr>
          <p:cNvSpPr>
            <a:spLocks noGrp="1"/>
          </p:cNvSpPr>
          <p:nvPr>
            <p:ph type="body" sz="quarter" idx="97" hasCustomPrompt="1"/>
          </p:nvPr>
        </p:nvSpPr>
        <p:spPr>
          <a:xfrm>
            <a:off x="5448090"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2" name="Text Placeholder 17">
            <a:extLst>
              <a:ext uri="{FF2B5EF4-FFF2-40B4-BE49-F238E27FC236}">
                <a16:creationId xmlns:a16="http://schemas.microsoft.com/office/drawing/2014/main" id="{F5B5FA08-92BE-95B8-B1B4-BAA1C2B21AC8}"/>
              </a:ext>
            </a:extLst>
          </p:cNvPr>
          <p:cNvSpPr>
            <a:spLocks noGrp="1"/>
          </p:cNvSpPr>
          <p:nvPr>
            <p:ph type="body" sz="quarter" idx="98" hasCustomPrompt="1"/>
          </p:nvPr>
        </p:nvSpPr>
        <p:spPr>
          <a:xfrm>
            <a:off x="5448090" y="3165898"/>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7" name="Text Placeholder 17">
            <a:extLst>
              <a:ext uri="{FF2B5EF4-FFF2-40B4-BE49-F238E27FC236}">
                <a16:creationId xmlns:a16="http://schemas.microsoft.com/office/drawing/2014/main" id="{23394BD0-C521-080B-6BE7-1AC2F20B48B5}"/>
              </a:ext>
            </a:extLst>
          </p:cNvPr>
          <p:cNvSpPr>
            <a:spLocks noGrp="1"/>
          </p:cNvSpPr>
          <p:nvPr>
            <p:ph type="body" sz="quarter" idx="99" hasCustomPrompt="1"/>
          </p:nvPr>
        </p:nvSpPr>
        <p:spPr>
          <a:xfrm>
            <a:off x="5448090" y="4752409"/>
            <a:ext cx="2340000" cy="618330"/>
          </a:xfrm>
        </p:spPr>
        <p:txBody>
          <a:bodyPr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4E51B185-E64C-BD4E-5753-08002C2D8505}"/>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C0A98872-2A58-B556-C336-53C5E284449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D5742EA7-C4A4-7B24-2EA6-81BF78710432}"/>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33525833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Layout No Portra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051560"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35" name="Text Placeholder 17">
            <a:extLst>
              <a:ext uri="{FF2B5EF4-FFF2-40B4-BE49-F238E27FC236}">
                <a16:creationId xmlns:a16="http://schemas.microsoft.com/office/drawing/2014/main" id="{F93DEE52-F1A7-E732-1594-8641166B281C}"/>
              </a:ext>
            </a:extLst>
          </p:cNvPr>
          <p:cNvSpPr>
            <a:spLocks noGrp="1"/>
          </p:cNvSpPr>
          <p:nvPr>
            <p:ph type="body" sz="quarter" idx="41" hasCustomPrompt="1"/>
          </p:nvPr>
        </p:nvSpPr>
        <p:spPr>
          <a:xfrm>
            <a:off x="1051560"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71" name="Text Placeholder 17">
            <a:extLst>
              <a:ext uri="{FF2B5EF4-FFF2-40B4-BE49-F238E27FC236}">
                <a16:creationId xmlns:a16="http://schemas.microsoft.com/office/drawing/2014/main" id="{03131E18-579F-AC64-0472-42FF118E6BB5}"/>
              </a:ext>
            </a:extLst>
          </p:cNvPr>
          <p:cNvSpPr>
            <a:spLocks noGrp="1"/>
          </p:cNvSpPr>
          <p:nvPr>
            <p:ph type="body" sz="quarter" idx="53" hasCustomPrompt="1"/>
          </p:nvPr>
        </p:nvSpPr>
        <p:spPr>
          <a:xfrm>
            <a:off x="1051560"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86" name="Text Placeholder 17">
            <a:extLst>
              <a:ext uri="{FF2B5EF4-FFF2-40B4-BE49-F238E27FC236}">
                <a16:creationId xmlns:a16="http://schemas.microsoft.com/office/drawing/2014/main" id="{E1610D74-3981-DA37-58A7-35C260D76FE7}"/>
              </a:ext>
            </a:extLst>
          </p:cNvPr>
          <p:cNvSpPr>
            <a:spLocks noGrp="1"/>
          </p:cNvSpPr>
          <p:nvPr>
            <p:ph type="body" sz="quarter" idx="65" hasCustomPrompt="1"/>
          </p:nvPr>
        </p:nvSpPr>
        <p:spPr>
          <a:xfrm>
            <a:off x="1051560"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16" name="Text Placeholder 17">
            <a:extLst>
              <a:ext uri="{FF2B5EF4-FFF2-40B4-BE49-F238E27FC236}">
                <a16:creationId xmlns:a16="http://schemas.microsoft.com/office/drawing/2014/main" id="{AF5D57F1-D150-A9DF-F685-85949F2E93A2}"/>
              </a:ext>
            </a:extLst>
          </p:cNvPr>
          <p:cNvSpPr>
            <a:spLocks noGrp="1"/>
          </p:cNvSpPr>
          <p:nvPr>
            <p:ph type="body" sz="quarter" idx="76" hasCustomPrompt="1"/>
          </p:nvPr>
        </p:nvSpPr>
        <p:spPr>
          <a:xfrm>
            <a:off x="1051560" y="3064624"/>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 1 row</a:t>
            </a:r>
          </a:p>
          <a:p>
            <a:pPr lvl="1"/>
            <a:r>
              <a:rPr lang="en-GB"/>
              <a:t>ACADEMIC DEGREES</a:t>
            </a:r>
          </a:p>
        </p:txBody>
      </p:sp>
      <p:sp>
        <p:nvSpPr>
          <p:cNvPr id="41" name="Text Placeholder 17">
            <a:extLst>
              <a:ext uri="{FF2B5EF4-FFF2-40B4-BE49-F238E27FC236}">
                <a16:creationId xmlns:a16="http://schemas.microsoft.com/office/drawing/2014/main" id="{1415AA33-65D2-CCDD-15F7-0D8F2DECE070}"/>
              </a:ext>
            </a:extLst>
          </p:cNvPr>
          <p:cNvSpPr>
            <a:spLocks noGrp="1"/>
          </p:cNvSpPr>
          <p:nvPr>
            <p:ph type="body" sz="quarter" idx="81" hasCustomPrompt="1"/>
          </p:nvPr>
        </p:nvSpPr>
        <p:spPr>
          <a:xfrm>
            <a:off x="1051560" y="4460082"/>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8686800"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44" name="Text Placeholder 17">
            <a:extLst>
              <a:ext uri="{FF2B5EF4-FFF2-40B4-BE49-F238E27FC236}">
                <a16:creationId xmlns:a16="http://schemas.microsoft.com/office/drawing/2014/main" id="{DD3CCB5E-AF58-8323-F975-05AF9BC06E37}"/>
              </a:ext>
            </a:extLst>
          </p:cNvPr>
          <p:cNvSpPr>
            <a:spLocks noGrp="1"/>
          </p:cNvSpPr>
          <p:nvPr>
            <p:ph type="body" sz="quarter" idx="84" hasCustomPrompt="1"/>
          </p:nvPr>
        </p:nvSpPr>
        <p:spPr>
          <a:xfrm>
            <a:off x="8686800"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6" name="Text Placeholder 17">
            <a:extLst>
              <a:ext uri="{FF2B5EF4-FFF2-40B4-BE49-F238E27FC236}">
                <a16:creationId xmlns:a16="http://schemas.microsoft.com/office/drawing/2014/main" id="{8F8A34EA-F9F8-B531-C9E5-BD389BF28674}"/>
              </a:ext>
            </a:extLst>
          </p:cNvPr>
          <p:cNvSpPr>
            <a:spLocks noGrp="1"/>
          </p:cNvSpPr>
          <p:nvPr>
            <p:ph type="body" sz="quarter" idx="86" hasCustomPrompt="1"/>
          </p:nvPr>
        </p:nvSpPr>
        <p:spPr>
          <a:xfrm>
            <a:off x="8686800"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8" name="Text Placeholder 17">
            <a:extLst>
              <a:ext uri="{FF2B5EF4-FFF2-40B4-BE49-F238E27FC236}">
                <a16:creationId xmlns:a16="http://schemas.microsoft.com/office/drawing/2014/main" id="{9C46AB45-19EA-B597-03A0-06D93B0C08FE}"/>
              </a:ext>
            </a:extLst>
          </p:cNvPr>
          <p:cNvSpPr>
            <a:spLocks noGrp="1"/>
          </p:cNvSpPr>
          <p:nvPr>
            <p:ph type="body" sz="quarter" idx="88" hasCustomPrompt="1"/>
          </p:nvPr>
        </p:nvSpPr>
        <p:spPr>
          <a:xfrm>
            <a:off x="8686800"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9" name="Text Placeholder 17">
            <a:extLst>
              <a:ext uri="{FF2B5EF4-FFF2-40B4-BE49-F238E27FC236}">
                <a16:creationId xmlns:a16="http://schemas.microsoft.com/office/drawing/2014/main" id="{BC16CC03-7511-FD74-4A30-455E0247CBA7}"/>
              </a:ext>
            </a:extLst>
          </p:cNvPr>
          <p:cNvSpPr>
            <a:spLocks noGrp="1"/>
          </p:cNvSpPr>
          <p:nvPr>
            <p:ph type="body" sz="quarter" idx="89" hasCustomPrompt="1"/>
          </p:nvPr>
        </p:nvSpPr>
        <p:spPr>
          <a:xfrm>
            <a:off x="8686800" y="3064624"/>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2" name="Text Placeholder 17">
            <a:extLst>
              <a:ext uri="{FF2B5EF4-FFF2-40B4-BE49-F238E27FC236}">
                <a16:creationId xmlns:a16="http://schemas.microsoft.com/office/drawing/2014/main" id="{9CD7920D-F5A8-181F-C476-D64100003AD9}"/>
              </a:ext>
            </a:extLst>
          </p:cNvPr>
          <p:cNvSpPr>
            <a:spLocks noGrp="1"/>
          </p:cNvSpPr>
          <p:nvPr>
            <p:ph type="body" sz="quarter" idx="90" hasCustomPrompt="1"/>
          </p:nvPr>
        </p:nvSpPr>
        <p:spPr>
          <a:xfrm>
            <a:off x="8686800" y="4460082"/>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4818888" y="1463176"/>
            <a:ext cx="2743200" cy="731520"/>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57" name="Text Placeholder 17">
            <a:extLst>
              <a:ext uri="{FF2B5EF4-FFF2-40B4-BE49-F238E27FC236}">
                <a16:creationId xmlns:a16="http://schemas.microsoft.com/office/drawing/2014/main" id="{3AEEBE56-3398-44B1-4F40-2156CB7B8E2D}"/>
              </a:ext>
            </a:extLst>
          </p:cNvPr>
          <p:cNvSpPr>
            <a:spLocks noGrp="1"/>
          </p:cNvSpPr>
          <p:nvPr>
            <p:ph type="body" sz="quarter" idx="93" hasCustomPrompt="1"/>
          </p:nvPr>
        </p:nvSpPr>
        <p:spPr>
          <a:xfrm>
            <a:off x="4818888"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59" name="Text Placeholder 17">
            <a:extLst>
              <a:ext uri="{FF2B5EF4-FFF2-40B4-BE49-F238E27FC236}">
                <a16:creationId xmlns:a16="http://schemas.microsoft.com/office/drawing/2014/main" id="{034CCEEA-CB5E-D731-442B-DC0EDC37B109}"/>
              </a:ext>
            </a:extLst>
          </p:cNvPr>
          <p:cNvSpPr>
            <a:spLocks noGrp="1"/>
          </p:cNvSpPr>
          <p:nvPr>
            <p:ph type="body" sz="quarter" idx="95" hasCustomPrompt="1"/>
          </p:nvPr>
        </p:nvSpPr>
        <p:spPr>
          <a:xfrm>
            <a:off x="4818888"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1" name="Text Placeholder 17">
            <a:extLst>
              <a:ext uri="{FF2B5EF4-FFF2-40B4-BE49-F238E27FC236}">
                <a16:creationId xmlns:a16="http://schemas.microsoft.com/office/drawing/2014/main" id="{FB05C365-AF0D-916D-955C-56A849DC110A}"/>
              </a:ext>
            </a:extLst>
          </p:cNvPr>
          <p:cNvSpPr>
            <a:spLocks noGrp="1"/>
          </p:cNvSpPr>
          <p:nvPr>
            <p:ph type="body" sz="quarter" idx="97" hasCustomPrompt="1"/>
          </p:nvPr>
        </p:nvSpPr>
        <p:spPr>
          <a:xfrm>
            <a:off x="4818888"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2" name="Text Placeholder 17">
            <a:extLst>
              <a:ext uri="{FF2B5EF4-FFF2-40B4-BE49-F238E27FC236}">
                <a16:creationId xmlns:a16="http://schemas.microsoft.com/office/drawing/2014/main" id="{F5B5FA08-92BE-95B8-B1B4-BAA1C2B21AC8}"/>
              </a:ext>
            </a:extLst>
          </p:cNvPr>
          <p:cNvSpPr>
            <a:spLocks noGrp="1"/>
          </p:cNvSpPr>
          <p:nvPr>
            <p:ph type="body" sz="quarter" idx="98" hasCustomPrompt="1"/>
          </p:nvPr>
        </p:nvSpPr>
        <p:spPr>
          <a:xfrm>
            <a:off x="4818888" y="3064624"/>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7" name="Text Placeholder 17">
            <a:extLst>
              <a:ext uri="{FF2B5EF4-FFF2-40B4-BE49-F238E27FC236}">
                <a16:creationId xmlns:a16="http://schemas.microsoft.com/office/drawing/2014/main" id="{23394BD0-C521-080B-6BE7-1AC2F20B48B5}"/>
              </a:ext>
            </a:extLst>
          </p:cNvPr>
          <p:cNvSpPr>
            <a:spLocks noGrp="1"/>
          </p:cNvSpPr>
          <p:nvPr>
            <p:ph type="body" sz="quarter" idx="99" hasCustomPrompt="1"/>
          </p:nvPr>
        </p:nvSpPr>
        <p:spPr>
          <a:xfrm>
            <a:off x="4818888" y="4460082"/>
            <a:ext cx="2743200" cy="539496"/>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3" name="Vertical Text Placeholder 52">
            <a:extLst>
              <a:ext uri="{FF2B5EF4-FFF2-40B4-BE49-F238E27FC236}">
                <a16:creationId xmlns:a16="http://schemas.microsoft.com/office/drawing/2014/main" id="{45F4AC0B-F998-AA12-B043-C6A878C7039D}"/>
              </a:ext>
            </a:extLst>
          </p:cNvPr>
          <p:cNvSpPr>
            <a:spLocks noGrp="1"/>
          </p:cNvSpPr>
          <p:nvPr>
            <p:ph type="body" orient="vert" sz="quarter" idx="101" hasCustomPrompt="1"/>
          </p:nvPr>
        </p:nvSpPr>
        <p:spPr>
          <a:xfrm rot="10800000">
            <a:off x="457199" y="1463176"/>
            <a:ext cx="457200" cy="4144446"/>
          </a:xfrm>
        </p:spPr>
        <p:txBody>
          <a:bodyPr vert="eaVert"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54" name="Vertical Text Placeholder 52">
            <a:extLst>
              <a:ext uri="{FF2B5EF4-FFF2-40B4-BE49-F238E27FC236}">
                <a16:creationId xmlns:a16="http://schemas.microsoft.com/office/drawing/2014/main" id="{C39DCCB5-3446-407E-47C9-5E25EEE685E3}"/>
              </a:ext>
            </a:extLst>
          </p:cNvPr>
          <p:cNvSpPr>
            <a:spLocks noGrp="1"/>
          </p:cNvSpPr>
          <p:nvPr>
            <p:ph type="body" orient="vert" sz="quarter" idx="102" hasCustomPrompt="1"/>
          </p:nvPr>
        </p:nvSpPr>
        <p:spPr>
          <a:xfrm rot="10800000">
            <a:off x="4191000" y="1463176"/>
            <a:ext cx="457200" cy="4144446"/>
          </a:xfrm>
        </p:spPr>
        <p:txBody>
          <a:bodyPr vert="eaVert"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63" name="Vertical Text Placeholder 52">
            <a:extLst>
              <a:ext uri="{FF2B5EF4-FFF2-40B4-BE49-F238E27FC236}">
                <a16:creationId xmlns:a16="http://schemas.microsoft.com/office/drawing/2014/main" id="{81BB3936-7A52-31E5-55F9-7E93522A2DE9}"/>
              </a:ext>
            </a:extLst>
          </p:cNvPr>
          <p:cNvSpPr>
            <a:spLocks noGrp="1"/>
          </p:cNvSpPr>
          <p:nvPr>
            <p:ph type="body" orient="vert" sz="quarter" idx="103" hasCustomPrompt="1"/>
          </p:nvPr>
        </p:nvSpPr>
        <p:spPr>
          <a:xfrm rot="10800000">
            <a:off x="8077200" y="1463176"/>
            <a:ext cx="457200" cy="4144446"/>
          </a:xfrm>
        </p:spPr>
        <p:txBody>
          <a:bodyPr vert="eaVert"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1" name="Text Placeholder 22">
            <a:extLst>
              <a:ext uri="{FF2B5EF4-FFF2-40B4-BE49-F238E27FC236}">
                <a16:creationId xmlns:a16="http://schemas.microsoft.com/office/drawing/2014/main" id="{FE5D8E92-AAB4-4DD6-E598-8F7FADDB9620}"/>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F1ABF858-BEBE-8472-3E4B-1C1D40609BC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B19BC25A-E540-A78F-7051-8349DD17E5FF}"/>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8661069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Layout -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051560"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8686800"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4818888" y="1463176"/>
            <a:ext cx="2340000" cy="4480424"/>
          </a:xfrm>
        </p:spPr>
        <p:txBody>
          <a:bodyPr wrap="square" anchor="t">
            <a:noAutofit/>
          </a:bodyPr>
          <a:lstStyle>
            <a:lvl1pPr marL="0" indent="0">
              <a:spcBef>
                <a:spcPts val="0"/>
              </a:spcBef>
              <a:buNone/>
              <a:defRPr kumimoji="0" lang="en-GB" sz="1400"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0"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3" name="Vertical Text Placeholder 52">
            <a:extLst>
              <a:ext uri="{FF2B5EF4-FFF2-40B4-BE49-F238E27FC236}">
                <a16:creationId xmlns:a16="http://schemas.microsoft.com/office/drawing/2014/main" id="{45F4AC0B-F998-AA12-B043-C6A878C7039D}"/>
              </a:ext>
            </a:extLst>
          </p:cNvPr>
          <p:cNvSpPr>
            <a:spLocks noGrp="1"/>
          </p:cNvSpPr>
          <p:nvPr>
            <p:ph type="body" orient="vert" sz="quarter" idx="101" hasCustomPrompt="1"/>
          </p:nvPr>
        </p:nvSpPr>
        <p:spPr>
          <a:xfrm rot="10800000">
            <a:off x="457199" y="1463176"/>
            <a:ext cx="457200" cy="4480424"/>
          </a:xfrm>
        </p:spPr>
        <p:txBody>
          <a:bodyPr vert="eaVert" wrap="none"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54" name="Vertical Text Placeholder 52">
            <a:extLst>
              <a:ext uri="{FF2B5EF4-FFF2-40B4-BE49-F238E27FC236}">
                <a16:creationId xmlns:a16="http://schemas.microsoft.com/office/drawing/2014/main" id="{C39DCCB5-3446-407E-47C9-5E25EEE685E3}"/>
              </a:ext>
            </a:extLst>
          </p:cNvPr>
          <p:cNvSpPr>
            <a:spLocks noGrp="1"/>
          </p:cNvSpPr>
          <p:nvPr>
            <p:ph type="body" orient="vert" sz="quarter" idx="102" hasCustomPrompt="1"/>
          </p:nvPr>
        </p:nvSpPr>
        <p:spPr>
          <a:xfrm rot="10800000">
            <a:off x="4191000" y="1463176"/>
            <a:ext cx="457200" cy="4480424"/>
          </a:xfrm>
        </p:spPr>
        <p:txBody>
          <a:bodyPr vert="eaVert" wrap="none"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63" name="Vertical Text Placeholder 52">
            <a:extLst>
              <a:ext uri="{FF2B5EF4-FFF2-40B4-BE49-F238E27FC236}">
                <a16:creationId xmlns:a16="http://schemas.microsoft.com/office/drawing/2014/main" id="{81BB3936-7A52-31E5-55F9-7E93522A2DE9}"/>
              </a:ext>
            </a:extLst>
          </p:cNvPr>
          <p:cNvSpPr>
            <a:spLocks noGrp="1"/>
          </p:cNvSpPr>
          <p:nvPr>
            <p:ph type="body" orient="vert" sz="quarter" idx="103" hasCustomPrompt="1"/>
          </p:nvPr>
        </p:nvSpPr>
        <p:spPr>
          <a:xfrm rot="10800000">
            <a:off x="8077200" y="1463176"/>
            <a:ext cx="457200" cy="4480424"/>
          </a:xfrm>
        </p:spPr>
        <p:txBody>
          <a:bodyPr vert="eaVert" wrap="none" anchor="ctr"/>
          <a:lstStyle>
            <a:lvl1pPr marL="0" indent="0" algn="r">
              <a:buFontTx/>
              <a:buNone/>
              <a:defRPr sz="2800" b="1" spc="100" baseline="0">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66" name="Text Placeholder 22">
            <a:extLst>
              <a:ext uri="{FF2B5EF4-FFF2-40B4-BE49-F238E27FC236}">
                <a16:creationId xmlns:a16="http://schemas.microsoft.com/office/drawing/2014/main" id="{402E28D2-75DB-3426-F4A6-D75D067541CA}"/>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68" name="Graphic 67">
            <a:extLst>
              <a:ext uri="{FF2B5EF4-FFF2-40B4-BE49-F238E27FC236}">
                <a16:creationId xmlns:a16="http://schemas.microsoft.com/office/drawing/2014/main" id="{15DDC0E9-0B6D-7426-C3B8-C4B0AAFCB6E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28BA00E1-C9A1-4EA3-DC4D-A05586D58C22}"/>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9846077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Image - White Log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98F1AC-FFB9-D484-83B6-EC2C94E8D045}"/>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tIns="1097280" anchor="ctr" anchorCtr="0">
            <a:noAutofit/>
          </a:bodyPr>
          <a:lstStyle>
            <a:lvl1pPr marL="0" indent="0" algn="ctr">
              <a:buNone/>
              <a:defRPr b="1"/>
            </a:lvl1pPr>
          </a:lstStyle>
          <a:p>
            <a:r>
              <a:rPr lang="en-GB"/>
              <a:t>Click icon to insert picture.</a:t>
            </a:r>
          </a:p>
        </p:txBody>
      </p:sp>
      <p:sp>
        <p:nvSpPr>
          <p:cNvPr id="3" name="Text Placeholder 22">
            <a:extLst>
              <a:ext uri="{FF2B5EF4-FFF2-40B4-BE49-F238E27FC236}">
                <a16:creationId xmlns:a16="http://schemas.microsoft.com/office/drawing/2014/main" id="{A863FED1-FE66-CC46-8DBA-53A71E073ED7}"/>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362F18D3-921A-3A2B-52A5-2FE4734F434C}"/>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Text Placeholder 21">
            <a:extLst>
              <a:ext uri="{FF2B5EF4-FFF2-40B4-BE49-F238E27FC236}">
                <a16:creationId xmlns:a16="http://schemas.microsoft.com/office/drawing/2014/main" id="{35C26B73-8D6E-C8F6-E68F-A6D9AF444405}"/>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22645197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Image - Red Log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98F1AC-FFB9-D484-83B6-EC2C94E8D045}"/>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tIns="1097280" anchor="ctr" anchorCtr="0">
            <a:noAutofit/>
          </a:bodyPr>
          <a:lstStyle>
            <a:lvl1pPr marL="0" indent="0" algn="ctr">
              <a:buNone/>
              <a:defRPr b="1"/>
            </a:lvl1pPr>
          </a:lstStyle>
          <a:p>
            <a:r>
              <a:rPr lang="en-GB"/>
              <a:t>Click icon to insert picture.</a:t>
            </a:r>
          </a:p>
        </p:txBody>
      </p:sp>
      <p:sp>
        <p:nvSpPr>
          <p:cNvPr id="3" name="Text Placeholder 22">
            <a:extLst>
              <a:ext uri="{FF2B5EF4-FFF2-40B4-BE49-F238E27FC236}">
                <a16:creationId xmlns:a16="http://schemas.microsoft.com/office/drawing/2014/main" id="{A863FED1-FE66-CC46-8DBA-53A71E073ED7}"/>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362F18D3-921A-3A2B-52A5-2FE4734F434C}"/>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Text Placeholder 27">
            <a:extLst>
              <a:ext uri="{FF2B5EF4-FFF2-40B4-BE49-F238E27FC236}">
                <a16:creationId xmlns:a16="http://schemas.microsoft.com/office/drawing/2014/main" id="{DF6C6BB0-649D-156A-5835-B88818B332CB}"/>
              </a:ext>
            </a:extLst>
          </p:cNvPr>
          <p:cNvSpPr>
            <a:spLocks noGrp="1" noChangeAspect="1"/>
          </p:cNvSpPr>
          <p:nvPr>
            <p:ph type="body" sz="quarter" idx="20" hasCustomPrompt="1"/>
          </p:nvPr>
        </p:nvSpPr>
        <p:spPr>
          <a:xfrm>
            <a:off x="10745399" y="6275760"/>
            <a:ext cx="1115568" cy="30071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41250885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Video - White Log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946C19A-E3E0-772F-D9C1-7B4F62446F89}"/>
              </a:ext>
            </a:extLst>
          </p:cNvPr>
          <p:cNvSpPr>
            <a:spLocks noGrp="1"/>
          </p:cNvSpPr>
          <p:nvPr>
            <p:ph type="media" sz="quarter" idx="19" hasCustomPrompt="1"/>
          </p:nvPr>
        </p:nvSpPr>
        <p:spPr>
          <a:xfrm>
            <a:off x="0" y="0"/>
            <a:ext cx="12192000" cy="6858000"/>
          </a:xfrm>
          <a:solidFill>
            <a:schemeClr val="accent5"/>
          </a:solidFill>
        </p:spPr>
        <p:txBody>
          <a:bodyPr tIns="1097280" anchor="ctr" anchorCtr="0"/>
          <a:lstStyle>
            <a:lvl1pPr marL="0" indent="0" algn="ctr">
              <a:buFontTx/>
              <a:buNone/>
              <a:defRPr b="1"/>
            </a:lvl1pPr>
          </a:lstStyle>
          <a:p>
            <a:pPr marL="0" marR="0" lvl="0" indent="0" algn="ctr" defTabSz="914400" rtl="0" eaLnBrk="1" fontAlgn="auto" latinLnBrk="0" hangingPunct="1">
              <a:lnSpc>
                <a:spcPct val="95000"/>
              </a:lnSpc>
              <a:spcBef>
                <a:spcPts val="1200"/>
              </a:spcBef>
              <a:spcAft>
                <a:spcPts val="0"/>
              </a:spcAft>
              <a:buClr>
                <a:schemeClr val="accent1"/>
              </a:buClr>
              <a:buSzTx/>
              <a:buFontTx/>
              <a:buNone/>
              <a:tabLst/>
              <a:defRPr/>
            </a:pPr>
            <a:r>
              <a:rPr lang="en-GB"/>
              <a:t>Click icon to insert video.</a:t>
            </a:r>
          </a:p>
        </p:txBody>
      </p:sp>
      <p:sp>
        <p:nvSpPr>
          <p:cNvPr id="13" name="Text Placeholder 21">
            <a:extLst>
              <a:ext uri="{FF2B5EF4-FFF2-40B4-BE49-F238E27FC236}">
                <a16:creationId xmlns:a16="http://schemas.microsoft.com/office/drawing/2014/main" id="{FE8D3443-0210-19F0-F129-EF90FD2F3F05}"/>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14" name="Text Placeholder 22">
            <a:extLst>
              <a:ext uri="{FF2B5EF4-FFF2-40B4-BE49-F238E27FC236}">
                <a16:creationId xmlns:a16="http://schemas.microsoft.com/office/drawing/2014/main" id="{40B9B0C1-E435-562E-985A-4CB670ED9923}"/>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5" name="Text Placeholder 14">
            <a:extLst>
              <a:ext uri="{FF2B5EF4-FFF2-40B4-BE49-F238E27FC236}">
                <a16:creationId xmlns:a16="http://schemas.microsoft.com/office/drawing/2014/main" id="{71FFEBBB-E660-6F3F-5094-FF4F4C9B8B49}"/>
              </a:ext>
            </a:extLst>
          </p:cNvPr>
          <p:cNvSpPr>
            <a:spLocks noGrp="1"/>
          </p:cNvSpPr>
          <p:nvPr>
            <p:ph type="body" sz="quarter" idx="22"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Tree>
    <p:extLst>
      <p:ext uri="{BB962C8B-B14F-4D97-AF65-F5344CB8AC3E}">
        <p14:creationId xmlns:p14="http://schemas.microsoft.com/office/powerpoint/2010/main" val="21622017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Video - Red Log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946C19A-E3E0-772F-D9C1-7B4F62446F89}"/>
              </a:ext>
            </a:extLst>
          </p:cNvPr>
          <p:cNvSpPr>
            <a:spLocks noGrp="1"/>
          </p:cNvSpPr>
          <p:nvPr>
            <p:ph type="media" sz="quarter" idx="19" hasCustomPrompt="1"/>
          </p:nvPr>
        </p:nvSpPr>
        <p:spPr>
          <a:xfrm>
            <a:off x="0" y="0"/>
            <a:ext cx="12192000" cy="6858000"/>
          </a:xfrm>
          <a:solidFill>
            <a:schemeClr val="accent5"/>
          </a:solidFill>
        </p:spPr>
        <p:txBody>
          <a:bodyPr tIns="1097280" anchor="ctr" anchorCtr="0"/>
          <a:lstStyle>
            <a:lvl1pPr marL="0" indent="0" algn="ctr">
              <a:buFontTx/>
              <a:buNone/>
              <a:defRPr b="1"/>
            </a:lvl1pPr>
          </a:lstStyle>
          <a:p>
            <a:pPr marL="0" marR="0" lvl="0" indent="0" algn="ctr" defTabSz="914400" rtl="0" eaLnBrk="1" fontAlgn="auto" latinLnBrk="0" hangingPunct="1">
              <a:lnSpc>
                <a:spcPct val="95000"/>
              </a:lnSpc>
              <a:spcBef>
                <a:spcPts val="1200"/>
              </a:spcBef>
              <a:spcAft>
                <a:spcPts val="0"/>
              </a:spcAft>
              <a:buClr>
                <a:schemeClr val="accent1"/>
              </a:buClr>
              <a:buSzTx/>
              <a:buFontTx/>
              <a:buNone/>
              <a:tabLst/>
              <a:defRPr/>
            </a:pPr>
            <a:r>
              <a:rPr lang="en-GB"/>
              <a:t>Click icon to insert video.</a:t>
            </a:r>
          </a:p>
        </p:txBody>
      </p:sp>
      <p:sp>
        <p:nvSpPr>
          <p:cNvPr id="3" name="Text Placeholder 22">
            <a:extLst>
              <a:ext uri="{FF2B5EF4-FFF2-40B4-BE49-F238E27FC236}">
                <a16:creationId xmlns:a16="http://schemas.microsoft.com/office/drawing/2014/main" id="{B88ED295-FCFD-73DF-F20A-C82C4AAEB35B}"/>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7EE24F0C-E316-CDB2-8039-068F5948401E}"/>
              </a:ext>
            </a:extLst>
          </p:cNvPr>
          <p:cNvSpPr>
            <a:spLocks noGrp="1"/>
          </p:cNvSpPr>
          <p:nvPr>
            <p:ph type="body" sz="quarter" idx="22"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5" name="Text Placeholder 27">
            <a:extLst>
              <a:ext uri="{FF2B5EF4-FFF2-40B4-BE49-F238E27FC236}">
                <a16:creationId xmlns:a16="http://schemas.microsoft.com/office/drawing/2014/main" id="{9A595D3A-6183-0942-9771-0494ED2C72CC}"/>
              </a:ext>
            </a:extLst>
          </p:cNvPr>
          <p:cNvSpPr>
            <a:spLocks noGrp="1" noChangeAspect="1"/>
          </p:cNvSpPr>
          <p:nvPr>
            <p:ph type="body" sz="quarter" idx="20" hasCustomPrompt="1"/>
          </p:nvPr>
        </p:nvSpPr>
        <p:spPr>
          <a:xfrm>
            <a:off x="10745399" y="6275760"/>
            <a:ext cx="1115568" cy="30071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23926296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 Title with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772C53F0-83E3-0A16-52F7-E093E1DF9FAA}"/>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5" name="Text Placeholder 22">
            <a:extLst>
              <a:ext uri="{FF2B5EF4-FFF2-40B4-BE49-F238E27FC236}">
                <a16:creationId xmlns:a16="http://schemas.microsoft.com/office/drawing/2014/main" id="{2A20CEFD-DDDC-5826-48DF-F1463BC68CEC}"/>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ext Placeholder 13">
            <a:extLst>
              <a:ext uri="{FF2B5EF4-FFF2-40B4-BE49-F238E27FC236}">
                <a16:creationId xmlns:a16="http://schemas.microsoft.com/office/drawing/2014/main" id="{5300996D-BD1E-713B-EB1F-1676792D253E}"/>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A3FF4F30-BDDF-EDA3-7322-4607C36A5E7D}"/>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8" name="Graphic 7">
            <a:extLst>
              <a:ext uri="{FF2B5EF4-FFF2-40B4-BE49-F238E27FC236}">
                <a16:creationId xmlns:a16="http://schemas.microsoft.com/office/drawing/2014/main" id="{358F7FEC-7459-ECD1-BFFD-787C5DCE38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9" name="TextBox 8">
            <a:extLst>
              <a:ext uri="{FF2B5EF4-FFF2-40B4-BE49-F238E27FC236}">
                <a16:creationId xmlns:a16="http://schemas.microsoft.com/office/drawing/2014/main" id="{3BE35008-8BFB-32A4-47CA-58985E334369}"/>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11" name="Date Placeholder 3">
            <a:extLst>
              <a:ext uri="{FF2B5EF4-FFF2-40B4-BE49-F238E27FC236}">
                <a16:creationId xmlns:a16="http://schemas.microsoft.com/office/drawing/2014/main" id="{C5752AA3-DFE0-8CAF-3EDA-82FEAA870252}"/>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26349146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2398931-BA5F-6E40-345F-06CF23CF4129}"/>
              </a:ext>
            </a:extLst>
          </p:cNvPr>
          <p:cNvSpPr>
            <a:spLocks noGrp="1"/>
          </p:cNvSpPr>
          <p:nvPr>
            <p:ph type="pic" sz="quarter" idx="18" hasCustomPrompt="1"/>
          </p:nvPr>
        </p:nvSpPr>
        <p:spPr>
          <a:xfrm>
            <a:off x="0" y="0"/>
            <a:ext cx="5942012" cy="6858000"/>
          </a:xfrm>
          <a:solidFill>
            <a:schemeClr val="accent5"/>
          </a:solidFill>
        </p:spPr>
        <p:txBody>
          <a:bodyPr tIns="109728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6437101" y="2204970"/>
            <a:ext cx="5257799" cy="1008000"/>
          </a:xfrm>
        </p:spPr>
        <p:txBody>
          <a:bodyPr anchor="ctr"/>
          <a:lstStyle>
            <a:lvl1pPr algn="l">
              <a:defRPr sz="6000">
                <a:solidFill>
                  <a:schemeClr val="accent1"/>
                </a:solidFill>
              </a:defRPr>
            </a:lvl1pPr>
          </a:lstStyle>
          <a:p>
            <a:r>
              <a:rPr lang="en-GB"/>
              <a:t>THANK YOU</a:t>
            </a:r>
          </a:p>
        </p:txBody>
      </p:sp>
      <p:sp>
        <p:nvSpPr>
          <p:cNvPr id="6" name="Picture Placeholder 7">
            <a:extLst>
              <a:ext uri="{FF2B5EF4-FFF2-40B4-BE49-F238E27FC236}">
                <a16:creationId xmlns:a16="http://schemas.microsoft.com/office/drawing/2014/main" id="{98C47640-2A15-1603-86A6-04FB65DEAE9D}"/>
              </a:ext>
            </a:extLst>
          </p:cNvPr>
          <p:cNvSpPr>
            <a:spLocks noGrp="1"/>
          </p:cNvSpPr>
          <p:nvPr>
            <p:ph type="pic" sz="quarter" idx="14"/>
          </p:nvPr>
        </p:nvSpPr>
        <p:spPr>
          <a:xfrm>
            <a:off x="6549310" y="4495800"/>
            <a:ext cx="1527890" cy="1529112"/>
          </a:xfrm>
          <a:solidFill>
            <a:schemeClr val="accent5"/>
          </a:solidFill>
        </p:spPr>
        <p:txBody>
          <a:bodyPr vert="horz" wrap="square" lIns="91440" tIns="1080000" rIns="91440" bIns="0" rtlCol="0" anchor="ctr">
            <a:noAutofit/>
          </a:bodyPr>
          <a:lstStyle>
            <a:lvl1pPr marL="0" indent="0" algn="ctr">
              <a:buNone/>
              <a:defRPr lang="en-GB" sz="1400" b="1">
                <a:solidFill>
                  <a:schemeClr val="tx2"/>
                </a:solidFill>
              </a:defRPr>
            </a:lvl1pPr>
          </a:lstStyle>
          <a:p>
            <a:pPr marL="228600" lvl="0" indent="-228600" algn="ctr"/>
            <a:r>
              <a:rPr lang="en-US"/>
              <a:t>Click icon to add picture</a:t>
            </a:r>
            <a:endParaRPr lang="en-GB"/>
          </a:p>
        </p:txBody>
      </p:sp>
      <p:sp>
        <p:nvSpPr>
          <p:cNvPr id="16" name="Text Placeholder 22">
            <a:extLst>
              <a:ext uri="{FF2B5EF4-FFF2-40B4-BE49-F238E27FC236}">
                <a16:creationId xmlns:a16="http://schemas.microsoft.com/office/drawing/2014/main" id="{804B1691-73DD-D7A0-91EB-724CA0AC8E71}"/>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17" name="Text Placeholder 14">
            <a:extLst>
              <a:ext uri="{FF2B5EF4-FFF2-40B4-BE49-F238E27FC236}">
                <a16:creationId xmlns:a16="http://schemas.microsoft.com/office/drawing/2014/main" id="{0E2CD55C-DC8E-3799-E9D1-1B6EA7A096D6}"/>
              </a:ext>
            </a:extLst>
          </p:cNvPr>
          <p:cNvSpPr>
            <a:spLocks noGrp="1"/>
          </p:cNvSpPr>
          <p:nvPr>
            <p:ph type="body" sz="quarter" idx="19" hasCustomPrompt="1"/>
          </p:nvPr>
        </p:nvSpPr>
        <p:spPr>
          <a:xfrm>
            <a:off x="274320" y="6473952"/>
            <a:ext cx="2286000" cy="155448"/>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pic>
        <p:nvPicPr>
          <p:cNvPr id="19" name="Graphic 18">
            <a:extLst>
              <a:ext uri="{FF2B5EF4-FFF2-40B4-BE49-F238E27FC236}">
                <a16:creationId xmlns:a16="http://schemas.microsoft.com/office/drawing/2014/main" id="{3B1CB2BC-13C6-166E-EEB0-23E7233CBAC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5" name="Text Placeholder 4">
            <a:extLst>
              <a:ext uri="{FF2B5EF4-FFF2-40B4-BE49-F238E27FC236}">
                <a16:creationId xmlns:a16="http://schemas.microsoft.com/office/drawing/2014/main" id="{0E0424C1-4308-D7B4-6CDA-2E15D77E6410}"/>
              </a:ext>
            </a:extLst>
          </p:cNvPr>
          <p:cNvSpPr>
            <a:spLocks noGrp="1"/>
          </p:cNvSpPr>
          <p:nvPr>
            <p:ph type="body" sz="quarter" idx="20" hasCustomPrompt="1"/>
          </p:nvPr>
        </p:nvSpPr>
        <p:spPr>
          <a:xfrm>
            <a:off x="6437313" y="3774110"/>
            <a:ext cx="5257585" cy="381000"/>
          </a:xfrm>
        </p:spPr>
        <p:txBody>
          <a:bodyPr/>
          <a:lstStyle>
            <a:lvl1pPr marL="0" indent="0">
              <a:buFontTx/>
              <a:buNone/>
              <a:defRPr sz="1400"/>
            </a:lvl1pPr>
          </a:lstStyle>
          <a:p>
            <a:pPr lvl="0"/>
            <a:r>
              <a:rPr lang="en-US"/>
              <a:t>@Handle	#Hashtag</a:t>
            </a:r>
          </a:p>
        </p:txBody>
      </p:sp>
      <p:sp>
        <p:nvSpPr>
          <p:cNvPr id="8" name="Text Placeholder 7">
            <a:extLst>
              <a:ext uri="{FF2B5EF4-FFF2-40B4-BE49-F238E27FC236}">
                <a16:creationId xmlns:a16="http://schemas.microsoft.com/office/drawing/2014/main" id="{094425D2-1B07-0149-332D-41DC1E0E3520}"/>
              </a:ext>
            </a:extLst>
          </p:cNvPr>
          <p:cNvSpPr>
            <a:spLocks noGrp="1"/>
          </p:cNvSpPr>
          <p:nvPr>
            <p:ph type="body" sz="quarter" idx="21" hasCustomPrompt="1"/>
          </p:nvPr>
        </p:nvSpPr>
        <p:spPr>
          <a:xfrm>
            <a:off x="6437313" y="3379035"/>
            <a:ext cx="5257800" cy="381000"/>
          </a:xfrm>
        </p:spPr>
        <p:txBody>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err="1"/>
              <a:t>First.Last@email.edu</a:t>
            </a:r>
            <a:endParaRPr lang="en-US"/>
          </a:p>
        </p:txBody>
      </p:sp>
    </p:spTree>
    <p:extLst>
      <p:ext uri="{BB962C8B-B14F-4D97-AF65-F5344CB8AC3E}">
        <p14:creationId xmlns:p14="http://schemas.microsoft.com/office/powerpoint/2010/main" val="33840103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1600200" y="1582880"/>
            <a:ext cx="8991600" cy="2024671"/>
          </a:xfrm>
        </p:spPr>
        <p:txBody>
          <a:bodyPr wrap="square" anchor="b">
            <a:noAutofit/>
          </a:bodyPr>
          <a:lstStyle>
            <a:lvl1pPr algn="ctr">
              <a:defRPr sz="4800" spc="100" baseline="0">
                <a:solidFill>
                  <a:schemeClr val="accent1"/>
                </a:solidFill>
                <a:latin typeface="+mj-lt"/>
              </a:defRPr>
            </a:lvl1pPr>
          </a:lstStyle>
          <a:p>
            <a:r>
              <a:rPr lang="en-GB"/>
              <a:t>CLICK TO EDIT</a:t>
            </a:r>
            <a:br>
              <a:rPr lang="en-GB"/>
            </a:br>
            <a:r>
              <a:rPr lang="en-GB" err="1"/>
              <a:t>MASTEr</a:t>
            </a:r>
            <a:r>
              <a:rPr lang="en-GB"/>
              <a:t> TITLE STYLE</a:t>
            </a:r>
          </a:p>
        </p:txBody>
      </p:sp>
      <p:sp>
        <p:nvSpPr>
          <p:cNvPr id="6" name="Text Placeholder 22">
            <a:extLst>
              <a:ext uri="{FF2B5EF4-FFF2-40B4-BE49-F238E27FC236}">
                <a16:creationId xmlns:a16="http://schemas.microsoft.com/office/drawing/2014/main" id="{A1C8AEE3-8D47-F68D-279B-E2AA9BCF97AC}"/>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13">
            <a:extLst>
              <a:ext uri="{FF2B5EF4-FFF2-40B4-BE49-F238E27FC236}">
                <a16:creationId xmlns:a16="http://schemas.microsoft.com/office/drawing/2014/main" id="{589B9C40-9213-6DCF-AB88-F5A6BD405E87}"/>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13" name="Text Placeholder 13">
            <a:extLst>
              <a:ext uri="{FF2B5EF4-FFF2-40B4-BE49-F238E27FC236}">
                <a16:creationId xmlns:a16="http://schemas.microsoft.com/office/drawing/2014/main" id="{AD994881-6078-63BA-0F02-596032CAE484}"/>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
        <p:nvSpPr>
          <p:cNvPr id="17" name="TextBox 16">
            <a:extLst>
              <a:ext uri="{FF2B5EF4-FFF2-40B4-BE49-F238E27FC236}">
                <a16:creationId xmlns:a16="http://schemas.microsoft.com/office/drawing/2014/main" id="{B588A918-6D3D-FB03-48AA-54F08AEA1099}"/>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6497810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eader &amp;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5" name="Text Placeholder 22">
            <a:extLst>
              <a:ext uri="{FF2B5EF4-FFF2-40B4-BE49-F238E27FC236}">
                <a16:creationId xmlns:a16="http://schemas.microsoft.com/office/drawing/2014/main" id="{B1004F0E-B965-F515-F0A9-614BDEB25E59}"/>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41">
            <a:extLst>
              <a:ext uri="{FF2B5EF4-FFF2-40B4-BE49-F238E27FC236}">
                <a16:creationId xmlns:a16="http://schemas.microsoft.com/office/drawing/2014/main" id="{94918B4B-62A3-C4FC-F234-949B6EF63EFF}"/>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9" name="Text Placeholder 22">
            <a:extLst>
              <a:ext uri="{FF2B5EF4-FFF2-40B4-BE49-F238E27FC236}">
                <a16:creationId xmlns:a16="http://schemas.microsoft.com/office/drawing/2014/main" id="{1ECF3413-BB91-EBA4-1384-CFB66B773A2C}"/>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A77DA63E-987A-2270-1D1E-418C200289A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B7473D8C-8144-CE13-ABFE-278F190996E0}"/>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10217412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8851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 One Column">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grpSp>
        <p:nvGrpSpPr>
          <p:cNvPr id="27" name="Group 26">
            <a:extLst>
              <a:ext uri="{FF2B5EF4-FFF2-40B4-BE49-F238E27FC236}">
                <a16:creationId xmlns:a16="http://schemas.microsoft.com/office/drawing/2014/main" id="{F81DFD2C-37DD-D964-BD85-6759A9E25A27}"/>
              </a:ext>
            </a:extLst>
          </p:cNvPr>
          <p:cNvGrpSpPr/>
          <p:nvPr/>
        </p:nvGrpSpPr>
        <p:grpSpPr>
          <a:xfrm>
            <a:off x="10729913" y="6334847"/>
            <a:ext cx="1126458" cy="295807"/>
            <a:chOff x="6455388" y="4102692"/>
            <a:chExt cx="5543454" cy="1455705"/>
          </a:xfrm>
        </p:grpSpPr>
        <p:sp>
          <p:nvSpPr>
            <p:cNvPr id="28" name="Free-form: Shape 27">
              <a:extLst>
                <a:ext uri="{FF2B5EF4-FFF2-40B4-BE49-F238E27FC236}">
                  <a16:creationId xmlns:a16="http://schemas.microsoft.com/office/drawing/2014/main" id="{8E53AE2F-67C9-116A-3293-B90F7E5687A7}"/>
                </a:ext>
              </a:extLst>
            </p:cNvPr>
            <p:cNvSpPr/>
            <p:nvPr/>
          </p:nvSpPr>
          <p:spPr>
            <a:xfrm>
              <a:off x="8423253" y="4383013"/>
              <a:ext cx="3575494" cy="683609"/>
            </a:xfrm>
            <a:custGeom>
              <a:avLst/>
              <a:gdLst>
                <a:gd name="connsiteX0" fmla="*/ 527495 w 3575494"/>
                <a:gd name="connsiteY0" fmla="*/ 0 h 683609"/>
                <a:gd name="connsiteX1" fmla="*/ 527495 w 3575494"/>
                <a:gd name="connsiteY1" fmla="*/ 683133 h 683609"/>
                <a:gd name="connsiteX2" fmla="*/ 399669 w 3575494"/>
                <a:gd name="connsiteY2" fmla="*/ 683133 h 683609"/>
                <a:gd name="connsiteX3" fmla="*/ 399669 w 3575494"/>
                <a:gd name="connsiteY3" fmla="*/ 400622 h 683609"/>
                <a:gd name="connsiteX4" fmla="*/ 125921 w 3575494"/>
                <a:gd name="connsiteY4" fmla="*/ 400622 h 683609"/>
                <a:gd name="connsiteX5" fmla="*/ 125921 w 3575494"/>
                <a:gd name="connsiteY5" fmla="*/ 683228 h 683609"/>
                <a:gd name="connsiteX6" fmla="*/ 0 w 3575494"/>
                <a:gd name="connsiteY6" fmla="*/ 683228 h 683609"/>
                <a:gd name="connsiteX7" fmla="*/ 0 w 3575494"/>
                <a:gd name="connsiteY7" fmla="*/ 0 h 683609"/>
                <a:gd name="connsiteX8" fmla="*/ 125921 w 3575494"/>
                <a:gd name="connsiteY8" fmla="*/ 0 h 683609"/>
                <a:gd name="connsiteX9" fmla="*/ 125921 w 3575494"/>
                <a:gd name="connsiteY9" fmla="*/ 286607 h 683609"/>
                <a:gd name="connsiteX10" fmla="*/ 399574 w 3575494"/>
                <a:gd name="connsiteY10" fmla="*/ 286607 h 683609"/>
                <a:gd name="connsiteX11" fmla="*/ 399574 w 3575494"/>
                <a:gd name="connsiteY11" fmla="*/ 0 h 683609"/>
                <a:gd name="connsiteX12" fmla="*/ 527495 w 3575494"/>
                <a:gd name="connsiteY12" fmla="*/ 0 h 683609"/>
                <a:gd name="connsiteX13" fmla="*/ 715994 w 3575494"/>
                <a:gd name="connsiteY13" fmla="*/ 0 h 683609"/>
                <a:gd name="connsiteX14" fmla="*/ 1138809 w 3575494"/>
                <a:gd name="connsiteY14" fmla="*/ 0 h 683609"/>
                <a:gd name="connsiteX15" fmla="*/ 1138809 w 3575494"/>
                <a:gd name="connsiteY15" fmla="*/ 113062 h 683609"/>
                <a:gd name="connsiteX16" fmla="*/ 841915 w 3575494"/>
                <a:gd name="connsiteY16" fmla="*/ 113062 h 683609"/>
                <a:gd name="connsiteX17" fmla="*/ 841915 w 3575494"/>
                <a:gd name="connsiteY17" fmla="*/ 290989 h 683609"/>
                <a:gd name="connsiteX18" fmla="*/ 1101662 w 3575494"/>
                <a:gd name="connsiteY18" fmla="*/ 290989 h 683609"/>
                <a:gd name="connsiteX19" fmla="*/ 1101662 w 3575494"/>
                <a:gd name="connsiteY19" fmla="*/ 403003 h 683609"/>
                <a:gd name="connsiteX20" fmla="*/ 841915 w 3575494"/>
                <a:gd name="connsiteY20" fmla="*/ 403003 h 683609"/>
                <a:gd name="connsiteX21" fmla="*/ 841915 w 3575494"/>
                <a:gd name="connsiteY21" fmla="*/ 570548 h 683609"/>
                <a:gd name="connsiteX22" fmla="*/ 1148334 w 3575494"/>
                <a:gd name="connsiteY22" fmla="*/ 570548 h 683609"/>
                <a:gd name="connsiteX23" fmla="*/ 1148334 w 3575494"/>
                <a:gd name="connsiteY23" fmla="*/ 683609 h 683609"/>
                <a:gd name="connsiteX24" fmla="*/ 715994 w 3575494"/>
                <a:gd name="connsiteY24" fmla="*/ 683609 h 683609"/>
                <a:gd name="connsiteX25" fmla="*/ 715994 w 3575494"/>
                <a:gd name="connsiteY25" fmla="*/ 0 h 683609"/>
                <a:gd name="connsiteX26" fmla="*/ 1686687 w 3575494"/>
                <a:gd name="connsiteY26" fmla="*/ 517589 h 683609"/>
                <a:gd name="connsiteX27" fmla="*/ 1431893 w 3575494"/>
                <a:gd name="connsiteY27" fmla="*/ 517589 h 683609"/>
                <a:gd name="connsiteX28" fmla="*/ 1369409 w 3575494"/>
                <a:gd name="connsiteY28" fmla="*/ 683228 h 683609"/>
                <a:gd name="connsiteX29" fmla="*/ 1234535 w 3575494"/>
                <a:gd name="connsiteY29" fmla="*/ 683228 h 683609"/>
                <a:gd name="connsiteX30" fmla="*/ 1490377 w 3575494"/>
                <a:gd name="connsiteY30" fmla="*/ 95 h 683609"/>
                <a:gd name="connsiteX31" fmla="*/ 1627251 w 3575494"/>
                <a:gd name="connsiteY31" fmla="*/ 95 h 683609"/>
                <a:gd name="connsiteX32" fmla="*/ 1883092 w 3575494"/>
                <a:gd name="connsiteY32" fmla="*/ 683228 h 683609"/>
                <a:gd name="connsiteX33" fmla="*/ 1749171 w 3575494"/>
                <a:gd name="connsiteY33" fmla="*/ 683228 h 683609"/>
                <a:gd name="connsiteX34" fmla="*/ 1686592 w 3575494"/>
                <a:gd name="connsiteY34" fmla="*/ 517589 h 683609"/>
                <a:gd name="connsiteX35" fmla="*/ 1474470 w 3575494"/>
                <a:gd name="connsiteY35" fmla="*/ 406527 h 683609"/>
                <a:gd name="connsiteX36" fmla="*/ 1645063 w 3575494"/>
                <a:gd name="connsiteY36" fmla="*/ 406527 h 683609"/>
                <a:gd name="connsiteX37" fmla="*/ 1558862 w 3575494"/>
                <a:gd name="connsiteY37" fmla="*/ 145733 h 683609"/>
                <a:gd name="connsiteX38" fmla="*/ 1474565 w 3575494"/>
                <a:gd name="connsiteY38" fmla="*/ 406527 h 683609"/>
                <a:gd name="connsiteX39" fmla="*/ 1995392 w 3575494"/>
                <a:gd name="connsiteY39" fmla="*/ 0 h 683609"/>
                <a:gd name="connsiteX40" fmla="*/ 2121980 w 3575494"/>
                <a:gd name="connsiteY40" fmla="*/ 0 h 683609"/>
                <a:gd name="connsiteX41" fmla="*/ 2121980 w 3575494"/>
                <a:gd name="connsiteY41" fmla="*/ 570167 h 683609"/>
                <a:gd name="connsiteX42" fmla="*/ 2385632 w 3575494"/>
                <a:gd name="connsiteY42" fmla="*/ 570167 h 683609"/>
                <a:gd name="connsiteX43" fmla="*/ 2385632 w 3575494"/>
                <a:gd name="connsiteY43" fmla="*/ 683228 h 683609"/>
                <a:gd name="connsiteX44" fmla="*/ 1995392 w 3575494"/>
                <a:gd name="connsiteY44" fmla="*/ 683228 h 683609"/>
                <a:gd name="connsiteX45" fmla="*/ 1995392 w 3575494"/>
                <a:gd name="connsiteY45" fmla="*/ 0 h 683609"/>
                <a:gd name="connsiteX46" fmla="*/ 2395157 w 3575494"/>
                <a:gd name="connsiteY46" fmla="*/ 0 h 683609"/>
                <a:gd name="connsiteX47" fmla="*/ 2907792 w 3575494"/>
                <a:gd name="connsiteY47" fmla="*/ 0 h 683609"/>
                <a:gd name="connsiteX48" fmla="*/ 2907792 w 3575494"/>
                <a:gd name="connsiteY48" fmla="*/ 116014 h 683609"/>
                <a:gd name="connsiteX49" fmla="*/ 2715863 w 3575494"/>
                <a:gd name="connsiteY49" fmla="*/ 116014 h 683609"/>
                <a:gd name="connsiteX50" fmla="*/ 2715863 w 3575494"/>
                <a:gd name="connsiteY50" fmla="*/ 683228 h 683609"/>
                <a:gd name="connsiteX51" fmla="*/ 2587942 w 3575494"/>
                <a:gd name="connsiteY51" fmla="*/ 683228 h 683609"/>
                <a:gd name="connsiteX52" fmla="*/ 2587942 w 3575494"/>
                <a:gd name="connsiteY52" fmla="*/ 116014 h 683609"/>
                <a:gd name="connsiteX53" fmla="*/ 2395061 w 3575494"/>
                <a:gd name="connsiteY53" fmla="*/ 116014 h 683609"/>
                <a:gd name="connsiteX54" fmla="*/ 2395061 w 3575494"/>
                <a:gd name="connsiteY54" fmla="*/ 0 h 683609"/>
                <a:gd name="connsiteX55" fmla="*/ 3575494 w 3575494"/>
                <a:gd name="connsiteY55" fmla="*/ 0 h 683609"/>
                <a:gd name="connsiteX56" fmla="*/ 3575494 w 3575494"/>
                <a:gd name="connsiteY56" fmla="*/ 683133 h 683609"/>
                <a:gd name="connsiteX57" fmla="*/ 3447764 w 3575494"/>
                <a:gd name="connsiteY57" fmla="*/ 683133 h 683609"/>
                <a:gd name="connsiteX58" fmla="*/ 3447764 w 3575494"/>
                <a:gd name="connsiteY58" fmla="*/ 400622 h 683609"/>
                <a:gd name="connsiteX59" fmla="*/ 3174111 w 3575494"/>
                <a:gd name="connsiteY59" fmla="*/ 400622 h 683609"/>
                <a:gd name="connsiteX60" fmla="*/ 3174111 w 3575494"/>
                <a:gd name="connsiteY60" fmla="*/ 683228 h 683609"/>
                <a:gd name="connsiteX61" fmla="*/ 3048191 w 3575494"/>
                <a:gd name="connsiteY61" fmla="*/ 683228 h 683609"/>
                <a:gd name="connsiteX62" fmla="*/ 3048191 w 3575494"/>
                <a:gd name="connsiteY62" fmla="*/ 0 h 683609"/>
                <a:gd name="connsiteX63" fmla="*/ 3174111 w 3575494"/>
                <a:gd name="connsiteY63" fmla="*/ 0 h 683609"/>
                <a:gd name="connsiteX64" fmla="*/ 3174111 w 3575494"/>
                <a:gd name="connsiteY64" fmla="*/ 286607 h 683609"/>
                <a:gd name="connsiteX65" fmla="*/ 3447764 w 3575494"/>
                <a:gd name="connsiteY65" fmla="*/ 286607 h 683609"/>
                <a:gd name="connsiteX66" fmla="*/ 3447764 w 3575494"/>
                <a:gd name="connsiteY66" fmla="*/ 0 h 683609"/>
                <a:gd name="connsiteX67" fmla="*/ 3575494 w 3575494"/>
                <a:gd name="connsiteY67" fmla="*/ 0 h 6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75494" h="683609">
                  <a:moveTo>
                    <a:pt x="527495" y="0"/>
                  </a:moveTo>
                  <a:lnTo>
                    <a:pt x="527495" y="683133"/>
                  </a:lnTo>
                  <a:lnTo>
                    <a:pt x="399669" y="683133"/>
                  </a:lnTo>
                  <a:lnTo>
                    <a:pt x="399669" y="400622"/>
                  </a:lnTo>
                  <a:lnTo>
                    <a:pt x="125921" y="400622"/>
                  </a:lnTo>
                  <a:lnTo>
                    <a:pt x="125921" y="683228"/>
                  </a:lnTo>
                  <a:lnTo>
                    <a:pt x="0" y="683228"/>
                  </a:lnTo>
                  <a:lnTo>
                    <a:pt x="0" y="0"/>
                  </a:lnTo>
                  <a:lnTo>
                    <a:pt x="125921" y="0"/>
                  </a:lnTo>
                  <a:lnTo>
                    <a:pt x="125921" y="286607"/>
                  </a:lnTo>
                  <a:lnTo>
                    <a:pt x="399574" y="286607"/>
                  </a:lnTo>
                  <a:lnTo>
                    <a:pt x="399574" y="0"/>
                  </a:lnTo>
                  <a:lnTo>
                    <a:pt x="527495" y="0"/>
                  </a:lnTo>
                  <a:close/>
                  <a:moveTo>
                    <a:pt x="715994" y="0"/>
                  </a:moveTo>
                  <a:lnTo>
                    <a:pt x="1138809" y="0"/>
                  </a:lnTo>
                  <a:lnTo>
                    <a:pt x="1138809" y="113062"/>
                  </a:lnTo>
                  <a:lnTo>
                    <a:pt x="841915" y="113062"/>
                  </a:lnTo>
                  <a:lnTo>
                    <a:pt x="841915" y="290989"/>
                  </a:lnTo>
                  <a:lnTo>
                    <a:pt x="1101662" y="290989"/>
                  </a:lnTo>
                  <a:lnTo>
                    <a:pt x="1101662" y="403003"/>
                  </a:lnTo>
                  <a:lnTo>
                    <a:pt x="841915" y="403003"/>
                  </a:lnTo>
                  <a:lnTo>
                    <a:pt x="841915" y="570548"/>
                  </a:lnTo>
                  <a:lnTo>
                    <a:pt x="1148334" y="570548"/>
                  </a:lnTo>
                  <a:lnTo>
                    <a:pt x="1148334" y="683609"/>
                  </a:lnTo>
                  <a:lnTo>
                    <a:pt x="715994" y="683609"/>
                  </a:lnTo>
                  <a:lnTo>
                    <a:pt x="715994" y="0"/>
                  </a:lnTo>
                  <a:close/>
                  <a:moveTo>
                    <a:pt x="1686687" y="517589"/>
                  </a:moveTo>
                  <a:lnTo>
                    <a:pt x="1431893" y="517589"/>
                  </a:lnTo>
                  <a:lnTo>
                    <a:pt x="1369409" y="683228"/>
                  </a:lnTo>
                  <a:lnTo>
                    <a:pt x="1234535" y="683228"/>
                  </a:lnTo>
                  <a:lnTo>
                    <a:pt x="1490377" y="95"/>
                  </a:lnTo>
                  <a:lnTo>
                    <a:pt x="1627251" y="95"/>
                  </a:lnTo>
                  <a:lnTo>
                    <a:pt x="1883092" y="683228"/>
                  </a:lnTo>
                  <a:lnTo>
                    <a:pt x="1749171" y="683228"/>
                  </a:lnTo>
                  <a:lnTo>
                    <a:pt x="1686592" y="517589"/>
                  </a:lnTo>
                  <a:close/>
                  <a:moveTo>
                    <a:pt x="1474470" y="406527"/>
                  </a:moveTo>
                  <a:lnTo>
                    <a:pt x="1645063" y="406527"/>
                  </a:lnTo>
                  <a:lnTo>
                    <a:pt x="1558862" y="145733"/>
                  </a:lnTo>
                  <a:lnTo>
                    <a:pt x="1474565" y="406527"/>
                  </a:lnTo>
                  <a:close/>
                  <a:moveTo>
                    <a:pt x="1995392" y="0"/>
                  </a:moveTo>
                  <a:lnTo>
                    <a:pt x="2121980" y="0"/>
                  </a:lnTo>
                  <a:lnTo>
                    <a:pt x="2121980" y="570167"/>
                  </a:lnTo>
                  <a:lnTo>
                    <a:pt x="2385632" y="570167"/>
                  </a:lnTo>
                  <a:lnTo>
                    <a:pt x="2385632" y="683228"/>
                  </a:lnTo>
                  <a:lnTo>
                    <a:pt x="1995392" y="683228"/>
                  </a:lnTo>
                  <a:lnTo>
                    <a:pt x="1995392" y="0"/>
                  </a:lnTo>
                  <a:close/>
                  <a:moveTo>
                    <a:pt x="2395157" y="0"/>
                  </a:moveTo>
                  <a:lnTo>
                    <a:pt x="2907792" y="0"/>
                  </a:lnTo>
                  <a:lnTo>
                    <a:pt x="2907792" y="116014"/>
                  </a:lnTo>
                  <a:lnTo>
                    <a:pt x="2715863" y="116014"/>
                  </a:lnTo>
                  <a:lnTo>
                    <a:pt x="2715863" y="683228"/>
                  </a:lnTo>
                  <a:lnTo>
                    <a:pt x="2587942" y="683228"/>
                  </a:lnTo>
                  <a:lnTo>
                    <a:pt x="2587942" y="116014"/>
                  </a:lnTo>
                  <a:lnTo>
                    <a:pt x="2395061" y="116014"/>
                  </a:lnTo>
                  <a:lnTo>
                    <a:pt x="2395061" y="0"/>
                  </a:lnTo>
                  <a:close/>
                  <a:moveTo>
                    <a:pt x="3575494" y="0"/>
                  </a:moveTo>
                  <a:lnTo>
                    <a:pt x="3575494" y="683133"/>
                  </a:lnTo>
                  <a:lnTo>
                    <a:pt x="3447764" y="683133"/>
                  </a:lnTo>
                  <a:lnTo>
                    <a:pt x="3447764" y="400622"/>
                  </a:lnTo>
                  <a:lnTo>
                    <a:pt x="3174111" y="400622"/>
                  </a:lnTo>
                  <a:lnTo>
                    <a:pt x="3174111" y="683228"/>
                  </a:lnTo>
                  <a:lnTo>
                    <a:pt x="3048191" y="683228"/>
                  </a:lnTo>
                  <a:lnTo>
                    <a:pt x="3048191" y="0"/>
                  </a:lnTo>
                  <a:lnTo>
                    <a:pt x="3174111" y="0"/>
                  </a:lnTo>
                  <a:lnTo>
                    <a:pt x="3174111" y="286607"/>
                  </a:lnTo>
                  <a:lnTo>
                    <a:pt x="3447764" y="286607"/>
                  </a:lnTo>
                  <a:lnTo>
                    <a:pt x="3447764" y="0"/>
                  </a:lnTo>
                  <a:lnTo>
                    <a:pt x="3575494" y="0"/>
                  </a:lnTo>
                  <a:close/>
                </a:path>
              </a:pathLst>
            </a:custGeom>
            <a:solidFill>
              <a:schemeClr val="accent1"/>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0286D77-025F-661B-66CB-E0E8D6E7FACD}"/>
                </a:ext>
              </a:extLst>
            </p:cNvPr>
            <p:cNvSpPr/>
            <p:nvPr/>
          </p:nvSpPr>
          <p:spPr>
            <a:xfrm>
              <a:off x="8418776" y="5302158"/>
              <a:ext cx="3580066" cy="255953"/>
            </a:xfrm>
            <a:custGeom>
              <a:avLst/>
              <a:gdLst>
                <a:gd name="connsiteX0" fmla="*/ 146113 w 3580066"/>
                <a:gd name="connsiteY0" fmla="*/ 165847 h 255953"/>
                <a:gd name="connsiteX1" fmla="*/ 146113 w 3580066"/>
                <a:gd name="connsiteY1" fmla="*/ 3065 h 255953"/>
                <a:gd name="connsiteX2" fmla="*/ 184880 w 3580066"/>
                <a:gd name="connsiteY2" fmla="*/ 3065 h 255953"/>
                <a:gd name="connsiteX3" fmla="*/ 184880 w 3580066"/>
                <a:gd name="connsiteY3" fmla="*/ 165847 h 255953"/>
                <a:gd name="connsiteX4" fmla="*/ 96964 w 3580066"/>
                <a:gd name="connsiteY4" fmla="*/ 255954 h 255953"/>
                <a:gd name="connsiteX5" fmla="*/ 92583 w 3580066"/>
                <a:gd name="connsiteY5" fmla="*/ 255954 h 255953"/>
                <a:gd name="connsiteX6" fmla="*/ 0 w 3580066"/>
                <a:gd name="connsiteY6" fmla="*/ 165943 h 255953"/>
                <a:gd name="connsiteX7" fmla="*/ 0 w 3580066"/>
                <a:gd name="connsiteY7" fmla="*/ 3160 h 255953"/>
                <a:gd name="connsiteX8" fmla="*/ 39148 w 3580066"/>
                <a:gd name="connsiteY8" fmla="*/ 3160 h 255953"/>
                <a:gd name="connsiteX9" fmla="*/ 39148 w 3580066"/>
                <a:gd name="connsiteY9" fmla="*/ 165943 h 255953"/>
                <a:gd name="connsiteX10" fmla="*/ 92678 w 3580066"/>
                <a:gd name="connsiteY10" fmla="*/ 219473 h 255953"/>
                <a:gd name="connsiteX11" fmla="*/ 146209 w 3580066"/>
                <a:gd name="connsiteY11" fmla="*/ 165943 h 255953"/>
                <a:gd name="connsiteX12" fmla="*/ 146113 w 3580066"/>
                <a:gd name="connsiteY12" fmla="*/ 165943 h 255953"/>
                <a:gd name="connsiteX13" fmla="*/ 434435 w 3580066"/>
                <a:gd name="connsiteY13" fmla="*/ 252239 h 255953"/>
                <a:gd name="connsiteX14" fmla="*/ 398621 w 3580066"/>
                <a:gd name="connsiteY14" fmla="*/ 252239 h 255953"/>
                <a:gd name="connsiteX15" fmla="*/ 291560 w 3580066"/>
                <a:gd name="connsiteY15" fmla="*/ 73931 h 255953"/>
                <a:gd name="connsiteX16" fmla="*/ 291560 w 3580066"/>
                <a:gd name="connsiteY16" fmla="*/ 252239 h 255953"/>
                <a:gd name="connsiteX17" fmla="*/ 253460 w 3580066"/>
                <a:gd name="connsiteY17" fmla="*/ 252239 h 255953"/>
                <a:gd name="connsiteX18" fmla="*/ 253460 w 3580066"/>
                <a:gd name="connsiteY18" fmla="*/ 3065 h 255953"/>
                <a:gd name="connsiteX19" fmla="*/ 290417 w 3580066"/>
                <a:gd name="connsiteY19" fmla="*/ 3065 h 255953"/>
                <a:gd name="connsiteX20" fmla="*/ 396335 w 3580066"/>
                <a:gd name="connsiteY20" fmla="*/ 179944 h 255953"/>
                <a:gd name="connsiteX21" fmla="*/ 396335 w 3580066"/>
                <a:gd name="connsiteY21" fmla="*/ 3065 h 255953"/>
                <a:gd name="connsiteX22" fmla="*/ 434435 w 3580066"/>
                <a:gd name="connsiteY22" fmla="*/ 3065 h 255953"/>
                <a:gd name="connsiteX23" fmla="*/ 434435 w 3580066"/>
                <a:gd name="connsiteY23" fmla="*/ 252239 h 255953"/>
                <a:gd name="connsiteX24" fmla="*/ 497014 w 3580066"/>
                <a:gd name="connsiteY24" fmla="*/ 3065 h 255953"/>
                <a:gd name="connsiteX25" fmla="*/ 535114 w 3580066"/>
                <a:gd name="connsiteY25" fmla="*/ 3065 h 255953"/>
                <a:gd name="connsiteX26" fmla="*/ 535114 w 3580066"/>
                <a:gd name="connsiteY26" fmla="*/ 252239 h 255953"/>
                <a:gd name="connsiteX27" fmla="*/ 497014 w 3580066"/>
                <a:gd name="connsiteY27" fmla="*/ 252239 h 255953"/>
                <a:gd name="connsiteX28" fmla="*/ 497014 w 3580066"/>
                <a:gd name="connsiteY28" fmla="*/ 3065 h 255953"/>
                <a:gd name="connsiteX29" fmla="*/ 622935 w 3580066"/>
                <a:gd name="connsiteY29" fmla="*/ 3065 h 255953"/>
                <a:gd name="connsiteX30" fmla="*/ 676180 w 3580066"/>
                <a:gd name="connsiteY30" fmla="*/ 188231 h 255953"/>
                <a:gd name="connsiteX31" fmla="*/ 729710 w 3580066"/>
                <a:gd name="connsiteY31" fmla="*/ 3065 h 255953"/>
                <a:gd name="connsiteX32" fmla="*/ 769525 w 3580066"/>
                <a:gd name="connsiteY32" fmla="*/ 3065 h 255953"/>
                <a:gd name="connsiteX33" fmla="*/ 694372 w 3580066"/>
                <a:gd name="connsiteY33" fmla="*/ 252239 h 255953"/>
                <a:gd name="connsiteX34" fmla="*/ 658558 w 3580066"/>
                <a:gd name="connsiteY34" fmla="*/ 252239 h 255953"/>
                <a:gd name="connsiteX35" fmla="*/ 583025 w 3580066"/>
                <a:gd name="connsiteY35" fmla="*/ 3065 h 255953"/>
                <a:gd name="connsiteX36" fmla="*/ 623125 w 3580066"/>
                <a:gd name="connsiteY36" fmla="*/ 3065 h 255953"/>
                <a:gd name="connsiteX37" fmla="*/ 813911 w 3580066"/>
                <a:gd name="connsiteY37" fmla="*/ 3065 h 255953"/>
                <a:gd name="connsiteX38" fmla="*/ 964025 w 3580066"/>
                <a:gd name="connsiteY38" fmla="*/ 3065 h 255953"/>
                <a:gd name="connsiteX39" fmla="*/ 964025 w 3580066"/>
                <a:gd name="connsiteY39" fmla="*/ 38212 h 255953"/>
                <a:gd name="connsiteX40" fmla="*/ 852297 w 3580066"/>
                <a:gd name="connsiteY40" fmla="*/ 38212 h 255953"/>
                <a:gd name="connsiteX41" fmla="*/ 852297 w 3580066"/>
                <a:gd name="connsiteY41" fmla="*/ 111936 h 255953"/>
                <a:gd name="connsiteX42" fmla="*/ 949928 w 3580066"/>
                <a:gd name="connsiteY42" fmla="*/ 111936 h 255953"/>
                <a:gd name="connsiteX43" fmla="*/ 949928 w 3580066"/>
                <a:gd name="connsiteY43" fmla="*/ 146988 h 255953"/>
                <a:gd name="connsiteX44" fmla="*/ 852297 w 3580066"/>
                <a:gd name="connsiteY44" fmla="*/ 146988 h 255953"/>
                <a:gd name="connsiteX45" fmla="*/ 852297 w 3580066"/>
                <a:gd name="connsiteY45" fmla="*/ 216806 h 255953"/>
                <a:gd name="connsiteX46" fmla="*/ 967645 w 3580066"/>
                <a:gd name="connsiteY46" fmla="*/ 216806 h 255953"/>
                <a:gd name="connsiteX47" fmla="*/ 967645 w 3580066"/>
                <a:gd name="connsiteY47" fmla="*/ 251953 h 255953"/>
                <a:gd name="connsiteX48" fmla="*/ 813911 w 3580066"/>
                <a:gd name="connsiteY48" fmla="*/ 251953 h 255953"/>
                <a:gd name="connsiteX49" fmla="*/ 813911 w 3580066"/>
                <a:gd name="connsiteY49" fmla="*/ 3160 h 255953"/>
                <a:gd name="connsiteX50" fmla="*/ 1200436 w 3580066"/>
                <a:gd name="connsiteY50" fmla="*/ 252239 h 255953"/>
                <a:gd name="connsiteX51" fmla="*/ 1153763 w 3580066"/>
                <a:gd name="connsiteY51" fmla="*/ 252239 h 255953"/>
                <a:gd name="connsiteX52" fmla="*/ 1091565 w 3580066"/>
                <a:gd name="connsiteY52" fmla="*/ 160799 h 255953"/>
                <a:gd name="connsiteX53" fmla="*/ 1064800 w 3580066"/>
                <a:gd name="connsiteY53" fmla="*/ 160799 h 255953"/>
                <a:gd name="connsiteX54" fmla="*/ 1064800 w 3580066"/>
                <a:gd name="connsiteY54" fmla="*/ 252239 h 255953"/>
                <a:gd name="connsiteX55" fmla="*/ 1026128 w 3580066"/>
                <a:gd name="connsiteY55" fmla="*/ 252239 h 255953"/>
                <a:gd name="connsiteX56" fmla="*/ 1026128 w 3580066"/>
                <a:gd name="connsiteY56" fmla="*/ 3065 h 255953"/>
                <a:gd name="connsiteX57" fmla="*/ 1123379 w 3580066"/>
                <a:gd name="connsiteY57" fmla="*/ 3065 h 255953"/>
                <a:gd name="connsiteX58" fmla="*/ 1199483 w 3580066"/>
                <a:gd name="connsiteY58" fmla="*/ 82218 h 255953"/>
                <a:gd name="connsiteX59" fmla="*/ 1135094 w 3580066"/>
                <a:gd name="connsiteY59" fmla="*/ 159180 h 255953"/>
                <a:gd name="connsiteX60" fmla="*/ 1200245 w 3580066"/>
                <a:gd name="connsiteY60" fmla="*/ 252144 h 255953"/>
                <a:gd name="connsiteX61" fmla="*/ 1064895 w 3580066"/>
                <a:gd name="connsiteY61" fmla="*/ 38117 h 255953"/>
                <a:gd name="connsiteX62" fmla="*/ 1064895 w 3580066"/>
                <a:gd name="connsiteY62" fmla="*/ 125271 h 255953"/>
                <a:gd name="connsiteX63" fmla="*/ 1120616 w 3580066"/>
                <a:gd name="connsiteY63" fmla="*/ 125271 h 255953"/>
                <a:gd name="connsiteX64" fmla="*/ 1159669 w 3580066"/>
                <a:gd name="connsiteY64" fmla="*/ 81837 h 255953"/>
                <a:gd name="connsiteX65" fmla="*/ 1121569 w 3580066"/>
                <a:gd name="connsiteY65" fmla="*/ 38022 h 255953"/>
                <a:gd name="connsiteX66" fmla="*/ 1064895 w 3580066"/>
                <a:gd name="connsiteY66" fmla="*/ 38022 h 255953"/>
                <a:gd name="connsiteX67" fmla="*/ 1290256 w 3580066"/>
                <a:gd name="connsiteY67" fmla="*/ 179849 h 255953"/>
                <a:gd name="connsiteX68" fmla="*/ 1339882 w 3580066"/>
                <a:gd name="connsiteY68" fmla="*/ 220711 h 255953"/>
                <a:gd name="connsiteX69" fmla="*/ 1386935 w 3580066"/>
                <a:gd name="connsiteY69" fmla="*/ 186707 h 255953"/>
                <a:gd name="connsiteX70" fmla="*/ 1347502 w 3580066"/>
                <a:gd name="connsiteY70" fmla="*/ 146131 h 255953"/>
                <a:gd name="connsiteX71" fmla="*/ 1315974 w 3580066"/>
                <a:gd name="connsiteY71" fmla="*/ 138225 h 255953"/>
                <a:gd name="connsiteX72" fmla="*/ 1254062 w 3580066"/>
                <a:gd name="connsiteY72" fmla="*/ 71550 h 255953"/>
                <a:gd name="connsiteX73" fmla="*/ 1336072 w 3580066"/>
                <a:gd name="connsiteY73" fmla="*/ 303 h 255953"/>
                <a:gd name="connsiteX74" fmla="*/ 1417034 w 3580066"/>
                <a:gd name="connsiteY74" fmla="*/ 74026 h 255953"/>
                <a:gd name="connsiteX75" fmla="*/ 1378934 w 3580066"/>
                <a:gd name="connsiteY75" fmla="*/ 74026 h 255953"/>
                <a:gd name="connsiteX76" fmla="*/ 1335500 w 3580066"/>
                <a:gd name="connsiteY76" fmla="*/ 35926 h 255953"/>
                <a:gd name="connsiteX77" fmla="*/ 1292447 w 3580066"/>
                <a:gd name="connsiteY77" fmla="*/ 70312 h 255953"/>
                <a:gd name="connsiteX78" fmla="*/ 1325785 w 3580066"/>
                <a:gd name="connsiteY78" fmla="*/ 102887 h 255953"/>
                <a:gd name="connsiteX79" fmla="*/ 1357598 w 3580066"/>
                <a:gd name="connsiteY79" fmla="*/ 111174 h 255953"/>
                <a:gd name="connsiteX80" fmla="*/ 1424940 w 3580066"/>
                <a:gd name="connsiteY80" fmla="*/ 188517 h 255953"/>
                <a:gd name="connsiteX81" fmla="*/ 1339977 w 3580066"/>
                <a:gd name="connsiteY81" fmla="*/ 255192 h 255953"/>
                <a:gd name="connsiteX82" fmla="*/ 1252156 w 3580066"/>
                <a:gd name="connsiteY82" fmla="*/ 179087 h 255953"/>
                <a:gd name="connsiteX83" fmla="*/ 1290256 w 3580066"/>
                <a:gd name="connsiteY83" fmla="*/ 179754 h 255953"/>
                <a:gd name="connsiteX84" fmla="*/ 1475041 w 3580066"/>
                <a:gd name="connsiteY84" fmla="*/ 2970 h 255953"/>
                <a:gd name="connsiteX85" fmla="*/ 1513141 w 3580066"/>
                <a:gd name="connsiteY85" fmla="*/ 2970 h 255953"/>
                <a:gd name="connsiteX86" fmla="*/ 1513141 w 3580066"/>
                <a:gd name="connsiteY86" fmla="*/ 252144 h 255953"/>
                <a:gd name="connsiteX87" fmla="*/ 1475041 w 3580066"/>
                <a:gd name="connsiteY87" fmla="*/ 252144 h 255953"/>
                <a:gd name="connsiteX88" fmla="*/ 1475041 w 3580066"/>
                <a:gd name="connsiteY88" fmla="*/ 2970 h 255953"/>
                <a:gd name="connsiteX89" fmla="*/ 1557147 w 3580066"/>
                <a:gd name="connsiteY89" fmla="*/ 2970 h 255953"/>
                <a:gd name="connsiteX90" fmla="*/ 1742980 w 3580066"/>
                <a:gd name="connsiteY90" fmla="*/ 2970 h 255953"/>
                <a:gd name="connsiteX91" fmla="*/ 1742980 w 3580066"/>
                <a:gd name="connsiteY91" fmla="*/ 38784 h 255953"/>
                <a:gd name="connsiteX92" fmla="*/ 1669732 w 3580066"/>
                <a:gd name="connsiteY92" fmla="*/ 38784 h 255953"/>
                <a:gd name="connsiteX93" fmla="*/ 1669732 w 3580066"/>
                <a:gd name="connsiteY93" fmla="*/ 252239 h 255953"/>
                <a:gd name="connsiteX94" fmla="*/ 1630680 w 3580066"/>
                <a:gd name="connsiteY94" fmla="*/ 252239 h 255953"/>
                <a:gd name="connsiteX95" fmla="*/ 1630680 w 3580066"/>
                <a:gd name="connsiteY95" fmla="*/ 38879 h 255953"/>
                <a:gd name="connsiteX96" fmla="*/ 1557338 w 3580066"/>
                <a:gd name="connsiteY96" fmla="*/ 38879 h 255953"/>
                <a:gd name="connsiteX97" fmla="*/ 1557338 w 3580066"/>
                <a:gd name="connsiteY97" fmla="*/ 2970 h 255953"/>
                <a:gd name="connsiteX98" fmla="*/ 1861375 w 3580066"/>
                <a:gd name="connsiteY98" fmla="*/ 252144 h 255953"/>
                <a:gd name="connsiteX99" fmla="*/ 1861375 w 3580066"/>
                <a:gd name="connsiteY99" fmla="*/ 137939 h 255953"/>
                <a:gd name="connsiteX100" fmla="*/ 1766221 w 3580066"/>
                <a:gd name="connsiteY100" fmla="*/ 3065 h 255953"/>
                <a:gd name="connsiteX101" fmla="*/ 1812227 w 3580066"/>
                <a:gd name="connsiteY101" fmla="*/ 3065 h 255953"/>
                <a:gd name="connsiteX102" fmla="*/ 1880997 w 3580066"/>
                <a:gd name="connsiteY102" fmla="*/ 102125 h 255953"/>
                <a:gd name="connsiteX103" fmla="*/ 1950434 w 3580066"/>
                <a:gd name="connsiteY103" fmla="*/ 3065 h 255953"/>
                <a:gd name="connsiteX104" fmla="*/ 1996440 w 3580066"/>
                <a:gd name="connsiteY104" fmla="*/ 3065 h 255953"/>
                <a:gd name="connsiteX105" fmla="*/ 1900619 w 3580066"/>
                <a:gd name="connsiteY105" fmla="*/ 138320 h 255953"/>
                <a:gd name="connsiteX106" fmla="*/ 1900619 w 3580066"/>
                <a:gd name="connsiteY106" fmla="*/ 252525 h 255953"/>
                <a:gd name="connsiteX107" fmla="*/ 1861566 w 3580066"/>
                <a:gd name="connsiteY107" fmla="*/ 252144 h 255953"/>
                <a:gd name="connsiteX108" fmla="*/ 2238566 w 3580066"/>
                <a:gd name="connsiteY108" fmla="*/ 17 h 255953"/>
                <a:gd name="connsiteX109" fmla="*/ 2368391 w 3580066"/>
                <a:gd name="connsiteY109" fmla="*/ 125842 h 255953"/>
                <a:gd name="connsiteX110" fmla="*/ 2242566 w 3580066"/>
                <a:gd name="connsiteY110" fmla="*/ 255668 h 255953"/>
                <a:gd name="connsiteX111" fmla="*/ 2112740 w 3580066"/>
                <a:gd name="connsiteY111" fmla="*/ 129843 h 255953"/>
                <a:gd name="connsiteX112" fmla="*/ 2112740 w 3580066"/>
                <a:gd name="connsiteY112" fmla="*/ 128033 h 255953"/>
                <a:gd name="connsiteX113" fmla="*/ 2237327 w 3580066"/>
                <a:gd name="connsiteY113" fmla="*/ 17 h 255953"/>
                <a:gd name="connsiteX114" fmla="*/ 2238566 w 3580066"/>
                <a:gd name="connsiteY114" fmla="*/ 17 h 255953"/>
                <a:gd name="connsiteX115" fmla="*/ 2238566 w 3580066"/>
                <a:gd name="connsiteY115" fmla="*/ 218140 h 255953"/>
                <a:gd name="connsiteX116" fmla="*/ 2331530 w 3580066"/>
                <a:gd name="connsiteY116" fmla="*/ 130700 h 255953"/>
                <a:gd name="connsiteX117" fmla="*/ 2244090 w 3580066"/>
                <a:gd name="connsiteY117" fmla="*/ 37736 h 255953"/>
                <a:gd name="connsiteX118" fmla="*/ 2151126 w 3580066"/>
                <a:gd name="connsiteY118" fmla="*/ 125176 h 255953"/>
                <a:gd name="connsiteX119" fmla="*/ 2151126 w 3580066"/>
                <a:gd name="connsiteY119" fmla="*/ 128128 h 255953"/>
                <a:gd name="connsiteX120" fmla="*/ 2237423 w 3580066"/>
                <a:gd name="connsiteY120" fmla="*/ 218235 h 255953"/>
                <a:gd name="connsiteX121" fmla="*/ 2238566 w 3580066"/>
                <a:gd name="connsiteY121" fmla="*/ 218235 h 255953"/>
                <a:gd name="connsiteX122" fmla="*/ 2238566 w 3580066"/>
                <a:gd name="connsiteY122" fmla="*/ 218235 h 255953"/>
                <a:gd name="connsiteX123" fmla="*/ 2413349 w 3580066"/>
                <a:gd name="connsiteY123" fmla="*/ 2970 h 255953"/>
                <a:gd name="connsiteX124" fmla="*/ 2561558 w 3580066"/>
                <a:gd name="connsiteY124" fmla="*/ 2970 h 255953"/>
                <a:gd name="connsiteX125" fmla="*/ 2561558 w 3580066"/>
                <a:gd name="connsiteY125" fmla="*/ 38117 h 255953"/>
                <a:gd name="connsiteX126" fmla="*/ 2451640 w 3580066"/>
                <a:gd name="connsiteY126" fmla="*/ 38117 h 255953"/>
                <a:gd name="connsiteX127" fmla="*/ 2451640 w 3580066"/>
                <a:gd name="connsiteY127" fmla="*/ 111841 h 255953"/>
                <a:gd name="connsiteX128" fmla="*/ 2538413 w 3580066"/>
                <a:gd name="connsiteY128" fmla="*/ 111841 h 255953"/>
                <a:gd name="connsiteX129" fmla="*/ 2538413 w 3580066"/>
                <a:gd name="connsiteY129" fmla="*/ 146893 h 255953"/>
                <a:gd name="connsiteX130" fmla="*/ 2451640 w 3580066"/>
                <a:gd name="connsiteY130" fmla="*/ 146893 h 255953"/>
                <a:gd name="connsiteX131" fmla="*/ 2451640 w 3580066"/>
                <a:gd name="connsiteY131" fmla="*/ 251572 h 255953"/>
                <a:gd name="connsiteX132" fmla="*/ 2413540 w 3580066"/>
                <a:gd name="connsiteY132" fmla="*/ 251572 h 255953"/>
                <a:gd name="connsiteX133" fmla="*/ 2413349 w 3580066"/>
                <a:gd name="connsiteY133" fmla="*/ 2970 h 255953"/>
                <a:gd name="connsiteX134" fmla="*/ 2842260 w 3580066"/>
                <a:gd name="connsiteY134" fmla="*/ 165752 h 255953"/>
                <a:gd name="connsiteX135" fmla="*/ 2842260 w 3580066"/>
                <a:gd name="connsiteY135" fmla="*/ 2970 h 255953"/>
                <a:gd name="connsiteX136" fmla="*/ 2881027 w 3580066"/>
                <a:gd name="connsiteY136" fmla="*/ 2970 h 255953"/>
                <a:gd name="connsiteX137" fmla="*/ 2881027 w 3580066"/>
                <a:gd name="connsiteY137" fmla="*/ 165752 h 255953"/>
                <a:gd name="connsiteX138" fmla="*/ 2793111 w 3580066"/>
                <a:gd name="connsiteY138" fmla="*/ 255859 h 255953"/>
                <a:gd name="connsiteX139" fmla="*/ 2788730 w 3580066"/>
                <a:gd name="connsiteY139" fmla="*/ 255859 h 255953"/>
                <a:gd name="connsiteX140" fmla="*/ 2696147 w 3580066"/>
                <a:gd name="connsiteY140" fmla="*/ 165847 h 255953"/>
                <a:gd name="connsiteX141" fmla="*/ 2696147 w 3580066"/>
                <a:gd name="connsiteY141" fmla="*/ 3065 h 255953"/>
                <a:gd name="connsiteX142" fmla="*/ 2735199 w 3580066"/>
                <a:gd name="connsiteY142" fmla="*/ 3065 h 255953"/>
                <a:gd name="connsiteX143" fmla="*/ 2735199 w 3580066"/>
                <a:gd name="connsiteY143" fmla="*/ 165847 h 255953"/>
                <a:gd name="connsiteX144" fmla="*/ 2788730 w 3580066"/>
                <a:gd name="connsiteY144" fmla="*/ 219378 h 255953"/>
                <a:gd name="connsiteX145" fmla="*/ 2842260 w 3580066"/>
                <a:gd name="connsiteY145" fmla="*/ 165847 h 255953"/>
                <a:gd name="connsiteX146" fmla="*/ 2930461 w 3580066"/>
                <a:gd name="connsiteY146" fmla="*/ 2970 h 255953"/>
                <a:gd name="connsiteX147" fmla="*/ 3116390 w 3580066"/>
                <a:gd name="connsiteY147" fmla="*/ 2970 h 255953"/>
                <a:gd name="connsiteX148" fmla="*/ 3116390 w 3580066"/>
                <a:gd name="connsiteY148" fmla="*/ 38784 h 255953"/>
                <a:gd name="connsiteX149" fmla="*/ 3043047 w 3580066"/>
                <a:gd name="connsiteY149" fmla="*/ 38784 h 255953"/>
                <a:gd name="connsiteX150" fmla="*/ 3043047 w 3580066"/>
                <a:gd name="connsiteY150" fmla="*/ 252239 h 255953"/>
                <a:gd name="connsiteX151" fmla="*/ 3003995 w 3580066"/>
                <a:gd name="connsiteY151" fmla="*/ 252239 h 255953"/>
                <a:gd name="connsiteX152" fmla="*/ 3003995 w 3580066"/>
                <a:gd name="connsiteY152" fmla="*/ 38879 h 255953"/>
                <a:gd name="connsiteX153" fmla="*/ 2930652 w 3580066"/>
                <a:gd name="connsiteY153" fmla="*/ 38879 h 255953"/>
                <a:gd name="connsiteX154" fmla="*/ 2930652 w 3580066"/>
                <a:gd name="connsiteY154" fmla="*/ 2970 h 255953"/>
                <a:gd name="connsiteX155" fmla="*/ 3280315 w 3580066"/>
                <a:gd name="connsiteY155" fmla="*/ 190422 h 255953"/>
                <a:gd name="connsiteX156" fmla="*/ 3179826 w 3580066"/>
                <a:gd name="connsiteY156" fmla="*/ 190422 h 255953"/>
                <a:gd name="connsiteX157" fmla="*/ 3155919 w 3580066"/>
                <a:gd name="connsiteY157" fmla="*/ 252715 h 255953"/>
                <a:gd name="connsiteX158" fmla="*/ 3115056 w 3580066"/>
                <a:gd name="connsiteY158" fmla="*/ 252715 h 255953"/>
                <a:gd name="connsiteX159" fmla="*/ 3208782 w 3580066"/>
                <a:gd name="connsiteY159" fmla="*/ 3065 h 255953"/>
                <a:gd name="connsiteX160" fmla="*/ 3250406 w 3580066"/>
                <a:gd name="connsiteY160" fmla="*/ 3065 h 255953"/>
                <a:gd name="connsiteX161" fmla="*/ 3344418 w 3580066"/>
                <a:gd name="connsiteY161" fmla="*/ 252239 h 255953"/>
                <a:gd name="connsiteX162" fmla="*/ 3303937 w 3580066"/>
                <a:gd name="connsiteY162" fmla="*/ 252239 h 255953"/>
                <a:gd name="connsiteX163" fmla="*/ 3280220 w 3580066"/>
                <a:gd name="connsiteY163" fmla="*/ 190422 h 255953"/>
                <a:gd name="connsiteX164" fmla="*/ 3192780 w 3580066"/>
                <a:gd name="connsiteY164" fmla="*/ 156037 h 255953"/>
                <a:gd name="connsiteX165" fmla="*/ 3267266 w 3580066"/>
                <a:gd name="connsiteY165" fmla="*/ 156037 h 255953"/>
                <a:gd name="connsiteX166" fmla="*/ 3230023 w 3580066"/>
                <a:gd name="connsiteY166" fmla="*/ 51357 h 255953"/>
                <a:gd name="connsiteX167" fmla="*/ 3192685 w 3580066"/>
                <a:gd name="connsiteY167" fmla="*/ 156037 h 255953"/>
                <a:gd name="connsiteX168" fmla="*/ 3580066 w 3580066"/>
                <a:gd name="connsiteY168" fmla="*/ 2970 h 255953"/>
                <a:gd name="connsiteX169" fmla="*/ 3580066 w 3580066"/>
                <a:gd name="connsiteY169" fmla="*/ 252144 h 255953"/>
                <a:gd name="connsiteX170" fmla="*/ 3541014 w 3580066"/>
                <a:gd name="connsiteY170" fmla="*/ 252144 h 255953"/>
                <a:gd name="connsiteX171" fmla="*/ 3541014 w 3580066"/>
                <a:gd name="connsiteY171" fmla="*/ 145845 h 255953"/>
                <a:gd name="connsiteX172" fmla="*/ 3428619 w 3580066"/>
                <a:gd name="connsiteY172" fmla="*/ 145845 h 255953"/>
                <a:gd name="connsiteX173" fmla="*/ 3428619 w 3580066"/>
                <a:gd name="connsiteY173" fmla="*/ 252144 h 255953"/>
                <a:gd name="connsiteX174" fmla="*/ 3390519 w 3580066"/>
                <a:gd name="connsiteY174" fmla="*/ 252144 h 255953"/>
                <a:gd name="connsiteX175" fmla="*/ 3390519 w 3580066"/>
                <a:gd name="connsiteY175" fmla="*/ 2970 h 255953"/>
                <a:gd name="connsiteX176" fmla="*/ 3428619 w 3580066"/>
                <a:gd name="connsiteY176" fmla="*/ 2970 h 255953"/>
                <a:gd name="connsiteX177" fmla="*/ 3428619 w 3580066"/>
                <a:gd name="connsiteY177" fmla="*/ 110698 h 255953"/>
                <a:gd name="connsiteX178" fmla="*/ 3541110 w 3580066"/>
                <a:gd name="connsiteY178" fmla="*/ 110698 h 255953"/>
                <a:gd name="connsiteX179" fmla="*/ 3541110 w 3580066"/>
                <a:gd name="connsiteY179" fmla="*/ 2970 h 255953"/>
                <a:gd name="connsiteX180" fmla="*/ 3580066 w 3580066"/>
                <a:gd name="connsiteY180" fmla="*/ 2970 h 2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580066" h="255953">
                  <a:moveTo>
                    <a:pt x="146113" y="165847"/>
                  </a:moveTo>
                  <a:lnTo>
                    <a:pt x="146113" y="3065"/>
                  </a:lnTo>
                  <a:lnTo>
                    <a:pt x="184880" y="3065"/>
                  </a:lnTo>
                  <a:lnTo>
                    <a:pt x="184880" y="165847"/>
                  </a:lnTo>
                  <a:cubicBezTo>
                    <a:pt x="185452" y="214996"/>
                    <a:pt x="146113" y="255382"/>
                    <a:pt x="96964" y="255954"/>
                  </a:cubicBezTo>
                  <a:cubicBezTo>
                    <a:pt x="95536" y="255954"/>
                    <a:pt x="94107" y="255954"/>
                    <a:pt x="92583" y="255954"/>
                  </a:cubicBezTo>
                  <a:cubicBezTo>
                    <a:pt x="42672" y="255954"/>
                    <a:pt x="0" y="220521"/>
                    <a:pt x="0" y="165943"/>
                  </a:cubicBezTo>
                  <a:lnTo>
                    <a:pt x="0" y="3160"/>
                  </a:lnTo>
                  <a:lnTo>
                    <a:pt x="39148" y="3160"/>
                  </a:lnTo>
                  <a:lnTo>
                    <a:pt x="39148" y="165943"/>
                  </a:lnTo>
                  <a:cubicBezTo>
                    <a:pt x="39148" y="195470"/>
                    <a:pt x="63151" y="219473"/>
                    <a:pt x="92678" y="219473"/>
                  </a:cubicBezTo>
                  <a:cubicBezTo>
                    <a:pt x="122206" y="219473"/>
                    <a:pt x="146209" y="195470"/>
                    <a:pt x="146209" y="165943"/>
                  </a:cubicBezTo>
                  <a:lnTo>
                    <a:pt x="146113" y="165943"/>
                  </a:lnTo>
                  <a:close/>
                  <a:moveTo>
                    <a:pt x="434435" y="252239"/>
                  </a:moveTo>
                  <a:lnTo>
                    <a:pt x="398621" y="252239"/>
                  </a:lnTo>
                  <a:lnTo>
                    <a:pt x="291560" y="73931"/>
                  </a:lnTo>
                  <a:lnTo>
                    <a:pt x="291560" y="252239"/>
                  </a:lnTo>
                  <a:lnTo>
                    <a:pt x="253460" y="252239"/>
                  </a:lnTo>
                  <a:lnTo>
                    <a:pt x="253460" y="3065"/>
                  </a:lnTo>
                  <a:lnTo>
                    <a:pt x="290417" y="3065"/>
                  </a:lnTo>
                  <a:lnTo>
                    <a:pt x="396335" y="179944"/>
                  </a:lnTo>
                  <a:lnTo>
                    <a:pt x="396335" y="3065"/>
                  </a:lnTo>
                  <a:lnTo>
                    <a:pt x="434435" y="3065"/>
                  </a:lnTo>
                  <a:lnTo>
                    <a:pt x="434435" y="252239"/>
                  </a:lnTo>
                  <a:close/>
                  <a:moveTo>
                    <a:pt x="497014" y="3065"/>
                  </a:moveTo>
                  <a:lnTo>
                    <a:pt x="535114" y="3065"/>
                  </a:lnTo>
                  <a:lnTo>
                    <a:pt x="535114" y="252239"/>
                  </a:lnTo>
                  <a:lnTo>
                    <a:pt x="497014" y="252239"/>
                  </a:lnTo>
                  <a:lnTo>
                    <a:pt x="497014" y="3065"/>
                  </a:lnTo>
                  <a:close/>
                  <a:moveTo>
                    <a:pt x="622935" y="3065"/>
                  </a:moveTo>
                  <a:lnTo>
                    <a:pt x="676180" y="188231"/>
                  </a:lnTo>
                  <a:lnTo>
                    <a:pt x="729710" y="3065"/>
                  </a:lnTo>
                  <a:lnTo>
                    <a:pt x="769525" y="3065"/>
                  </a:lnTo>
                  <a:lnTo>
                    <a:pt x="694372" y="252239"/>
                  </a:lnTo>
                  <a:lnTo>
                    <a:pt x="658558" y="252239"/>
                  </a:lnTo>
                  <a:lnTo>
                    <a:pt x="583025" y="3065"/>
                  </a:lnTo>
                  <a:lnTo>
                    <a:pt x="623125" y="3065"/>
                  </a:lnTo>
                  <a:close/>
                  <a:moveTo>
                    <a:pt x="813911" y="3065"/>
                  </a:moveTo>
                  <a:lnTo>
                    <a:pt x="964025" y="3065"/>
                  </a:lnTo>
                  <a:lnTo>
                    <a:pt x="964025" y="38212"/>
                  </a:lnTo>
                  <a:lnTo>
                    <a:pt x="852297" y="38212"/>
                  </a:lnTo>
                  <a:lnTo>
                    <a:pt x="852297" y="111936"/>
                  </a:lnTo>
                  <a:lnTo>
                    <a:pt x="949928" y="111936"/>
                  </a:lnTo>
                  <a:lnTo>
                    <a:pt x="949928" y="146988"/>
                  </a:lnTo>
                  <a:lnTo>
                    <a:pt x="852297" y="146988"/>
                  </a:lnTo>
                  <a:lnTo>
                    <a:pt x="852297" y="216806"/>
                  </a:lnTo>
                  <a:lnTo>
                    <a:pt x="967645" y="216806"/>
                  </a:lnTo>
                  <a:lnTo>
                    <a:pt x="967645" y="251953"/>
                  </a:lnTo>
                  <a:lnTo>
                    <a:pt x="813911" y="251953"/>
                  </a:lnTo>
                  <a:lnTo>
                    <a:pt x="813911" y="3160"/>
                  </a:lnTo>
                  <a:close/>
                  <a:moveTo>
                    <a:pt x="1200436" y="252239"/>
                  </a:moveTo>
                  <a:lnTo>
                    <a:pt x="1153763" y="252239"/>
                  </a:lnTo>
                  <a:lnTo>
                    <a:pt x="1091565" y="160799"/>
                  </a:lnTo>
                  <a:lnTo>
                    <a:pt x="1064800" y="160799"/>
                  </a:lnTo>
                  <a:lnTo>
                    <a:pt x="1064800" y="252239"/>
                  </a:lnTo>
                  <a:lnTo>
                    <a:pt x="1026128" y="252239"/>
                  </a:lnTo>
                  <a:lnTo>
                    <a:pt x="1026128" y="3065"/>
                  </a:lnTo>
                  <a:lnTo>
                    <a:pt x="1123379" y="3065"/>
                  </a:lnTo>
                  <a:cubicBezTo>
                    <a:pt x="1176909" y="3065"/>
                    <a:pt x="1199483" y="42499"/>
                    <a:pt x="1199483" y="82218"/>
                  </a:cubicBezTo>
                  <a:cubicBezTo>
                    <a:pt x="1199483" y="118794"/>
                    <a:pt x="1181005" y="154227"/>
                    <a:pt x="1135094" y="159180"/>
                  </a:cubicBezTo>
                  <a:lnTo>
                    <a:pt x="1200245" y="252144"/>
                  </a:lnTo>
                  <a:close/>
                  <a:moveTo>
                    <a:pt x="1064895" y="38117"/>
                  </a:moveTo>
                  <a:lnTo>
                    <a:pt x="1064895" y="125271"/>
                  </a:lnTo>
                  <a:lnTo>
                    <a:pt x="1120616" y="125271"/>
                  </a:lnTo>
                  <a:cubicBezTo>
                    <a:pt x="1148524" y="125271"/>
                    <a:pt x="1159669" y="103173"/>
                    <a:pt x="1159669" y="81837"/>
                  </a:cubicBezTo>
                  <a:cubicBezTo>
                    <a:pt x="1159669" y="60501"/>
                    <a:pt x="1148810" y="38022"/>
                    <a:pt x="1121569" y="38022"/>
                  </a:cubicBezTo>
                  <a:lnTo>
                    <a:pt x="1064895" y="38022"/>
                  </a:lnTo>
                  <a:close/>
                  <a:moveTo>
                    <a:pt x="1290256" y="179849"/>
                  </a:moveTo>
                  <a:cubicBezTo>
                    <a:pt x="1291019" y="200137"/>
                    <a:pt x="1310164" y="220711"/>
                    <a:pt x="1339882" y="220711"/>
                  </a:cubicBezTo>
                  <a:cubicBezTo>
                    <a:pt x="1369600" y="220711"/>
                    <a:pt x="1384364" y="204805"/>
                    <a:pt x="1386935" y="186707"/>
                  </a:cubicBezTo>
                  <a:cubicBezTo>
                    <a:pt x="1388364" y="163561"/>
                    <a:pt x="1370648" y="151560"/>
                    <a:pt x="1347502" y="146131"/>
                  </a:cubicBezTo>
                  <a:lnTo>
                    <a:pt x="1315974" y="138225"/>
                  </a:lnTo>
                  <a:cubicBezTo>
                    <a:pt x="1262444" y="123747"/>
                    <a:pt x="1254062" y="93362"/>
                    <a:pt x="1254062" y="71550"/>
                  </a:cubicBezTo>
                  <a:cubicBezTo>
                    <a:pt x="1254062" y="28878"/>
                    <a:pt x="1292162" y="303"/>
                    <a:pt x="1336072" y="303"/>
                  </a:cubicBezTo>
                  <a:cubicBezTo>
                    <a:pt x="1379982" y="303"/>
                    <a:pt x="1417034" y="28878"/>
                    <a:pt x="1417034" y="74026"/>
                  </a:cubicBezTo>
                  <a:lnTo>
                    <a:pt x="1378934" y="74026"/>
                  </a:lnTo>
                  <a:cubicBezTo>
                    <a:pt x="1378934" y="51262"/>
                    <a:pt x="1361218" y="35926"/>
                    <a:pt x="1335500" y="35926"/>
                  </a:cubicBezTo>
                  <a:cubicBezTo>
                    <a:pt x="1312736" y="35926"/>
                    <a:pt x="1292447" y="49642"/>
                    <a:pt x="1292447" y="70312"/>
                  </a:cubicBezTo>
                  <a:cubicBezTo>
                    <a:pt x="1292447" y="79837"/>
                    <a:pt x="1296067" y="95267"/>
                    <a:pt x="1325785" y="102887"/>
                  </a:cubicBezTo>
                  <a:lnTo>
                    <a:pt x="1357598" y="111174"/>
                  </a:lnTo>
                  <a:cubicBezTo>
                    <a:pt x="1407890" y="124604"/>
                    <a:pt x="1428845" y="152798"/>
                    <a:pt x="1424940" y="188517"/>
                  </a:cubicBezTo>
                  <a:cubicBezTo>
                    <a:pt x="1421321" y="227569"/>
                    <a:pt x="1387697" y="255192"/>
                    <a:pt x="1339977" y="255192"/>
                  </a:cubicBezTo>
                  <a:cubicBezTo>
                    <a:pt x="1288256" y="255192"/>
                    <a:pt x="1252156" y="219759"/>
                    <a:pt x="1252156" y="179087"/>
                  </a:cubicBezTo>
                  <a:lnTo>
                    <a:pt x="1290256" y="179754"/>
                  </a:lnTo>
                  <a:close/>
                  <a:moveTo>
                    <a:pt x="1475041" y="2970"/>
                  </a:moveTo>
                  <a:lnTo>
                    <a:pt x="1513141" y="2970"/>
                  </a:lnTo>
                  <a:lnTo>
                    <a:pt x="1513141" y="252144"/>
                  </a:lnTo>
                  <a:lnTo>
                    <a:pt x="1475041" y="252144"/>
                  </a:lnTo>
                  <a:lnTo>
                    <a:pt x="1475041" y="2970"/>
                  </a:lnTo>
                  <a:close/>
                  <a:moveTo>
                    <a:pt x="1557147" y="2970"/>
                  </a:moveTo>
                  <a:lnTo>
                    <a:pt x="1742980" y="2970"/>
                  </a:lnTo>
                  <a:lnTo>
                    <a:pt x="1742980" y="38784"/>
                  </a:lnTo>
                  <a:lnTo>
                    <a:pt x="1669732" y="38784"/>
                  </a:lnTo>
                  <a:lnTo>
                    <a:pt x="1669732" y="252239"/>
                  </a:lnTo>
                  <a:lnTo>
                    <a:pt x="1630680" y="252239"/>
                  </a:lnTo>
                  <a:lnTo>
                    <a:pt x="1630680" y="38879"/>
                  </a:lnTo>
                  <a:lnTo>
                    <a:pt x="1557338" y="38879"/>
                  </a:lnTo>
                  <a:lnTo>
                    <a:pt x="1557338" y="2970"/>
                  </a:lnTo>
                  <a:close/>
                  <a:moveTo>
                    <a:pt x="1861375" y="252144"/>
                  </a:moveTo>
                  <a:lnTo>
                    <a:pt x="1861375" y="137939"/>
                  </a:lnTo>
                  <a:lnTo>
                    <a:pt x="1766221" y="3065"/>
                  </a:lnTo>
                  <a:lnTo>
                    <a:pt x="1812227" y="3065"/>
                  </a:lnTo>
                  <a:lnTo>
                    <a:pt x="1880997" y="102125"/>
                  </a:lnTo>
                  <a:lnTo>
                    <a:pt x="1950434" y="3065"/>
                  </a:lnTo>
                  <a:lnTo>
                    <a:pt x="1996440" y="3065"/>
                  </a:lnTo>
                  <a:lnTo>
                    <a:pt x="1900619" y="138320"/>
                  </a:lnTo>
                  <a:lnTo>
                    <a:pt x="1900619" y="252525"/>
                  </a:lnTo>
                  <a:lnTo>
                    <a:pt x="1861566" y="252144"/>
                  </a:lnTo>
                  <a:close/>
                  <a:moveTo>
                    <a:pt x="2238566" y="17"/>
                  </a:moveTo>
                  <a:cubicBezTo>
                    <a:pt x="2309146" y="-1126"/>
                    <a:pt x="2367248" y="55262"/>
                    <a:pt x="2368391" y="125842"/>
                  </a:cubicBezTo>
                  <a:cubicBezTo>
                    <a:pt x="2369534" y="196423"/>
                    <a:pt x="2313146" y="254525"/>
                    <a:pt x="2242566" y="255668"/>
                  </a:cubicBezTo>
                  <a:cubicBezTo>
                    <a:pt x="2171986" y="256811"/>
                    <a:pt x="2113883" y="200423"/>
                    <a:pt x="2112740" y="129843"/>
                  </a:cubicBezTo>
                  <a:cubicBezTo>
                    <a:pt x="2112740" y="129271"/>
                    <a:pt x="2112740" y="128605"/>
                    <a:pt x="2112740" y="128033"/>
                  </a:cubicBezTo>
                  <a:cubicBezTo>
                    <a:pt x="2111788" y="58310"/>
                    <a:pt x="2167604" y="970"/>
                    <a:pt x="2237327" y="17"/>
                  </a:cubicBezTo>
                  <a:cubicBezTo>
                    <a:pt x="2237708" y="17"/>
                    <a:pt x="2238184" y="17"/>
                    <a:pt x="2238566" y="17"/>
                  </a:cubicBezTo>
                  <a:close/>
                  <a:moveTo>
                    <a:pt x="2238566" y="218140"/>
                  </a:moveTo>
                  <a:cubicBezTo>
                    <a:pt x="2288381" y="219664"/>
                    <a:pt x="2330006" y="180516"/>
                    <a:pt x="2331530" y="130700"/>
                  </a:cubicBezTo>
                  <a:cubicBezTo>
                    <a:pt x="2333054" y="80884"/>
                    <a:pt x="2293906" y="39260"/>
                    <a:pt x="2244090" y="37736"/>
                  </a:cubicBezTo>
                  <a:cubicBezTo>
                    <a:pt x="2194274" y="36212"/>
                    <a:pt x="2152650" y="75360"/>
                    <a:pt x="2151126" y="125176"/>
                  </a:cubicBezTo>
                  <a:cubicBezTo>
                    <a:pt x="2151126" y="126128"/>
                    <a:pt x="2151126" y="127081"/>
                    <a:pt x="2151126" y="128128"/>
                  </a:cubicBezTo>
                  <a:cubicBezTo>
                    <a:pt x="2150078" y="176896"/>
                    <a:pt x="2188750" y="217187"/>
                    <a:pt x="2237423" y="218235"/>
                  </a:cubicBezTo>
                  <a:cubicBezTo>
                    <a:pt x="2237804" y="218235"/>
                    <a:pt x="2238184" y="218235"/>
                    <a:pt x="2238566" y="218235"/>
                  </a:cubicBezTo>
                  <a:lnTo>
                    <a:pt x="2238566" y="218235"/>
                  </a:lnTo>
                  <a:close/>
                  <a:moveTo>
                    <a:pt x="2413349" y="2970"/>
                  </a:moveTo>
                  <a:lnTo>
                    <a:pt x="2561558" y="2970"/>
                  </a:lnTo>
                  <a:lnTo>
                    <a:pt x="2561558" y="38117"/>
                  </a:lnTo>
                  <a:lnTo>
                    <a:pt x="2451640" y="38117"/>
                  </a:lnTo>
                  <a:lnTo>
                    <a:pt x="2451640" y="111841"/>
                  </a:lnTo>
                  <a:lnTo>
                    <a:pt x="2538413" y="111841"/>
                  </a:lnTo>
                  <a:lnTo>
                    <a:pt x="2538413" y="146893"/>
                  </a:lnTo>
                  <a:lnTo>
                    <a:pt x="2451640" y="146893"/>
                  </a:lnTo>
                  <a:lnTo>
                    <a:pt x="2451640" y="251572"/>
                  </a:lnTo>
                  <a:lnTo>
                    <a:pt x="2413540" y="251572"/>
                  </a:lnTo>
                  <a:lnTo>
                    <a:pt x="2413349" y="2970"/>
                  </a:lnTo>
                  <a:close/>
                  <a:moveTo>
                    <a:pt x="2842260" y="165752"/>
                  </a:moveTo>
                  <a:lnTo>
                    <a:pt x="2842260" y="2970"/>
                  </a:lnTo>
                  <a:lnTo>
                    <a:pt x="2881027" y="2970"/>
                  </a:lnTo>
                  <a:lnTo>
                    <a:pt x="2881027" y="165752"/>
                  </a:lnTo>
                  <a:cubicBezTo>
                    <a:pt x="2881598" y="214901"/>
                    <a:pt x="2842260" y="255287"/>
                    <a:pt x="2793111" y="255859"/>
                  </a:cubicBezTo>
                  <a:cubicBezTo>
                    <a:pt x="2791682" y="255859"/>
                    <a:pt x="2790254" y="255859"/>
                    <a:pt x="2788730" y="255859"/>
                  </a:cubicBezTo>
                  <a:cubicBezTo>
                    <a:pt x="2738819" y="255859"/>
                    <a:pt x="2696147" y="220426"/>
                    <a:pt x="2696147" y="165847"/>
                  </a:cubicBezTo>
                  <a:lnTo>
                    <a:pt x="2696147" y="3065"/>
                  </a:lnTo>
                  <a:lnTo>
                    <a:pt x="2735199" y="3065"/>
                  </a:lnTo>
                  <a:lnTo>
                    <a:pt x="2735199" y="165847"/>
                  </a:lnTo>
                  <a:cubicBezTo>
                    <a:pt x="2735199" y="195375"/>
                    <a:pt x="2759202" y="219378"/>
                    <a:pt x="2788730" y="219378"/>
                  </a:cubicBezTo>
                  <a:cubicBezTo>
                    <a:pt x="2818257" y="219378"/>
                    <a:pt x="2842260" y="195375"/>
                    <a:pt x="2842260" y="165847"/>
                  </a:cubicBezTo>
                  <a:close/>
                  <a:moveTo>
                    <a:pt x="2930461" y="2970"/>
                  </a:moveTo>
                  <a:lnTo>
                    <a:pt x="3116390" y="2970"/>
                  </a:lnTo>
                  <a:lnTo>
                    <a:pt x="3116390" y="38784"/>
                  </a:lnTo>
                  <a:lnTo>
                    <a:pt x="3043047" y="38784"/>
                  </a:lnTo>
                  <a:lnTo>
                    <a:pt x="3043047" y="252239"/>
                  </a:lnTo>
                  <a:lnTo>
                    <a:pt x="3003995" y="252239"/>
                  </a:lnTo>
                  <a:lnTo>
                    <a:pt x="3003995" y="38879"/>
                  </a:lnTo>
                  <a:lnTo>
                    <a:pt x="2930652" y="38879"/>
                  </a:lnTo>
                  <a:lnTo>
                    <a:pt x="2930652" y="2970"/>
                  </a:lnTo>
                  <a:close/>
                  <a:moveTo>
                    <a:pt x="3280315" y="190422"/>
                  </a:moveTo>
                  <a:lnTo>
                    <a:pt x="3179826" y="190422"/>
                  </a:lnTo>
                  <a:lnTo>
                    <a:pt x="3155919" y="252715"/>
                  </a:lnTo>
                  <a:lnTo>
                    <a:pt x="3115056" y="252715"/>
                  </a:lnTo>
                  <a:lnTo>
                    <a:pt x="3208782" y="3065"/>
                  </a:lnTo>
                  <a:lnTo>
                    <a:pt x="3250406" y="3065"/>
                  </a:lnTo>
                  <a:lnTo>
                    <a:pt x="3344418" y="252239"/>
                  </a:lnTo>
                  <a:lnTo>
                    <a:pt x="3303937" y="252239"/>
                  </a:lnTo>
                  <a:lnTo>
                    <a:pt x="3280220" y="190422"/>
                  </a:lnTo>
                  <a:close/>
                  <a:moveTo>
                    <a:pt x="3192780" y="156037"/>
                  </a:moveTo>
                  <a:lnTo>
                    <a:pt x="3267266" y="156037"/>
                  </a:lnTo>
                  <a:lnTo>
                    <a:pt x="3230023" y="51357"/>
                  </a:lnTo>
                  <a:lnTo>
                    <a:pt x="3192685" y="156037"/>
                  </a:lnTo>
                  <a:close/>
                  <a:moveTo>
                    <a:pt x="3580066" y="2970"/>
                  </a:moveTo>
                  <a:lnTo>
                    <a:pt x="3580066" y="252144"/>
                  </a:lnTo>
                  <a:lnTo>
                    <a:pt x="3541014" y="252144"/>
                  </a:lnTo>
                  <a:lnTo>
                    <a:pt x="3541014" y="145845"/>
                  </a:lnTo>
                  <a:lnTo>
                    <a:pt x="3428619" y="145845"/>
                  </a:lnTo>
                  <a:lnTo>
                    <a:pt x="3428619" y="252144"/>
                  </a:lnTo>
                  <a:lnTo>
                    <a:pt x="3390519" y="252144"/>
                  </a:lnTo>
                  <a:lnTo>
                    <a:pt x="3390519" y="2970"/>
                  </a:lnTo>
                  <a:lnTo>
                    <a:pt x="3428619" y="2970"/>
                  </a:lnTo>
                  <a:lnTo>
                    <a:pt x="3428619" y="110698"/>
                  </a:lnTo>
                  <a:lnTo>
                    <a:pt x="3541110" y="110698"/>
                  </a:lnTo>
                  <a:lnTo>
                    <a:pt x="3541110" y="2970"/>
                  </a:lnTo>
                  <a:lnTo>
                    <a:pt x="3580066" y="2970"/>
                  </a:lnTo>
                  <a:close/>
                </a:path>
              </a:pathLst>
            </a:custGeom>
            <a:solidFill>
              <a:schemeClr val="accent1"/>
            </a:solidFill>
            <a:ln w="0" cap="flat">
              <a:noFill/>
              <a:prstDash val="solid"/>
              <a:miter/>
            </a:ln>
          </p:spPr>
          <p:txBody>
            <a:bodyPr rtlCol="0" anchor="ctr"/>
            <a:lstStyle/>
            <a:p>
              <a:endParaRPr lang="en-GB"/>
            </a:p>
          </p:txBody>
        </p:sp>
        <p:grpSp>
          <p:nvGrpSpPr>
            <p:cNvPr id="30" name="Graphic 25">
              <a:extLst>
                <a:ext uri="{FF2B5EF4-FFF2-40B4-BE49-F238E27FC236}">
                  <a16:creationId xmlns:a16="http://schemas.microsoft.com/office/drawing/2014/main" id="{E71F734D-C502-BF2C-E4EA-CA673E5C7F33}"/>
                </a:ext>
              </a:extLst>
            </p:cNvPr>
            <p:cNvGrpSpPr/>
            <p:nvPr/>
          </p:nvGrpSpPr>
          <p:grpSpPr>
            <a:xfrm>
              <a:off x="6455388" y="4102692"/>
              <a:ext cx="1601438" cy="1455705"/>
              <a:chOff x="3324225" y="2700241"/>
              <a:chExt cx="1601438" cy="1455705"/>
            </a:xfrm>
            <a:solidFill>
              <a:schemeClr val="accent1"/>
            </a:solidFill>
          </p:grpSpPr>
          <p:sp>
            <p:nvSpPr>
              <p:cNvPr id="31" name="Free-form: Shape 30">
                <a:extLst>
                  <a:ext uri="{FF2B5EF4-FFF2-40B4-BE49-F238E27FC236}">
                    <a16:creationId xmlns:a16="http://schemas.microsoft.com/office/drawing/2014/main" id="{98518CDB-CF91-5740-F452-93AE9AD8A9F6}"/>
                  </a:ext>
                </a:extLst>
              </p:cNvPr>
              <p:cNvSpPr/>
              <p:nvPr/>
            </p:nvSpPr>
            <p:spPr>
              <a:xfrm>
                <a:off x="4540585" y="3230022"/>
                <a:ext cx="239250" cy="787908"/>
              </a:xfrm>
              <a:custGeom>
                <a:avLst/>
                <a:gdLst>
                  <a:gd name="connsiteX0" fmla="*/ 14270 w 239250"/>
                  <a:gd name="connsiteY0" fmla="*/ 87440 h 787908"/>
                  <a:gd name="connsiteX1" fmla="*/ 91994 w 239250"/>
                  <a:gd name="connsiteY1" fmla="*/ 12954 h 787908"/>
                  <a:gd name="connsiteX2" fmla="*/ 239251 w 239250"/>
                  <a:gd name="connsiteY2" fmla="*/ 549307 h 787908"/>
                  <a:gd name="connsiteX3" fmla="*/ 239251 w 239250"/>
                  <a:gd name="connsiteY3" fmla="*/ 635603 h 787908"/>
                  <a:gd name="connsiteX4" fmla="*/ 85993 w 239250"/>
                  <a:gd name="connsiteY4" fmla="*/ 787908 h 787908"/>
                  <a:gd name="connsiteX5" fmla="*/ 239251 w 239250"/>
                  <a:gd name="connsiteY5" fmla="*/ 0 h 787908"/>
                  <a:gd name="connsiteX6" fmla="*/ 239251 w 239250"/>
                  <a:gd name="connsiteY6" fmla="*/ 201263 h 787908"/>
                  <a:gd name="connsiteX7" fmla="*/ 210676 w 239250"/>
                  <a:gd name="connsiteY7" fmla="*/ 173927 h 787908"/>
                  <a:gd name="connsiteX8" fmla="*/ 172576 w 239250"/>
                  <a:gd name="connsiteY8" fmla="*/ 175165 h 787908"/>
                  <a:gd name="connsiteX9" fmla="*/ 172576 w 239250"/>
                  <a:gd name="connsiteY9" fmla="*/ 213265 h 787908"/>
                  <a:gd name="connsiteX10" fmla="*/ 239251 w 239250"/>
                  <a:gd name="connsiteY10" fmla="*/ 276511 h 787908"/>
                  <a:gd name="connsiteX11" fmla="*/ 239251 w 239250"/>
                  <a:gd name="connsiteY11" fmla="*/ 350234 h 787908"/>
                  <a:gd name="connsiteX12" fmla="*/ 101709 w 239250"/>
                  <a:gd name="connsiteY12" fmla="*/ 343757 h 787908"/>
                  <a:gd name="connsiteX13" fmla="*/ 73134 w 239250"/>
                  <a:gd name="connsiteY13" fmla="*/ 369570 h 787908"/>
                  <a:gd name="connsiteX14" fmla="*/ 73134 w 239250"/>
                  <a:gd name="connsiteY14" fmla="*/ 369570 h 787908"/>
                  <a:gd name="connsiteX15" fmla="*/ 98090 w 239250"/>
                  <a:gd name="connsiteY15" fmla="*/ 398717 h 787908"/>
                  <a:gd name="connsiteX16" fmla="*/ 239155 w 239250"/>
                  <a:gd name="connsiteY16" fmla="*/ 405289 h 787908"/>
                  <a:gd name="connsiteX17" fmla="*/ 239155 w 239250"/>
                  <a:gd name="connsiteY17" fmla="*/ 486728 h 787908"/>
                  <a:gd name="connsiteX18" fmla="*/ 89136 w 239250"/>
                  <a:gd name="connsiteY18" fmla="*/ 545973 h 787908"/>
                  <a:gd name="connsiteX19" fmla="*/ 73230 w 239250"/>
                  <a:gd name="connsiteY19" fmla="*/ 583121 h 787908"/>
                  <a:gd name="connsiteX20" fmla="*/ 73230 w 239250"/>
                  <a:gd name="connsiteY20" fmla="*/ 583216 h 787908"/>
                  <a:gd name="connsiteX21" fmla="*/ 109615 w 239250"/>
                  <a:gd name="connsiteY21" fmla="*/ 600742 h 787908"/>
                  <a:gd name="connsiteX22" fmla="*/ 109615 w 239250"/>
                  <a:gd name="connsiteY22" fmla="*/ 600742 h 787908"/>
                  <a:gd name="connsiteX23" fmla="*/ 238965 w 239250"/>
                  <a:gd name="connsiteY23" fmla="*/ 548831 h 787908"/>
                  <a:gd name="connsiteX24" fmla="*/ 239155 w 239250"/>
                  <a:gd name="connsiteY24" fmla="*/ 549211 h 78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50" h="787908">
                    <a:moveTo>
                      <a:pt x="14270" y="87440"/>
                    </a:moveTo>
                    <a:cubicBezTo>
                      <a:pt x="36273" y="66580"/>
                      <a:pt x="61895" y="37052"/>
                      <a:pt x="91994" y="12954"/>
                    </a:cubicBezTo>
                    <a:moveTo>
                      <a:pt x="239251" y="549307"/>
                    </a:moveTo>
                    <a:lnTo>
                      <a:pt x="239251" y="635603"/>
                    </a:lnTo>
                    <a:lnTo>
                      <a:pt x="85993" y="787908"/>
                    </a:lnTo>
                    <a:cubicBezTo>
                      <a:pt x="-131844" y="356330"/>
                      <a:pt x="118569" y="176879"/>
                      <a:pt x="239251" y="0"/>
                    </a:cubicBezTo>
                    <a:lnTo>
                      <a:pt x="239251" y="201263"/>
                    </a:lnTo>
                    <a:lnTo>
                      <a:pt x="210676" y="173927"/>
                    </a:lnTo>
                    <a:cubicBezTo>
                      <a:pt x="199817" y="163830"/>
                      <a:pt x="182767" y="164402"/>
                      <a:pt x="172576" y="175165"/>
                    </a:cubicBezTo>
                    <a:cubicBezTo>
                      <a:pt x="162098" y="185738"/>
                      <a:pt x="162098" y="202692"/>
                      <a:pt x="172576" y="213265"/>
                    </a:cubicBezTo>
                    <a:lnTo>
                      <a:pt x="239251" y="276511"/>
                    </a:lnTo>
                    <a:lnTo>
                      <a:pt x="239251" y="350234"/>
                    </a:lnTo>
                    <a:lnTo>
                      <a:pt x="101709" y="343757"/>
                    </a:lnTo>
                    <a:cubicBezTo>
                      <a:pt x="86660" y="342995"/>
                      <a:pt x="73897" y="354521"/>
                      <a:pt x="73134" y="369570"/>
                    </a:cubicBezTo>
                    <a:cubicBezTo>
                      <a:pt x="73134" y="369570"/>
                      <a:pt x="73134" y="369570"/>
                      <a:pt x="73134" y="369570"/>
                    </a:cubicBezTo>
                    <a:cubicBezTo>
                      <a:pt x="72087" y="384524"/>
                      <a:pt x="83136" y="397478"/>
                      <a:pt x="98090" y="398717"/>
                    </a:cubicBezTo>
                    <a:lnTo>
                      <a:pt x="239155" y="405289"/>
                    </a:lnTo>
                    <a:lnTo>
                      <a:pt x="239155" y="486728"/>
                    </a:lnTo>
                    <a:lnTo>
                      <a:pt x="89136" y="545973"/>
                    </a:lnTo>
                    <a:cubicBezTo>
                      <a:pt x="74468" y="551783"/>
                      <a:pt x="67324" y="568452"/>
                      <a:pt x="73230" y="583121"/>
                    </a:cubicBezTo>
                    <a:cubicBezTo>
                      <a:pt x="73230" y="583121"/>
                      <a:pt x="73230" y="583121"/>
                      <a:pt x="73230" y="583216"/>
                    </a:cubicBezTo>
                    <a:cubicBezTo>
                      <a:pt x="78468" y="598075"/>
                      <a:pt x="94756" y="605981"/>
                      <a:pt x="109615" y="600742"/>
                    </a:cubicBezTo>
                    <a:cubicBezTo>
                      <a:pt x="109615" y="600742"/>
                      <a:pt x="109615" y="600742"/>
                      <a:pt x="109615" y="600742"/>
                    </a:cubicBezTo>
                    <a:lnTo>
                      <a:pt x="238965" y="548831"/>
                    </a:lnTo>
                    <a:lnTo>
                      <a:pt x="239155" y="549211"/>
                    </a:lnTo>
                    <a:close/>
                  </a:path>
                </a:pathLst>
              </a:custGeom>
              <a:grp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EEC7156-F886-F482-D50B-648252FEB91C}"/>
                  </a:ext>
                </a:extLst>
              </p:cNvPr>
              <p:cNvSpPr/>
              <p:nvPr/>
            </p:nvSpPr>
            <p:spPr>
              <a:xfrm>
                <a:off x="3324225" y="2700241"/>
                <a:ext cx="1601438" cy="1455705"/>
              </a:xfrm>
              <a:custGeom>
                <a:avLst/>
                <a:gdLst>
                  <a:gd name="connsiteX0" fmla="*/ 1337977 w 1601438"/>
                  <a:gd name="connsiteY0" fmla="*/ 82201 h 1455705"/>
                  <a:gd name="connsiteX1" fmla="*/ 1377315 w 1601438"/>
                  <a:gd name="connsiteY1" fmla="*/ 124206 h 1455705"/>
                  <a:gd name="connsiteX2" fmla="*/ 1400747 w 1601438"/>
                  <a:gd name="connsiteY2" fmla="*/ 126016 h 1455705"/>
                  <a:gd name="connsiteX3" fmla="*/ 1401509 w 1601438"/>
                  <a:gd name="connsiteY3" fmla="*/ 102489 h 1455705"/>
                  <a:gd name="connsiteX4" fmla="*/ 1356836 w 1601438"/>
                  <a:gd name="connsiteY4" fmla="*/ 54864 h 1455705"/>
                  <a:gd name="connsiteX5" fmla="*/ 1410557 w 1601438"/>
                  <a:gd name="connsiteY5" fmla="*/ 0 h 1455705"/>
                  <a:gd name="connsiteX6" fmla="*/ 1601438 w 1601438"/>
                  <a:gd name="connsiteY6" fmla="*/ 0 h 1455705"/>
                  <a:gd name="connsiteX7" fmla="*/ 1601438 w 1601438"/>
                  <a:gd name="connsiteY7" fmla="*/ 437864 h 1455705"/>
                  <a:gd name="connsiteX8" fmla="*/ 1503331 w 1601438"/>
                  <a:gd name="connsiteY8" fmla="*/ 437864 h 1455705"/>
                  <a:gd name="connsiteX9" fmla="*/ 1463802 w 1601438"/>
                  <a:gd name="connsiteY9" fmla="*/ 233553 h 1455705"/>
                  <a:gd name="connsiteX10" fmla="*/ 1180910 w 1601438"/>
                  <a:gd name="connsiteY10" fmla="*/ 1435703 h 1455705"/>
                  <a:gd name="connsiteX11" fmla="*/ 1163765 w 1601438"/>
                  <a:gd name="connsiteY11" fmla="*/ 1455706 h 1455705"/>
                  <a:gd name="connsiteX12" fmla="*/ 437769 w 1601438"/>
                  <a:gd name="connsiteY12" fmla="*/ 1455706 h 1455705"/>
                  <a:gd name="connsiteX13" fmla="*/ 146304 w 1601438"/>
                  <a:gd name="connsiteY13" fmla="*/ 1165289 h 1455705"/>
                  <a:gd name="connsiteX14" fmla="*/ 146304 w 1601438"/>
                  <a:gd name="connsiteY14" fmla="*/ 437579 h 1455705"/>
                  <a:gd name="connsiteX15" fmla="*/ 0 w 1601438"/>
                  <a:gd name="connsiteY15" fmla="*/ 437579 h 1455705"/>
                  <a:gd name="connsiteX16" fmla="*/ 0 w 1601438"/>
                  <a:gd name="connsiteY16" fmla="*/ 95 h 1455705"/>
                  <a:gd name="connsiteX17" fmla="*/ 727901 w 1601438"/>
                  <a:gd name="connsiteY17" fmla="*/ 95 h 1455705"/>
                  <a:gd name="connsiteX18" fmla="*/ 727901 w 1601438"/>
                  <a:gd name="connsiteY18" fmla="*/ 437960 h 1455705"/>
                  <a:gd name="connsiteX19" fmla="*/ 581882 w 1601438"/>
                  <a:gd name="connsiteY19" fmla="*/ 437960 h 1455705"/>
                  <a:gd name="connsiteX20" fmla="*/ 581882 w 1601438"/>
                  <a:gd name="connsiteY20" fmla="*/ 1017937 h 1455705"/>
                  <a:gd name="connsiteX21" fmla="*/ 1019747 w 1601438"/>
                  <a:gd name="connsiteY21" fmla="*/ 1017937 h 1455705"/>
                  <a:gd name="connsiteX22" fmla="*/ 1019747 w 1601438"/>
                  <a:gd name="connsiteY22" fmla="*/ 437483 h 1455705"/>
                  <a:gd name="connsiteX23" fmla="*/ 873728 w 1601438"/>
                  <a:gd name="connsiteY23" fmla="*/ 437483 h 1455705"/>
                  <a:gd name="connsiteX24" fmla="*/ 873728 w 1601438"/>
                  <a:gd name="connsiteY24" fmla="*/ 95 h 1455705"/>
                  <a:gd name="connsiteX25" fmla="*/ 1343025 w 1601438"/>
                  <a:gd name="connsiteY25" fmla="*/ 95 h 1455705"/>
                  <a:gd name="connsiteX26" fmla="*/ 1230535 w 1601438"/>
                  <a:gd name="connsiteY26" fmla="*/ 617411 h 1455705"/>
                  <a:gd name="connsiteX27" fmla="*/ 1308259 w 1601438"/>
                  <a:gd name="connsiteY27" fmla="*/ 542925 h 1455705"/>
                  <a:gd name="connsiteX28" fmla="*/ 1276064 w 1601438"/>
                  <a:gd name="connsiteY28" fmla="*/ 468725 h 1455705"/>
                  <a:gd name="connsiteX29" fmla="*/ 1433417 w 1601438"/>
                  <a:gd name="connsiteY29" fmla="*/ 407765 h 1455705"/>
                  <a:gd name="connsiteX30" fmla="*/ 1443895 w 1601438"/>
                  <a:gd name="connsiteY30" fmla="*/ 384810 h 1455705"/>
                  <a:gd name="connsiteX31" fmla="*/ 1420939 w 1601438"/>
                  <a:gd name="connsiteY31" fmla="*/ 374333 h 1455705"/>
                  <a:gd name="connsiteX32" fmla="*/ 1267778 w 1601438"/>
                  <a:gd name="connsiteY32" fmla="*/ 433673 h 1455705"/>
                  <a:gd name="connsiteX33" fmla="*/ 1261967 w 1601438"/>
                  <a:gd name="connsiteY33" fmla="*/ 321278 h 1455705"/>
                  <a:gd name="connsiteX34" fmla="*/ 1416082 w 1601438"/>
                  <a:gd name="connsiteY34" fmla="*/ 316516 h 1455705"/>
                  <a:gd name="connsiteX35" fmla="*/ 1433417 w 1601438"/>
                  <a:gd name="connsiteY35" fmla="*/ 298704 h 1455705"/>
                  <a:gd name="connsiteX36" fmla="*/ 1415225 w 1601438"/>
                  <a:gd name="connsiteY36" fmla="*/ 281750 h 1455705"/>
                  <a:gd name="connsiteX37" fmla="*/ 1265587 w 1601438"/>
                  <a:gd name="connsiteY37" fmla="*/ 286322 h 1455705"/>
                  <a:gd name="connsiteX38" fmla="*/ 1288542 w 1601438"/>
                  <a:gd name="connsiteY38" fmla="*/ 187452 h 1455705"/>
                  <a:gd name="connsiteX39" fmla="*/ 1394746 w 1601438"/>
                  <a:gd name="connsiteY39" fmla="*/ 222314 h 1455705"/>
                  <a:gd name="connsiteX40" fmla="*/ 1416844 w 1601438"/>
                  <a:gd name="connsiteY40" fmla="*/ 212122 h 1455705"/>
                  <a:gd name="connsiteX41" fmla="*/ 1405985 w 1601438"/>
                  <a:gd name="connsiteY41" fmla="*/ 190405 h 1455705"/>
                  <a:gd name="connsiteX42" fmla="*/ 1300258 w 1601438"/>
                  <a:gd name="connsiteY42" fmla="*/ 155639 h 1455705"/>
                  <a:gd name="connsiteX43" fmla="*/ 1337977 w 1601438"/>
                  <a:gd name="connsiteY43" fmla="*/ 82296 h 1455705"/>
                  <a:gd name="connsiteX44" fmla="*/ 1337977 w 1601438"/>
                  <a:gd name="connsiteY44" fmla="*/ 82296 h 14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01438" h="1455705">
                    <a:moveTo>
                      <a:pt x="1337977" y="82201"/>
                    </a:moveTo>
                    <a:lnTo>
                      <a:pt x="1377315" y="124206"/>
                    </a:lnTo>
                    <a:cubicBezTo>
                      <a:pt x="1383316" y="131159"/>
                      <a:pt x="1393793" y="131921"/>
                      <a:pt x="1400747" y="126016"/>
                    </a:cubicBezTo>
                    <a:cubicBezTo>
                      <a:pt x="1407414" y="119729"/>
                      <a:pt x="1407795" y="109252"/>
                      <a:pt x="1401509" y="102489"/>
                    </a:cubicBezTo>
                    <a:lnTo>
                      <a:pt x="1356836" y="54864"/>
                    </a:lnTo>
                    <a:cubicBezTo>
                      <a:pt x="1372076" y="34195"/>
                      <a:pt x="1390174" y="15716"/>
                      <a:pt x="1410557" y="0"/>
                    </a:cubicBezTo>
                    <a:lnTo>
                      <a:pt x="1601438" y="0"/>
                    </a:lnTo>
                    <a:lnTo>
                      <a:pt x="1601438" y="437864"/>
                    </a:lnTo>
                    <a:lnTo>
                      <a:pt x="1503331" y="437864"/>
                    </a:lnTo>
                    <a:cubicBezTo>
                      <a:pt x="1522381" y="377190"/>
                      <a:pt x="1516856" y="312134"/>
                      <a:pt x="1463802" y="233553"/>
                    </a:cubicBezTo>
                    <a:cubicBezTo>
                      <a:pt x="1609725" y="598361"/>
                      <a:pt x="853631" y="586835"/>
                      <a:pt x="1180910" y="1435703"/>
                    </a:cubicBezTo>
                    <a:lnTo>
                      <a:pt x="1163765" y="1455706"/>
                    </a:lnTo>
                    <a:lnTo>
                      <a:pt x="437769" y="1455706"/>
                    </a:lnTo>
                    <a:lnTo>
                      <a:pt x="146304" y="1165289"/>
                    </a:lnTo>
                    <a:lnTo>
                      <a:pt x="146304" y="437579"/>
                    </a:lnTo>
                    <a:lnTo>
                      <a:pt x="0" y="437579"/>
                    </a:lnTo>
                    <a:lnTo>
                      <a:pt x="0" y="95"/>
                    </a:lnTo>
                    <a:lnTo>
                      <a:pt x="727901" y="95"/>
                    </a:lnTo>
                    <a:lnTo>
                      <a:pt x="727901" y="437960"/>
                    </a:lnTo>
                    <a:lnTo>
                      <a:pt x="581882" y="437960"/>
                    </a:lnTo>
                    <a:lnTo>
                      <a:pt x="581882" y="1017937"/>
                    </a:lnTo>
                    <a:lnTo>
                      <a:pt x="1019747" y="1017937"/>
                    </a:lnTo>
                    <a:lnTo>
                      <a:pt x="1019747" y="437483"/>
                    </a:lnTo>
                    <a:lnTo>
                      <a:pt x="873728" y="437483"/>
                    </a:lnTo>
                    <a:lnTo>
                      <a:pt x="873728" y="95"/>
                    </a:lnTo>
                    <a:lnTo>
                      <a:pt x="1343025" y="95"/>
                    </a:lnTo>
                    <a:cubicBezTo>
                      <a:pt x="1189768" y="114300"/>
                      <a:pt x="1096232" y="410147"/>
                      <a:pt x="1230535" y="617411"/>
                    </a:cubicBezTo>
                    <a:cubicBezTo>
                      <a:pt x="1252538" y="596551"/>
                      <a:pt x="1278160" y="567023"/>
                      <a:pt x="1308259" y="542925"/>
                    </a:cubicBezTo>
                    <a:cubicBezTo>
                      <a:pt x="1294352" y="519684"/>
                      <a:pt x="1283589" y="494729"/>
                      <a:pt x="1276064" y="468725"/>
                    </a:cubicBezTo>
                    <a:lnTo>
                      <a:pt x="1433417" y="407765"/>
                    </a:lnTo>
                    <a:cubicBezTo>
                      <a:pt x="1442657" y="404336"/>
                      <a:pt x="1447324" y="394049"/>
                      <a:pt x="1443895" y="384810"/>
                    </a:cubicBezTo>
                    <a:cubicBezTo>
                      <a:pt x="1440466" y="375571"/>
                      <a:pt x="1430179" y="370904"/>
                      <a:pt x="1420939" y="374333"/>
                    </a:cubicBezTo>
                    <a:lnTo>
                      <a:pt x="1267778" y="433673"/>
                    </a:lnTo>
                    <a:cubicBezTo>
                      <a:pt x="1261110" y="396621"/>
                      <a:pt x="1259110" y="358807"/>
                      <a:pt x="1261967" y="321278"/>
                    </a:cubicBezTo>
                    <a:lnTo>
                      <a:pt x="1416082" y="316516"/>
                    </a:lnTo>
                    <a:cubicBezTo>
                      <a:pt x="1425797" y="316325"/>
                      <a:pt x="1433513" y="308420"/>
                      <a:pt x="1433417" y="298704"/>
                    </a:cubicBezTo>
                    <a:cubicBezTo>
                      <a:pt x="1433036" y="288989"/>
                      <a:pt x="1424940" y="281464"/>
                      <a:pt x="1415225" y="281750"/>
                    </a:cubicBezTo>
                    <a:lnTo>
                      <a:pt x="1265587" y="286322"/>
                    </a:lnTo>
                    <a:cubicBezTo>
                      <a:pt x="1270159" y="252698"/>
                      <a:pt x="1277874" y="219647"/>
                      <a:pt x="1288542" y="187452"/>
                    </a:cubicBezTo>
                    <a:lnTo>
                      <a:pt x="1394746" y="222314"/>
                    </a:lnTo>
                    <a:cubicBezTo>
                      <a:pt x="1403699" y="225552"/>
                      <a:pt x="1413510" y="220980"/>
                      <a:pt x="1416844" y="212122"/>
                    </a:cubicBezTo>
                    <a:cubicBezTo>
                      <a:pt x="1419797" y="203168"/>
                      <a:pt x="1414939" y="193453"/>
                      <a:pt x="1405985" y="190405"/>
                    </a:cubicBezTo>
                    <a:lnTo>
                      <a:pt x="1300258" y="155639"/>
                    </a:lnTo>
                    <a:cubicBezTo>
                      <a:pt x="1310640" y="130112"/>
                      <a:pt x="1323308" y="105537"/>
                      <a:pt x="1337977" y="82296"/>
                    </a:cubicBezTo>
                    <a:lnTo>
                      <a:pt x="1337977" y="82296"/>
                    </a:lnTo>
                    <a:close/>
                  </a:path>
                </a:pathLst>
              </a:custGeom>
              <a:grpFill/>
              <a:ln w="0" cap="flat">
                <a:noFill/>
                <a:prstDash val="solid"/>
                <a:miter/>
              </a:ln>
            </p:spPr>
            <p:txBody>
              <a:bodyPr rtlCol="0" anchor="ctr"/>
              <a:lstStyle/>
              <a:p>
                <a:endParaRPr lang="en-GB"/>
              </a:p>
            </p:txBody>
          </p:sp>
        </p:grpSp>
      </p:gr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a:spcBef>
                <a:spcPts val="6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2" name="TextBox 1">
            <a:extLst>
              <a:ext uri="{FF2B5EF4-FFF2-40B4-BE49-F238E27FC236}">
                <a16:creationId xmlns:a16="http://schemas.microsoft.com/office/drawing/2014/main" id="{B5BA8B47-CFCA-4417-2127-B4589D7848EA}"/>
              </a:ext>
            </a:extLst>
          </p:cNvPr>
          <p:cNvSpPr txBox="1"/>
          <p:nvPr/>
        </p:nvSpPr>
        <p:spPr>
          <a:xfrm>
            <a:off x="274320" y="6375028"/>
            <a:ext cx="3028950" cy="215444"/>
          </a:xfrm>
          <a:prstGeom prst="rect">
            <a:avLst/>
          </a:prstGeom>
          <a:noFill/>
        </p:spPr>
        <p:txBody>
          <a:bodyPr wrap="square">
            <a:spAutoFit/>
          </a:bodyPr>
          <a:lstStyle/>
          <a:p>
            <a:r>
              <a:rPr lang="en-US" sz="800" b="0" i="0" u="none" strike="noStrike" kern="0" spc="70">
                <a:solidFill>
                  <a:srgbClr val="A7A9AB"/>
                </a:solidFill>
                <a:effectLst/>
                <a:latin typeface="+mn-lt"/>
                <a:ea typeface="Times New Roman" panose="02020603050405020304" pitchFamily="18" charset="0"/>
                <a:cs typeface="Sofia Pro Light"/>
              </a:rPr>
              <a:t>© UNIVERSITY OF UTAH HEALTH   |   CONFIDENTIAL</a:t>
            </a:r>
            <a:endParaRPr lang="en-US">
              <a:latin typeface="+mn-lt"/>
            </a:endParaRPr>
          </a:p>
        </p:txBody>
      </p:sp>
      <p:sp>
        <p:nvSpPr>
          <p:cNvPr id="23" name="Text Placeholder 22">
            <a:extLst>
              <a:ext uri="{FF2B5EF4-FFF2-40B4-BE49-F238E27FC236}">
                <a16:creationId xmlns:a16="http://schemas.microsoft.com/office/drawing/2014/main" id="{6A708502-193A-DF6A-383A-E4541B36B62D}"/>
              </a:ext>
            </a:extLst>
          </p:cNvPr>
          <p:cNvSpPr>
            <a:spLocks noGrp="1"/>
          </p:cNvSpPr>
          <p:nvPr>
            <p:ph type="body" sz="quarter" idx="14" hasCustomPrompt="1"/>
          </p:nvPr>
        </p:nvSpPr>
        <p:spPr>
          <a:xfrm>
            <a:off x="274320" y="5943600"/>
            <a:ext cx="10672763" cy="330499"/>
          </a:xfrm>
        </p:spPr>
        <p:txBody>
          <a:bodyPr/>
          <a:lstStyle>
            <a:lvl1pPr marL="0" indent="0">
              <a:spcBef>
                <a:spcPts val="0"/>
              </a:spcBef>
              <a:buNone/>
              <a:defRPr sz="900"/>
            </a:lvl1pPr>
          </a:lstStyle>
          <a:p>
            <a:pPr lvl="0"/>
            <a:r>
              <a:rPr lang="en-US"/>
              <a:t>Placeholder for a source</a:t>
            </a:r>
          </a:p>
        </p:txBody>
      </p:sp>
    </p:spTree>
    <p:extLst>
      <p:ext uri="{BB962C8B-B14F-4D97-AF65-F5344CB8AC3E}">
        <p14:creationId xmlns:p14="http://schemas.microsoft.com/office/powerpoint/2010/main" val="2226778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 Two Column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grpSp>
        <p:nvGrpSpPr>
          <p:cNvPr id="27" name="Group 26">
            <a:extLst>
              <a:ext uri="{FF2B5EF4-FFF2-40B4-BE49-F238E27FC236}">
                <a16:creationId xmlns:a16="http://schemas.microsoft.com/office/drawing/2014/main" id="{F81DFD2C-37DD-D964-BD85-6759A9E25A27}"/>
              </a:ext>
            </a:extLst>
          </p:cNvPr>
          <p:cNvGrpSpPr/>
          <p:nvPr/>
        </p:nvGrpSpPr>
        <p:grpSpPr>
          <a:xfrm>
            <a:off x="10729913" y="6334847"/>
            <a:ext cx="1126458" cy="295807"/>
            <a:chOff x="6455388" y="4102692"/>
            <a:chExt cx="5543454" cy="1455705"/>
          </a:xfrm>
        </p:grpSpPr>
        <p:sp>
          <p:nvSpPr>
            <p:cNvPr id="28" name="Free-form: Shape 27">
              <a:extLst>
                <a:ext uri="{FF2B5EF4-FFF2-40B4-BE49-F238E27FC236}">
                  <a16:creationId xmlns:a16="http://schemas.microsoft.com/office/drawing/2014/main" id="{8E53AE2F-67C9-116A-3293-B90F7E5687A7}"/>
                </a:ext>
              </a:extLst>
            </p:cNvPr>
            <p:cNvSpPr/>
            <p:nvPr/>
          </p:nvSpPr>
          <p:spPr>
            <a:xfrm>
              <a:off x="8423253" y="4383013"/>
              <a:ext cx="3575494" cy="683609"/>
            </a:xfrm>
            <a:custGeom>
              <a:avLst/>
              <a:gdLst>
                <a:gd name="connsiteX0" fmla="*/ 527495 w 3575494"/>
                <a:gd name="connsiteY0" fmla="*/ 0 h 683609"/>
                <a:gd name="connsiteX1" fmla="*/ 527495 w 3575494"/>
                <a:gd name="connsiteY1" fmla="*/ 683133 h 683609"/>
                <a:gd name="connsiteX2" fmla="*/ 399669 w 3575494"/>
                <a:gd name="connsiteY2" fmla="*/ 683133 h 683609"/>
                <a:gd name="connsiteX3" fmla="*/ 399669 w 3575494"/>
                <a:gd name="connsiteY3" fmla="*/ 400622 h 683609"/>
                <a:gd name="connsiteX4" fmla="*/ 125921 w 3575494"/>
                <a:gd name="connsiteY4" fmla="*/ 400622 h 683609"/>
                <a:gd name="connsiteX5" fmla="*/ 125921 w 3575494"/>
                <a:gd name="connsiteY5" fmla="*/ 683228 h 683609"/>
                <a:gd name="connsiteX6" fmla="*/ 0 w 3575494"/>
                <a:gd name="connsiteY6" fmla="*/ 683228 h 683609"/>
                <a:gd name="connsiteX7" fmla="*/ 0 w 3575494"/>
                <a:gd name="connsiteY7" fmla="*/ 0 h 683609"/>
                <a:gd name="connsiteX8" fmla="*/ 125921 w 3575494"/>
                <a:gd name="connsiteY8" fmla="*/ 0 h 683609"/>
                <a:gd name="connsiteX9" fmla="*/ 125921 w 3575494"/>
                <a:gd name="connsiteY9" fmla="*/ 286607 h 683609"/>
                <a:gd name="connsiteX10" fmla="*/ 399574 w 3575494"/>
                <a:gd name="connsiteY10" fmla="*/ 286607 h 683609"/>
                <a:gd name="connsiteX11" fmla="*/ 399574 w 3575494"/>
                <a:gd name="connsiteY11" fmla="*/ 0 h 683609"/>
                <a:gd name="connsiteX12" fmla="*/ 527495 w 3575494"/>
                <a:gd name="connsiteY12" fmla="*/ 0 h 683609"/>
                <a:gd name="connsiteX13" fmla="*/ 715994 w 3575494"/>
                <a:gd name="connsiteY13" fmla="*/ 0 h 683609"/>
                <a:gd name="connsiteX14" fmla="*/ 1138809 w 3575494"/>
                <a:gd name="connsiteY14" fmla="*/ 0 h 683609"/>
                <a:gd name="connsiteX15" fmla="*/ 1138809 w 3575494"/>
                <a:gd name="connsiteY15" fmla="*/ 113062 h 683609"/>
                <a:gd name="connsiteX16" fmla="*/ 841915 w 3575494"/>
                <a:gd name="connsiteY16" fmla="*/ 113062 h 683609"/>
                <a:gd name="connsiteX17" fmla="*/ 841915 w 3575494"/>
                <a:gd name="connsiteY17" fmla="*/ 290989 h 683609"/>
                <a:gd name="connsiteX18" fmla="*/ 1101662 w 3575494"/>
                <a:gd name="connsiteY18" fmla="*/ 290989 h 683609"/>
                <a:gd name="connsiteX19" fmla="*/ 1101662 w 3575494"/>
                <a:gd name="connsiteY19" fmla="*/ 403003 h 683609"/>
                <a:gd name="connsiteX20" fmla="*/ 841915 w 3575494"/>
                <a:gd name="connsiteY20" fmla="*/ 403003 h 683609"/>
                <a:gd name="connsiteX21" fmla="*/ 841915 w 3575494"/>
                <a:gd name="connsiteY21" fmla="*/ 570548 h 683609"/>
                <a:gd name="connsiteX22" fmla="*/ 1148334 w 3575494"/>
                <a:gd name="connsiteY22" fmla="*/ 570548 h 683609"/>
                <a:gd name="connsiteX23" fmla="*/ 1148334 w 3575494"/>
                <a:gd name="connsiteY23" fmla="*/ 683609 h 683609"/>
                <a:gd name="connsiteX24" fmla="*/ 715994 w 3575494"/>
                <a:gd name="connsiteY24" fmla="*/ 683609 h 683609"/>
                <a:gd name="connsiteX25" fmla="*/ 715994 w 3575494"/>
                <a:gd name="connsiteY25" fmla="*/ 0 h 683609"/>
                <a:gd name="connsiteX26" fmla="*/ 1686687 w 3575494"/>
                <a:gd name="connsiteY26" fmla="*/ 517589 h 683609"/>
                <a:gd name="connsiteX27" fmla="*/ 1431893 w 3575494"/>
                <a:gd name="connsiteY27" fmla="*/ 517589 h 683609"/>
                <a:gd name="connsiteX28" fmla="*/ 1369409 w 3575494"/>
                <a:gd name="connsiteY28" fmla="*/ 683228 h 683609"/>
                <a:gd name="connsiteX29" fmla="*/ 1234535 w 3575494"/>
                <a:gd name="connsiteY29" fmla="*/ 683228 h 683609"/>
                <a:gd name="connsiteX30" fmla="*/ 1490377 w 3575494"/>
                <a:gd name="connsiteY30" fmla="*/ 95 h 683609"/>
                <a:gd name="connsiteX31" fmla="*/ 1627251 w 3575494"/>
                <a:gd name="connsiteY31" fmla="*/ 95 h 683609"/>
                <a:gd name="connsiteX32" fmla="*/ 1883092 w 3575494"/>
                <a:gd name="connsiteY32" fmla="*/ 683228 h 683609"/>
                <a:gd name="connsiteX33" fmla="*/ 1749171 w 3575494"/>
                <a:gd name="connsiteY33" fmla="*/ 683228 h 683609"/>
                <a:gd name="connsiteX34" fmla="*/ 1686592 w 3575494"/>
                <a:gd name="connsiteY34" fmla="*/ 517589 h 683609"/>
                <a:gd name="connsiteX35" fmla="*/ 1474470 w 3575494"/>
                <a:gd name="connsiteY35" fmla="*/ 406527 h 683609"/>
                <a:gd name="connsiteX36" fmla="*/ 1645063 w 3575494"/>
                <a:gd name="connsiteY36" fmla="*/ 406527 h 683609"/>
                <a:gd name="connsiteX37" fmla="*/ 1558862 w 3575494"/>
                <a:gd name="connsiteY37" fmla="*/ 145733 h 683609"/>
                <a:gd name="connsiteX38" fmla="*/ 1474565 w 3575494"/>
                <a:gd name="connsiteY38" fmla="*/ 406527 h 683609"/>
                <a:gd name="connsiteX39" fmla="*/ 1995392 w 3575494"/>
                <a:gd name="connsiteY39" fmla="*/ 0 h 683609"/>
                <a:gd name="connsiteX40" fmla="*/ 2121980 w 3575494"/>
                <a:gd name="connsiteY40" fmla="*/ 0 h 683609"/>
                <a:gd name="connsiteX41" fmla="*/ 2121980 w 3575494"/>
                <a:gd name="connsiteY41" fmla="*/ 570167 h 683609"/>
                <a:gd name="connsiteX42" fmla="*/ 2385632 w 3575494"/>
                <a:gd name="connsiteY42" fmla="*/ 570167 h 683609"/>
                <a:gd name="connsiteX43" fmla="*/ 2385632 w 3575494"/>
                <a:gd name="connsiteY43" fmla="*/ 683228 h 683609"/>
                <a:gd name="connsiteX44" fmla="*/ 1995392 w 3575494"/>
                <a:gd name="connsiteY44" fmla="*/ 683228 h 683609"/>
                <a:gd name="connsiteX45" fmla="*/ 1995392 w 3575494"/>
                <a:gd name="connsiteY45" fmla="*/ 0 h 683609"/>
                <a:gd name="connsiteX46" fmla="*/ 2395157 w 3575494"/>
                <a:gd name="connsiteY46" fmla="*/ 0 h 683609"/>
                <a:gd name="connsiteX47" fmla="*/ 2907792 w 3575494"/>
                <a:gd name="connsiteY47" fmla="*/ 0 h 683609"/>
                <a:gd name="connsiteX48" fmla="*/ 2907792 w 3575494"/>
                <a:gd name="connsiteY48" fmla="*/ 116014 h 683609"/>
                <a:gd name="connsiteX49" fmla="*/ 2715863 w 3575494"/>
                <a:gd name="connsiteY49" fmla="*/ 116014 h 683609"/>
                <a:gd name="connsiteX50" fmla="*/ 2715863 w 3575494"/>
                <a:gd name="connsiteY50" fmla="*/ 683228 h 683609"/>
                <a:gd name="connsiteX51" fmla="*/ 2587942 w 3575494"/>
                <a:gd name="connsiteY51" fmla="*/ 683228 h 683609"/>
                <a:gd name="connsiteX52" fmla="*/ 2587942 w 3575494"/>
                <a:gd name="connsiteY52" fmla="*/ 116014 h 683609"/>
                <a:gd name="connsiteX53" fmla="*/ 2395061 w 3575494"/>
                <a:gd name="connsiteY53" fmla="*/ 116014 h 683609"/>
                <a:gd name="connsiteX54" fmla="*/ 2395061 w 3575494"/>
                <a:gd name="connsiteY54" fmla="*/ 0 h 683609"/>
                <a:gd name="connsiteX55" fmla="*/ 3575494 w 3575494"/>
                <a:gd name="connsiteY55" fmla="*/ 0 h 683609"/>
                <a:gd name="connsiteX56" fmla="*/ 3575494 w 3575494"/>
                <a:gd name="connsiteY56" fmla="*/ 683133 h 683609"/>
                <a:gd name="connsiteX57" fmla="*/ 3447764 w 3575494"/>
                <a:gd name="connsiteY57" fmla="*/ 683133 h 683609"/>
                <a:gd name="connsiteX58" fmla="*/ 3447764 w 3575494"/>
                <a:gd name="connsiteY58" fmla="*/ 400622 h 683609"/>
                <a:gd name="connsiteX59" fmla="*/ 3174111 w 3575494"/>
                <a:gd name="connsiteY59" fmla="*/ 400622 h 683609"/>
                <a:gd name="connsiteX60" fmla="*/ 3174111 w 3575494"/>
                <a:gd name="connsiteY60" fmla="*/ 683228 h 683609"/>
                <a:gd name="connsiteX61" fmla="*/ 3048191 w 3575494"/>
                <a:gd name="connsiteY61" fmla="*/ 683228 h 683609"/>
                <a:gd name="connsiteX62" fmla="*/ 3048191 w 3575494"/>
                <a:gd name="connsiteY62" fmla="*/ 0 h 683609"/>
                <a:gd name="connsiteX63" fmla="*/ 3174111 w 3575494"/>
                <a:gd name="connsiteY63" fmla="*/ 0 h 683609"/>
                <a:gd name="connsiteX64" fmla="*/ 3174111 w 3575494"/>
                <a:gd name="connsiteY64" fmla="*/ 286607 h 683609"/>
                <a:gd name="connsiteX65" fmla="*/ 3447764 w 3575494"/>
                <a:gd name="connsiteY65" fmla="*/ 286607 h 683609"/>
                <a:gd name="connsiteX66" fmla="*/ 3447764 w 3575494"/>
                <a:gd name="connsiteY66" fmla="*/ 0 h 683609"/>
                <a:gd name="connsiteX67" fmla="*/ 3575494 w 3575494"/>
                <a:gd name="connsiteY67" fmla="*/ 0 h 6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75494" h="683609">
                  <a:moveTo>
                    <a:pt x="527495" y="0"/>
                  </a:moveTo>
                  <a:lnTo>
                    <a:pt x="527495" y="683133"/>
                  </a:lnTo>
                  <a:lnTo>
                    <a:pt x="399669" y="683133"/>
                  </a:lnTo>
                  <a:lnTo>
                    <a:pt x="399669" y="400622"/>
                  </a:lnTo>
                  <a:lnTo>
                    <a:pt x="125921" y="400622"/>
                  </a:lnTo>
                  <a:lnTo>
                    <a:pt x="125921" y="683228"/>
                  </a:lnTo>
                  <a:lnTo>
                    <a:pt x="0" y="683228"/>
                  </a:lnTo>
                  <a:lnTo>
                    <a:pt x="0" y="0"/>
                  </a:lnTo>
                  <a:lnTo>
                    <a:pt x="125921" y="0"/>
                  </a:lnTo>
                  <a:lnTo>
                    <a:pt x="125921" y="286607"/>
                  </a:lnTo>
                  <a:lnTo>
                    <a:pt x="399574" y="286607"/>
                  </a:lnTo>
                  <a:lnTo>
                    <a:pt x="399574" y="0"/>
                  </a:lnTo>
                  <a:lnTo>
                    <a:pt x="527495" y="0"/>
                  </a:lnTo>
                  <a:close/>
                  <a:moveTo>
                    <a:pt x="715994" y="0"/>
                  </a:moveTo>
                  <a:lnTo>
                    <a:pt x="1138809" y="0"/>
                  </a:lnTo>
                  <a:lnTo>
                    <a:pt x="1138809" y="113062"/>
                  </a:lnTo>
                  <a:lnTo>
                    <a:pt x="841915" y="113062"/>
                  </a:lnTo>
                  <a:lnTo>
                    <a:pt x="841915" y="290989"/>
                  </a:lnTo>
                  <a:lnTo>
                    <a:pt x="1101662" y="290989"/>
                  </a:lnTo>
                  <a:lnTo>
                    <a:pt x="1101662" y="403003"/>
                  </a:lnTo>
                  <a:lnTo>
                    <a:pt x="841915" y="403003"/>
                  </a:lnTo>
                  <a:lnTo>
                    <a:pt x="841915" y="570548"/>
                  </a:lnTo>
                  <a:lnTo>
                    <a:pt x="1148334" y="570548"/>
                  </a:lnTo>
                  <a:lnTo>
                    <a:pt x="1148334" y="683609"/>
                  </a:lnTo>
                  <a:lnTo>
                    <a:pt x="715994" y="683609"/>
                  </a:lnTo>
                  <a:lnTo>
                    <a:pt x="715994" y="0"/>
                  </a:lnTo>
                  <a:close/>
                  <a:moveTo>
                    <a:pt x="1686687" y="517589"/>
                  </a:moveTo>
                  <a:lnTo>
                    <a:pt x="1431893" y="517589"/>
                  </a:lnTo>
                  <a:lnTo>
                    <a:pt x="1369409" y="683228"/>
                  </a:lnTo>
                  <a:lnTo>
                    <a:pt x="1234535" y="683228"/>
                  </a:lnTo>
                  <a:lnTo>
                    <a:pt x="1490377" y="95"/>
                  </a:lnTo>
                  <a:lnTo>
                    <a:pt x="1627251" y="95"/>
                  </a:lnTo>
                  <a:lnTo>
                    <a:pt x="1883092" y="683228"/>
                  </a:lnTo>
                  <a:lnTo>
                    <a:pt x="1749171" y="683228"/>
                  </a:lnTo>
                  <a:lnTo>
                    <a:pt x="1686592" y="517589"/>
                  </a:lnTo>
                  <a:close/>
                  <a:moveTo>
                    <a:pt x="1474470" y="406527"/>
                  </a:moveTo>
                  <a:lnTo>
                    <a:pt x="1645063" y="406527"/>
                  </a:lnTo>
                  <a:lnTo>
                    <a:pt x="1558862" y="145733"/>
                  </a:lnTo>
                  <a:lnTo>
                    <a:pt x="1474565" y="406527"/>
                  </a:lnTo>
                  <a:close/>
                  <a:moveTo>
                    <a:pt x="1995392" y="0"/>
                  </a:moveTo>
                  <a:lnTo>
                    <a:pt x="2121980" y="0"/>
                  </a:lnTo>
                  <a:lnTo>
                    <a:pt x="2121980" y="570167"/>
                  </a:lnTo>
                  <a:lnTo>
                    <a:pt x="2385632" y="570167"/>
                  </a:lnTo>
                  <a:lnTo>
                    <a:pt x="2385632" y="683228"/>
                  </a:lnTo>
                  <a:lnTo>
                    <a:pt x="1995392" y="683228"/>
                  </a:lnTo>
                  <a:lnTo>
                    <a:pt x="1995392" y="0"/>
                  </a:lnTo>
                  <a:close/>
                  <a:moveTo>
                    <a:pt x="2395157" y="0"/>
                  </a:moveTo>
                  <a:lnTo>
                    <a:pt x="2907792" y="0"/>
                  </a:lnTo>
                  <a:lnTo>
                    <a:pt x="2907792" y="116014"/>
                  </a:lnTo>
                  <a:lnTo>
                    <a:pt x="2715863" y="116014"/>
                  </a:lnTo>
                  <a:lnTo>
                    <a:pt x="2715863" y="683228"/>
                  </a:lnTo>
                  <a:lnTo>
                    <a:pt x="2587942" y="683228"/>
                  </a:lnTo>
                  <a:lnTo>
                    <a:pt x="2587942" y="116014"/>
                  </a:lnTo>
                  <a:lnTo>
                    <a:pt x="2395061" y="116014"/>
                  </a:lnTo>
                  <a:lnTo>
                    <a:pt x="2395061" y="0"/>
                  </a:lnTo>
                  <a:close/>
                  <a:moveTo>
                    <a:pt x="3575494" y="0"/>
                  </a:moveTo>
                  <a:lnTo>
                    <a:pt x="3575494" y="683133"/>
                  </a:lnTo>
                  <a:lnTo>
                    <a:pt x="3447764" y="683133"/>
                  </a:lnTo>
                  <a:lnTo>
                    <a:pt x="3447764" y="400622"/>
                  </a:lnTo>
                  <a:lnTo>
                    <a:pt x="3174111" y="400622"/>
                  </a:lnTo>
                  <a:lnTo>
                    <a:pt x="3174111" y="683228"/>
                  </a:lnTo>
                  <a:lnTo>
                    <a:pt x="3048191" y="683228"/>
                  </a:lnTo>
                  <a:lnTo>
                    <a:pt x="3048191" y="0"/>
                  </a:lnTo>
                  <a:lnTo>
                    <a:pt x="3174111" y="0"/>
                  </a:lnTo>
                  <a:lnTo>
                    <a:pt x="3174111" y="286607"/>
                  </a:lnTo>
                  <a:lnTo>
                    <a:pt x="3447764" y="286607"/>
                  </a:lnTo>
                  <a:lnTo>
                    <a:pt x="3447764" y="0"/>
                  </a:lnTo>
                  <a:lnTo>
                    <a:pt x="3575494" y="0"/>
                  </a:lnTo>
                  <a:close/>
                </a:path>
              </a:pathLst>
            </a:custGeom>
            <a:solidFill>
              <a:schemeClr val="accent1"/>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0286D77-025F-661B-66CB-E0E8D6E7FACD}"/>
                </a:ext>
              </a:extLst>
            </p:cNvPr>
            <p:cNvSpPr/>
            <p:nvPr/>
          </p:nvSpPr>
          <p:spPr>
            <a:xfrm>
              <a:off x="8418776" y="5302158"/>
              <a:ext cx="3580066" cy="255953"/>
            </a:xfrm>
            <a:custGeom>
              <a:avLst/>
              <a:gdLst>
                <a:gd name="connsiteX0" fmla="*/ 146113 w 3580066"/>
                <a:gd name="connsiteY0" fmla="*/ 165847 h 255953"/>
                <a:gd name="connsiteX1" fmla="*/ 146113 w 3580066"/>
                <a:gd name="connsiteY1" fmla="*/ 3065 h 255953"/>
                <a:gd name="connsiteX2" fmla="*/ 184880 w 3580066"/>
                <a:gd name="connsiteY2" fmla="*/ 3065 h 255953"/>
                <a:gd name="connsiteX3" fmla="*/ 184880 w 3580066"/>
                <a:gd name="connsiteY3" fmla="*/ 165847 h 255953"/>
                <a:gd name="connsiteX4" fmla="*/ 96964 w 3580066"/>
                <a:gd name="connsiteY4" fmla="*/ 255954 h 255953"/>
                <a:gd name="connsiteX5" fmla="*/ 92583 w 3580066"/>
                <a:gd name="connsiteY5" fmla="*/ 255954 h 255953"/>
                <a:gd name="connsiteX6" fmla="*/ 0 w 3580066"/>
                <a:gd name="connsiteY6" fmla="*/ 165943 h 255953"/>
                <a:gd name="connsiteX7" fmla="*/ 0 w 3580066"/>
                <a:gd name="connsiteY7" fmla="*/ 3160 h 255953"/>
                <a:gd name="connsiteX8" fmla="*/ 39148 w 3580066"/>
                <a:gd name="connsiteY8" fmla="*/ 3160 h 255953"/>
                <a:gd name="connsiteX9" fmla="*/ 39148 w 3580066"/>
                <a:gd name="connsiteY9" fmla="*/ 165943 h 255953"/>
                <a:gd name="connsiteX10" fmla="*/ 92678 w 3580066"/>
                <a:gd name="connsiteY10" fmla="*/ 219473 h 255953"/>
                <a:gd name="connsiteX11" fmla="*/ 146209 w 3580066"/>
                <a:gd name="connsiteY11" fmla="*/ 165943 h 255953"/>
                <a:gd name="connsiteX12" fmla="*/ 146113 w 3580066"/>
                <a:gd name="connsiteY12" fmla="*/ 165943 h 255953"/>
                <a:gd name="connsiteX13" fmla="*/ 434435 w 3580066"/>
                <a:gd name="connsiteY13" fmla="*/ 252239 h 255953"/>
                <a:gd name="connsiteX14" fmla="*/ 398621 w 3580066"/>
                <a:gd name="connsiteY14" fmla="*/ 252239 h 255953"/>
                <a:gd name="connsiteX15" fmla="*/ 291560 w 3580066"/>
                <a:gd name="connsiteY15" fmla="*/ 73931 h 255953"/>
                <a:gd name="connsiteX16" fmla="*/ 291560 w 3580066"/>
                <a:gd name="connsiteY16" fmla="*/ 252239 h 255953"/>
                <a:gd name="connsiteX17" fmla="*/ 253460 w 3580066"/>
                <a:gd name="connsiteY17" fmla="*/ 252239 h 255953"/>
                <a:gd name="connsiteX18" fmla="*/ 253460 w 3580066"/>
                <a:gd name="connsiteY18" fmla="*/ 3065 h 255953"/>
                <a:gd name="connsiteX19" fmla="*/ 290417 w 3580066"/>
                <a:gd name="connsiteY19" fmla="*/ 3065 h 255953"/>
                <a:gd name="connsiteX20" fmla="*/ 396335 w 3580066"/>
                <a:gd name="connsiteY20" fmla="*/ 179944 h 255953"/>
                <a:gd name="connsiteX21" fmla="*/ 396335 w 3580066"/>
                <a:gd name="connsiteY21" fmla="*/ 3065 h 255953"/>
                <a:gd name="connsiteX22" fmla="*/ 434435 w 3580066"/>
                <a:gd name="connsiteY22" fmla="*/ 3065 h 255953"/>
                <a:gd name="connsiteX23" fmla="*/ 434435 w 3580066"/>
                <a:gd name="connsiteY23" fmla="*/ 252239 h 255953"/>
                <a:gd name="connsiteX24" fmla="*/ 497014 w 3580066"/>
                <a:gd name="connsiteY24" fmla="*/ 3065 h 255953"/>
                <a:gd name="connsiteX25" fmla="*/ 535114 w 3580066"/>
                <a:gd name="connsiteY25" fmla="*/ 3065 h 255953"/>
                <a:gd name="connsiteX26" fmla="*/ 535114 w 3580066"/>
                <a:gd name="connsiteY26" fmla="*/ 252239 h 255953"/>
                <a:gd name="connsiteX27" fmla="*/ 497014 w 3580066"/>
                <a:gd name="connsiteY27" fmla="*/ 252239 h 255953"/>
                <a:gd name="connsiteX28" fmla="*/ 497014 w 3580066"/>
                <a:gd name="connsiteY28" fmla="*/ 3065 h 255953"/>
                <a:gd name="connsiteX29" fmla="*/ 622935 w 3580066"/>
                <a:gd name="connsiteY29" fmla="*/ 3065 h 255953"/>
                <a:gd name="connsiteX30" fmla="*/ 676180 w 3580066"/>
                <a:gd name="connsiteY30" fmla="*/ 188231 h 255953"/>
                <a:gd name="connsiteX31" fmla="*/ 729710 w 3580066"/>
                <a:gd name="connsiteY31" fmla="*/ 3065 h 255953"/>
                <a:gd name="connsiteX32" fmla="*/ 769525 w 3580066"/>
                <a:gd name="connsiteY32" fmla="*/ 3065 h 255953"/>
                <a:gd name="connsiteX33" fmla="*/ 694372 w 3580066"/>
                <a:gd name="connsiteY33" fmla="*/ 252239 h 255953"/>
                <a:gd name="connsiteX34" fmla="*/ 658558 w 3580066"/>
                <a:gd name="connsiteY34" fmla="*/ 252239 h 255953"/>
                <a:gd name="connsiteX35" fmla="*/ 583025 w 3580066"/>
                <a:gd name="connsiteY35" fmla="*/ 3065 h 255953"/>
                <a:gd name="connsiteX36" fmla="*/ 623125 w 3580066"/>
                <a:gd name="connsiteY36" fmla="*/ 3065 h 255953"/>
                <a:gd name="connsiteX37" fmla="*/ 813911 w 3580066"/>
                <a:gd name="connsiteY37" fmla="*/ 3065 h 255953"/>
                <a:gd name="connsiteX38" fmla="*/ 964025 w 3580066"/>
                <a:gd name="connsiteY38" fmla="*/ 3065 h 255953"/>
                <a:gd name="connsiteX39" fmla="*/ 964025 w 3580066"/>
                <a:gd name="connsiteY39" fmla="*/ 38212 h 255953"/>
                <a:gd name="connsiteX40" fmla="*/ 852297 w 3580066"/>
                <a:gd name="connsiteY40" fmla="*/ 38212 h 255953"/>
                <a:gd name="connsiteX41" fmla="*/ 852297 w 3580066"/>
                <a:gd name="connsiteY41" fmla="*/ 111936 h 255953"/>
                <a:gd name="connsiteX42" fmla="*/ 949928 w 3580066"/>
                <a:gd name="connsiteY42" fmla="*/ 111936 h 255953"/>
                <a:gd name="connsiteX43" fmla="*/ 949928 w 3580066"/>
                <a:gd name="connsiteY43" fmla="*/ 146988 h 255953"/>
                <a:gd name="connsiteX44" fmla="*/ 852297 w 3580066"/>
                <a:gd name="connsiteY44" fmla="*/ 146988 h 255953"/>
                <a:gd name="connsiteX45" fmla="*/ 852297 w 3580066"/>
                <a:gd name="connsiteY45" fmla="*/ 216806 h 255953"/>
                <a:gd name="connsiteX46" fmla="*/ 967645 w 3580066"/>
                <a:gd name="connsiteY46" fmla="*/ 216806 h 255953"/>
                <a:gd name="connsiteX47" fmla="*/ 967645 w 3580066"/>
                <a:gd name="connsiteY47" fmla="*/ 251953 h 255953"/>
                <a:gd name="connsiteX48" fmla="*/ 813911 w 3580066"/>
                <a:gd name="connsiteY48" fmla="*/ 251953 h 255953"/>
                <a:gd name="connsiteX49" fmla="*/ 813911 w 3580066"/>
                <a:gd name="connsiteY49" fmla="*/ 3160 h 255953"/>
                <a:gd name="connsiteX50" fmla="*/ 1200436 w 3580066"/>
                <a:gd name="connsiteY50" fmla="*/ 252239 h 255953"/>
                <a:gd name="connsiteX51" fmla="*/ 1153763 w 3580066"/>
                <a:gd name="connsiteY51" fmla="*/ 252239 h 255953"/>
                <a:gd name="connsiteX52" fmla="*/ 1091565 w 3580066"/>
                <a:gd name="connsiteY52" fmla="*/ 160799 h 255953"/>
                <a:gd name="connsiteX53" fmla="*/ 1064800 w 3580066"/>
                <a:gd name="connsiteY53" fmla="*/ 160799 h 255953"/>
                <a:gd name="connsiteX54" fmla="*/ 1064800 w 3580066"/>
                <a:gd name="connsiteY54" fmla="*/ 252239 h 255953"/>
                <a:gd name="connsiteX55" fmla="*/ 1026128 w 3580066"/>
                <a:gd name="connsiteY55" fmla="*/ 252239 h 255953"/>
                <a:gd name="connsiteX56" fmla="*/ 1026128 w 3580066"/>
                <a:gd name="connsiteY56" fmla="*/ 3065 h 255953"/>
                <a:gd name="connsiteX57" fmla="*/ 1123379 w 3580066"/>
                <a:gd name="connsiteY57" fmla="*/ 3065 h 255953"/>
                <a:gd name="connsiteX58" fmla="*/ 1199483 w 3580066"/>
                <a:gd name="connsiteY58" fmla="*/ 82218 h 255953"/>
                <a:gd name="connsiteX59" fmla="*/ 1135094 w 3580066"/>
                <a:gd name="connsiteY59" fmla="*/ 159180 h 255953"/>
                <a:gd name="connsiteX60" fmla="*/ 1200245 w 3580066"/>
                <a:gd name="connsiteY60" fmla="*/ 252144 h 255953"/>
                <a:gd name="connsiteX61" fmla="*/ 1064895 w 3580066"/>
                <a:gd name="connsiteY61" fmla="*/ 38117 h 255953"/>
                <a:gd name="connsiteX62" fmla="*/ 1064895 w 3580066"/>
                <a:gd name="connsiteY62" fmla="*/ 125271 h 255953"/>
                <a:gd name="connsiteX63" fmla="*/ 1120616 w 3580066"/>
                <a:gd name="connsiteY63" fmla="*/ 125271 h 255953"/>
                <a:gd name="connsiteX64" fmla="*/ 1159669 w 3580066"/>
                <a:gd name="connsiteY64" fmla="*/ 81837 h 255953"/>
                <a:gd name="connsiteX65" fmla="*/ 1121569 w 3580066"/>
                <a:gd name="connsiteY65" fmla="*/ 38022 h 255953"/>
                <a:gd name="connsiteX66" fmla="*/ 1064895 w 3580066"/>
                <a:gd name="connsiteY66" fmla="*/ 38022 h 255953"/>
                <a:gd name="connsiteX67" fmla="*/ 1290256 w 3580066"/>
                <a:gd name="connsiteY67" fmla="*/ 179849 h 255953"/>
                <a:gd name="connsiteX68" fmla="*/ 1339882 w 3580066"/>
                <a:gd name="connsiteY68" fmla="*/ 220711 h 255953"/>
                <a:gd name="connsiteX69" fmla="*/ 1386935 w 3580066"/>
                <a:gd name="connsiteY69" fmla="*/ 186707 h 255953"/>
                <a:gd name="connsiteX70" fmla="*/ 1347502 w 3580066"/>
                <a:gd name="connsiteY70" fmla="*/ 146131 h 255953"/>
                <a:gd name="connsiteX71" fmla="*/ 1315974 w 3580066"/>
                <a:gd name="connsiteY71" fmla="*/ 138225 h 255953"/>
                <a:gd name="connsiteX72" fmla="*/ 1254062 w 3580066"/>
                <a:gd name="connsiteY72" fmla="*/ 71550 h 255953"/>
                <a:gd name="connsiteX73" fmla="*/ 1336072 w 3580066"/>
                <a:gd name="connsiteY73" fmla="*/ 303 h 255953"/>
                <a:gd name="connsiteX74" fmla="*/ 1417034 w 3580066"/>
                <a:gd name="connsiteY74" fmla="*/ 74026 h 255953"/>
                <a:gd name="connsiteX75" fmla="*/ 1378934 w 3580066"/>
                <a:gd name="connsiteY75" fmla="*/ 74026 h 255953"/>
                <a:gd name="connsiteX76" fmla="*/ 1335500 w 3580066"/>
                <a:gd name="connsiteY76" fmla="*/ 35926 h 255953"/>
                <a:gd name="connsiteX77" fmla="*/ 1292447 w 3580066"/>
                <a:gd name="connsiteY77" fmla="*/ 70312 h 255953"/>
                <a:gd name="connsiteX78" fmla="*/ 1325785 w 3580066"/>
                <a:gd name="connsiteY78" fmla="*/ 102887 h 255953"/>
                <a:gd name="connsiteX79" fmla="*/ 1357598 w 3580066"/>
                <a:gd name="connsiteY79" fmla="*/ 111174 h 255953"/>
                <a:gd name="connsiteX80" fmla="*/ 1424940 w 3580066"/>
                <a:gd name="connsiteY80" fmla="*/ 188517 h 255953"/>
                <a:gd name="connsiteX81" fmla="*/ 1339977 w 3580066"/>
                <a:gd name="connsiteY81" fmla="*/ 255192 h 255953"/>
                <a:gd name="connsiteX82" fmla="*/ 1252156 w 3580066"/>
                <a:gd name="connsiteY82" fmla="*/ 179087 h 255953"/>
                <a:gd name="connsiteX83" fmla="*/ 1290256 w 3580066"/>
                <a:gd name="connsiteY83" fmla="*/ 179754 h 255953"/>
                <a:gd name="connsiteX84" fmla="*/ 1475041 w 3580066"/>
                <a:gd name="connsiteY84" fmla="*/ 2970 h 255953"/>
                <a:gd name="connsiteX85" fmla="*/ 1513141 w 3580066"/>
                <a:gd name="connsiteY85" fmla="*/ 2970 h 255953"/>
                <a:gd name="connsiteX86" fmla="*/ 1513141 w 3580066"/>
                <a:gd name="connsiteY86" fmla="*/ 252144 h 255953"/>
                <a:gd name="connsiteX87" fmla="*/ 1475041 w 3580066"/>
                <a:gd name="connsiteY87" fmla="*/ 252144 h 255953"/>
                <a:gd name="connsiteX88" fmla="*/ 1475041 w 3580066"/>
                <a:gd name="connsiteY88" fmla="*/ 2970 h 255953"/>
                <a:gd name="connsiteX89" fmla="*/ 1557147 w 3580066"/>
                <a:gd name="connsiteY89" fmla="*/ 2970 h 255953"/>
                <a:gd name="connsiteX90" fmla="*/ 1742980 w 3580066"/>
                <a:gd name="connsiteY90" fmla="*/ 2970 h 255953"/>
                <a:gd name="connsiteX91" fmla="*/ 1742980 w 3580066"/>
                <a:gd name="connsiteY91" fmla="*/ 38784 h 255953"/>
                <a:gd name="connsiteX92" fmla="*/ 1669732 w 3580066"/>
                <a:gd name="connsiteY92" fmla="*/ 38784 h 255953"/>
                <a:gd name="connsiteX93" fmla="*/ 1669732 w 3580066"/>
                <a:gd name="connsiteY93" fmla="*/ 252239 h 255953"/>
                <a:gd name="connsiteX94" fmla="*/ 1630680 w 3580066"/>
                <a:gd name="connsiteY94" fmla="*/ 252239 h 255953"/>
                <a:gd name="connsiteX95" fmla="*/ 1630680 w 3580066"/>
                <a:gd name="connsiteY95" fmla="*/ 38879 h 255953"/>
                <a:gd name="connsiteX96" fmla="*/ 1557338 w 3580066"/>
                <a:gd name="connsiteY96" fmla="*/ 38879 h 255953"/>
                <a:gd name="connsiteX97" fmla="*/ 1557338 w 3580066"/>
                <a:gd name="connsiteY97" fmla="*/ 2970 h 255953"/>
                <a:gd name="connsiteX98" fmla="*/ 1861375 w 3580066"/>
                <a:gd name="connsiteY98" fmla="*/ 252144 h 255953"/>
                <a:gd name="connsiteX99" fmla="*/ 1861375 w 3580066"/>
                <a:gd name="connsiteY99" fmla="*/ 137939 h 255953"/>
                <a:gd name="connsiteX100" fmla="*/ 1766221 w 3580066"/>
                <a:gd name="connsiteY100" fmla="*/ 3065 h 255953"/>
                <a:gd name="connsiteX101" fmla="*/ 1812227 w 3580066"/>
                <a:gd name="connsiteY101" fmla="*/ 3065 h 255953"/>
                <a:gd name="connsiteX102" fmla="*/ 1880997 w 3580066"/>
                <a:gd name="connsiteY102" fmla="*/ 102125 h 255953"/>
                <a:gd name="connsiteX103" fmla="*/ 1950434 w 3580066"/>
                <a:gd name="connsiteY103" fmla="*/ 3065 h 255953"/>
                <a:gd name="connsiteX104" fmla="*/ 1996440 w 3580066"/>
                <a:gd name="connsiteY104" fmla="*/ 3065 h 255953"/>
                <a:gd name="connsiteX105" fmla="*/ 1900619 w 3580066"/>
                <a:gd name="connsiteY105" fmla="*/ 138320 h 255953"/>
                <a:gd name="connsiteX106" fmla="*/ 1900619 w 3580066"/>
                <a:gd name="connsiteY106" fmla="*/ 252525 h 255953"/>
                <a:gd name="connsiteX107" fmla="*/ 1861566 w 3580066"/>
                <a:gd name="connsiteY107" fmla="*/ 252144 h 255953"/>
                <a:gd name="connsiteX108" fmla="*/ 2238566 w 3580066"/>
                <a:gd name="connsiteY108" fmla="*/ 17 h 255953"/>
                <a:gd name="connsiteX109" fmla="*/ 2368391 w 3580066"/>
                <a:gd name="connsiteY109" fmla="*/ 125842 h 255953"/>
                <a:gd name="connsiteX110" fmla="*/ 2242566 w 3580066"/>
                <a:gd name="connsiteY110" fmla="*/ 255668 h 255953"/>
                <a:gd name="connsiteX111" fmla="*/ 2112740 w 3580066"/>
                <a:gd name="connsiteY111" fmla="*/ 129843 h 255953"/>
                <a:gd name="connsiteX112" fmla="*/ 2112740 w 3580066"/>
                <a:gd name="connsiteY112" fmla="*/ 128033 h 255953"/>
                <a:gd name="connsiteX113" fmla="*/ 2237327 w 3580066"/>
                <a:gd name="connsiteY113" fmla="*/ 17 h 255953"/>
                <a:gd name="connsiteX114" fmla="*/ 2238566 w 3580066"/>
                <a:gd name="connsiteY114" fmla="*/ 17 h 255953"/>
                <a:gd name="connsiteX115" fmla="*/ 2238566 w 3580066"/>
                <a:gd name="connsiteY115" fmla="*/ 218140 h 255953"/>
                <a:gd name="connsiteX116" fmla="*/ 2331530 w 3580066"/>
                <a:gd name="connsiteY116" fmla="*/ 130700 h 255953"/>
                <a:gd name="connsiteX117" fmla="*/ 2244090 w 3580066"/>
                <a:gd name="connsiteY117" fmla="*/ 37736 h 255953"/>
                <a:gd name="connsiteX118" fmla="*/ 2151126 w 3580066"/>
                <a:gd name="connsiteY118" fmla="*/ 125176 h 255953"/>
                <a:gd name="connsiteX119" fmla="*/ 2151126 w 3580066"/>
                <a:gd name="connsiteY119" fmla="*/ 128128 h 255953"/>
                <a:gd name="connsiteX120" fmla="*/ 2237423 w 3580066"/>
                <a:gd name="connsiteY120" fmla="*/ 218235 h 255953"/>
                <a:gd name="connsiteX121" fmla="*/ 2238566 w 3580066"/>
                <a:gd name="connsiteY121" fmla="*/ 218235 h 255953"/>
                <a:gd name="connsiteX122" fmla="*/ 2238566 w 3580066"/>
                <a:gd name="connsiteY122" fmla="*/ 218235 h 255953"/>
                <a:gd name="connsiteX123" fmla="*/ 2413349 w 3580066"/>
                <a:gd name="connsiteY123" fmla="*/ 2970 h 255953"/>
                <a:gd name="connsiteX124" fmla="*/ 2561558 w 3580066"/>
                <a:gd name="connsiteY124" fmla="*/ 2970 h 255953"/>
                <a:gd name="connsiteX125" fmla="*/ 2561558 w 3580066"/>
                <a:gd name="connsiteY125" fmla="*/ 38117 h 255953"/>
                <a:gd name="connsiteX126" fmla="*/ 2451640 w 3580066"/>
                <a:gd name="connsiteY126" fmla="*/ 38117 h 255953"/>
                <a:gd name="connsiteX127" fmla="*/ 2451640 w 3580066"/>
                <a:gd name="connsiteY127" fmla="*/ 111841 h 255953"/>
                <a:gd name="connsiteX128" fmla="*/ 2538413 w 3580066"/>
                <a:gd name="connsiteY128" fmla="*/ 111841 h 255953"/>
                <a:gd name="connsiteX129" fmla="*/ 2538413 w 3580066"/>
                <a:gd name="connsiteY129" fmla="*/ 146893 h 255953"/>
                <a:gd name="connsiteX130" fmla="*/ 2451640 w 3580066"/>
                <a:gd name="connsiteY130" fmla="*/ 146893 h 255953"/>
                <a:gd name="connsiteX131" fmla="*/ 2451640 w 3580066"/>
                <a:gd name="connsiteY131" fmla="*/ 251572 h 255953"/>
                <a:gd name="connsiteX132" fmla="*/ 2413540 w 3580066"/>
                <a:gd name="connsiteY132" fmla="*/ 251572 h 255953"/>
                <a:gd name="connsiteX133" fmla="*/ 2413349 w 3580066"/>
                <a:gd name="connsiteY133" fmla="*/ 2970 h 255953"/>
                <a:gd name="connsiteX134" fmla="*/ 2842260 w 3580066"/>
                <a:gd name="connsiteY134" fmla="*/ 165752 h 255953"/>
                <a:gd name="connsiteX135" fmla="*/ 2842260 w 3580066"/>
                <a:gd name="connsiteY135" fmla="*/ 2970 h 255953"/>
                <a:gd name="connsiteX136" fmla="*/ 2881027 w 3580066"/>
                <a:gd name="connsiteY136" fmla="*/ 2970 h 255953"/>
                <a:gd name="connsiteX137" fmla="*/ 2881027 w 3580066"/>
                <a:gd name="connsiteY137" fmla="*/ 165752 h 255953"/>
                <a:gd name="connsiteX138" fmla="*/ 2793111 w 3580066"/>
                <a:gd name="connsiteY138" fmla="*/ 255859 h 255953"/>
                <a:gd name="connsiteX139" fmla="*/ 2788730 w 3580066"/>
                <a:gd name="connsiteY139" fmla="*/ 255859 h 255953"/>
                <a:gd name="connsiteX140" fmla="*/ 2696147 w 3580066"/>
                <a:gd name="connsiteY140" fmla="*/ 165847 h 255953"/>
                <a:gd name="connsiteX141" fmla="*/ 2696147 w 3580066"/>
                <a:gd name="connsiteY141" fmla="*/ 3065 h 255953"/>
                <a:gd name="connsiteX142" fmla="*/ 2735199 w 3580066"/>
                <a:gd name="connsiteY142" fmla="*/ 3065 h 255953"/>
                <a:gd name="connsiteX143" fmla="*/ 2735199 w 3580066"/>
                <a:gd name="connsiteY143" fmla="*/ 165847 h 255953"/>
                <a:gd name="connsiteX144" fmla="*/ 2788730 w 3580066"/>
                <a:gd name="connsiteY144" fmla="*/ 219378 h 255953"/>
                <a:gd name="connsiteX145" fmla="*/ 2842260 w 3580066"/>
                <a:gd name="connsiteY145" fmla="*/ 165847 h 255953"/>
                <a:gd name="connsiteX146" fmla="*/ 2930461 w 3580066"/>
                <a:gd name="connsiteY146" fmla="*/ 2970 h 255953"/>
                <a:gd name="connsiteX147" fmla="*/ 3116390 w 3580066"/>
                <a:gd name="connsiteY147" fmla="*/ 2970 h 255953"/>
                <a:gd name="connsiteX148" fmla="*/ 3116390 w 3580066"/>
                <a:gd name="connsiteY148" fmla="*/ 38784 h 255953"/>
                <a:gd name="connsiteX149" fmla="*/ 3043047 w 3580066"/>
                <a:gd name="connsiteY149" fmla="*/ 38784 h 255953"/>
                <a:gd name="connsiteX150" fmla="*/ 3043047 w 3580066"/>
                <a:gd name="connsiteY150" fmla="*/ 252239 h 255953"/>
                <a:gd name="connsiteX151" fmla="*/ 3003995 w 3580066"/>
                <a:gd name="connsiteY151" fmla="*/ 252239 h 255953"/>
                <a:gd name="connsiteX152" fmla="*/ 3003995 w 3580066"/>
                <a:gd name="connsiteY152" fmla="*/ 38879 h 255953"/>
                <a:gd name="connsiteX153" fmla="*/ 2930652 w 3580066"/>
                <a:gd name="connsiteY153" fmla="*/ 38879 h 255953"/>
                <a:gd name="connsiteX154" fmla="*/ 2930652 w 3580066"/>
                <a:gd name="connsiteY154" fmla="*/ 2970 h 255953"/>
                <a:gd name="connsiteX155" fmla="*/ 3280315 w 3580066"/>
                <a:gd name="connsiteY155" fmla="*/ 190422 h 255953"/>
                <a:gd name="connsiteX156" fmla="*/ 3179826 w 3580066"/>
                <a:gd name="connsiteY156" fmla="*/ 190422 h 255953"/>
                <a:gd name="connsiteX157" fmla="*/ 3155919 w 3580066"/>
                <a:gd name="connsiteY157" fmla="*/ 252715 h 255953"/>
                <a:gd name="connsiteX158" fmla="*/ 3115056 w 3580066"/>
                <a:gd name="connsiteY158" fmla="*/ 252715 h 255953"/>
                <a:gd name="connsiteX159" fmla="*/ 3208782 w 3580066"/>
                <a:gd name="connsiteY159" fmla="*/ 3065 h 255953"/>
                <a:gd name="connsiteX160" fmla="*/ 3250406 w 3580066"/>
                <a:gd name="connsiteY160" fmla="*/ 3065 h 255953"/>
                <a:gd name="connsiteX161" fmla="*/ 3344418 w 3580066"/>
                <a:gd name="connsiteY161" fmla="*/ 252239 h 255953"/>
                <a:gd name="connsiteX162" fmla="*/ 3303937 w 3580066"/>
                <a:gd name="connsiteY162" fmla="*/ 252239 h 255953"/>
                <a:gd name="connsiteX163" fmla="*/ 3280220 w 3580066"/>
                <a:gd name="connsiteY163" fmla="*/ 190422 h 255953"/>
                <a:gd name="connsiteX164" fmla="*/ 3192780 w 3580066"/>
                <a:gd name="connsiteY164" fmla="*/ 156037 h 255953"/>
                <a:gd name="connsiteX165" fmla="*/ 3267266 w 3580066"/>
                <a:gd name="connsiteY165" fmla="*/ 156037 h 255953"/>
                <a:gd name="connsiteX166" fmla="*/ 3230023 w 3580066"/>
                <a:gd name="connsiteY166" fmla="*/ 51357 h 255953"/>
                <a:gd name="connsiteX167" fmla="*/ 3192685 w 3580066"/>
                <a:gd name="connsiteY167" fmla="*/ 156037 h 255953"/>
                <a:gd name="connsiteX168" fmla="*/ 3580066 w 3580066"/>
                <a:gd name="connsiteY168" fmla="*/ 2970 h 255953"/>
                <a:gd name="connsiteX169" fmla="*/ 3580066 w 3580066"/>
                <a:gd name="connsiteY169" fmla="*/ 252144 h 255953"/>
                <a:gd name="connsiteX170" fmla="*/ 3541014 w 3580066"/>
                <a:gd name="connsiteY170" fmla="*/ 252144 h 255953"/>
                <a:gd name="connsiteX171" fmla="*/ 3541014 w 3580066"/>
                <a:gd name="connsiteY171" fmla="*/ 145845 h 255953"/>
                <a:gd name="connsiteX172" fmla="*/ 3428619 w 3580066"/>
                <a:gd name="connsiteY172" fmla="*/ 145845 h 255953"/>
                <a:gd name="connsiteX173" fmla="*/ 3428619 w 3580066"/>
                <a:gd name="connsiteY173" fmla="*/ 252144 h 255953"/>
                <a:gd name="connsiteX174" fmla="*/ 3390519 w 3580066"/>
                <a:gd name="connsiteY174" fmla="*/ 252144 h 255953"/>
                <a:gd name="connsiteX175" fmla="*/ 3390519 w 3580066"/>
                <a:gd name="connsiteY175" fmla="*/ 2970 h 255953"/>
                <a:gd name="connsiteX176" fmla="*/ 3428619 w 3580066"/>
                <a:gd name="connsiteY176" fmla="*/ 2970 h 255953"/>
                <a:gd name="connsiteX177" fmla="*/ 3428619 w 3580066"/>
                <a:gd name="connsiteY177" fmla="*/ 110698 h 255953"/>
                <a:gd name="connsiteX178" fmla="*/ 3541110 w 3580066"/>
                <a:gd name="connsiteY178" fmla="*/ 110698 h 255953"/>
                <a:gd name="connsiteX179" fmla="*/ 3541110 w 3580066"/>
                <a:gd name="connsiteY179" fmla="*/ 2970 h 255953"/>
                <a:gd name="connsiteX180" fmla="*/ 3580066 w 3580066"/>
                <a:gd name="connsiteY180" fmla="*/ 2970 h 2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580066" h="255953">
                  <a:moveTo>
                    <a:pt x="146113" y="165847"/>
                  </a:moveTo>
                  <a:lnTo>
                    <a:pt x="146113" y="3065"/>
                  </a:lnTo>
                  <a:lnTo>
                    <a:pt x="184880" y="3065"/>
                  </a:lnTo>
                  <a:lnTo>
                    <a:pt x="184880" y="165847"/>
                  </a:lnTo>
                  <a:cubicBezTo>
                    <a:pt x="185452" y="214996"/>
                    <a:pt x="146113" y="255382"/>
                    <a:pt x="96964" y="255954"/>
                  </a:cubicBezTo>
                  <a:cubicBezTo>
                    <a:pt x="95536" y="255954"/>
                    <a:pt x="94107" y="255954"/>
                    <a:pt x="92583" y="255954"/>
                  </a:cubicBezTo>
                  <a:cubicBezTo>
                    <a:pt x="42672" y="255954"/>
                    <a:pt x="0" y="220521"/>
                    <a:pt x="0" y="165943"/>
                  </a:cubicBezTo>
                  <a:lnTo>
                    <a:pt x="0" y="3160"/>
                  </a:lnTo>
                  <a:lnTo>
                    <a:pt x="39148" y="3160"/>
                  </a:lnTo>
                  <a:lnTo>
                    <a:pt x="39148" y="165943"/>
                  </a:lnTo>
                  <a:cubicBezTo>
                    <a:pt x="39148" y="195470"/>
                    <a:pt x="63151" y="219473"/>
                    <a:pt x="92678" y="219473"/>
                  </a:cubicBezTo>
                  <a:cubicBezTo>
                    <a:pt x="122206" y="219473"/>
                    <a:pt x="146209" y="195470"/>
                    <a:pt x="146209" y="165943"/>
                  </a:cubicBezTo>
                  <a:lnTo>
                    <a:pt x="146113" y="165943"/>
                  </a:lnTo>
                  <a:close/>
                  <a:moveTo>
                    <a:pt x="434435" y="252239"/>
                  </a:moveTo>
                  <a:lnTo>
                    <a:pt x="398621" y="252239"/>
                  </a:lnTo>
                  <a:lnTo>
                    <a:pt x="291560" y="73931"/>
                  </a:lnTo>
                  <a:lnTo>
                    <a:pt x="291560" y="252239"/>
                  </a:lnTo>
                  <a:lnTo>
                    <a:pt x="253460" y="252239"/>
                  </a:lnTo>
                  <a:lnTo>
                    <a:pt x="253460" y="3065"/>
                  </a:lnTo>
                  <a:lnTo>
                    <a:pt x="290417" y="3065"/>
                  </a:lnTo>
                  <a:lnTo>
                    <a:pt x="396335" y="179944"/>
                  </a:lnTo>
                  <a:lnTo>
                    <a:pt x="396335" y="3065"/>
                  </a:lnTo>
                  <a:lnTo>
                    <a:pt x="434435" y="3065"/>
                  </a:lnTo>
                  <a:lnTo>
                    <a:pt x="434435" y="252239"/>
                  </a:lnTo>
                  <a:close/>
                  <a:moveTo>
                    <a:pt x="497014" y="3065"/>
                  </a:moveTo>
                  <a:lnTo>
                    <a:pt x="535114" y="3065"/>
                  </a:lnTo>
                  <a:lnTo>
                    <a:pt x="535114" y="252239"/>
                  </a:lnTo>
                  <a:lnTo>
                    <a:pt x="497014" y="252239"/>
                  </a:lnTo>
                  <a:lnTo>
                    <a:pt x="497014" y="3065"/>
                  </a:lnTo>
                  <a:close/>
                  <a:moveTo>
                    <a:pt x="622935" y="3065"/>
                  </a:moveTo>
                  <a:lnTo>
                    <a:pt x="676180" y="188231"/>
                  </a:lnTo>
                  <a:lnTo>
                    <a:pt x="729710" y="3065"/>
                  </a:lnTo>
                  <a:lnTo>
                    <a:pt x="769525" y="3065"/>
                  </a:lnTo>
                  <a:lnTo>
                    <a:pt x="694372" y="252239"/>
                  </a:lnTo>
                  <a:lnTo>
                    <a:pt x="658558" y="252239"/>
                  </a:lnTo>
                  <a:lnTo>
                    <a:pt x="583025" y="3065"/>
                  </a:lnTo>
                  <a:lnTo>
                    <a:pt x="623125" y="3065"/>
                  </a:lnTo>
                  <a:close/>
                  <a:moveTo>
                    <a:pt x="813911" y="3065"/>
                  </a:moveTo>
                  <a:lnTo>
                    <a:pt x="964025" y="3065"/>
                  </a:lnTo>
                  <a:lnTo>
                    <a:pt x="964025" y="38212"/>
                  </a:lnTo>
                  <a:lnTo>
                    <a:pt x="852297" y="38212"/>
                  </a:lnTo>
                  <a:lnTo>
                    <a:pt x="852297" y="111936"/>
                  </a:lnTo>
                  <a:lnTo>
                    <a:pt x="949928" y="111936"/>
                  </a:lnTo>
                  <a:lnTo>
                    <a:pt x="949928" y="146988"/>
                  </a:lnTo>
                  <a:lnTo>
                    <a:pt x="852297" y="146988"/>
                  </a:lnTo>
                  <a:lnTo>
                    <a:pt x="852297" y="216806"/>
                  </a:lnTo>
                  <a:lnTo>
                    <a:pt x="967645" y="216806"/>
                  </a:lnTo>
                  <a:lnTo>
                    <a:pt x="967645" y="251953"/>
                  </a:lnTo>
                  <a:lnTo>
                    <a:pt x="813911" y="251953"/>
                  </a:lnTo>
                  <a:lnTo>
                    <a:pt x="813911" y="3160"/>
                  </a:lnTo>
                  <a:close/>
                  <a:moveTo>
                    <a:pt x="1200436" y="252239"/>
                  </a:moveTo>
                  <a:lnTo>
                    <a:pt x="1153763" y="252239"/>
                  </a:lnTo>
                  <a:lnTo>
                    <a:pt x="1091565" y="160799"/>
                  </a:lnTo>
                  <a:lnTo>
                    <a:pt x="1064800" y="160799"/>
                  </a:lnTo>
                  <a:lnTo>
                    <a:pt x="1064800" y="252239"/>
                  </a:lnTo>
                  <a:lnTo>
                    <a:pt x="1026128" y="252239"/>
                  </a:lnTo>
                  <a:lnTo>
                    <a:pt x="1026128" y="3065"/>
                  </a:lnTo>
                  <a:lnTo>
                    <a:pt x="1123379" y="3065"/>
                  </a:lnTo>
                  <a:cubicBezTo>
                    <a:pt x="1176909" y="3065"/>
                    <a:pt x="1199483" y="42499"/>
                    <a:pt x="1199483" y="82218"/>
                  </a:cubicBezTo>
                  <a:cubicBezTo>
                    <a:pt x="1199483" y="118794"/>
                    <a:pt x="1181005" y="154227"/>
                    <a:pt x="1135094" y="159180"/>
                  </a:cubicBezTo>
                  <a:lnTo>
                    <a:pt x="1200245" y="252144"/>
                  </a:lnTo>
                  <a:close/>
                  <a:moveTo>
                    <a:pt x="1064895" y="38117"/>
                  </a:moveTo>
                  <a:lnTo>
                    <a:pt x="1064895" y="125271"/>
                  </a:lnTo>
                  <a:lnTo>
                    <a:pt x="1120616" y="125271"/>
                  </a:lnTo>
                  <a:cubicBezTo>
                    <a:pt x="1148524" y="125271"/>
                    <a:pt x="1159669" y="103173"/>
                    <a:pt x="1159669" y="81837"/>
                  </a:cubicBezTo>
                  <a:cubicBezTo>
                    <a:pt x="1159669" y="60501"/>
                    <a:pt x="1148810" y="38022"/>
                    <a:pt x="1121569" y="38022"/>
                  </a:cubicBezTo>
                  <a:lnTo>
                    <a:pt x="1064895" y="38022"/>
                  </a:lnTo>
                  <a:close/>
                  <a:moveTo>
                    <a:pt x="1290256" y="179849"/>
                  </a:moveTo>
                  <a:cubicBezTo>
                    <a:pt x="1291019" y="200137"/>
                    <a:pt x="1310164" y="220711"/>
                    <a:pt x="1339882" y="220711"/>
                  </a:cubicBezTo>
                  <a:cubicBezTo>
                    <a:pt x="1369600" y="220711"/>
                    <a:pt x="1384364" y="204805"/>
                    <a:pt x="1386935" y="186707"/>
                  </a:cubicBezTo>
                  <a:cubicBezTo>
                    <a:pt x="1388364" y="163561"/>
                    <a:pt x="1370648" y="151560"/>
                    <a:pt x="1347502" y="146131"/>
                  </a:cubicBezTo>
                  <a:lnTo>
                    <a:pt x="1315974" y="138225"/>
                  </a:lnTo>
                  <a:cubicBezTo>
                    <a:pt x="1262444" y="123747"/>
                    <a:pt x="1254062" y="93362"/>
                    <a:pt x="1254062" y="71550"/>
                  </a:cubicBezTo>
                  <a:cubicBezTo>
                    <a:pt x="1254062" y="28878"/>
                    <a:pt x="1292162" y="303"/>
                    <a:pt x="1336072" y="303"/>
                  </a:cubicBezTo>
                  <a:cubicBezTo>
                    <a:pt x="1379982" y="303"/>
                    <a:pt x="1417034" y="28878"/>
                    <a:pt x="1417034" y="74026"/>
                  </a:cubicBezTo>
                  <a:lnTo>
                    <a:pt x="1378934" y="74026"/>
                  </a:lnTo>
                  <a:cubicBezTo>
                    <a:pt x="1378934" y="51262"/>
                    <a:pt x="1361218" y="35926"/>
                    <a:pt x="1335500" y="35926"/>
                  </a:cubicBezTo>
                  <a:cubicBezTo>
                    <a:pt x="1312736" y="35926"/>
                    <a:pt x="1292447" y="49642"/>
                    <a:pt x="1292447" y="70312"/>
                  </a:cubicBezTo>
                  <a:cubicBezTo>
                    <a:pt x="1292447" y="79837"/>
                    <a:pt x="1296067" y="95267"/>
                    <a:pt x="1325785" y="102887"/>
                  </a:cubicBezTo>
                  <a:lnTo>
                    <a:pt x="1357598" y="111174"/>
                  </a:lnTo>
                  <a:cubicBezTo>
                    <a:pt x="1407890" y="124604"/>
                    <a:pt x="1428845" y="152798"/>
                    <a:pt x="1424940" y="188517"/>
                  </a:cubicBezTo>
                  <a:cubicBezTo>
                    <a:pt x="1421321" y="227569"/>
                    <a:pt x="1387697" y="255192"/>
                    <a:pt x="1339977" y="255192"/>
                  </a:cubicBezTo>
                  <a:cubicBezTo>
                    <a:pt x="1288256" y="255192"/>
                    <a:pt x="1252156" y="219759"/>
                    <a:pt x="1252156" y="179087"/>
                  </a:cubicBezTo>
                  <a:lnTo>
                    <a:pt x="1290256" y="179754"/>
                  </a:lnTo>
                  <a:close/>
                  <a:moveTo>
                    <a:pt x="1475041" y="2970"/>
                  </a:moveTo>
                  <a:lnTo>
                    <a:pt x="1513141" y="2970"/>
                  </a:lnTo>
                  <a:lnTo>
                    <a:pt x="1513141" y="252144"/>
                  </a:lnTo>
                  <a:lnTo>
                    <a:pt x="1475041" y="252144"/>
                  </a:lnTo>
                  <a:lnTo>
                    <a:pt x="1475041" y="2970"/>
                  </a:lnTo>
                  <a:close/>
                  <a:moveTo>
                    <a:pt x="1557147" y="2970"/>
                  </a:moveTo>
                  <a:lnTo>
                    <a:pt x="1742980" y="2970"/>
                  </a:lnTo>
                  <a:lnTo>
                    <a:pt x="1742980" y="38784"/>
                  </a:lnTo>
                  <a:lnTo>
                    <a:pt x="1669732" y="38784"/>
                  </a:lnTo>
                  <a:lnTo>
                    <a:pt x="1669732" y="252239"/>
                  </a:lnTo>
                  <a:lnTo>
                    <a:pt x="1630680" y="252239"/>
                  </a:lnTo>
                  <a:lnTo>
                    <a:pt x="1630680" y="38879"/>
                  </a:lnTo>
                  <a:lnTo>
                    <a:pt x="1557338" y="38879"/>
                  </a:lnTo>
                  <a:lnTo>
                    <a:pt x="1557338" y="2970"/>
                  </a:lnTo>
                  <a:close/>
                  <a:moveTo>
                    <a:pt x="1861375" y="252144"/>
                  </a:moveTo>
                  <a:lnTo>
                    <a:pt x="1861375" y="137939"/>
                  </a:lnTo>
                  <a:lnTo>
                    <a:pt x="1766221" y="3065"/>
                  </a:lnTo>
                  <a:lnTo>
                    <a:pt x="1812227" y="3065"/>
                  </a:lnTo>
                  <a:lnTo>
                    <a:pt x="1880997" y="102125"/>
                  </a:lnTo>
                  <a:lnTo>
                    <a:pt x="1950434" y="3065"/>
                  </a:lnTo>
                  <a:lnTo>
                    <a:pt x="1996440" y="3065"/>
                  </a:lnTo>
                  <a:lnTo>
                    <a:pt x="1900619" y="138320"/>
                  </a:lnTo>
                  <a:lnTo>
                    <a:pt x="1900619" y="252525"/>
                  </a:lnTo>
                  <a:lnTo>
                    <a:pt x="1861566" y="252144"/>
                  </a:lnTo>
                  <a:close/>
                  <a:moveTo>
                    <a:pt x="2238566" y="17"/>
                  </a:moveTo>
                  <a:cubicBezTo>
                    <a:pt x="2309146" y="-1126"/>
                    <a:pt x="2367248" y="55262"/>
                    <a:pt x="2368391" y="125842"/>
                  </a:cubicBezTo>
                  <a:cubicBezTo>
                    <a:pt x="2369534" y="196423"/>
                    <a:pt x="2313146" y="254525"/>
                    <a:pt x="2242566" y="255668"/>
                  </a:cubicBezTo>
                  <a:cubicBezTo>
                    <a:pt x="2171986" y="256811"/>
                    <a:pt x="2113883" y="200423"/>
                    <a:pt x="2112740" y="129843"/>
                  </a:cubicBezTo>
                  <a:cubicBezTo>
                    <a:pt x="2112740" y="129271"/>
                    <a:pt x="2112740" y="128605"/>
                    <a:pt x="2112740" y="128033"/>
                  </a:cubicBezTo>
                  <a:cubicBezTo>
                    <a:pt x="2111788" y="58310"/>
                    <a:pt x="2167604" y="970"/>
                    <a:pt x="2237327" y="17"/>
                  </a:cubicBezTo>
                  <a:cubicBezTo>
                    <a:pt x="2237708" y="17"/>
                    <a:pt x="2238184" y="17"/>
                    <a:pt x="2238566" y="17"/>
                  </a:cubicBezTo>
                  <a:close/>
                  <a:moveTo>
                    <a:pt x="2238566" y="218140"/>
                  </a:moveTo>
                  <a:cubicBezTo>
                    <a:pt x="2288381" y="219664"/>
                    <a:pt x="2330006" y="180516"/>
                    <a:pt x="2331530" y="130700"/>
                  </a:cubicBezTo>
                  <a:cubicBezTo>
                    <a:pt x="2333054" y="80884"/>
                    <a:pt x="2293906" y="39260"/>
                    <a:pt x="2244090" y="37736"/>
                  </a:cubicBezTo>
                  <a:cubicBezTo>
                    <a:pt x="2194274" y="36212"/>
                    <a:pt x="2152650" y="75360"/>
                    <a:pt x="2151126" y="125176"/>
                  </a:cubicBezTo>
                  <a:cubicBezTo>
                    <a:pt x="2151126" y="126128"/>
                    <a:pt x="2151126" y="127081"/>
                    <a:pt x="2151126" y="128128"/>
                  </a:cubicBezTo>
                  <a:cubicBezTo>
                    <a:pt x="2150078" y="176896"/>
                    <a:pt x="2188750" y="217187"/>
                    <a:pt x="2237423" y="218235"/>
                  </a:cubicBezTo>
                  <a:cubicBezTo>
                    <a:pt x="2237804" y="218235"/>
                    <a:pt x="2238184" y="218235"/>
                    <a:pt x="2238566" y="218235"/>
                  </a:cubicBezTo>
                  <a:lnTo>
                    <a:pt x="2238566" y="218235"/>
                  </a:lnTo>
                  <a:close/>
                  <a:moveTo>
                    <a:pt x="2413349" y="2970"/>
                  </a:moveTo>
                  <a:lnTo>
                    <a:pt x="2561558" y="2970"/>
                  </a:lnTo>
                  <a:lnTo>
                    <a:pt x="2561558" y="38117"/>
                  </a:lnTo>
                  <a:lnTo>
                    <a:pt x="2451640" y="38117"/>
                  </a:lnTo>
                  <a:lnTo>
                    <a:pt x="2451640" y="111841"/>
                  </a:lnTo>
                  <a:lnTo>
                    <a:pt x="2538413" y="111841"/>
                  </a:lnTo>
                  <a:lnTo>
                    <a:pt x="2538413" y="146893"/>
                  </a:lnTo>
                  <a:lnTo>
                    <a:pt x="2451640" y="146893"/>
                  </a:lnTo>
                  <a:lnTo>
                    <a:pt x="2451640" y="251572"/>
                  </a:lnTo>
                  <a:lnTo>
                    <a:pt x="2413540" y="251572"/>
                  </a:lnTo>
                  <a:lnTo>
                    <a:pt x="2413349" y="2970"/>
                  </a:lnTo>
                  <a:close/>
                  <a:moveTo>
                    <a:pt x="2842260" y="165752"/>
                  </a:moveTo>
                  <a:lnTo>
                    <a:pt x="2842260" y="2970"/>
                  </a:lnTo>
                  <a:lnTo>
                    <a:pt x="2881027" y="2970"/>
                  </a:lnTo>
                  <a:lnTo>
                    <a:pt x="2881027" y="165752"/>
                  </a:lnTo>
                  <a:cubicBezTo>
                    <a:pt x="2881598" y="214901"/>
                    <a:pt x="2842260" y="255287"/>
                    <a:pt x="2793111" y="255859"/>
                  </a:cubicBezTo>
                  <a:cubicBezTo>
                    <a:pt x="2791682" y="255859"/>
                    <a:pt x="2790254" y="255859"/>
                    <a:pt x="2788730" y="255859"/>
                  </a:cubicBezTo>
                  <a:cubicBezTo>
                    <a:pt x="2738819" y="255859"/>
                    <a:pt x="2696147" y="220426"/>
                    <a:pt x="2696147" y="165847"/>
                  </a:cubicBezTo>
                  <a:lnTo>
                    <a:pt x="2696147" y="3065"/>
                  </a:lnTo>
                  <a:lnTo>
                    <a:pt x="2735199" y="3065"/>
                  </a:lnTo>
                  <a:lnTo>
                    <a:pt x="2735199" y="165847"/>
                  </a:lnTo>
                  <a:cubicBezTo>
                    <a:pt x="2735199" y="195375"/>
                    <a:pt x="2759202" y="219378"/>
                    <a:pt x="2788730" y="219378"/>
                  </a:cubicBezTo>
                  <a:cubicBezTo>
                    <a:pt x="2818257" y="219378"/>
                    <a:pt x="2842260" y="195375"/>
                    <a:pt x="2842260" y="165847"/>
                  </a:cubicBezTo>
                  <a:close/>
                  <a:moveTo>
                    <a:pt x="2930461" y="2970"/>
                  </a:moveTo>
                  <a:lnTo>
                    <a:pt x="3116390" y="2970"/>
                  </a:lnTo>
                  <a:lnTo>
                    <a:pt x="3116390" y="38784"/>
                  </a:lnTo>
                  <a:lnTo>
                    <a:pt x="3043047" y="38784"/>
                  </a:lnTo>
                  <a:lnTo>
                    <a:pt x="3043047" y="252239"/>
                  </a:lnTo>
                  <a:lnTo>
                    <a:pt x="3003995" y="252239"/>
                  </a:lnTo>
                  <a:lnTo>
                    <a:pt x="3003995" y="38879"/>
                  </a:lnTo>
                  <a:lnTo>
                    <a:pt x="2930652" y="38879"/>
                  </a:lnTo>
                  <a:lnTo>
                    <a:pt x="2930652" y="2970"/>
                  </a:lnTo>
                  <a:close/>
                  <a:moveTo>
                    <a:pt x="3280315" y="190422"/>
                  </a:moveTo>
                  <a:lnTo>
                    <a:pt x="3179826" y="190422"/>
                  </a:lnTo>
                  <a:lnTo>
                    <a:pt x="3155919" y="252715"/>
                  </a:lnTo>
                  <a:lnTo>
                    <a:pt x="3115056" y="252715"/>
                  </a:lnTo>
                  <a:lnTo>
                    <a:pt x="3208782" y="3065"/>
                  </a:lnTo>
                  <a:lnTo>
                    <a:pt x="3250406" y="3065"/>
                  </a:lnTo>
                  <a:lnTo>
                    <a:pt x="3344418" y="252239"/>
                  </a:lnTo>
                  <a:lnTo>
                    <a:pt x="3303937" y="252239"/>
                  </a:lnTo>
                  <a:lnTo>
                    <a:pt x="3280220" y="190422"/>
                  </a:lnTo>
                  <a:close/>
                  <a:moveTo>
                    <a:pt x="3192780" y="156037"/>
                  </a:moveTo>
                  <a:lnTo>
                    <a:pt x="3267266" y="156037"/>
                  </a:lnTo>
                  <a:lnTo>
                    <a:pt x="3230023" y="51357"/>
                  </a:lnTo>
                  <a:lnTo>
                    <a:pt x="3192685" y="156037"/>
                  </a:lnTo>
                  <a:close/>
                  <a:moveTo>
                    <a:pt x="3580066" y="2970"/>
                  </a:moveTo>
                  <a:lnTo>
                    <a:pt x="3580066" y="252144"/>
                  </a:lnTo>
                  <a:lnTo>
                    <a:pt x="3541014" y="252144"/>
                  </a:lnTo>
                  <a:lnTo>
                    <a:pt x="3541014" y="145845"/>
                  </a:lnTo>
                  <a:lnTo>
                    <a:pt x="3428619" y="145845"/>
                  </a:lnTo>
                  <a:lnTo>
                    <a:pt x="3428619" y="252144"/>
                  </a:lnTo>
                  <a:lnTo>
                    <a:pt x="3390519" y="252144"/>
                  </a:lnTo>
                  <a:lnTo>
                    <a:pt x="3390519" y="2970"/>
                  </a:lnTo>
                  <a:lnTo>
                    <a:pt x="3428619" y="2970"/>
                  </a:lnTo>
                  <a:lnTo>
                    <a:pt x="3428619" y="110698"/>
                  </a:lnTo>
                  <a:lnTo>
                    <a:pt x="3541110" y="110698"/>
                  </a:lnTo>
                  <a:lnTo>
                    <a:pt x="3541110" y="2970"/>
                  </a:lnTo>
                  <a:lnTo>
                    <a:pt x="3580066" y="2970"/>
                  </a:lnTo>
                  <a:close/>
                </a:path>
              </a:pathLst>
            </a:custGeom>
            <a:solidFill>
              <a:schemeClr val="accent1"/>
            </a:solidFill>
            <a:ln w="0" cap="flat">
              <a:noFill/>
              <a:prstDash val="solid"/>
              <a:miter/>
            </a:ln>
          </p:spPr>
          <p:txBody>
            <a:bodyPr rtlCol="0" anchor="ctr"/>
            <a:lstStyle/>
            <a:p>
              <a:endParaRPr lang="en-GB"/>
            </a:p>
          </p:txBody>
        </p:sp>
        <p:grpSp>
          <p:nvGrpSpPr>
            <p:cNvPr id="30" name="Graphic 25">
              <a:extLst>
                <a:ext uri="{FF2B5EF4-FFF2-40B4-BE49-F238E27FC236}">
                  <a16:creationId xmlns:a16="http://schemas.microsoft.com/office/drawing/2014/main" id="{E71F734D-C502-BF2C-E4EA-CA673E5C7F33}"/>
                </a:ext>
              </a:extLst>
            </p:cNvPr>
            <p:cNvGrpSpPr/>
            <p:nvPr/>
          </p:nvGrpSpPr>
          <p:grpSpPr>
            <a:xfrm>
              <a:off x="6455388" y="4102692"/>
              <a:ext cx="1601438" cy="1455705"/>
              <a:chOff x="3324225" y="2700241"/>
              <a:chExt cx="1601438" cy="1455705"/>
            </a:xfrm>
            <a:solidFill>
              <a:schemeClr val="accent1"/>
            </a:solidFill>
          </p:grpSpPr>
          <p:sp>
            <p:nvSpPr>
              <p:cNvPr id="31" name="Free-form: Shape 30">
                <a:extLst>
                  <a:ext uri="{FF2B5EF4-FFF2-40B4-BE49-F238E27FC236}">
                    <a16:creationId xmlns:a16="http://schemas.microsoft.com/office/drawing/2014/main" id="{98518CDB-CF91-5740-F452-93AE9AD8A9F6}"/>
                  </a:ext>
                </a:extLst>
              </p:cNvPr>
              <p:cNvSpPr/>
              <p:nvPr/>
            </p:nvSpPr>
            <p:spPr>
              <a:xfrm>
                <a:off x="4540585" y="3230022"/>
                <a:ext cx="239250" cy="787908"/>
              </a:xfrm>
              <a:custGeom>
                <a:avLst/>
                <a:gdLst>
                  <a:gd name="connsiteX0" fmla="*/ 14270 w 239250"/>
                  <a:gd name="connsiteY0" fmla="*/ 87440 h 787908"/>
                  <a:gd name="connsiteX1" fmla="*/ 91994 w 239250"/>
                  <a:gd name="connsiteY1" fmla="*/ 12954 h 787908"/>
                  <a:gd name="connsiteX2" fmla="*/ 239251 w 239250"/>
                  <a:gd name="connsiteY2" fmla="*/ 549307 h 787908"/>
                  <a:gd name="connsiteX3" fmla="*/ 239251 w 239250"/>
                  <a:gd name="connsiteY3" fmla="*/ 635603 h 787908"/>
                  <a:gd name="connsiteX4" fmla="*/ 85993 w 239250"/>
                  <a:gd name="connsiteY4" fmla="*/ 787908 h 787908"/>
                  <a:gd name="connsiteX5" fmla="*/ 239251 w 239250"/>
                  <a:gd name="connsiteY5" fmla="*/ 0 h 787908"/>
                  <a:gd name="connsiteX6" fmla="*/ 239251 w 239250"/>
                  <a:gd name="connsiteY6" fmla="*/ 201263 h 787908"/>
                  <a:gd name="connsiteX7" fmla="*/ 210676 w 239250"/>
                  <a:gd name="connsiteY7" fmla="*/ 173927 h 787908"/>
                  <a:gd name="connsiteX8" fmla="*/ 172576 w 239250"/>
                  <a:gd name="connsiteY8" fmla="*/ 175165 h 787908"/>
                  <a:gd name="connsiteX9" fmla="*/ 172576 w 239250"/>
                  <a:gd name="connsiteY9" fmla="*/ 213265 h 787908"/>
                  <a:gd name="connsiteX10" fmla="*/ 239251 w 239250"/>
                  <a:gd name="connsiteY10" fmla="*/ 276511 h 787908"/>
                  <a:gd name="connsiteX11" fmla="*/ 239251 w 239250"/>
                  <a:gd name="connsiteY11" fmla="*/ 350234 h 787908"/>
                  <a:gd name="connsiteX12" fmla="*/ 101709 w 239250"/>
                  <a:gd name="connsiteY12" fmla="*/ 343757 h 787908"/>
                  <a:gd name="connsiteX13" fmla="*/ 73134 w 239250"/>
                  <a:gd name="connsiteY13" fmla="*/ 369570 h 787908"/>
                  <a:gd name="connsiteX14" fmla="*/ 73134 w 239250"/>
                  <a:gd name="connsiteY14" fmla="*/ 369570 h 787908"/>
                  <a:gd name="connsiteX15" fmla="*/ 98090 w 239250"/>
                  <a:gd name="connsiteY15" fmla="*/ 398717 h 787908"/>
                  <a:gd name="connsiteX16" fmla="*/ 239155 w 239250"/>
                  <a:gd name="connsiteY16" fmla="*/ 405289 h 787908"/>
                  <a:gd name="connsiteX17" fmla="*/ 239155 w 239250"/>
                  <a:gd name="connsiteY17" fmla="*/ 486728 h 787908"/>
                  <a:gd name="connsiteX18" fmla="*/ 89136 w 239250"/>
                  <a:gd name="connsiteY18" fmla="*/ 545973 h 787908"/>
                  <a:gd name="connsiteX19" fmla="*/ 73230 w 239250"/>
                  <a:gd name="connsiteY19" fmla="*/ 583121 h 787908"/>
                  <a:gd name="connsiteX20" fmla="*/ 73230 w 239250"/>
                  <a:gd name="connsiteY20" fmla="*/ 583216 h 787908"/>
                  <a:gd name="connsiteX21" fmla="*/ 109615 w 239250"/>
                  <a:gd name="connsiteY21" fmla="*/ 600742 h 787908"/>
                  <a:gd name="connsiteX22" fmla="*/ 109615 w 239250"/>
                  <a:gd name="connsiteY22" fmla="*/ 600742 h 787908"/>
                  <a:gd name="connsiteX23" fmla="*/ 238965 w 239250"/>
                  <a:gd name="connsiteY23" fmla="*/ 548831 h 787908"/>
                  <a:gd name="connsiteX24" fmla="*/ 239155 w 239250"/>
                  <a:gd name="connsiteY24" fmla="*/ 549211 h 78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50" h="787908">
                    <a:moveTo>
                      <a:pt x="14270" y="87440"/>
                    </a:moveTo>
                    <a:cubicBezTo>
                      <a:pt x="36273" y="66580"/>
                      <a:pt x="61895" y="37052"/>
                      <a:pt x="91994" y="12954"/>
                    </a:cubicBezTo>
                    <a:moveTo>
                      <a:pt x="239251" y="549307"/>
                    </a:moveTo>
                    <a:lnTo>
                      <a:pt x="239251" y="635603"/>
                    </a:lnTo>
                    <a:lnTo>
                      <a:pt x="85993" y="787908"/>
                    </a:lnTo>
                    <a:cubicBezTo>
                      <a:pt x="-131844" y="356330"/>
                      <a:pt x="118569" y="176879"/>
                      <a:pt x="239251" y="0"/>
                    </a:cubicBezTo>
                    <a:lnTo>
                      <a:pt x="239251" y="201263"/>
                    </a:lnTo>
                    <a:lnTo>
                      <a:pt x="210676" y="173927"/>
                    </a:lnTo>
                    <a:cubicBezTo>
                      <a:pt x="199817" y="163830"/>
                      <a:pt x="182767" y="164402"/>
                      <a:pt x="172576" y="175165"/>
                    </a:cubicBezTo>
                    <a:cubicBezTo>
                      <a:pt x="162098" y="185738"/>
                      <a:pt x="162098" y="202692"/>
                      <a:pt x="172576" y="213265"/>
                    </a:cubicBezTo>
                    <a:lnTo>
                      <a:pt x="239251" y="276511"/>
                    </a:lnTo>
                    <a:lnTo>
                      <a:pt x="239251" y="350234"/>
                    </a:lnTo>
                    <a:lnTo>
                      <a:pt x="101709" y="343757"/>
                    </a:lnTo>
                    <a:cubicBezTo>
                      <a:pt x="86660" y="342995"/>
                      <a:pt x="73897" y="354521"/>
                      <a:pt x="73134" y="369570"/>
                    </a:cubicBezTo>
                    <a:cubicBezTo>
                      <a:pt x="73134" y="369570"/>
                      <a:pt x="73134" y="369570"/>
                      <a:pt x="73134" y="369570"/>
                    </a:cubicBezTo>
                    <a:cubicBezTo>
                      <a:pt x="72087" y="384524"/>
                      <a:pt x="83136" y="397478"/>
                      <a:pt x="98090" y="398717"/>
                    </a:cubicBezTo>
                    <a:lnTo>
                      <a:pt x="239155" y="405289"/>
                    </a:lnTo>
                    <a:lnTo>
                      <a:pt x="239155" y="486728"/>
                    </a:lnTo>
                    <a:lnTo>
                      <a:pt x="89136" y="545973"/>
                    </a:lnTo>
                    <a:cubicBezTo>
                      <a:pt x="74468" y="551783"/>
                      <a:pt x="67324" y="568452"/>
                      <a:pt x="73230" y="583121"/>
                    </a:cubicBezTo>
                    <a:cubicBezTo>
                      <a:pt x="73230" y="583121"/>
                      <a:pt x="73230" y="583121"/>
                      <a:pt x="73230" y="583216"/>
                    </a:cubicBezTo>
                    <a:cubicBezTo>
                      <a:pt x="78468" y="598075"/>
                      <a:pt x="94756" y="605981"/>
                      <a:pt x="109615" y="600742"/>
                    </a:cubicBezTo>
                    <a:cubicBezTo>
                      <a:pt x="109615" y="600742"/>
                      <a:pt x="109615" y="600742"/>
                      <a:pt x="109615" y="600742"/>
                    </a:cubicBezTo>
                    <a:lnTo>
                      <a:pt x="238965" y="548831"/>
                    </a:lnTo>
                    <a:lnTo>
                      <a:pt x="239155" y="549211"/>
                    </a:lnTo>
                    <a:close/>
                  </a:path>
                </a:pathLst>
              </a:custGeom>
              <a:grp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EEC7156-F886-F482-D50B-648252FEB91C}"/>
                  </a:ext>
                </a:extLst>
              </p:cNvPr>
              <p:cNvSpPr/>
              <p:nvPr/>
            </p:nvSpPr>
            <p:spPr>
              <a:xfrm>
                <a:off x="3324225" y="2700241"/>
                <a:ext cx="1601438" cy="1455705"/>
              </a:xfrm>
              <a:custGeom>
                <a:avLst/>
                <a:gdLst>
                  <a:gd name="connsiteX0" fmla="*/ 1337977 w 1601438"/>
                  <a:gd name="connsiteY0" fmla="*/ 82201 h 1455705"/>
                  <a:gd name="connsiteX1" fmla="*/ 1377315 w 1601438"/>
                  <a:gd name="connsiteY1" fmla="*/ 124206 h 1455705"/>
                  <a:gd name="connsiteX2" fmla="*/ 1400747 w 1601438"/>
                  <a:gd name="connsiteY2" fmla="*/ 126016 h 1455705"/>
                  <a:gd name="connsiteX3" fmla="*/ 1401509 w 1601438"/>
                  <a:gd name="connsiteY3" fmla="*/ 102489 h 1455705"/>
                  <a:gd name="connsiteX4" fmla="*/ 1356836 w 1601438"/>
                  <a:gd name="connsiteY4" fmla="*/ 54864 h 1455705"/>
                  <a:gd name="connsiteX5" fmla="*/ 1410557 w 1601438"/>
                  <a:gd name="connsiteY5" fmla="*/ 0 h 1455705"/>
                  <a:gd name="connsiteX6" fmla="*/ 1601438 w 1601438"/>
                  <a:gd name="connsiteY6" fmla="*/ 0 h 1455705"/>
                  <a:gd name="connsiteX7" fmla="*/ 1601438 w 1601438"/>
                  <a:gd name="connsiteY7" fmla="*/ 437864 h 1455705"/>
                  <a:gd name="connsiteX8" fmla="*/ 1503331 w 1601438"/>
                  <a:gd name="connsiteY8" fmla="*/ 437864 h 1455705"/>
                  <a:gd name="connsiteX9" fmla="*/ 1463802 w 1601438"/>
                  <a:gd name="connsiteY9" fmla="*/ 233553 h 1455705"/>
                  <a:gd name="connsiteX10" fmla="*/ 1180910 w 1601438"/>
                  <a:gd name="connsiteY10" fmla="*/ 1435703 h 1455705"/>
                  <a:gd name="connsiteX11" fmla="*/ 1163765 w 1601438"/>
                  <a:gd name="connsiteY11" fmla="*/ 1455706 h 1455705"/>
                  <a:gd name="connsiteX12" fmla="*/ 437769 w 1601438"/>
                  <a:gd name="connsiteY12" fmla="*/ 1455706 h 1455705"/>
                  <a:gd name="connsiteX13" fmla="*/ 146304 w 1601438"/>
                  <a:gd name="connsiteY13" fmla="*/ 1165289 h 1455705"/>
                  <a:gd name="connsiteX14" fmla="*/ 146304 w 1601438"/>
                  <a:gd name="connsiteY14" fmla="*/ 437579 h 1455705"/>
                  <a:gd name="connsiteX15" fmla="*/ 0 w 1601438"/>
                  <a:gd name="connsiteY15" fmla="*/ 437579 h 1455705"/>
                  <a:gd name="connsiteX16" fmla="*/ 0 w 1601438"/>
                  <a:gd name="connsiteY16" fmla="*/ 95 h 1455705"/>
                  <a:gd name="connsiteX17" fmla="*/ 727901 w 1601438"/>
                  <a:gd name="connsiteY17" fmla="*/ 95 h 1455705"/>
                  <a:gd name="connsiteX18" fmla="*/ 727901 w 1601438"/>
                  <a:gd name="connsiteY18" fmla="*/ 437960 h 1455705"/>
                  <a:gd name="connsiteX19" fmla="*/ 581882 w 1601438"/>
                  <a:gd name="connsiteY19" fmla="*/ 437960 h 1455705"/>
                  <a:gd name="connsiteX20" fmla="*/ 581882 w 1601438"/>
                  <a:gd name="connsiteY20" fmla="*/ 1017937 h 1455705"/>
                  <a:gd name="connsiteX21" fmla="*/ 1019747 w 1601438"/>
                  <a:gd name="connsiteY21" fmla="*/ 1017937 h 1455705"/>
                  <a:gd name="connsiteX22" fmla="*/ 1019747 w 1601438"/>
                  <a:gd name="connsiteY22" fmla="*/ 437483 h 1455705"/>
                  <a:gd name="connsiteX23" fmla="*/ 873728 w 1601438"/>
                  <a:gd name="connsiteY23" fmla="*/ 437483 h 1455705"/>
                  <a:gd name="connsiteX24" fmla="*/ 873728 w 1601438"/>
                  <a:gd name="connsiteY24" fmla="*/ 95 h 1455705"/>
                  <a:gd name="connsiteX25" fmla="*/ 1343025 w 1601438"/>
                  <a:gd name="connsiteY25" fmla="*/ 95 h 1455705"/>
                  <a:gd name="connsiteX26" fmla="*/ 1230535 w 1601438"/>
                  <a:gd name="connsiteY26" fmla="*/ 617411 h 1455705"/>
                  <a:gd name="connsiteX27" fmla="*/ 1308259 w 1601438"/>
                  <a:gd name="connsiteY27" fmla="*/ 542925 h 1455705"/>
                  <a:gd name="connsiteX28" fmla="*/ 1276064 w 1601438"/>
                  <a:gd name="connsiteY28" fmla="*/ 468725 h 1455705"/>
                  <a:gd name="connsiteX29" fmla="*/ 1433417 w 1601438"/>
                  <a:gd name="connsiteY29" fmla="*/ 407765 h 1455705"/>
                  <a:gd name="connsiteX30" fmla="*/ 1443895 w 1601438"/>
                  <a:gd name="connsiteY30" fmla="*/ 384810 h 1455705"/>
                  <a:gd name="connsiteX31" fmla="*/ 1420939 w 1601438"/>
                  <a:gd name="connsiteY31" fmla="*/ 374333 h 1455705"/>
                  <a:gd name="connsiteX32" fmla="*/ 1267778 w 1601438"/>
                  <a:gd name="connsiteY32" fmla="*/ 433673 h 1455705"/>
                  <a:gd name="connsiteX33" fmla="*/ 1261967 w 1601438"/>
                  <a:gd name="connsiteY33" fmla="*/ 321278 h 1455705"/>
                  <a:gd name="connsiteX34" fmla="*/ 1416082 w 1601438"/>
                  <a:gd name="connsiteY34" fmla="*/ 316516 h 1455705"/>
                  <a:gd name="connsiteX35" fmla="*/ 1433417 w 1601438"/>
                  <a:gd name="connsiteY35" fmla="*/ 298704 h 1455705"/>
                  <a:gd name="connsiteX36" fmla="*/ 1415225 w 1601438"/>
                  <a:gd name="connsiteY36" fmla="*/ 281750 h 1455705"/>
                  <a:gd name="connsiteX37" fmla="*/ 1265587 w 1601438"/>
                  <a:gd name="connsiteY37" fmla="*/ 286322 h 1455705"/>
                  <a:gd name="connsiteX38" fmla="*/ 1288542 w 1601438"/>
                  <a:gd name="connsiteY38" fmla="*/ 187452 h 1455705"/>
                  <a:gd name="connsiteX39" fmla="*/ 1394746 w 1601438"/>
                  <a:gd name="connsiteY39" fmla="*/ 222314 h 1455705"/>
                  <a:gd name="connsiteX40" fmla="*/ 1416844 w 1601438"/>
                  <a:gd name="connsiteY40" fmla="*/ 212122 h 1455705"/>
                  <a:gd name="connsiteX41" fmla="*/ 1405985 w 1601438"/>
                  <a:gd name="connsiteY41" fmla="*/ 190405 h 1455705"/>
                  <a:gd name="connsiteX42" fmla="*/ 1300258 w 1601438"/>
                  <a:gd name="connsiteY42" fmla="*/ 155639 h 1455705"/>
                  <a:gd name="connsiteX43" fmla="*/ 1337977 w 1601438"/>
                  <a:gd name="connsiteY43" fmla="*/ 82296 h 1455705"/>
                  <a:gd name="connsiteX44" fmla="*/ 1337977 w 1601438"/>
                  <a:gd name="connsiteY44" fmla="*/ 82296 h 14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01438" h="1455705">
                    <a:moveTo>
                      <a:pt x="1337977" y="82201"/>
                    </a:moveTo>
                    <a:lnTo>
                      <a:pt x="1377315" y="124206"/>
                    </a:lnTo>
                    <a:cubicBezTo>
                      <a:pt x="1383316" y="131159"/>
                      <a:pt x="1393793" y="131921"/>
                      <a:pt x="1400747" y="126016"/>
                    </a:cubicBezTo>
                    <a:cubicBezTo>
                      <a:pt x="1407414" y="119729"/>
                      <a:pt x="1407795" y="109252"/>
                      <a:pt x="1401509" y="102489"/>
                    </a:cubicBezTo>
                    <a:lnTo>
                      <a:pt x="1356836" y="54864"/>
                    </a:lnTo>
                    <a:cubicBezTo>
                      <a:pt x="1372076" y="34195"/>
                      <a:pt x="1390174" y="15716"/>
                      <a:pt x="1410557" y="0"/>
                    </a:cubicBezTo>
                    <a:lnTo>
                      <a:pt x="1601438" y="0"/>
                    </a:lnTo>
                    <a:lnTo>
                      <a:pt x="1601438" y="437864"/>
                    </a:lnTo>
                    <a:lnTo>
                      <a:pt x="1503331" y="437864"/>
                    </a:lnTo>
                    <a:cubicBezTo>
                      <a:pt x="1522381" y="377190"/>
                      <a:pt x="1516856" y="312134"/>
                      <a:pt x="1463802" y="233553"/>
                    </a:cubicBezTo>
                    <a:cubicBezTo>
                      <a:pt x="1609725" y="598361"/>
                      <a:pt x="853631" y="586835"/>
                      <a:pt x="1180910" y="1435703"/>
                    </a:cubicBezTo>
                    <a:lnTo>
                      <a:pt x="1163765" y="1455706"/>
                    </a:lnTo>
                    <a:lnTo>
                      <a:pt x="437769" y="1455706"/>
                    </a:lnTo>
                    <a:lnTo>
                      <a:pt x="146304" y="1165289"/>
                    </a:lnTo>
                    <a:lnTo>
                      <a:pt x="146304" y="437579"/>
                    </a:lnTo>
                    <a:lnTo>
                      <a:pt x="0" y="437579"/>
                    </a:lnTo>
                    <a:lnTo>
                      <a:pt x="0" y="95"/>
                    </a:lnTo>
                    <a:lnTo>
                      <a:pt x="727901" y="95"/>
                    </a:lnTo>
                    <a:lnTo>
                      <a:pt x="727901" y="437960"/>
                    </a:lnTo>
                    <a:lnTo>
                      <a:pt x="581882" y="437960"/>
                    </a:lnTo>
                    <a:lnTo>
                      <a:pt x="581882" y="1017937"/>
                    </a:lnTo>
                    <a:lnTo>
                      <a:pt x="1019747" y="1017937"/>
                    </a:lnTo>
                    <a:lnTo>
                      <a:pt x="1019747" y="437483"/>
                    </a:lnTo>
                    <a:lnTo>
                      <a:pt x="873728" y="437483"/>
                    </a:lnTo>
                    <a:lnTo>
                      <a:pt x="873728" y="95"/>
                    </a:lnTo>
                    <a:lnTo>
                      <a:pt x="1343025" y="95"/>
                    </a:lnTo>
                    <a:cubicBezTo>
                      <a:pt x="1189768" y="114300"/>
                      <a:pt x="1096232" y="410147"/>
                      <a:pt x="1230535" y="617411"/>
                    </a:cubicBezTo>
                    <a:cubicBezTo>
                      <a:pt x="1252538" y="596551"/>
                      <a:pt x="1278160" y="567023"/>
                      <a:pt x="1308259" y="542925"/>
                    </a:cubicBezTo>
                    <a:cubicBezTo>
                      <a:pt x="1294352" y="519684"/>
                      <a:pt x="1283589" y="494729"/>
                      <a:pt x="1276064" y="468725"/>
                    </a:cubicBezTo>
                    <a:lnTo>
                      <a:pt x="1433417" y="407765"/>
                    </a:lnTo>
                    <a:cubicBezTo>
                      <a:pt x="1442657" y="404336"/>
                      <a:pt x="1447324" y="394049"/>
                      <a:pt x="1443895" y="384810"/>
                    </a:cubicBezTo>
                    <a:cubicBezTo>
                      <a:pt x="1440466" y="375571"/>
                      <a:pt x="1430179" y="370904"/>
                      <a:pt x="1420939" y="374333"/>
                    </a:cubicBezTo>
                    <a:lnTo>
                      <a:pt x="1267778" y="433673"/>
                    </a:lnTo>
                    <a:cubicBezTo>
                      <a:pt x="1261110" y="396621"/>
                      <a:pt x="1259110" y="358807"/>
                      <a:pt x="1261967" y="321278"/>
                    </a:cubicBezTo>
                    <a:lnTo>
                      <a:pt x="1416082" y="316516"/>
                    </a:lnTo>
                    <a:cubicBezTo>
                      <a:pt x="1425797" y="316325"/>
                      <a:pt x="1433513" y="308420"/>
                      <a:pt x="1433417" y="298704"/>
                    </a:cubicBezTo>
                    <a:cubicBezTo>
                      <a:pt x="1433036" y="288989"/>
                      <a:pt x="1424940" y="281464"/>
                      <a:pt x="1415225" y="281750"/>
                    </a:cubicBezTo>
                    <a:lnTo>
                      <a:pt x="1265587" y="286322"/>
                    </a:lnTo>
                    <a:cubicBezTo>
                      <a:pt x="1270159" y="252698"/>
                      <a:pt x="1277874" y="219647"/>
                      <a:pt x="1288542" y="187452"/>
                    </a:cubicBezTo>
                    <a:lnTo>
                      <a:pt x="1394746" y="222314"/>
                    </a:lnTo>
                    <a:cubicBezTo>
                      <a:pt x="1403699" y="225552"/>
                      <a:pt x="1413510" y="220980"/>
                      <a:pt x="1416844" y="212122"/>
                    </a:cubicBezTo>
                    <a:cubicBezTo>
                      <a:pt x="1419797" y="203168"/>
                      <a:pt x="1414939" y="193453"/>
                      <a:pt x="1405985" y="190405"/>
                    </a:cubicBezTo>
                    <a:lnTo>
                      <a:pt x="1300258" y="155639"/>
                    </a:lnTo>
                    <a:cubicBezTo>
                      <a:pt x="1310640" y="130112"/>
                      <a:pt x="1323308" y="105537"/>
                      <a:pt x="1337977" y="82296"/>
                    </a:cubicBezTo>
                    <a:lnTo>
                      <a:pt x="1337977" y="82296"/>
                    </a:lnTo>
                    <a:close/>
                  </a:path>
                </a:pathLst>
              </a:custGeom>
              <a:grpFill/>
              <a:ln w="0" cap="flat">
                <a:noFill/>
                <a:prstDash val="solid"/>
                <a:miter/>
              </a:ln>
            </p:spPr>
            <p:txBody>
              <a:bodyPr rtlCol="0" anchor="ctr"/>
              <a:lstStyle/>
              <a:p>
                <a:endParaRPr lang="en-GB"/>
              </a:p>
            </p:txBody>
          </p:sp>
        </p:grpSp>
      </p:gr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6" y="1627632"/>
            <a:ext cx="4489704" cy="4178808"/>
          </a:xfrm>
        </p:spPr>
        <p:txBody>
          <a:bodyPr anchor="ctr"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2" name="TextBox 1">
            <a:extLst>
              <a:ext uri="{FF2B5EF4-FFF2-40B4-BE49-F238E27FC236}">
                <a16:creationId xmlns:a16="http://schemas.microsoft.com/office/drawing/2014/main" id="{B5BA8B47-CFCA-4417-2127-B4589D7848EA}"/>
              </a:ext>
            </a:extLst>
          </p:cNvPr>
          <p:cNvSpPr txBox="1"/>
          <p:nvPr/>
        </p:nvSpPr>
        <p:spPr>
          <a:xfrm>
            <a:off x="274320" y="6375028"/>
            <a:ext cx="3028950" cy="215444"/>
          </a:xfrm>
          <a:prstGeom prst="rect">
            <a:avLst/>
          </a:prstGeom>
          <a:noFill/>
        </p:spPr>
        <p:txBody>
          <a:bodyPr wrap="square">
            <a:spAutoFit/>
          </a:bodyPr>
          <a:lstStyle/>
          <a:p>
            <a:r>
              <a:rPr lang="en-US" sz="800" b="0" i="0" u="none" strike="noStrike" kern="0" spc="70">
                <a:solidFill>
                  <a:srgbClr val="A7A9AB"/>
                </a:solidFill>
                <a:effectLst/>
                <a:latin typeface="+mn-lt"/>
                <a:ea typeface="Times New Roman" panose="02020603050405020304" pitchFamily="18" charset="0"/>
                <a:cs typeface="Sofia Pro Light"/>
              </a:rPr>
              <a:t>© UNIVERSITY OF UTAH HEALTH   |   CONFIDENTIAL</a:t>
            </a:r>
            <a:endParaRPr lang="en-US">
              <a:latin typeface="+mn-lt"/>
            </a:endParaRPr>
          </a:p>
        </p:txBody>
      </p:sp>
      <p:sp>
        <p:nvSpPr>
          <p:cNvPr id="23" name="Text Placeholder 22">
            <a:extLst>
              <a:ext uri="{FF2B5EF4-FFF2-40B4-BE49-F238E27FC236}">
                <a16:creationId xmlns:a16="http://schemas.microsoft.com/office/drawing/2014/main" id="{6A708502-193A-DF6A-383A-E4541B36B62D}"/>
              </a:ext>
            </a:extLst>
          </p:cNvPr>
          <p:cNvSpPr>
            <a:spLocks noGrp="1"/>
          </p:cNvSpPr>
          <p:nvPr>
            <p:ph type="body" sz="quarter" idx="14" hasCustomPrompt="1"/>
          </p:nvPr>
        </p:nvSpPr>
        <p:spPr>
          <a:xfrm>
            <a:off x="274320" y="5943600"/>
            <a:ext cx="10672763" cy="330499"/>
          </a:xfrm>
        </p:spPr>
        <p:txBody>
          <a:bodyPr/>
          <a:lstStyle>
            <a:lvl1pPr marL="0" indent="0">
              <a:spcBef>
                <a:spcPts val="0"/>
              </a:spcBef>
              <a:buNone/>
              <a:defRPr sz="900"/>
            </a:lvl1pPr>
          </a:lstStyle>
          <a:p>
            <a:pPr lvl="0"/>
            <a:r>
              <a:rPr lang="en-US"/>
              <a:t>Placeholder for a source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8" y="1627632"/>
            <a:ext cx="4489704" cy="4178808"/>
          </a:xfrm>
        </p:spPr>
        <p:txBody>
          <a:bodyPr anchor="ctr"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6800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Key Statement - Lake Powell">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0" y="2002632"/>
            <a:ext cx="10515600" cy="2852737"/>
          </a:xfrm>
        </p:spPr>
        <p:txBody>
          <a:bodyPr anchor="ctr"/>
          <a:lstStyle>
            <a:lvl1pPr algn="ctr">
              <a:defRPr sz="5400" spc="100" baseline="0">
                <a:solidFill>
                  <a:schemeClr val="bg1"/>
                </a:solidFill>
              </a:defRPr>
            </a:lvl1pPr>
          </a:lstStyle>
          <a:p>
            <a:r>
              <a:rPr lang="en-US"/>
              <a:t>Click to edit</a:t>
            </a:r>
            <a:br>
              <a:rPr lang="en-US"/>
            </a:br>
            <a:r>
              <a:rPr lang="en-US"/>
              <a:t>Master title style</a:t>
            </a:r>
            <a:endParaRPr lang="en-GB"/>
          </a:p>
        </p:txBody>
      </p:sp>
      <p:grpSp>
        <p:nvGrpSpPr>
          <p:cNvPr id="18" name="Group 17">
            <a:extLst>
              <a:ext uri="{FF2B5EF4-FFF2-40B4-BE49-F238E27FC236}">
                <a16:creationId xmlns:a16="http://schemas.microsoft.com/office/drawing/2014/main" id="{A9781D54-BCBD-3156-6F29-D87A32DB0FEE}"/>
              </a:ext>
            </a:extLst>
          </p:cNvPr>
          <p:cNvGrpSpPr/>
          <p:nvPr/>
        </p:nvGrpSpPr>
        <p:grpSpPr>
          <a:xfrm>
            <a:off x="10729913" y="6334847"/>
            <a:ext cx="1126458" cy="295807"/>
            <a:chOff x="6455388" y="4102692"/>
            <a:chExt cx="5543454" cy="1455705"/>
          </a:xfrm>
          <a:solidFill>
            <a:schemeClr val="bg1"/>
          </a:solidFill>
        </p:grpSpPr>
        <p:sp>
          <p:nvSpPr>
            <p:cNvPr id="19" name="Free-form: Shape 27">
              <a:extLst>
                <a:ext uri="{FF2B5EF4-FFF2-40B4-BE49-F238E27FC236}">
                  <a16:creationId xmlns:a16="http://schemas.microsoft.com/office/drawing/2014/main" id="{80D72360-3ECB-5B95-7B5D-156D7D598D8F}"/>
                </a:ext>
              </a:extLst>
            </p:cNvPr>
            <p:cNvSpPr/>
            <p:nvPr/>
          </p:nvSpPr>
          <p:spPr>
            <a:xfrm>
              <a:off x="8423253" y="4383013"/>
              <a:ext cx="3575494" cy="683609"/>
            </a:xfrm>
            <a:custGeom>
              <a:avLst/>
              <a:gdLst>
                <a:gd name="connsiteX0" fmla="*/ 527495 w 3575494"/>
                <a:gd name="connsiteY0" fmla="*/ 0 h 683609"/>
                <a:gd name="connsiteX1" fmla="*/ 527495 w 3575494"/>
                <a:gd name="connsiteY1" fmla="*/ 683133 h 683609"/>
                <a:gd name="connsiteX2" fmla="*/ 399669 w 3575494"/>
                <a:gd name="connsiteY2" fmla="*/ 683133 h 683609"/>
                <a:gd name="connsiteX3" fmla="*/ 399669 w 3575494"/>
                <a:gd name="connsiteY3" fmla="*/ 400622 h 683609"/>
                <a:gd name="connsiteX4" fmla="*/ 125921 w 3575494"/>
                <a:gd name="connsiteY4" fmla="*/ 400622 h 683609"/>
                <a:gd name="connsiteX5" fmla="*/ 125921 w 3575494"/>
                <a:gd name="connsiteY5" fmla="*/ 683228 h 683609"/>
                <a:gd name="connsiteX6" fmla="*/ 0 w 3575494"/>
                <a:gd name="connsiteY6" fmla="*/ 683228 h 683609"/>
                <a:gd name="connsiteX7" fmla="*/ 0 w 3575494"/>
                <a:gd name="connsiteY7" fmla="*/ 0 h 683609"/>
                <a:gd name="connsiteX8" fmla="*/ 125921 w 3575494"/>
                <a:gd name="connsiteY8" fmla="*/ 0 h 683609"/>
                <a:gd name="connsiteX9" fmla="*/ 125921 w 3575494"/>
                <a:gd name="connsiteY9" fmla="*/ 286607 h 683609"/>
                <a:gd name="connsiteX10" fmla="*/ 399574 w 3575494"/>
                <a:gd name="connsiteY10" fmla="*/ 286607 h 683609"/>
                <a:gd name="connsiteX11" fmla="*/ 399574 w 3575494"/>
                <a:gd name="connsiteY11" fmla="*/ 0 h 683609"/>
                <a:gd name="connsiteX12" fmla="*/ 527495 w 3575494"/>
                <a:gd name="connsiteY12" fmla="*/ 0 h 683609"/>
                <a:gd name="connsiteX13" fmla="*/ 715994 w 3575494"/>
                <a:gd name="connsiteY13" fmla="*/ 0 h 683609"/>
                <a:gd name="connsiteX14" fmla="*/ 1138809 w 3575494"/>
                <a:gd name="connsiteY14" fmla="*/ 0 h 683609"/>
                <a:gd name="connsiteX15" fmla="*/ 1138809 w 3575494"/>
                <a:gd name="connsiteY15" fmla="*/ 113062 h 683609"/>
                <a:gd name="connsiteX16" fmla="*/ 841915 w 3575494"/>
                <a:gd name="connsiteY16" fmla="*/ 113062 h 683609"/>
                <a:gd name="connsiteX17" fmla="*/ 841915 w 3575494"/>
                <a:gd name="connsiteY17" fmla="*/ 290989 h 683609"/>
                <a:gd name="connsiteX18" fmla="*/ 1101662 w 3575494"/>
                <a:gd name="connsiteY18" fmla="*/ 290989 h 683609"/>
                <a:gd name="connsiteX19" fmla="*/ 1101662 w 3575494"/>
                <a:gd name="connsiteY19" fmla="*/ 403003 h 683609"/>
                <a:gd name="connsiteX20" fmla="*/ 841915 w 3575494"/>
                <a:gd name="connsiteY20" fmla="*/ 403003 h 683609"/>
                <a:gd name="connsiteX21" fmla="*/ 841915 w 3575494"/>
                <a:gd name="connsiteY21" fmla="*/ 570548 h 683609"/>
                <a:gd name="connsiteX22" fmla="*/ 1148334 w 3575494"/>
                <a:gd name="connsiteY22" fmla="*/ 570548 h 683609"/>
                <a:gd name="connsiteX23" fmla="*/ 1148334 w 3575494"/>
                <a:gd name="connsiteY23" fmla="*/ 683609 h 683609"/>
                <a:gd name="connsiteX24" fmla="*/ 715994 w 3575494"/>
                <a:gd name="connsiteY24" fmla="*/ 683609 h 683609"/>
                <a:gd name="connsiteX25" fmla="*/ 715994 w 3575494"/>
                <a:gd name="connsiteY25" fmla="*/ 0 h 683609"/>
                <a:gd name="connsiteX26" fmla="*/ 1686687 w 3575494"/>
                <a:gd name="connsiteY26" fmla="*/ 517589 h 683609"/>
                <a:gd name="connsiteX27" fmla="*/ 1431893 w 3575494"/>
                <a:gd name="connsiteY27" fmla="*/ 517589 h 683609"/>
                <a:gd name="connsiteX28" fmla="*/ 1369409 w 3575494"/>
                <a:gd name="connsiteY28" fmla="*/ 683228 h 683609"/>
                <a:gd name="connsiteX29" fmla="*/ 1234535 w 3575494"/>
                <a:gd name="connsiteY29" fmla="*/ 683228 h 683609"/>
                <a:gd name="connsiteX30" fmla="*/ 1490377 w 3575494"/>
                <a:gd name="connsiteY30" fmla="*/ 95 h 683609"/>
                <a:gd name="connsiteX31" fmla="*/ 1627251 w 3575494"/>
                <a:gd name="connsiteY31" fmla="*/ 95 h 683609"/>
                <a:gd name="connsiteX32" fmla="*/ 1883092 w 3575494"/>
                <a:gd name="connsiteY32" fmla="*/ 683228 h 683609"/>
                <a:gd name="connsiteX33" fmla="*/ 1749171 w 3575494"/>
                <a:gd name="connsiteY33" fmla="*/ 683228 h 683609"/>
                <a:gd name="connsiteX34" fmla="*/ 1686592 w 3575494"/>
                <a:gd name="connsiteY34" fmla="*/ 517589 h 683609"/>
                <a:gd name="connsiteX35" fmla="*/ 1474470 w 3575494"/>
                <a:gd name="connsiteY35" fmla="*/ 406527 h 683609"/>
                <a:gd name="connsiteX36" fmla="*/ 1645063 w 3575494"/>
                <a:gd name="connsiteY36" fmla="*/ 406527 h 683609"/>
                <a:gd name="connsiteX37" fmla="*/ 1558862 w 3575494"/>
                <a:gd name="connsiteY37" fmla="*/ 145733 h 683609"/>
                <a:gd name="connsiteX38" fmla="*/ 1474565 w 3575494"/>
                <a:gd name="connsiteY38" fmla="*/ 406527 h 683609"/>
                <a:gd name="connsiteX39" fmla="*/ 1995392 w 3575494"/>
                <a:gd name="connsiteY39" fmla="*/ 0 h 683609"/>
                <a:gd name="connsiteX40" fmla="*/ 2121980 w 3575494"/>
                <a:gd name="connsiteY40" fmla="*/ 0 h 683609"/>
                <a:gd name="connsiteX41" fmla="*/ 2121980 w 3575494"/>
                <a:gd name="connsiteY41" fmla="*/ 570167 h 683609"/>
                <a:gd name="connsiteX42" fmla="*/ 2385632 w 3575494"/>
                <a:gd name="connsiteY42" fmla="*/ 570167 h 683609"/>
                <a:gd name="connsiteX43" fmla="*/ 2385632 w 3575494"/>
                <a:gd name="connsiteY43" fmla="*/ 683228 h 683609"/>
                <a:gd name="connsiteX44" fmla="*/ 1995392 w 3575494"/>
                <a:gd name="connsiteY44" fmla="*/ 683228 h 683609"/>
                <a:gd name="connsiteX45" fmla="*/ 1995392 w 3575494"/>
                <a:gd name="connsiteY45" fmla="*/ 0 h 683609"/>
                <a:gd name="connsiteX46" fmla="*/ 2395157 w 3575494"/>
                <a:gd name="connsiteY46" fmla="*/ 0 h 683609"/>
                <a:gd name="connsiteX47" fmla="*/ 2907792 w 3575494"/>
                <a:gd name="connsiteY47" fmla="*/ 0 h 683609"/>
                <a:gd name="connsiteX48" fmla="*/ 2907792 w 3575494"/>
                <a:gd name="connsiteY48" fmla="*/ 116014 h 683609"/>
                <a:gd name="connsiteX49" fmla="*/ 2715863 w 3575494"/>
                <a:gd name="connsiteY49" fmla="*/ 116014 h 683609"/>
                <a:gd name="connsiteX50" fmla="*/ 2715863 w 3575494"/>
                <a:gd name="connsiteY50" fmla="*/ 683228 h 683609"/>
                <a:gd name="connsiteX51" fmla="*/ 2587942 w 3575494"/>
                <a:gd name="connsiteY51" fmla="*/ 683228 h 683609"/>
                <a:gd name="connsiteX52" fmla="*/ 2587942 w 3575494"/>
                <a:gd name="connsiteY52" fmla="*/ 116014 h 683609"/>
                <a:gd name="connsiteX53" fmla="*/ 2395061 w 3575494"/>
                <a:gd name="connsiteY53" fmla="*/ 116014 h 683609"/>
                <a:gd name="connsiteX54" fmla="*/ 2395061 w 3575494"/>
                <a:gd name="connsiteY54" fmla="*/ 0 h 683609"/>
                <a:gd name="connsiteX55" fmla="*/ 3575494 w 3575494"/>
                <a:gd name="connsiteY55" fmla="*/ 0 h 683609"/>
                <a:gd name="connsiteX56" fmla="*/ 3575494 w 3575494"/>
                <a:gd name="connsiteY56" fmla="*/ 683133 h 683609"/>
                <a:gd name="connsiteX57" fmla="*/ 3447764 w 3575494"/>
                <a:gd name="connsiteY57" fmla="*/ 683133 h 683609"/>
                <a:gd name="connsiteX58" fmla="*/ 3447764 w 3575494"/>
                <a:gd name="connsiteY58" fmla="*/ 400622 h 683609"/>
                <a:gd name="connsiteX59" fmla="*/ 3174111 w 3575494"/>
                <a:gd name="connsiteY59" fmla="*/ 400622 h 683609"/>
                <a:gd name="connsiteX60" fmla="*/ 3174111 w 3575494"/>
                <a:gd name="connsiteY60" fmla="*/ 683228 h 683609"/>
                <a:gd name="connsiteX61" fmla="*/ 3048191 w 3575494"/>
                <a:gd name="connsiteY61" fmla="*/ 683228 h 683609"/>
                <a:gd name="connsiteX62" fmla="*/ 3048191 w 3575494"/>
                <a:gd name="connsiteY62" fmla="*/ 0 h 683609"/>
                <a:gd name="connsiteX63" fmla="*/ 3174111 w 3575494"/>
                <a:gd name="connsiteY63" fmla="*/ 0 h 683609"/>
                <a:gd name="connsiteX64" fmla="*/ 3174111 w 3575494"/>
                <a:gd name="connsiteY64" fmla="*/ 286607 h 683609"/>
                <a:gd name="connsiteX65" fmla="*/ 3447764 w 3575494"/>
                <a:gd name="connsiteY65" fmla="*/ 286607 h 683609"/>
                <a:gd name="connsiteX66" fmla="*/ 3447764 w 3575494"/>
                <a:gd name="connsiteY66" fmla="*/ 0 h 683609"/>
                <a:gd name="connsiteX67" fmla="*/ 3575494 w 3575494"/>
                <a:gd name="connsiteY67" fmla="*/ 0 h 6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75494" h="683609">
                  <a:moveTo>
                    <a:pt x="527495" y="0"/>
                  </a:moveTo>
                  <a:lnTo>
                    <a:pt x="527495" y="683133"/>
                  </a:lnTo>
                  <a:lnTo>
                    <a:pt x="399669" y="683133"/>
                  </a:lnTo>
                  <a:lnTo>
                    <a:pt x="399669" y="400622"/>
                  </a:lnTo>
                  <a:lnTo>
                    <a:pt x="125921" y="400622"/>
                  </a:lnTo>
                  <a:lnTo>
                    <a:pt x="125921" y="683228"/>
                  </a:lnTo>
                  <a:lnTo>
                    <a:pt x="0" y="683228"/>
                  </a:lnTo>
                  <a:lnTo>
                    <a:pt x="0" y="0"/>
                  </a:lnTo>
                  <a:lnTo>
                    <a:pt x="125921" y="0"/>
                  </a:lnTo>
                  <a:lnTo>
                    <a:pt x="125921" y="286607"/>
                  </a:lnTo>
                  <a:lnTo>
                    <a:pt x="399574" y="286607"/>
                  </a:lnTo>
                  <a:lnTo>
                    <a:pt x="399574" y="0"/>
                  </a:lnTo>
                  <a:lnTo>
                    <a:pt x="527495" y="0"/>
                  </a:lnTo>
                  <a:close/>
                  <a:moveTo>
                    <a:pt x="715994" y="0"/>
                  </a:moveTo>
                  <a:lnTo>
                    <a:pt x="1138809" y="0"/>
                  </a:lnTo>
                  <a:lnTo>
                    <a:pt x="1138809" y="113062"/>
                  </a:lnTo>
                  <a:lnTo>
                    <a:pt x="841915" y="113062"/>
                  </a:lnTo>
                  <a:lnTo>
                    <a:pt x="841915" y="290989"/>
                  </a:lnTo>
                  <a:lnTo>
                    <a:pt x="1101662" y="290989"/>
                  </a:lnTo>
                  <a:lnTo>
                    <a:pt x="1101662" y="403003"/>
                  </a:lnTo>
                  <a:lnTo>
                    <a:pt x="841915" y="403003"/>
                  </a:lnTo>
                  <a:lnTo>
                    <a:pt x="841915" y="570548"/>
                  </a:lnTo>
                  <a:lnTo>
                    <a:pt x="1148334" y="570548"/>
                  </a:lnTo>
                  <a:lnTo>
                    <a:pt x="1148334" y="683609"/>
                  </a:lnTo>
                  <a:lnTo>
                    <a:pt x="715994" y="683609"/>
                  </a:lnTo>
                  <a:lnTo>
                    <a:pt x="715994" y="0"/>
                  </a:lnTo>
                  <a:close/>
                  <a:moveTo>
                    <a:pt x="1686687" y="517589"/>
                  </a:moveTo>
                  <a:lnTo>
                    <a:pt x="1431893" y="517589"/>
                  </a:lnTo>
                  <a:lnTo>
                    <a:pt x="1369409" y="683228"/>
                  </a:lnTo>
                  <a:lnTo>
                    <a:pt x="1234535" y="683228"/>
                  </a:lnTo>
                  <a:lnTo>
                    <a:pt x="1490377" y="95"/>
                  </a:lnTo>
                  <a:lnTo>
                    <a:pt x="1627251" y="95"/>
                  </a:lnTo>
                  <a:lnTo>
                    <a:pt x="1883092" y="683228"/>
                  </a:lnTo>
                  <a:lnTo>
                    <a:pt x="1749171" y="683228"/>
                  </a:lnTo>
                  <a:lnTo>
                    <a:pt x="1686592" y="517589"/>
                  </a:lnTo>
                  <a:close/>
                  <a:moveTo>
                    <a:pt x="1474470" y="406527"/>
                  </a:moveTo>
                  <a:lnTo>
                    <a:pt x="1645063" y="406527"/>
                  </a:lnTo>
                  <a:lnTo>
                    <a:pt x="1558862" y="145733"/>
                  </a:lnTo>
                  <a:lnTo>
                    <a:pt x="1474565" y="406527"/>
                  </a:lnTo>
                  <a:close/>
                  <a:moveTo>
                    <a:pt x="1995392" y="0"/>
                  </a:moveTo>
                  <a:lnTo>
                    <a:pt x="2121980" y="0"/>
                  </a:lnTo>
                  <a:lnTo>
                    <a:pt x="2121980" y="570167"/>
                  </a:lnTo>
                  <a:lnTo>
                    <a:pt x="2385632" y="570167"/>
                  </a:lnTo>
                  <a:lnTo>
                    <a:pt x="2385632" y="683228"/>
                  </a:lnTo>
                  <a:lnTo>
                    <a:pt x="1995392" y="683228"/>
                  </a:lnTo>
                  <a:lnTo>
                    <a:pt x="1995392" y="0"/>
                  </a:lnTo>
                  <a:close/>
                  <a:moveTo>
                    <a:pt x="2395157" y="0"/>
                  </a:moveTo>
                  <a:lnTo>
                    <a:pt x="2907792" y="0"/>
                  </a:lnTo>
                  <a:lnTo>
                    <a:pt x="2907792" y="116014"/>
                  </a:lnTo>
                  <a:lnTo>
                    <a:pt x="2715863" y="116014"/>
                  </a:lnTo>
                  <a:lnTo>
                    <a:pt x="2715863" y="683228"/>
                  </a:lnTo>
                  <a:lnTo>
                    <a:pt x="2587942" y="683228"/>
                  </a:lnTo>
                  <a:lnTo>
                    <a:pt x="2587942" y="116014"/>
                  </a:lnTo>
                  <a:lnTo>
                    <a:pt x="2395061" y="116014"/>
                  </a:lnTo>
                  <a:lnTo>
                    <a:pt x="2395061" y="0"/>
                  </a:lnTo>
                  <a:close/>
                  <a:moveTo>
                    <a:pt x="3575494" y="0"/>
                  </a:moveTo>
                  <a:lnTo>
                    <a:pt x="3575494" y="683133"/>
                  </a:lnTo>
                  <a:lnTo>
                    <a:pt x="3447764" y="683133"/>
                  </a:lnTo>
                  <a:lnTo>
                    <a:pt x="3447764" y="400622"/>
                  </a:lnTo>
                  <a:lnTo>
                    <a:pt x="3174111" y="400622"/>
                  </a:lnTo>
                  <a:lnTo>
                    <a:pt x="3174111" y="683228"/>
                  </a:lnTo>
                  <a:lnTo>
                    <a:pt x="3048191" y="683228"/>
                  </a:lnTo>
                  <a:lnTo>
                    <a:pt x="3048191" y="0"/>
                  </a:lnTo>
                  <a:lnTo>
                    <a:pt x="3174111" y="0"/>
                  </a:lnTo>
                  <a:lnTo>
                    <a:pt x="3174111" y="286607"/>
                  </a:lnTo>
                  <a:lnTo>
                    <a:pt x="3447764" y="286607"/>
                  </a:lnTo>
                  <a:lnTo>
                    <a:pt x="3447764" y="0"/>
                  </a:lnTo>
                  <a:lnTo>
                    <a:pt x="3575494" y="0"/>
                  </a:lnTo>
                  <a:close/>
                </a:path>
              </a:pathLst>
            </a:custGeom>
            <a:grpFill/>
            <a:ln w="0" cap="flat">
              <a:noFill/>
              <a:prstDash val="solid"/>
              <a:miter/>
            </a:ln>
          </p:spPr>
          <p:txBody>
            <a:bodyPr rtlCol="0" anchor="ctr"/>
            <a:lstStyle/>
            <a:p>
              <a:endParaRPr lang="en-GB"/>
            </a:p>
          </p:txBody>
        </p:sp>
        <p:sp>
          <p:nvSpPr>
            <p:cNvPr id="20" name="Free-form: Shape 28">
              <a:extLst>
                <a:ext uri="{FF2B5EF4-FFF2-40B4-BE49-F238E27FC236}">
                  <a16:creationId xmlns:a16="http://schemas.microsoft.com/office/drawing/2014/main" id="{6500E51A-F3D1-8467-6E6B-2A2C63C051B4}"/>
                </a:ext>
              </a:extLst>
            </p:cNvPr>
            <p:cNvSpPr/>
            <p:nvPr/>
          </p:nvSpPr>
          <p:spPr>
            <a:xfrm>
              <a:off x="8418776" y="5302158"/>
              <a:ext cx="3580066" cy="255953"/>
            </a:xfrm>
            <a:custGeom>
              <a:avLst/>
              <a:gdLst>
                <a:gd name="connsiteX0" fmla="*/ 146113 w 3580066"/>
                <a:gd name="connsiteY0" fmla="*/ 165847 h 255953"/>
                <a:gd name="connsiteX1" fmla="*/ 146113 w 3580066"/>
                <a:gd name="connsiteY1" fmla="*/ 3065 h 255953"/>
                <a:gd name="connsiteX2" fmla="*/ 184880 w 3580066"/>
                <a:gd name="connsiteY2" fmla="*/ 3065 h 255953"/>
                <a:gd name="connsiteX3" fmla="*/ 184880 w 3580066"/>
                <a:gd name="connsiteY3" fmla="*/ 165847 h 255953"/>
                <a:gd name="connsiteX4" fmla="*/ 96964 w 3580066"/>
                <a:gd name="connsiteY4" fmla="*/ 255954 h 255953"/>
                <a:gd name="connsiteX5" fmla="*/ 92583 w 3580066"/>
                <a:gd name="connsiteY5" fmla="*/ 255954 h 255953"/>
                <a:gd name="connsiteX6" fmla="*/ 0 w 3580066"/>
                <a:gd name="connsiteY6" fmla="*/ 165943 h 255953"/>
                <a:gd name="connsiteX7" fmla="*/ 0 w 3580066"/>
                <a:gd name="connsiteY7" fmla="*/ 3160 h 255953"/>
                <a:gd name="connsiteX8" fmla="*/ 39148 w 3580066"/>
                <a:gd name="connsiteY8" fmla="*/ 3160 h 255953"/>
                <a:gd name="connsiteX9" fmla="*/ 39148 w 3580066"/>
                <a:gd name="connsiteY9" fmla="*/ 165943 h 255953"/>
                <a:gd name="connsiteX10" fmla="*/ 92678 w 3580066"/>
                <a:gd name="connsiteY10" fmla="*/ 219473 h 255953"/>
                <a:gd name="connsiteX11" fmla="*/ 146209 w 3580066"/>
                <a:gd name="connsiteY11" fmla="*/ 165943 h 255953"/>
                <a:gd name="connsiteX12" fmla="*/ 146113 w 3580066"/>
                <a:gd name="connsiteY12" fmla="*/ 165943 h 255953"/>
                <a:gd name="connsiteX13" fmla="*/ 434435 w 3580066"/>
                <a:gd name="connsiteY13" fmla="*/ 252239 h 255953"/>
                <a:gd name="connsiteX14" fmla="*/ 398621 w 3580066"/>
                <a:gd name="connsiteY14" fmla="*/ 252239 h 255953"/>
                <a:gd name="connsiteX15" fmla="*/ 291560 w 3580066"/>
                <a:gd name="connsiteY15" fmla="*/ 73931 h 255953"/>
                <a:gd name="connsiteX16" fmla="*/ 291560 w 3580066"/>
                <a:gd name="connsiteY16" fmla="*/ 252239 h 255953"/>
                <a:gd name="connsiteX17" fmla="*/ 253460 w 3580066"/>
                <a:gd name="connsiteY17" fmla="*/ 252239 h 255953"/>
                <a:gd name="connsiteX18" fmla="*/ 253460 w 3580066"/>
                <a:gd name="connsiteY18" fmla="*/ 3065 h 255953"/>
                <a:gd name="connsiteX19" fmla="*/ 290417 w 3580066"/>
                <a:gd name="connsiteY19" fmla="*/ 3065 h 255953"/>
                <a:gd name="connsiteX20" fmla="*/ 396335 w 3580066"/>
                <a:gd name="connsiteY20" fmla="*/ 179944 h 255953"/>
                <a:gd name="connsiteX21" fmla="*/ 396335 w 3580066"/>
                <a:gd name="connsiteY21" fmla="*/ 3065 h 255953"/>
                <a:gd name="connsiteX22" fmla="*/ 434435 w 3580066"/>
                <a:gd name="connsiteY22" fmla="*/ 3065 h 255953"/>
                <a:gd name="connsiteX23" fmla="*/ 434435 w 3580066"/>
                <a:gd name="connsiteY23" fmla="*/ 252239 h 255953"/>
                <a:gd name="connsiteX24" fmla="*/ 497014 w 3580066"/>
                <a:gd name="connsiteY24" fmla="*/ 3065 h 255953"/>
                <a:gd name="connsiteX25" fmla="*/ 535114 w 3580066"/>
                <a:gd name="connsiteY25" fmla="*/ 3065 h 255953"/>
                <a:gd name="connsiteX26" fmla="*/ 535114 w 3580066"/>
                <a:gd name="connsiteY26" fmla="*/ 252239 h 255953"/>
                <a:gd name="connsiteX27" fmla="*/ 497014 w 3580066"/>
                <a:gd name="connsiteY27" fmla="*/ 252239 h 255953"/>
                <a:gd name="connsiteX28" fmla="*/ 497014 w 3580066"/>
                <a:gd name="connsiteY28" fmla="*/ 3065 h 255953"/>
                <a:gd name="connsiteX29" fmla="*/ 622935 w 3580066"/>
                <a:gd name="connsiteY29" fmla="*/ 3065 h 255953"/>
                <a:gd name="connsiteX30" fmla="*/ 676180 w 3580066"/>
                <a:gd name="connsiteY30" fmla="*/ 188231 h 255953"/>
                <a:gd name="connsiteX31" fmla="*/ 729710 w 3580066"/>
                <a:gd name="connsiteY31" fmla="*/ 3065 h 255953"/>
                <a:gd name="connsiteX32" fmla="*/ 769525 w 3580066"/>
                <a:gd name="connsiteY32" fmla="*/ 3065 h 255953"/>
                <a:gd name="connsiteX33" fmla="*/ 694372 w 3580066"/>
                <a:gd name="connsiteY33" fmla="*/ 252239 h 255953"/>
                <a:gd name="connsiteX34" fmla="*/ 658558 w 3580066"/>
                <a:gd name="connsiteY34" fmla="*/ 252239 h 255953"/>
                <a:gd name="connsiteX35" fmla="*/ 583025 w 3580066"/>
                <a:gd name="connsiteY35" fmla="*/ 3065 h 255953"/>
                <a:gd name="connsiteX36" fmla="*/ 623125 w 3580066"/>
                <a:gd name="connsiteY36" fmla="*/ 3065 h 255953"/>
                <a:gd name="connsiteX37" fmla="*/ 813911 w 3580066"/>
                <a:gd name="connsiteY37" fmla="*/ 3065 h 255953"/>
                <a:gd name="connsiteX38" fmla="*/ 964025 w 3580066"/>
                <a:gd name="connsiteY38" fmla="*/ 3065 h 255953"/>
                <a:gd name="connsiteX39" fmla="*/ 964025 w 3580066"/>
                <a:gd name="connsiteY39" fmla="*/ 38212 h 255953"/>
                <a:gd name="connsiteX40" fmla="*/ 852297 w 3580066"/>
                <a:gd name="connsiteY40" fmla="*/ 38212 h 255953"/>
                <a:gd name="connsiteX41" fmla="*/ 852297 w 3580066"/>
                <a:gd name="connsiteY41" fmla="*/ 111936 h 255953"/>
                <a:gd name="connsiteX42" fmla="*/ 949928 w 3580066"/>
                <a:gd name="connsiteY42" fmla="*/ 111936 h 255953"/>
                <a:gd name="connsiteX43" fmla="*/ 949928 w 3580066"/>
                <a:gd name="connsiteY43" fmla="*/ 146988 h 255953"/>
                <a:gd name="connsiteX44" fmla="*/ 852297 w 3580066"/>
                <a:gd name="connsiteY44" fmla="*/ 146988 h 255953"/>
                <a:gd name="connsiteX45" fmla="*/ 852297 w 3580066"/>
                <a:gd name="connsiteY45" fmla="*/ 216806 h 255953"/>
                <a:gd name="connsiteX46" fmla="*/ 967645 w 3580066"/>
                <a:gd name="connsiteY46" fmla="*/ 216806 h 255953"/>
                <a:gd name="connsiteX47" fmla="*/ 967645 w 3580066"/>
                <a:gd name="connsiteY47" fmla="*/ 251953 h 255953"/>
                <a:gd name="connsiteX48" fmla="*/ 813911 w 3580066"/>
                <a:gd name="connsiteY48" fmla="*/ 251953 h 255953"/>
                <a:gd name="connsiteX49" fmla="*/ 813911 w 3580066"/>
                <a:gd name="connsiteY49" fmla="*/ 3160 h 255953"/>
                <a:gd name="connsiteX50" fmla="*/ 1200436 w 3580066"/>
                <a:gd name="connsiteY50" fmla="*/ 252239 h 255953"/>
                <a:gd name="connsiteX51" fmla="*/ 1153763 w 3580066"/>
                <a:gd name="connsiteY51" fmla="*/ 252239 h 255953"/>
                <a:gd name="connsiteX52" fmla="*/ 1091565 w 3580066"/>
                <a:gd name="connsiteY52" fmla="*/ 160799 h 255953"/>
                <a:gd name="connsiteX53" fmla="*/ 1064800 w 3580066"/>
                <a:gd name="connsiteY53" fmla="*/ 160799 h 255953"/>
                <a:gd name="connsiteX54" fmla="*/ 1064800 w 3580066"/>
                <a:gd name="connsiteY54" fmla="*/ 252239 h 255953"/>
                <a:gd name="connsiteX55" fmla="*/ 1026128 w 3580066"/>
                <a:gd name="connsiteY55" fmla="*/ 252239 h 255953"/>
                <a:gd name="connsiteX56" fmla="*/ 1026128 w 3580066"/>
                <a:gd name="connsiteY56" fmla="*/ 3065 h 255953"/>
                <a:gd name="connsiteX57" fmla="*/ 1123379 w 3580066"/>
                <a:gd name="connsiteY57" fmla="*/ 3065 h 255953"/>
                <a:gd name="connsiteX58" fmla="*/ 1199483 w 3580066"/>
                <a:gd name="connsiteY58" fmla="*/ 82218 h 255953"/>
                <a:gd name="connsiteX59" fmla="*/ 1135094 w 3580066"/>
                <a:gd name="connsiteY59" fmla="*/ 159180 h 255953"/>
                <a:gd name="connsiteX60" fmla="*/ 1200245 w 3580066"/>
                <a:gd name="connsiteY60" fmla="*/ 252144 h 255953"/>
                <a:gd name="connsiteX61" fmla="*/ 1064895 w 3580066"/>
                <a:gd name="connsiteY61" fmla="*/ 38117 h 255953"/>
                <a:gd name="connsiteX62" fmla="*/ 1064895 w 3580066"/>
                <a:gd name="connsiteY62" fmla="*/ 125271 h 255953"/>
                <a:gd name="connsiteX63" fmla="*/ 1120616 w 3580066"/>
                <a:gd name="connsiteY63" fmla="*/ 125271 h 255953"/>
                <a:gd name="connsiteX64" fmla="*/ 1159669 w 3580066"/>
                <a:gd name="connsiteY64" fmla="*/ 81837 h 255953"/>
                <a:gd name="connsiteX65" fmla="*/ 1121569 w 3580066"/>
                <a:gd name="connsiteY65" fmla="*/ 38022 h 255953"/>
                <a:gd name="connsiteX66" fmla="*/ 1064895 w 3580066"/>
                <a:gd name="connsiteY66" fmla="*/ 38022 h 255953"/>
                <a:gd name="connsiteX67" fmla="*/ 1290256 w 3580066"/>
                <a:gd name="connsiteY67" fmla="*/ 179849 h 255953"/>
                <a:gd name="connsiteX68" fmla="*/ 1339882 w 3580066"/>
                <a:gd name="connsiteY68" fmla="*/ 220711 h 255953"/>
                <a:gd name="connsiteX69" fmla="*/ 1386935 w 3580066"/>
                <a:gd name="connsiteY69" fmla="*/ 186707 h 255953"/>
                <a:gd name="connsiteX70" fmla="*/ 1347502 w 3580066"/>
                <a:gd name="connsiteY70" fmla="*/ 146131 h 255953"/>
                <a:gd name="connsiteX71" fmla="*/ 1315974 w 3580066"/>
                <a:gd name="connsiteY71" fmla="*/ 138225 h 255953"/>
                <a:gd name="connsiteX72" fmla="*/ 1254062 w 3580066"/>
                <a:gd name="connsiteY72" fmla="*/ 71550 h 255953"/>
                <a:gd name="connsiteX73" fmla="*/ 1336072 w 3580066"/>
                <a:gd name="connsiteY73" fmla="*/ 303 h 255953"/>
                <a:gd name="connsiteX74" fmla="*/ 1417034 w 3580066"/>
                <a:gd name="connsiteY74" fmla="*/ 74026 h 255953"/>
                <a:gd name="connsiteX75" fmla="*/ 1378934 w 3580066"/>
                <a:gd name="connsiteY75" fmla="*/ 74026 h 255953"/>
                <a:gd name="connsiteX76" fmla="*/ 1335500 w 3580066"/>
                <a:gd name="connsiteY76" fmla="*/ 35926 h 255953"/>
                <a:gd name="connsiteX77" fmla="*/ 1292447 w 3580066"/>
                <a:gd name="connsiteY77" fmla="*/ 70312 h 255953"/>
                <a:gd name="connsiteX78" fmla="*/ 1325785 w 3580066"/>
                <a:gd name="connsiteY78" fmla="*/ 102887 h 255953"/>
                <a:gd name="connsiteX79" fmla="*/ 1357598 w 3580066"/>
                <a:gd name="connsiteY79" fmla="*/ 111174 h 255953"/>
                <a:gd name="connsiteX80" fmla="*/ 1424940 w 3580066"/>
                <a:gd name="connsiteY80" fmla="*/ 188517 h 255953"/>
                <a:gd name="connsiteX81" fmla="*/ 1339977 w 3580066"/>
                <a:gd name="connsiteY81" fmla="*/ 255192 h 255953"/>
                <a:gd name="connsiteX82" fmla="*/ 1252156 w 3580066"/>
                <a:gd name="connsiteY82" fmla="*/ 179087 h 255953"/>
                <a:gd name="connsiteX83" fmla="*/ 1290256 w 3580066"/>
                <a:gd name="connsiteY83" fmla="*/ 179754 h 255953"/>
                <a:gd name="connsiteX84" fmla="*/ 1475041 w 3580066"/>
                <a:gd name="connsiteY84" fmla="*/ 2970 h 255953"/>
                <a:gd name="connsiteX85" fmla="*/ 1513141 w 3580066"/>
                <a:gd name="connsiteY85" fmla="*/ 2970 h 255953"/>
                <a:gd name="connsiteX86" fmla="*/ 1513141 w 3580066"/>
                <a:gd name="connsiteY86" fmla="*/ 252144 h 255953"/>
                <a:gd name="connsiteX87" fmla="*/ 1475041 w 3580066"/>
                <a:gd name="connsiteY87" fmla="*/ 252144 h 255953"/>
                <a:gd name="connsiteX88" fmla="*/ 1475041 w 3580066"/>
                <a:gd name="connsiteY88" fmla="*/ 2970 h 255953"/>
                <a:gd name="connsiteX89" fmla="*/ 1557147 w 3580066"/>
                <a:gd name="connsiteY89" fmla="*/ 2970 h 255953"/>
                <a:gd name="connsiteX90" fmla="*/ 1742980 w 3580066"/>
                <a:gd name="connsiteY90" fmla="*/ 2970 h 255953"/>
                <a:gd name="connsiteX91" fmla="*/ 1742980 w 3580066"/>
                <a:gd name="connsiteY91" fmla="*/ 38784 h 255953"/>
                <a:gd name="connsiteX92" fmla="*/ 1669732 w 3580066"/>
                <a:gd name="connsiteY92" fmla="*/ 38784 h 255953"/>
                <a:gd name="connsiteX93" fmla="*/ 1669732 w 3580066"/>
                <a:gd name="connsiteY93" fmla="*/ 252239 h 255953"/>
                <a:gd name="connsiteX94" fmla="*/ 1630680 w 3580066"/>
                <a:gd name="connsiteY94" fmla="*/ 252239 h 255953"/>
                <a:gd name="connsiteX95" fmla="*/ 1630680 w 3580066"/>
                <a:gd name="connsiteY95" fmla="*/ 38879 h 255953"/>
                <a:gd name="connsiteX96" fmla="*/ 1557338 w 3580066"/>
                <a:gd name="connsiteY96" fmla="*/ 38879 h 255953"/>
                <a:gd name="connsiteX97" fmla="*/ 1557338 w 3580066"/>
                <a:gd name="connsiteY97" fmla="*/ 2970 h 255953"/>
                <a:gd name="connsiteX98" fmla="*/ 1861375 w 3580066"/>
                <a:gd name="connsiteY98" fmla="*/ 252144 h 255953"/>
                <a:gd name="connsiteX99" fmla="*/ 1861375 w 3580066"/>
                <a:gd name="connsiteY99" fmla="*/ 137939 h 255953"/>
                <a:gd name="connsiteX100" fmla="*/ 1766221 w 3580066"/>
                <a:gd name="connsiteY100" fmla="*/ 3065 h 255953"/>
                <a:gd name="connsiteX101" fmla="*/ 1812227 w 3580066"/>
                <a:gd name="connsiteY101" fmla="*/ 3065 h 255953"/>
                <a:gd name="connsiteX102" fmla="*/ 1880997 w 3580066"/>
                <a:gd name="connsiteY102" fmla="*/ 102125 h 255953"/>
                <a:gd name="connsiteX103" fmla="*/ 1950434 w 3580066"/>
                <a:gd name="connsiteY103" fmla="*/ 3065 h 255953"/>
                <a:gd name="connsiteX104" fmla="*/ 1996440 w 3580066"/>
                <a:gd name="connsiteY104" fmla="*/ 3065 h 255953"/>
                <a:gd name="connsiteX105" fmla="*/ 1900619 w 3580066"/>
                <a:gd name="connsiteY105" fmla="*/ 138320 h 255953"/>
                <a:gd name="connsiteX106" fmla="*/ 1900619 w 3580066"/>
                <a:gd name="connsiteY106" fmla="*/ 252525 h 255953"/>
                <a:gd name="connsiteX107" fmla="*/ 1861566 w 3580066"/>
                <a:gd name="connsiteY107" fmla="*/ 252144 h 255953"/>
                <a:gd name="connsiteX108" fmla="*/ 2238566 w 3580066"/>
                <a:gd name="connsiteY108" fmla="*/ 17 h 255953"/>
                <a:gd name="connsiteX109" fmla="*/ 2368391 w 3580066"/>
                <a:gd name="connsiteY109" fmla="*/ 125842 h 255953"/>
                <a:gd name="connsiteX110" fmla="*/ 2242566 w 3580066"/>
                <a:gd name="connsiteY110" fmla="*/ 255668 h 255953"/>
                <a:gd name="connsiteX111" fmla="*/ 2112740 w 3580066"/>
                <a:gd name="connsiteY111" fmla="*/ 129843 h 255953"/>
                <a:gd name="connsiteX112" fmla="*/ 2112740 w 3580066"/>
                <a:gd name="connsiteY112" fmla="*/ 128033 h 255953"/>
                <a:gd name="connsiteX113" fmla="*/ 2237327 w 3580066"/>
                <a:gd name="connsiteY113" fmla="*/ 17 h 255953"/>
                <a:gd name="connsiteX114" fmla="*/ 2238566 w 3580066"/>
                <a:gd name="connsiteY114" fmla="*/ 17 h 255953"/>
                <a:gd name="connsiteX115" fmla="*/ 2238566 w 3580066"/>
                <a:gd name="connsiteY115" fmla="*/ 218140 h 255953"/>
                <a:gd name="connsiteX116" fmla="*/ 2331530 w 3580066"/>
                <a:gd name="connsiteY116" fmla="*/ 130700 h 255953"/>
                <a:gd name="connsiteX117" fmla="*/ 2244090 w 3580066"/>
                <a:gd name="connsiteY117" fmla="*/ 37736 h 255953"/>
                <a:gd name="connsiteX118" fmla="*/ 2151126 w 3580066"/>
                <a:gd name="connsiteY118" fmla="*/ 125176 h 255953"/>
                <a:gd name="connsiteX119" fmla="*/ 2151126 w 3580066"/>
                <a:gd name="connsiteY119" fmla="*/ 128128 h 255953"/>
                <a:gd name="connsiteX120" fmla="*/ 2237423 w 3580066"/>
                <a:gd name="connsiteY120" fmla="*/ 218235 h 255953"/>
                <a:gd name="connsiteX121" fmla="*/ 2238566 w 3580066"/>
                <a:gd name="connsiteY121" fmla="*/ 218235 h 255953"/>
                <a:gd name="connsiteX122" fmla="*/ 2238566 w 3580066"/>
                <a:gd name="connsiteY122" fmla="*/ 218235 h 255953"/>
                <a:gd name="connsiteX123" fmla="*/ 2413349 w 3580066"/>
                <a:gd name="connsiteY123" fmla="*/ 2970 h 255953"/>
                <a:gd name="connsiteX124" fmla="*/ 2561558 w 3580066"/>
                <a:gd name="connsiteY124" fmla="*/ 2970 h 255953"/>
                <a:gd name="connsiteX125" fmla="*/ 2561558 w 3580066"/>
                <a:gd name="connsiteY125" fmla="*/ 38117 h 255953"/>
                <a:gd name="connsiteX126" fmla="*/ 2451640 w 3580066"/>
                <a:gd name="connsiteY126" fmla="*/ 38117 h 255953"/>
                <a:gd name="connsiteX127" fmla="*/ 2451640 w 3580066"/>
                <a:gd name="connsiteY127" fmla="*/ 111841 h 255953"/>
                <a:gd name="connsiteX128" fmla="*/ 2538413 w 3580066"/>
                <a:gd name="connsiteY128" fmla="*/ 111841 h 255953"/>
                <a:gd name="connsiteX129" fmla="*/ 2538413 w 3580066"/>
                <a:gd name="connsiteY129" fmla="*/ 146893 h 255953"/>
                <a:gd name="connsiteX130" fmla="*/ 2451640 w 3580066"/>
                <a:gd name="connsiteY130" fmla="*/ 146893 h 255953"/>
                <a:gd name="connsiteX131" fmla="*/ 2451640 w 3580066"/>
                <a:gd name="connsiteY131" fmla="*/ 251572 h 255953"/>
                <a:gd name="connsiteX132" fmla="*/ 2413540 w 3580066"/>
                <a:gd name="connsiteY132" fmla="*/ 251572 h 255953"/>
                <a:gd name="connsiteX133" fmla="*/ 2413349 w 3580066"/>
                <a:gd name="connsiteY133" fmla="*/ 2970 h 255953"/>
                <a:gd name="connsiteX134" fmla="*/ 2842260 w 3580066"/>
                <a:gd name="connsiteY134" fmla="*/ 165752 h 255953"/>
                <a:gd name="connsiteX135" fmla="*/ 2842260 w 3580066"/>
                <a:gd name="connsiteY135" fmla="*/ 2970 h 255953"/>
                <a:gd name="connsiteX136" fmla="*/ 2881027 w 3580066"/>
                <a:gd name="connsiteY136" fmla="*/ 2970 h 255953"/>
                <a:gd name="connsiteX137" fmla="*/ 2881027 w 3580066"/>
                <a:gd name="connsiteY137" fmla="*/ 165752 h 255953"/>
                <a:gd name="connsiteX138" fmla="*/ 2793111 w 3580066"/>
                <a:gd name="connsiteY138" fmla="*/ 255859 h 255953"/>
                <a:gd name="connsiteX139" fmla="*/ 2788730 w 3580066"/>
                <a:gd name="connsiteY139" fmla="*/ 255859 h 255953"/>
                <a:gd name="connsiteX140" fmla="*/ 2696147 w 3580066"/>
                <a:gd name="connsiteY140" fmla="*/ 165847 h 255953"/>
                <a:gd name="connsiteX141" fmla="*/ 2696147 w 3580066"/>
                <a:gd name="connsiteY141" fmla="*/ 3065 h 255953"/>
                <a:gd name="connsiteX142" fmla="*/ 2735199 w 3580066"/>
                <a:gd name="connsiteY142" fmla="*/ 3065 h 255953"/>
                <a:gd name="connsiteX143" fmla="*/ 2735199 w 3580066"/>
                <a:gd name="connsiteY143" fmla="*/ 165847 h 255953"/>
                <a:gd name="connsiteX144" fmla="*/ 2788730 w 3580066"/>
                <a:gd name="connsiteY144" fmla="*/ 219378 h 255953"/>
                <a:gd name="connsiteX145" fmla="*/ 2842260 w 3580066"/>
                <a:gd name="connsiteY145" fmla="*/ 165847 h 255953"/>
                <a:gd name="connsiteX146" fmla="*/ 2930461 w 3580066"/>
                <a:gd name="connsiteY146" fmla="*/ 2970 h 255953"/>
                <a:gd name="connsiteX147" fmla="*/ 3116390 w 3580066"/>
                <a:gd name="connsiteY147" fmla="*/ 2970 h 255953"/>
                <a:gd name="connsiteX148" fmla="*/ 3116390 w 3580066"/>
                <a:gd name="connsiteY148" fmla="*/ 38784 h 255953"/>
                <a:gd name="connsiteX149" fmla="*/ 3043047 w 3580066"/>
                <a:gd name="connsiteY149" fmla="*/ 38784 h 255953"/>
                <a:gd name="connsiteX150" fmla="*/ 3043047 w 3580066"/>
                <a:gd name="connsiteY150" fmla="*/ 252239 h 255953"/>
                <a:gd name="connsiteX151" fmla="*/ 3003995 w 3580066"/>
                <a:gd name="connsiteY151" fmla="*/ 252239 h 255953"/>
                <a:gd name="connsiteX152" fmla="*/ 3003995 w 3580066"/>
                <a:gd name="connsiteY152" fmla="*/ 38879 h 255953"/>
                <a:gd name="connsiteX153" fmla="*/ 2930652 w 3580066"/>
                <a:gd name="connsiteY153" fmla="*/ 38879 h 255953"/>
                <a:gd name="connsiteX154" fmla="*/ 2930652 w 3580066"/>
                <a:gd name="connsiteY154" fmla="*/ 2970 h 255953"/>
                <a:gd name="connsiteX155" fmla="*/ 3280315 w 3580066"/>
                <a:gd name="connsiteY155" fmla="*/ 190422 h 255953"/>
                <a:gd name="connsiteX156" fmla="*/ 3179826 w 3580066"/>
                <a:gd name="connsiteY156" fmla="*/ 190422 h 255953"/>
                <a:gd name="connsiteX157" fmla="*/ 3155919 w 3580066"/>
                <a:gd name="connsiteY157" fmla="*/ 252715 h 255953"/>
                <a:gd name="connsiteX158" fmla="*/ 3115056 w 3580066"/>
                <a:gd name="connsiteY158" fmla="*/ 252715 h 255953"/>
                <a:gd name="connsiteX159" fmla="*/ 3208782 w 3580066"/>
                <a:gd name="connsiteY159" fmla="*/ 3065 h 255953"/>
                <a:gd name="connsiteX160" fmla="*/ 3250406 w 3580066"/>
                <a:gd name="connsiteY160" fmla="*/ 3065 h 255953"/>
                <a:gd name="connsiteX161" fmla="*/ 3344418 w 3580066"/>
                <a:gd name="connsiteY161" fmla="*/ 252239 h 255953"/>
                <a:gd name="connsiteX162" fmla="*/ 3303937 w 3580066"/>
                <a:gd name="connsiteY162" fmla="*/ 252239 h 255953"/>
                <a:gd name="connsiteX163" fmla="*/ 3280220 w 3580066"/>
                <a:gd name="connsiteY163" fmla="*/ 190422 h 255953"/>
                <a:gd name="connsiteX164" fmla="*/ 3192780 w 3580066"/>
                <a:gd name="connsiteY164" fmla="*/ 156037 h 255953"/>
                <a:gd name="connsiteX165" fmla="*/ 3267266 w 3580066"/>
                <a:gd name="connsiteY165" fmla="*/ 156037 h 255953"/>
                <a:gd name="connsiteX166" fmla="*/ 3230023 w 3580066"/>
                <a:gd name="connsiteY166" fmla="*/ 51357 h 255953"/>
                <a:gd name="connsiteX167" fmla="*/ 3192685 w 3580066"/>
                <a:gd name="connsiteY167" fmla="*/ 156037 h 255953"/>
                <a:gd name="connsiteX168" fmla="*/ 3580066 w 3580066"/>
                <a:gd name="connsiteY168" fmla="*/ 2970 h 255953"/>
                <a:gd name="connsiteX169" fmla="*/ 3580066 w 3580066"/>
                <a:gd name="connsiteY169" fmla="*/ 252144 h 255953"/>
                <a:gd name="connsiteX170" fmla="*/ 3541014 w 3580066"/>
                <a:gd name="connsiteY170" fmla="*/ 252144 h 255953"/>
                <a:gd name="connsiteX171" fmla="*/ 3541014 w 3580066"/>
                <a:gd name="connsiteY171" fmla="*/ 145845 h 255953"/>
                <a:gd name="connsiteX172" fmla="*/ 3428619 w 3580066"/>
                <a:gd name="connsiteY172" fmla="*/ 145845 h 255953"/>
                <a:gd name="connsiteX173" fmla="*/ 3428619 w 3580066"/>
                <a:gd name="connsiteY173" fmla="*/ 252144 h 255953"/>
                <a:gd name="connsiteX174" fmla="*/ 3390519 w 3580066"/>
                <a:gd name="connsiteY174" fmla="*/ 252144 h 255953"/>
                <a:gd name="connsiteX175" fmla="*/ 3390519 w 3580066"/>
                <a:gd name="connsiteY175" fmla="*/ 2970 h 255953"/>
                <a:gd name="connsiteX176" fmla="*/ 3428619 w 3580066"/>
                <a:gd name="connsiteY176" fmla="*/ 2970 h 255953"/>
                <a:gd name="connsiteX177" fmla="*/ 3428619 w 3580066"/>
                <a:gd name="connsiteY177" fmla="*/ 110698 h 255953"/>
                <a:gd name="connsiteX178" fmla="*/ 3541110 w 3580066"/>
                <a:gd name="connsiteY178" fmla="*/ 110698 h 255953"/>
                <a:gd name="connsiteX179" fmla="*/ 3541110 w 3580066"/>
                <a:gd name="connsiteY179" fmla="*/ 2970 h 255953"/>
                <a:gd name="connsiteX180" fmla="*/ 3580066 w 3580066"/>
                <a:gd name="connsiteY180" fmla="*/ 2970 h 2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580066" h="255953">
                  <a:moveTo>
                    <a:pt x="146113" y="165847"/>
                  </a:moveTo>
                  <a:lnTo>
                    <a:pt x="146113" y="3065"/>
                  </a:lnTo>
                  <a:lnTo>
                    <a:pt x="184880" y="3065"/>
                  </a:lnTo>
                  <a:lnTo>
                    <a:pt x="184880" y="165847"/>
                  </a:lnTo>
                  <a:cubicBezTo>
                    <a:pt x="185452" y="214996"/>
                    <a:pt x="146113" y="255382"/>
                    <a:pt x="96964" y="255954"/>
                  </a:cubicBezTo>
                  <a:cubicBezTo>
                    <a:pt x="95536" y="255954"/>
                    <a:pt x="94107" y="255954"/>
                    <a:pt x="92583" y="255954"/>
                  </a:cubicBezTo>
                  <a:cubicBezTo>
                    <a:pt x="42672" y="255954"/>
                    <a:pt x="0" y="220521"/>
                    <a:pt x="0" y="165943"/>
                  </a:cubicBezTo>
                  <a:lnTo>
                    <a:pt x="0" y="3160"/>
                  </a:lnTo>
                  <a:lnTo>
                    <a:pt x="39148" y="3160"/>
                  </a:lnTo>
                  <a:lnTo>
                    <a:pt x="39148" y="165943"/>
                  </a:lnTo>
                  <a:cubicBezTo>
                    <a:pt x="39148" y="195470"/>
                    <a:pt x="63151" y="219473"/>
                    <a:pt x="92678" y="219473"/>
                  </a:cubicBezTo>
                  <a:cubicBezTo>
                    <a:pt x="122206" y="219473"/>
                    <a:pt x="146209" y="195470"/>
                    <a:pt x="146209" y="165943"/>
                  </a:cubicBezTo>
                  <a:lnTo>
                    <a:pt x="146113" y="165943"/>
                  </a:lnTo>
                  <a:close/>
                  <a:moveTo>
                    <a:pt x="434435" y="252239"/>
                  </a:moveTo>
                  <a:lnTo>
                    <a:pt x="398621" y="252239"/>
                  </a:lnTo>
                  <a:lnTo>
                    <a:pt x="291560" y="73931"/>
                  </a:lnTo>
                  <a:lnTo>
                    <a:pt x="291560" y="252239"/>
                  </a:lnTo>
                  <a:lnTo>
                    <a:pt x="253460" y="252239"/>
                  </a:lnTo>
                  <a:lnTo>
                    <a:pt x="253460" y="3065"/>
                  </a:lnTo>
                  <a:lnTo>
                    <a:pt x="290417" y="3065"/>
                  </a:lnTo>
                  <a:lnTo>
                    <a:pt x="396335" y="179944"/>
                  </a:lnTo>
                  <a:lnTo>
                    <a:pt x="396335" y="3065"/>
                  </a:lnTo>
                  <a:lnTo>
                    <a:pt x="434435" y="3065"/>
                  </a:lnTo>
                  <a:lnTo>
                    <a:pt x="434435" y="252239"/>
                  </a:lnTo>
                  <a:close/>
                  <a:moveTo>
                    <a:pt x="497014" y="3065"/>
                  </a:moveTo>
                  <a:lnTo>
                    <a:pt x="535114" y="3065"/>
                  </a:lnTo>
                  <a:lnTo>
                    <a:pt x="535114" y="252239"/>
                  </a:lnTo>
                  <a:lnTo>
                    <a:pt x="497014" y="252239"/>
                  </a:lnTo>
                  <a:lnTo>
                    <a:pt x="497014" y="3065"/>
                  </a:lnTo>
                  <a:close/>
                  <a:moveTo>
                    <a:pt x="622935" y="3065"/>
                  </a:moveTo>
                  <a:lnTo>
                    <a:pt x="676180" y="188231"/>
                  </a:lnTo>
                  <a:lnTo>
                    <a:pt x="729710" y="3065"/>
                  </a:lnTo>
                  <a:lnTo>
                    <a:pt x="769525" y="3065"/>
                  </a:lnTo>
                  <a:lnTo>
                    <a:pt x="694372" y="252239"/>
                  </a:lnTo>
                  <a:lnTo>
                    <a:pt x="658558" y="252239"/>
                  </a:lnTo>
                  <a:lnTo>
                    <a:pt x="583025" y="3065"/>
                  </a:lnTo>
                  <a:lnTo>
                    <a:pt x="623125" y="3065"/>
                  </a:lnTo>
                  <a:close/>
                  <a:moveTo>
                    <a:pt x="813911" y="3065"/>
                  </a:moveTo>
                  <a:lnTo>
                    <a:pt x="964025" y="3065"/>
                  </a:lnTo>
                  <a:lnTo>
                    <a:pt x="964025" y="38212"/>
                  </a:lnTo>
                  <a:lnTo>
                    <a:pt x="852297" y="38212"/>
                  </a:lnTo>
                  <a:lnTo>
                    <a:pt x="852297" y="111936"/>
                  </a:lnTo>
                  <a:lnTo>
                    <a:pt x="949928" y="111936"/>
                  </a:lnTo>
                  <a:lnTo>
                    <a:pt x="949928" y="146988"/>
                  </a:lnTo>
                  <a:lnTo>
                    <a:pt x="852297" y="146988"/>
                  </a:lnTo>
                  <a:lnTo>
                    <a:pt x="852297" y="216806"/>
                  </a:lnTo>
                  <a:lnTo>
                    <a:pt x="967645" y="216806"/>
                  </a:lnTo>
                  <a:lnTo>
                    <a:pt x="967645" y="251953"/>
                  </a:lnTo>
                  <a:lnTo>
                    <a:pt x="813911" y="251953"/>
                  </a:lnTo>
                  <a:lnTo>
                    <a:pt x="813911" y="3160"/>
                  </a:lnTo>
                  <a:close/>
                  <a:moveTo>
                    <a:pt x="1200436" y="252239"/>
                  </a:moveTo>
                  <a:lnTo>
                    <a:pt x="1153763" y="252239"/>
                  </a:lnTo>
                  <a:lnTo>
                    <a:pt x="1091565" y="160799"/>
                  </a:lnTo>
                  <a:lnTo>
                    <a:pt x="1064800" y="160799"/>
                  </a:lnTo>
                  <a:lnTo>
                    <a:pt x="1064800" y="252239"/>
                  </a:lnTo>
                  <a:lnTo>
                    <a:pt x="1026128" y="252239"/>
                  </a:lnTo>
                  <a:lnTo>
                    <a:pt x="1026128" y="3065"/>
                  </a:lnTo>
                  <a:lnTo>
                    <a:pt x="1123379" y="3065"/>
                  </a:lnTo>
                  <a:cubicBezTo>
                    <a:pt x="1176909" y="3065"/>
                    <a:pt x="1199483" y="42499"/>
                    <a:pt x="1199483" y="82218"/>
                  </a:cubicBezTo>
                  <a:cubicBezTo>
                    <a:pt x="1199483" y="118794"/>
                    <a:pt x="1181005" y="154227"/>
                    <a:pt x="1135094" y="159180"/>
                  </a:cubicBezTo>
                  <a:lnTo>
                    <a:pt x="1200245" y="252144"/>
                  </a:lnTo>
                  <a:close/>
                  <a:moveTo>
                    <a:pt x="1064895" y="38117"/>
                  </a:moveTo>
                  <a:lnTo>
                    <a:pt x="1064895" y="125271"/>
                  </a:lnTo>
                  <a:lnTo>
                    <a:pt x="1120616" y="125271"/>
                  </a:lnTo>
                  <a:cubicBezTo>
                    <a:pt x="1148524" y="125271"/>
                    <a:pt x="1159669" y="103173"/>
                    <a:pt x="1159669" y="81837"/>
                  </a:cubicBezTo>
                  <a:cubicBezTo>
                    <a:pt x="1159669" y="60501"/>
                    <a:pt x="1148810" y="38022"/>
                    <a:pt x="1121569" y="38022"/>
                  </a:cubicBezTo>
                  <a:lnTo>
                    <a:pt x="1064895" y="38022"/>
                  </a:lnTo>
                  <a:close/>
                  <a:moveTo>
                    <a:pt x="1290256" y="179849"/>
                  </a:moveTo>
                  <a:cubicBezTo>
                    <a:pt x="1291019" y="200137"/>
                    <a:pt x="1310164" y="220711"/>
                    <a:pt x="1339882" y="220711"/>
                  </a:cubicBezTo>
                  <a:cubicBezTo>
                    <a:pt x="1369600" y="220711"/>
                    <a:pt x="1384364" y="204805"/>
                    <a:pt x="1386935" y="186707"/>
                  </a:cubicBezTo>
                  <a:cubicBezTo>
                    <a:pt x="1388364" y="163561"/>
                    <a:pt x="1370648" y="151560"/>
                    <a:pt x="1347502" y="146131"/>
                  </a:cubicBezTo>
                  <a:lnTo>
                    <a:pt x="1315974" y="138225"/>
                  </a:lnTo>
                  <a:cubicBezTo>
                    <a:pt x="1262444" y="123747"/>
                    <a:pt x="1254062" y="93362"/>
                    <a:pt x="1254062" y="71550"/>
                  </a:cubicBezTo>
                  <a:cubicBezTo>
                    <a:pt x="1254062" y="28878"/>
                    <a:pt x="1292162" y="303"/>
                    <a:pt x="1336072" y="303"/>
                  </a:cubicBezTo>
                  <a:cubicBezTo>
                    <a:pt x="1379982" y="303"/>
                    <a:pt x="1417034" y="28878"/>
                    <a:pt x="1417034" y="74026"/>
                  </a:cubicBezTo>
                  <a:lnTo>
                    <a:pt x="1378934" y="74026"/>
                  </a:lnTo>
                  <a:cubicBezTo>
                    <a:pt x="1378934" y="51262"/>
                    <a:pt x="1361218" y="35926"/>
                    <a:pt x="1335500" y="35926"/>
                  </a:cubicBezTo>
                  <a:cubicBezTo>
                    <a:pt x="1312736" y="35926"/>
                    <a:pt x="1292447" y="49642"/>
                    <a:pt x="1292447" y="70312"/>
                  </a:cubicBezTo>
                  <a:cubicBezTo>
                    <a:pt x="1292447" y="79837"/>
                    <a:pt x="1296067" y="95267"/>
                    <a:pt x="1325785" y="102887"/>
                  </a:cubicBezTo>
                  <a:lnTo>
                    <a:pt x="1357598" y="111174"/>
                  </a:lnTo>
                  <a:cubicBezTo>
                    <a:pt x="1407890" y="124604"/>
                    <a:pt x="1428845" y="152798"/>
                    <a:pt x="1424940" y="188517"/>
                  </a:cubicBezTo>
                  <a:cubicBezTo>
                    <a:pt x="1421321" y="227569"/>
                    <a:pt x="1387697" y="255192"/>
                    <a:pt x="1339977" y="255192"/>
                  </a:cubicBezTo>
                  <a:cubicBezTo>
                    <a:pt x="1288256" y="255192"/>
                    <a:pt x="1252156" y="219759"/>
                    <a:pt x="1252156" y="179087"/>
                  </a:cubicBezTo>
                  <a:lnTo>
                    <a:pt x="1290256" y="179754"/>
                  </a:lnTo>
                  <a:close/>
                  <a:moveTo>
                    <a:pt x="1475041" y="2970"/>
                  </a:moveTo>
                  <a:lnTo>
                    <a:pt x="1513141" y="2970"/>
                  </a:lnTo>
                  <a:lnTo>
                    <a:pt x="1513141" y="252144"/>
                  </a:lnTo>
                  <a:lnTo>
                    <a:pt x="1475041" y="252144"/>
                  </a:lnTo>
                  <a:lnTo>
                    <a:pt x="1475041" y="2970"/>
                  </a:lnTo>
                  <a:close/>
                  <a:moveTo>
                    <a:pt x="1557147" y="2970"/>
                  </a:moveTo>
                  <a:lnTo>
                    <a:pt x="1742980" y="2970"/>
                  </a:lnTo>
                  <a:lnTo>
                    <a:pt x="1742980" y="38784"/>
                  </a:lnTo>
                  <a:lnTo>
                    <a:pt x="1669732" y="38784"/>
                  </a:lnTo>
                  <a:lnTo>
                    <a:pt x="1669732" y="252239"/>
                  </a:lnTo>
                  <a:lnTo>
                    <a:pt x="1630680" y="252239"/>
                  </a:lnTo>
                  <a:lnTo>
                    <a:pt x="1630680" y="38879"/>
                  </a:lnTo>
                  <a:lnTo>
                    <a:pt x="1557338" y="38879"/>
                  </a:lnTo>
                  <a:lnTo>
                    <a:pt x="1557338" y="2970"/>
                  </a:lnTo>
                  <a:close/>
                  <a:moveTo>
                    <a:pt x="1861375" y="252144"/>
                  </a:moveTo>
                  <a:lnTo>
                    <a:pt x="1861375" y="137939"/>
                  </a:lnTo>
                  <a:lnTo>
                    <a:pt x="1766221" y="3065"/>
                  </a:lnTo>
                  <a:lnTo>
                    <a:pt x="1812227" y="3065"/>
                  </a:lnTo>
                  <a:lnTo>
                    <a:pt x="1880997" y="102125"/>
                  </a:lnTo>
                  <a:lnTo>
                    <a:pt x="1950434" y="3065"/>
                  </a:lnTo>
                  <a:lnTo>
                    <a:pt x="1996440" y="3065"/>
                  </a:lnTo>
                  <a:lnTo>
                    <a:pt x="1900619" y="138320"/>
                  </a:lnTo>
                  <a:lnTo>
                    <a:pt x="1900619" y="252525"/>
                  </a:lnTo>
                  <a:lnTo>
                    <a:pt x="1861566" y="252144"/>
                  </a:lnTo>
                  <a:close/>
                  <a:moveTo>
                    <a:pt x="2238566" y="17"/>
                  </a:moveTo>
                  <a:cubicBezTo>
                    <a:pt x="2309146" y="-1126"/>
                    <a:pt x="2367248" y="55262"/>
                    <a:pt x="2368391" y="125842"/>
                  </a:cubicBezTo>
                  <a:cubicBezTo>
                    <a:pt x="2369534" y="196423"/>
                    <a:pt x="2313146" y="254525"/>
                    <a:pt x="2242566" y="255668"/>
                  </a:cubicBezTo>
                  <a:cubicBezTo>
                    <a:pt x="2171986" y="256811"/>
                    <a:pt x="2113883" y="200423"/>
                    <a:pt x="2112740" y="129843"/>
                  </a:cubicBezTo>
                  <a:cubicBezTo>
                    <a:pt x="2112740" y="129271"/>
                    <a:pt x="2112740" y="128605"/>
                    <a:pt x="2112740" y="128033"/>
                  </a:cubicBezTo>
                  <a:cubicBezTo>
                    <a:pt x="2111788" y="58310"/>
                    <a:pt x="2167604" y="970"/>
                    <a:pt x="2237327" y="17"/>
                  </a:cubicBezTo>
                  <a:cubicBezTo>
                    <a:pt x="2237708" y="17"/>
                    <a:pt x="2238184" y="17"/>
                    <a:pt x="2238566" y="17"/>
                  </a:cubicBezTo>
                  <a:close/>
                  <a:moveTo>
                    <a:pt x="2238566" y="218140"/>
                  </a:moveTo>
                  <a:cubicBezTo>
                    <a:pt x="2288381" y="219664"/>
                    <a:pt x="2330006" y="180516"/>
                    <a:pt x="2331530" y="130700"/>
                  </a:cubicBezTo>
                  <a:cubicBezTo>
                    <a:pt x="2333054" y="80884"/>
                    <a:pt x="2293906" y="39260"/>
                    <a:pt x="2244090" y="37736"/>
                  </a:cubicBezTo>
                  <a:cubicBezTo>
                    <a:pt x="2194274" y="36212"/>
                    <a:pt x="2152650" y="75360"/>
                    <a:pt x="2151126" y="125176"/>
                  </a:cubicBezTo>
                  <a:cubicBezTo>
                    <a:pt x="2151126" y="126128"/>
                    <a:pt x="2151126" y="127081"/>
                    <a:pt x="2151126" y="128128"/>
                  </a:cubicBezTo>
                  <a:cubicBezTo>
                    <a:pt x="2150078" y="176896"/>
                    <a:pt x="2188750" y="217187"/>
                    <a:pt x="2237423" y="218235"/>
                  </a:cubicBezTo>
                  <a:cubicBezTo>
                    <a:pt x="2237804" y="218235"/>
                    <a:pt x="2238184" y="218235"/>
                    <a:pt x="2238566" y="218235"/>
                  </a:cubicBezTo>
                  <a:lnTo>
                    <a:pt x="2238566" y="218235"/>
                  </a:lnTo>
                  <a:close/>
                  <a:moveTo>
                    <a:pt x="2413349" y="2970"/>
                  </a:moveTo>
                  <a:lnTo>
                    <a:pt x="2561558" y="2970"/>
                  </a:lnTo>
                  <a:lnTo>
                    <a:pt x="2561558" y="38117"/>
                  </a:lnTo>
                  <a:lnTo>
                    <a:pt x="2451640" y="38117"/>
                  </a:lnTo>
                  <a:lnTo>
                    <a:pt x="2451640" y="111841"/>
                  </a:lnTo>
                  <a:lnTo>
                    <a:pt x="2538413" y="111841"/>
                  </a:lnTo>
                  <a:lnTo>
                    <a:pt x="2538413" y="146893"/>
                  </a:lnTo>
                  <a:lnTo>
                    <a:pt x="2451640" y="146893"/>
                  </a:lnTo>
                  <a:lnTo>
                    <a:pt x="2451640" y="251572"/>
                  </a:lnTo>
                  <a:lnTo>
                    <a:pt x="2413540" y="251572"/>
                  </a:lnTo>
                  <a:lnTo>
                    <a:pt x="2413349" y="2970"/>
                  </a:lnTo>
                  <a:close/>
                  <a:moveTo>
                    <a:pt x="2842260" y="165752"/>
                  </a:moveTo>
                  <a:lnTo>
                    <a:pt x="2842260" y="2970"/>
                  </a:lnTo>
                  <a:lnTo>
                    <a:pt x="2881027" y="2970"/>
                  </a:lnTo>
                  <a:lnTo>
                    <a:pt x="2881027" y="165752"/>
                  </a:lnTo>
                  <a:cubicBezTo>
                    <a:pt x="2881598" y="214901"/>
                    <a:pt x="2842260" y="255287"/>
                    <a:pt x="2793111" y="255859"/>
                  </a:cubicBezTo>
                  <a:cubicBezTo>
                    <a:pt x="2791682" y="255859"/>
                    <a:pt x="2790254" y="255859"/>
                    <a:pt x="2788730" y="255859"/>
                  </a:cubicBezTo>
                  <a:cubicBezTo>
                    <a:pt x="2738819" y="255859"/>
                    <a:pt x="2696147" y="220426"/>
                    <a:pt x="2696147" y="165847"/>
                  </a:cubicBezTo>
                  <a:lnTo>
                    <a:pt x="2696147" y="3065"/>
                  </a:lnTo>
                  <a:lnTo>
                    <a:pt x="2735199" y="3065"/>
                  </a:lnTo>
                  <a:lnTo>
                    <a:pt x="2735199" y="165847"/>
                  </a:lnTo>
                  <a:cubicBezTo>
                    <a:pt x="2735199" y="195375"/>
                    <a:pt x="2759202" y="219378"/>
                    <a:pt x="2788730" y="219378"/>
                  </a:cubicBezTo>
                  <a:cubicBezTo>
                    <a:pt x="2818257" y="219378"/>
                    <a:pt x="2842260" y="195375"/>
                    <a:pt x="2842260" y="165847"/>
                  </a:cubicBezTo>
                  <a:close/>
                  <a:moveTo>
                    <a:pt x="2930461" y="2970"/>
                  </a:moveTo>
                  <a:lnTo>
                    <a:pt x="3116390" y="2970"/>
                  </a:lnTo>
                  <a:lnTo>
                    <a:pt x="3116390" y="38784"/>
                  </a:lnTo>
                  <a:lnTo>
                    <a:pt x="3043047" y="38784"/>
                  </a:lnTo>
                  <a:lnTo>
                    <a:pt x="3043047" y="252239"/>
                  </a:lnTo>
                  <a:lnTo>
                    <a:pt x="3003995" y="252239"/>
                  </a:lnTo>
                  <a:lnTo>
                    <a:pt x="3003995" y="38879"/>
                  </a:lnTo>
                  <a:lnTo>
                    <a:pt x="2930652" y="38879"/>
                  </a:lnTo>
                  <a:lnTo>
                    <a:pt x="2930652" y="2970"/>
                  </a:lnTo>
                  <a:close/>
                  <a:moveTo>
                    <a:pt x="3280315" y="190422"/>
                  </a:moveTo>
                  <a:lnTo>
                    <a:pt x="3179826" y="190422"/>
                  </a:lnTo>
                  <a:lnTo>
                    <a:pt x="3155919" y="252715"/>
                  </a:lnTo>
                  <a:lnTo>
                    <a:pt x="3115056" y="252715"/>
                  </a:lnTo>
                  <a:lnTo>
                    <a:pt x="3208782" y="3065"/>
                  </a:lnTo>
                  <a:lnTo>
                    <a:pt x="3250406" y="3065"/>
                  </a:lnTo>
                  <a:lnTo>
                    <a:pt x="3344418" y="252239"/>
                  </a:lnTo>
                  <a:lnTo>
                    <a:pt x="3303937" y="252239"/>
                  </a:lnTo>
                  <a:lnTo>
                    <a:pt x="3280220" y="190422"/>
                  </a:lnTo>
                  <a:close/>
                  <a:moveTo>
                    <a:pt x="3192780" y="156037"/>
                  </a:moveTo>
                  <a:lnTo>
                    <a:pt x="3267266" y="156037"/>
                  </a:lnTo>
                  <a:lnTo>
                    <a:pt x="3230023" y="51357"/>
                  </a:lnTo>
                  <a:lnTo>
                    <a:pt x="3192685" y="156037"/>
                  </a:lnTo>
                  <a:close/>
                  <a:moveTo>
                    <a:pt x="3580066" y="2970"/>
                  </a:moveTo>
                  <a:lnTo>
                    <a:pt x="3580066" y="252144"/>
                  </a:lnTo>
                  <a:lnTo>
                    <a:pt x="3541014" y="252144"/>
                  </a:lnTo>
                  <a:lnTo>
                    <a:pt x="3541014" y="145845"/>
                  </a:lnTo>
                  <a:lnTo>
                    <a:pt x="3428619" y="145845"/>
                  </a:lnTo>
                  <a:lnTo>
                    <a:pt x="3428619" y="252144"/>
                  </a:lnTo>
                  <a:lnTo>
                    <a:pt x="3390519" y="252144"/>
                  </a:lnTo>
                  <a:lnTo>
                    <a:pt x="3390519" y="2970"/>
                  </a:lnTo>
                  <a:lnTo>
                    <a:pt x="3428619" y="2970"/>
                  </a:lnTo>
                  <a:lnTo>
                    <a:pt x="3428619" y="110698"/>
                  </a:lnTo>
                  <a:lnTo>
                    <a:pt x="3541110" y="110698"/>
                  </a:lnTo>
                  <a:lnTo>
                    <a:pt x="3541110" y="2970"/>
                  </a:lnTo>
                  <a:lnTo>
                    <a:pt x="3580066" y="2970"/>
                  </a:lnTo>
                  <a:close/>
                </a:path>
              </a:pathLst>
            </a:custGeom>
            <a:grpFill/>
            <a:ln w="0" cap="flat">
              <a:noFill/>
              <a:prstDash val="solid"/>
              <a:miter/>
            </a:ln>
          </p:spPr>
          <p:txBody>
            <a:bodyPr rtlCol="0" anchor="ctr"/>
            <a:lstStyle/>
            <a:p>
              <a:endParaRPr lang="en-GB"/>
            </a:p>
          </p:txBody>
        </p:sp>
        <p:grpSp>
          <p:nvGrpSpPr>
            <p:cNvPr id="21" name="Graphic 25">
              <a:extLst>
                <a:ext uri="{FF2B5EF4-FFF2-40B4-BE49-F238E27FC236}">
                  <a16:creationId xmlns:a16="http://schemas.microsoft.com/office/drawing/2014/main" id="{AC0FB778-7532-6E80-B14A-A6ED0EA91A8B}"/>
                </a:ext>
              </a:extLst>
            </p:cNvPr>
            <p:cNvGrpSpPr/>
            <p:nvPr/>
          </p:nvGrpSpPr>
          <p:grpSpPr>
            <a:xfrm>
              <a:off x="6455388" y="4102692"/>
              <a:ext cx="1601438" cy="1455705"/>
              <a:chOff x="3324225" y="2700241"/>
              <a:chExt cx="1601438" cy="1455705"/>
            </a:xfrm>
            <a:grpFill/>
          </p:grpSpPr>
          <p:sp>
            <p:nvSpPr>
              <p:cNvPr id="31" name="Free-form: Shape 30">
                <a:extLst>
                  <a:ext uri="{FF2B5EF4-FFF2-40B4-BE49-F238E27FC236}">
                    <a16:creationId xmlns:a16="http://schemas.microsoft.com/office/drawing/2014/main" id="{A059D665-A21E-F5CC-0AC0-9C3C28C14AE6}"/>
                  </a:ext>
                </a:extLst>
              </p:cNvPr>
              <p:cNvSpPr/>
              <p:nvPr/>
            </p:nvSpPr>
            <p:spPr>
              <a:xfrm>
                <a:off x="4540585" y="3230022"/>
                <a:ext cx="239250" cy="787908"/>
              </a:xfrm>
              <a:custGeom>
                <a:avLst/>
                <a:gdLst>
                  <a:gd name="connsiteX0" fmla="*/ 14270 w 239250"/>
                  <a:gd name="connsiteY0" fmla="*/ 87440 h 787908"/>
                  <a:gd name="connsiteX1" fmla="*/ 91994 w 239250"/>
                  <a:gd name="connsiteY1" fmla="*/ 12954 h 787908"/>
                  <a:gd name="connsiteX2" fmla="*/ 239251 w 239250"/>
                  <a:gd name="connsiteY2" fmla="*/ 549307 h 787908"/>
                  <a:gd name="connsiteX3" fmla="*/ 239251 w 239250"/>
                  <a:gd name="connsiteY3" fmla="*/ 635603 h 787908"/>
                  <a:gd name="connsiteX4" fmla="*/ 85993 w 239250"/>
                  <a:gd name="connsiteY4" fmla="*/ 787908 h 787908"/>
                  <a:gd name="connsiteX5" fmla="*/ 239251 w 239250"/>
                  <a:gd name="connsiteY5" fmla="*/ 0 h 787908"/>
                  <a:gd name="connsiteX6" fmla="*/ 239251 w 239250"/>
                  <a:gd name="connsiteY6" fmla="*/ 201263 h 787908"/>
                  <a:gd name="connsiteX7" fmla="*/ 210676 w 239250"/>
                  <a:gd name="connsiteY7" fmla="*/ 173927 h 787908"/>
                  <a:gd name="connsiteX8" fmla="*/ 172576 w 239250"/>
                  <a:gd name="connsiteY8" fmla="*/ 175165 h 787908"/>
                  <a:gd name="connsiteX9" fmla="*/ 172576 w 239250"/>
                  <a:gd name="connsiteY9" fmla="*/ 213265 h 787908"/>
                  <a:gd name="connsiteX10" fmla="*/ 239251 w 239250"/>
                  <a:gd name="connsiteY10" fmla="*/ 276511 h 787908"/>
                  <a:gd name="connsiteX11" fmla="*/ 239251 w 239250"/>
                  <a:gd name="connsiteY11" fmla="*/ 350234 h 787908"/>
                  <a:gd name="connsiteX12" fmla="*/ 101709 w 239250"/>
                  <a:gd name="connsiteY12" fmla="*/ 343757 h 787908"/>
                  <a:gd name="connsiteX13" fmla="*/ 73134 w 239250"/>
                  <a:gd name="connsiteY13" fmla="*/ 369570 h 787908"/>
                  <a:gd name="connsiteX14" fmla="*/ 73134 w 239250"/>
                  <a:gd name="connsiteY14" fmla="*/ 369570 h 787908"/>
                  <a:gd name="connsiteX15" fmla="*/ 98090 w 239250"/>
                  <a:gd name="connsiteY15" fmla="*/ 398717 h 787908"/>
                  <a:gd name="connsiteX16" fmla="*/ 239155 w 239250"/>
                  <a:gd name="connsiteY16" fmla="*/ 405289 h 787908"/>
                  <a:gd name="connsiteX17" fmla="*/ 239155 w 239250"/>
                  <a:gd name="connsiteY17" fmla="*/ 486728 h 787908"/>
                  <a:gd name="connsiteX18" fmla="*/ 89136 w 239250"/>
                  <a:gd name="connsiteY18" fmla="*/ 545973 h 787908"/>
                  <a:gd name="connsiteX19" fmla="*/ 73230 w 239250"/>
                  <a:gd name="connsiteY19" fmla="*/ 583121 h 787908"/>
                  <a:gd name="connsiteX20" fmla="*/ 73230 w 239250"/>
                  <a:gd name="connsiteY20" fmla="*/ 583216 h 787908"/>
                  <a:gd name="connsiteX21" fmla="*/ 109615 w 239250"/>
                  <a:gd name="connsiteY21" fmla="*/ 600742 h 787908"/>
                  <a:gd name="connsiteX22" fmla="*/ 109615 w 239250"/>
                  <a:gd name="connsiteY22" fmla="*/ 600742 h 787908"/>
                  <a:gd name="connsiteX23" fmla="*/ 238965 w 239250"/>
                  <a:gd name="connsiteY23" fmla="*/ 548831 h 787908"/>
                  <a:gd name="connsiteX24" fmla="*/ 239155 w 239250"/>
                  <a:gd name="connsiteY24" fmla="*/ 549211 h 78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50" h="787908">
                    <a:moveTo>
                      <a:pt x="14270" y="87440"/>
                    </a:moveTo>
                    <a:cubicBezTo>
                      <a:pt x="36273" y="66580"/>
                      <a:pt x="61895" y="37052"/>
                      <a:pt x="91994" y="12954"/>
                    </a:cubicBezTo>
                    <a:moveTo>
                      <a:pt x="239251" y="549307"/>
                    </a:moveTo>
                    <a:lnTo>
                      <a:pt x="239251" y="635603"/>
                    </a:lnTo>
                    <a:lnTo>
                      <a:pt x="85993" y="787908"/>
                    </a:lnTo>
                    <a:cubicBezTo>
                      <a:pt x="-131844" y="356330"/>
                      <a:pt x="118569" y="176879"/>
                      <a:pt x="239251" y="0"/>
                    </a:cubicBezTo>
                    <a:lnTo>
                      <a:pt x="239251" y="201263"/>
                    </a:lnTo>
                    <a:lnTo>
                      <a:pt x="210676" y="173927"/>
                    </a:lnTo>
                    <a:cubicBezTo>
                      <a:pt x="199817" y="163830"/>
                      <a:pt x="182767" y="164402"/>
                      <a:pt x="172576" y="175165"/>
                    </a:cubicBezTo>
                    <a:cubicBezTo>
                      <a:pt x="162098" y="185738"/>
                      <a:pt x="162098" y="202692"/>
                      <a:pt x="172576" y="213265"/>
                    </a:cubicBezTo>
                    <a:lnTo>
                      <a:pt x="239251" y="276511"/>
                    </a:lnTo>
                    <a:lnTo>
                      <a:pt x="239251" y="350234"/>
                    </a:lnTo>
                    <a:lnTo>
                      <a:pt x="101709" y="343757"/>
                    </a:lnTo>
                    <a:cubicBezTo>
                      <a:pt x="86660" y="342995"/>
                      <a:pt x="73897" y="354521"/>
                      <a:pt x="73134" y="369570"/>
                    </a:cubicBezTo>
                    <a:cubicBezTo>
                      <a:pt x="73134" y="369570"/>
                      <a:pt x="73134" y="369570"/>
                      <a:pt x="73134" y="369570"/>
                    </a:cubicBezTo>
                    <a:cubicBezTo>
                      <a:pt x="72087" y="384524"/>
                      <a:pt x="83136" y="397478"/>
                      <a:pt x="98090" y="398717"/>
                    </a:cubicBezTo>
                    <a:lnTo>
                      <a:pt x="239155" y="405289"/>
                    </a:lnTo>
                    <a:lnTo>
                      <a:pt x="239155" y="486728"/>
                    </a:lnTo>
                    <a:lnTo>
                      <a:pt x="89136" y="545973"/>
                    </a:lnTo>
                    <a:cubicBezTo>
                      <a:pt x="74468" y="551783"/>
                      <a:pt x="67324" y="568452"/>
                      <a:pt x="73230" y="583121"/>
                    </a:cubicBezTo>
                    <a:cubicBezTo>
                      <a:pt x="73230" y="583121"/>
                      <a:pt x="73230" y="583121"/>
                      <a:pt x="73230" y="583216"/>
                    </a:cubicBezTo>
                    <a:cubicBezTo>
                      <a:pt x="78468" y="598075"/>
                      <a:pt x="94756" y="605981"/>
                      <a:pt x="109615" y="600742"/>
                    </a:cubicBezTo>
                    <a:cubicBezTo>
                      <a:pt x="109615" y="600742"/>
                      <a:pt x="109615" y="600742"/>
                      <a:pt x="109615" y="600742"/>
                    </a:cubicBezTo>
                    <a:lnTo>
                      <a:pt x="238965" y="548831"/>
                    </a:lnTo>
                    <a:lnTo>
                      <a:pt x="239155" y="549211"/>
                    </a:lnTo>
                    <a:close/>
                  </a:path>
                </a:pathLst>
              </a:custGeom>
              <a:grp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C24129D-B2CD-0254-84FC-410205578224}"/>
                  </a:ext>
                </a:extLst>
              </p:cNvPr>
              <p:cNvSpPr/>
              <p:nvPr/>
            </p:nvSpPr>
            <p:spPr>
              <a:xfrm>
                <a:off x="3324225" y="2700241"/>
                <a:ext cx="1601438" cy="1455705"/>
              </a:xfrm>
              <a:custGeom>
                <a:avLst/>
                <a:gdLst>
                  <a:gd name="connsiteX0" fmla="*/ 1337977 w 1601438"/>
                  <a:gd name="connsiteY0" fmla="*/ 82201 h 1455705"/>
                  <a:gd name="connsiteX1" fmla="*/ 1377315 w 1601438"/>
                  <a:gd name="connsiteY1" fmla="*/ 124206 h 1455705"/>
                  <a:gd name="connsiteX2" fmla="*/ 1400747 w 1601438"/>
                  <a:gd name="connsiteY2" fmla="*/ 126016 h 1455705"/>
                  <a:gd name="connsiteX3" fmla="*/ 1401509 w 1601438"/>
                  <a:gd name="connsiteY3" fmla="*/ 102489 h 1455705"/>
                  <a:gd name="connsiteX4" fmla="*/ 1356836 w 1601438"/>
                  <a:gd name="connsiteY4" fmla="*/ 54864 h 1455705"/>
                  <a:gd name="connsiteX5" fmla="*/ 1410557 w 1601438"/>
                  <a:gd name="connsiteY5" fmla="*/ 0 h 1455705"/>
                  <a:gd name="connsiteX6" fmla="*/ 1601438 w 1601438"/>
                  <a:gd name="connsiteY6" fmla="*/ 0 h 1455705"/>
                  <a:gd name="connsiteX7" fmla="*/ 1601438 w 1601438"/>
                  <a:gd name="connsiteY7" fmla="*/ 437864 h 1455705"/>
                  <a:gd name="connsiteX8" fmla="*/ 1503331 w 1601438"/>
                  <a:gd name="connsiteY8" fmla="*/ 437864 h 1455705"/>
                  <a:gd name="connsiteX9" fmla="*/ 1463802 w 1601438"/>
                  <a:gd name="connsiteY9" fmla="*/ 233553 h 1455705"/>
                  <a:gd name="connsiteX10" fmla="*/ 1180910 w 1601438"/>
                  <a:gd name="connsiteY10" fmla="*/ 1435703 h 1455705"/>
                  <a:gd name="connsiteX11" fmla="*/ 1163765 w 1601438"/>
                  <a:gd name="connsiteY11" fmla="*/ 1455706 h 1455705"/>
                  <a:gd name="connsiteX12" fmla="*/ 437769 w 1601438"/>
                  <a:gd name="connsiteY12" fmla="*/ 1455706 h 1455705"/>
                  <a:gd name="connsiteX13" fmla="*/ 146304 w 1601438"/>
                  <a:gd name="connsiteY13" fmla="*/ 1165289 h 1455705"/>
                  <a:gd name="connsiteX14" fmla="*/ 146304 w 1601438"/>
                  <a:gd name="connsiteY14" fmla="*/ 437579 h 1455705"/>
                  <a:gd name="connsiteX15" fmla="*/ 0 w 1601438"/>
                  <a:gd name="connsiteY15" fmla="*/ 437579 h 1455705"/>
                  <a:gd name="connsiteX16" fmla="*/ 0 w 1601438"/>
                  <a:gd name="connsiteY16" fmla="*/ 95 h 1455705"/>
                  <a:gd name="connsiteX17" fmla="*/ 727901 w 1601438"/>
                  <a:gd name="connsiteY17" fmla="*/ 95 h 1455705"/>
                  <a:gd name="connsiteX18" fmla="*/ 727901 w 1601438"/>
                  <a:gd name="connsiteY18" fmla="*/ 437960 h 1455705"/>
                  <a:gd name="connsiteX19" fmla="*/ 581882 w 1601438"/>
                  <a:gd name="connsiteY19" fmla="*/ 437960 h 1455705"/>
                  <a:gd name="connsiteX20" fmla="*/ 581882 w 1601438"/>
                  <a:gd name="connsiteY20" fmla="*/ 1017937 h 1455705"/>
                  <a:gd name="connsiteX21" fmla="*/ 1019747 w 1601438"/>
                  <a:gd name="connsiteY21" fmla="*/ 1017937 h 1455705"/>
                  <a:gd name="connsiteX22" fmla="*/ 1019747 w 1601438"/>
                  <a:gd name="connsiteY22" fmla="*/ 437483 h 1455705"/>
                  <a:gd name="connsiteX23" fmla="*/ 873728 w 1601438"/>
                  <a:gd name="connsiteY23" fmla="*/ 437483 h 1455705"/>
                  <a:gd name="connsiteX24" fmla="*/ 873728 w 1601438"/>
                  <a:gd name="connsiteY24" fmla="*/ 95 h 1455705"/>
                  <a:gd name="connsiteX25" fmla="*/ 1343025 w 1601438"/>
                  <a:gd name="connsiteY25" fmla="*/ 95 h 1455705"/>
                  <a:gd name="connsiteX26" fmla="*/ 1230535 w 1601438"/>
                  <a:gd name="connsiteY26" fmla="*/ 617411 h 1455705"/>
                  <a:gd name="connsiteX27" fmla="*/ 1308259 w 1601438"/>
                  <a:gd name="connsiteY27" fmla="*/ 542925 h 1455705"/>
                  <a:gd name="connsiteX28" fmla="*/ 1276064 w 1601438"/>
                  <a:gd name="connsiteY28" fmla="*/ 468725 h 1455705"/>
                  <a:gd name="connsiteX29" fmla="*/ 1433417 w 1601438"/>
                  <a:gd name="connsiteY29" fmla="*/ 407765 h 1455705"/>
                  <a:gd name="connsiteX30" fmla="*/ 1443895 w 1601438"/>
                  <a:gd name="connsiteY30" fmla="*/ 384810 h 1455705"/>
                  <a:gd name="connsiteX31" fmla="*/ 1420939 w 1601438"/>
                  <a:gd name="connsiteY31" fmla="*/ 374333 h 1455705"/>
                  <a:gd name="connsiteX32" fmla="*/ 1267778 w 1601438"/>
                  <a:gd name="connsiteY32" fmla="*/ 433673 h 1455705"/>
                  <a:gd name="connsiteX33" fmla="*/ 1261967 w 1601438"/>
                  <a:gd name="connsiteY33" fmla="*/ 321278 h 1455705"/>
                  <a:gd name="connsiteX34" fmla="*/ 1416082 w 1601438"/>
                  <a:gd name="connsiteY34" fmla="*/ 316516 h 1455705"/>
                  <a:gd name="connsiteX35" fmla="*/ 1433417 w 1601438"/>
                  <a:gd name="connsiteY35" fmla="*/ 298704 h 1455705"/>
                  <a:gd name="connsiteX36" fmla="*/ 1415225 w 1601438"/>
                  <a:gd name="connsiteY36" fmla="*/ 281750 h 1455705"/>
                  <a:gd name="connsiteX37" fmla="*/ 1265587 w 1601438"/>
                  <a:gd name="connsiteY37" fmla="*/ 286322 h 1455705"/>
                  <a:gd name="connsiteX38" fmla="*/ 1288542 w 1601438"/>
                  <a:gd name="connsiteY38" fmla="*/ 187452 h 1455705"/>
                  <a:gd name="connsiteX39" fmla="*/ 1394746 w 1601438"/>
                  <a:gd name="connsiteY39" fmla="*/ 222314 h 1455705"/>
                  <a:gd name="connsiteX40" fmla="*/ 1416844 w 1601438"/>
                  <a:gd name="connsiteY40" fmla="*/ 212122 h 1455705"/>
                  <a:gd name="connsiteX41" fmla="*/ 1405985 w 1601438"/>
                  <a:gd name="connsiteY41" fmla="*/ 190405 h 1455705"/>
                  <a:gd name="connsiteX42" fmla="*/ 1300258 w 1601438"/>
                  <a:gd name="connsiteY42" fmla="*/ 155639 h 1455705"/>
                  <a:gd name="connsiteX43" fmla="*/ 1337977 w 1601438"/>
                  <a:gd name="connsiteY43" fmla="*/ 82296 h 1455705"/>
                  <a:gd name="connsiteX44" fmla="*/ 1337977 w 1601438"/>
                  <a:gd name="connsiteY44" fmla="*/ 82296 h 14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01438" h="1455705">
                    <a:moveTo>
                      <a:pt x="1337977" y="82201"/>
                    </a:moveTo>
                    <a:lnTo>
                      <a:pt x="1377315" y="124206"/>
                    </a:lnTo>
                    <a:cubicBezTo>
                      <a:pt x="1383316" y="131159"/>
                      <a:pt x="1393793" y="131921"/>
                      <a:pt x="1400747" y="126016"/>
                    </a:cubicBezTo>
                    <a:cubicBezTo>
                      <a:pt x="1407414" y="119729"/>
                      <a:pt x="1407795" y="109252"/>
                      <a:pt x="1401509" y="102489"/>
                    </a:cubicBezTo>
                    <a:lnTo>
                      <a:pt x="1356836" y="54864"/>
                    </a:lnTo>
                    <a:cubicBezTo>
                      <a:pt x="1372076" y="34195"/>
                      <a:pt x="1390174" y="15716"/>
                      <a:pt x="1410557" y="0"/>
                    </a:cubicBezTo>
                    <a:lnTo>
                      <a:pt x="1601438" y="0"/>
                    </a:lnTo>
                    <a:lnTo>
                      <a:pt x="1601438" y="437864"/>
                    </a:lnTo>
                    <a:lnTo>
                      <a:pt x="1503331" y="437864"/>
                    </a:lnTo>
                    <a:cubicBezTo>
                      <a:pt x="1522381" y="377190"/>
                      <a:pt x="1516856" y="312134"/>
                      <a:pt x="1463802" y="233553"/>
                    </a:cubicBezTo>
                    <a:cubicBezTo>
                      <a:pt x="1609725" y="598361"/>
                      <a:pt x="853631" y="586835"/>
                      <a:pt x="1180910" y="1435703"/>
                    </a:cubicBezTo>
                    <a:lnTo>
                      <a:pt x="1163765" y="1455706"/>
                    </a:lnTo>
                    <a:lnTo>
                      <a:pt x="437769" y="1455706"/>
                    </a:lnTo>
                    <a:lnTo>
                      <a:pt x="146304" y="1165289"/>
                    </a:lnTo>
                    <a:lnTo>
                      <a:pt x="146304" y="437579"/>
                    </a:lnTo>
                    <a:lnTo>
                      <a:pt x="0" y="437579"/>
                    </a:lnTo>
                    <a:lnTo>
                      <a:pt x="0" y="95"/>
                    </a:lnTo>
                    <a:lnTo>
                      <a:pt x="727901" y="95"/>
                    </a:lnTo>
                    <a:lnTo>
                      <a:pt x="727901" y="437960"/>
                    </a:lnTo>
                    <a:lnTo>
                      <a:pt x="581882" y="437960"/>
                    </a:lnTo>
                    <a:lnTo>
                      <a:pt x="581882" y="1017937"/>
                    </a:lnTo>
                    <a:lnTo>
                      <a:pt x="1019747" y="1017937"/>
                    </a:lnTo>
                    <a:lnTo>
                      <a:pt x="1019747" y="437483"/>
                    </a:lnTo>
                    <a:lnTo>
                      <a:pt x="873728" y="437483"/>
                    </a:lnTo>
                    <a:lnTo>
                      <a:pt x="873728" y="95"/>
                    </a:lnTo>
                    <a:lnTo>
                      <a:pt x="1343025" y="95"/>
                    </a:lnTo>
                    <a:cubicBezTo>
                      <a:pt x="1189768" y="114300"/>
                      <a:pt x="1096232" y="410147"/>
                      <a:pt x="1230535" y="617411"/>
                    </a:cubicBezTo>
                    <a:cubicBezTo>
                      <a:pt x="1252538" y="596551"/>
                      <a:pt x="1278160" y="567023"/>
                      <a:pt x="1308259" y="542925"/>
                    </a:cubicBezTo>
                    <a:cubicBezTo>
                      <a:pt x="1294352" y="519684"/>
                      <a:pt x="1283589" y="494729"/>
                      <a:pt x="1276064" y="468725"/>
                    </a:cubicBezTo>
                    <a:lnTo>
                      <a:pt x="1433417" y="407765"/>
                    </a:lnTo>
                    <a:cubicBezTo>
                      <a:pt x="1442657" y="404336"/>
                      <a:pt x="1447324" y="394049"/>
                      <a:pt x="1443895" y="384810"/>
                    </a:cubicBezTo>
                    <a:cubicBezTo>
                      <a:pt x="1440466" y="375571"/>
                      <a:pt x="1430179" y="370904"/>
                      <a:pt x="1420939" y="374333"/>
                    </a:cubicBezTo>
                    <a:lnTo>
                      <a:pt x="1267778" y="433673"/>
                    </a:lnTo>
                    <a:cubicBezTo>
                      <a:pt x="1261110" y="396621"/>
                      <a:pt x="1259110" y="358807"/>
                      <a:pt x="1261967" y="321278"/>
                    </a:cubicBezTo>
                    <a:lnTo>
                      <a:pt x="1416082" y="316516"/>
                    </a:lnTo>
                    <a:cubicBezTo>
                      <a:pt x="1425797" y="316325"/>
                      <a:pt x="1433513" y="308420"/>
                      <a:pt x="1433417" y="298704"/>
                    </a:cubicBezTo>
                    <a:cubicBezTo>
                      <a:pt x="1433036" y="288989"/>
                      <a:pt x="1424940" y="281464"/>
                      <a:pt x="1415225" y="281750"/>
                    </a:cubicBezTo>
                    <a:lnTo>
                      <a:pt x="1265587" y="286322"/>
                    </a:lnTo>
                    <a:cubicBezTo>
                      <a:pt x="1270159" y="252698"/>
                      <a:pt x="1277874" y="219647"/>
                      <a:pt x="1288542" y="187452"/>
                    </a:cubicBezTo>
                    <a:lnTo>
                      <a:pt x="1394746" y="222314"/>
                    </a:lnTo>
                    <a:cubicBezTo>
                      <a:pt x="1403699" y="225552"/>
                      <a:pt x="1413510" y="220980"/>
                      <a:pt x="1416844" y="212122"/>
                    </a:cubicBezTo>
                    <a:cubicBezTo>
                      <a:pt x="1419797" y="203168"/>
                      <a:pt x="1414939" y="193453"/>
                      <a:pt x="1405985" y="190405"/>
                    </a:cubicBezTo>
                    <a:lnTo>
                      <a:pt x="1300258" y="155639"/>
                    </a:lnTo>
                    <a:cubicBezTo>
                      <a:pt x="1310640" y="130112"/>
                      <a:pt x="1323308" y="105537"/>
                      <a:pt x="1337977" y="82296"/>
                    </a:cubicBezTo>
                    <a:lnTo>
                      <a:pt x="1337977" y="82296"/>
                    </a:lnTo>
                    <a:close/>
                  </a:path>
                </a:pathLst>
              </a:custGeom>
              <a:grpFill/>
              <a:ln w="0" cap="flat">
                <a:noFill/>
                <a:prstDash val="solid"/>
                <a:miter/>
              </a:ln>
            </p:spPr>
            <p:txBody>
              <a:bodyPr rtlCol="0" anchor="ctr"/>
              <a:lstStyle/>
              <a:p>
                <a:endParaRPr lang="en-GB"/>
              </a:p>
            </p:txBody>
          </p:sp>
        </p:grpSp>
      </p:grpSp>
      <p:sp>
        <p:nvSpPr>
          <p:cNvPr id="37" name="TextBox 36">
            <a:extLst>
              <a:ext uri="{FF2B5EF4-FFF2-40B4-BE49-F238E27FC236}">
                <a16:creationId xmlns:a16="http://schemas.microsoft.com/office/drawing/2014/main" id="{EF49CF7F-FB50-363E-46E4-6293F0C10BA7}"/>
              </a:ext>
            </a:extLst>
          </p:cNvPr>
          <p:cNvSpPr txBox="1"/>
          <p:nvPr userDrawn="1"/>
        </p:nvSpPr>
        <p:spPr>
          <a:xfrm>
            <a:off x="274320" y="6375028"/>
            <a:ext cx="3028950" cy="215444"/>
          </a:xfrm>
          <a:prstGeom prst="rect">
            <a:avLst/>
          </a:prstGeom>
          <a:noFill/>
        </p:spPr>
        <p:txBody>
          <a:bodyPr wrap="square">
            <a:spAutoFit/>
          </a:bodyPr>
          <a:lstStyle/>
          <a:p>
            <a:r>
              <a:rPr lang="en-US" sz="800" b="0" i="0" u="none" strike="noStrike" kern="0" spc="70">
                <a:solidFill>
                  <a:schemeClr val="bg1"/>
                </a:solidFill>
                <a:effectLst/>
                <a:latin typeface="+mn-lt"/>
                <a:ea typeface="Times New Roman" panose="02020603050405020304" pitchFamily="18" charset="0"/>
                <a:cs typeface="Sofia Pro Light"/>
              </a:rPr>
              <a:t>© UNIVERSITY OF UTAH HEALTH   |   CONFIDENTIAL</a:t>
            </a:r>
            <a:endParaRPr lang="en-US">
              <a:solidFill>
                <a:schemeClr val="bg1"/>
              </a:solidFill>
              <a:latin typeface="+mn-lt"/>
            </a:endParaRPr>
          </a:p>
        </p:txBody>
      </p:sp>
    </p:spTree>
    <p:extLst>
      <p:ext uri="{BB962C8B-B14F-4D97-AF65-F5344CB8AC3E}">
        <p14:creationId xmlns:p14="http://schemas.microsoft.com/office/powerpoint/2010/main" val="10506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 1 Column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6" y="1627632"/>
            <a:ext cx="7927848" cy="4178808"/>
          </a:xfrm>
        </p:spPr>
        <p:txBody>
          <a:bodyPr numCol="1" anchor="ctr" anchorCtr="0">
            <a:noAutofit/>
          </a:bodyPr>
          <a:lstStyle>
            <a:lvl1pPr>
              <a:spcBef>
                <a:spcPts val="2400"/>
              </a:spcBef>
              <a:defRPr sz="1800"/>
            </a:lvl1pPr>
            <a:lvl2pPr>
              <a:spcBef>
                <a:spcPts val="2400"/>
              </a:spcBef>
              <a:defRPr sz="1800"/>
            </a:lvl2pPr>
            <a:lvl3pPr>
              <a:spcBef>
                <a:spcPts val="2400"/>
              </a:spcBef>
              <a:defRPr sz="1800"/>
            </a:lvl3pPr>
            <a:lvl4pPr>
              <a:spcBef>
                <a:spcPts val="2400"/>
              </a:spcBef>
              <a:defRPr sz="1800"/>
            </a:lvl4pPr>
            <a:lvl5pPr>
              <a:spcBef>
                <a:spcPts val="2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0"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0" name="Text Placeholder 22">
            <a:extLst>
              <a:ext uri="{FF2B5EF4-FFF2-40B4-BE49-F238E27FC236}">
                <a16:creationId xmlns:a16="http://schemas.microsoft.com/office/drawing/2014/main" id="{33AEB84E-AEF6-5641-BF01-68258E59AE25}"/>
              </a:ext>
            </a:extLst>
          </p:cNvPr>
          <p:cNvSpPr>
            <a:spLocks noGrp="1"/>
          </p:cNvSpPr>
          <p:nvPr>
            <p:ph type="body" sz="quarter" idx="16" hasCustomPrompt="1"/>
          </p:nvPr>
        </p:nvSpPr>
        <p:spPr>
          <a:xfrm>
            <a:off x="27432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5" name="Text Placeholder 22">
            <a:extLst>
              <a:ext uri="{FF2B5EF4-FFF2-40B4-BE49-F238E27FC236}">
                <a16:creationId xmlns:a16="http://schemas.microsoft.com/office/drawing/2014/main" id="{0C3C0E0C-B82F-4930-2B9B-DD28C7E3D11E}"/>
              </a:ext>
            </a:extLst>
          </p:cNvPr>
          <p:cNvSpPr>
            <a:spLocks noGrp="1"/>
          </p:cNvSpPr>
          <p:nvPr>
            <p:ph type="body" sz="quarter" idx="14" hasCustomPrompt="1"/>
          </p:nvPr>
        </p:nvSpPr>
        <p:spPr>
          <a:xfrm>
            <a:off x="274320" y="6035040"/>
            <a:ext cx="10058400" cy="234765"/>
          </a:xfrm>
        </p:spPr>
        <p:txBody>
          <a:bodyPr anchor="b"/>
          <a:lstStyle>
            <a:lvl1pPr marL="0" indent="0">
              <a:spcBef>
                <a:spcPts val="0"/>
              </a:spcBef>
              <a:buNone/>
              <a:defRPr sz="900"/>
            </a:lvl1pPr>
          </a:lstStyle>
          <a:p>
            <a:pPr lvl="0"/>
            <a:r>
              <a:rPr lang="en-US"/>
              <a:t>Placeholder for a source</a:t>
            </a:r>
          </a:p>
        </p:txBody>
      </p:sp>
      <p:pic>
        <p:nvPicPr>
          <p:cNvPr id="16" name="Graphic 15">
            <a:extLst>
              <a:ext uri="{FF2B5EF4-FFF2-40B4-BE49-F238E27FC236}">
                <a16:creationId xmlns:a16="http://schemas.microsoft.com/office/drawing/2014/main" id="{E14877B0-B980-F288-420F-358722826D5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1B7DFFE0-27CE-8808-AF51-38B986A8AE71}"/>
              </a:ext>
            </a:extLst>
          </p:cNvPr>
          <p:cNvSpPr txBox="1"/>
          <p:nvPr userDrawn="1"/>
        </p:nvSpPr>
        <p:spPr>
          <a:xfrm>
            <a:off x="27432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6833447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920753" y="578735"/>
            <a:ext cx="10661650" cy="549537"/>
          </a:xfrm>
          <a:prstGeom prst="rect">
            <a:avLst/>
          </a:prstGeom>
        </p:spPr>
        <p:txBody>
          <a:bodyPr/>
          <a:lstStyle/>
          <a:p>
            <a:r>
              <a:rPr lang="en-US"/>
              <a:t>Click to edit Master title style</a:t>
            </a:r>
          </a:p>
        </p:txBody>
      </p:sp>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61" eaLnBrk="1" fontAlgn="auto" hangingPunct="1">
              <a:spcBef>
                <a:spcPts val="0"/>
              </a:spcBef>
              <a:spcAft>
                <a:spcPts val="0"/>
              </a:spcAft>
              <a:defRPr/>
            </a:pPr>
            <a:endParaRPr lang="en-US" sz="3840"/>
          </a:p>
        </p:txBody>
      </p:sp>
      <p:sp>
        <p:nvSpPr>
          <p:cNvPr id="5" name="Content Placeholder 2"/>
          <p:cNvSpPr>
            <a:spLocks noGrp="1"/>
          </p:cNvSpPr>
          <p:nvPr>
            <p:ph sz="half" idx="1"/>
          </p:nvPr>
        </p:nvSpPr>
        <p:spPr>
          <a:xfrm>
            <a:off x="920750" y="1762390"/>
            <a:ext cx="5049858" cy="445900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half" idx="15"/>
          </p:nvPr>
        </p:nvSpPr>
        <p:spPr>
          <a:xfrm>
            <a:off x="6532543" y="1762390"/>
            <a:ext cx="5049858" cy="445900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20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4EE5-CFD7-0976-BDFB-619936E717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BD1BF3-8F8A-8212-5D86-11CE1238B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857AB3-12C7-DF83-5962-B9EE62A83389}"/>
              </a:ext>
            </a:extLst>
          </p:cNvPr>
          <p:cNvSpPr>
            <a:spLocks noGrp="1"/>
          </p:cNvSpPr>
          <p:nvPr>
            <p:ph type="dt" sz="half" idx="10"/>
          </p:nvPr>
        </p:nvSpPr>
        <p:spPr/>
        <p:txBody>
          <a:bodyPr/>
          <a:lstStyle/>
          <a:p>
            <a:fld id="{48738E9C-069C-40A7-AE9E-5A8C72554287}" type="datetimeFigureOut">
              <a:rPr lang="en-US" smtClean="0"/>
              <a:t>5/19/2026</a:t>
            </a:fld>
            <a:endParaRPr lang="en-US"/>
          </a:p>
        </p:txBody>
      </p:sp>
      <p:sp>
        <p:nvSpPr>
          <p:cNvPr id="5" name="Footer Placeholder 4">
            <a:extLst>
              <a:ext uri="{FF2B5EF4-FFF2-40B4-BE49-F238E27FC236}">
                <a16:creationId xmlns:a16="http://schemas.microsoft.com/office/drawing/2014/main" id="{899B47D6-D461-4B93-99DD-4B099B82F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7EE00-A328-04D8-60B1-B02EB1715B44}"/>
              </a:ext>
            </a:extLst>
          </p:cNvPr>
          <p:cNvSpPr>
            <a:spLocks noGrp="1"/>
          </p:cNvSpPr>
          <p:nvPr>
            <p:ph type="sldNum" sz="quarter" idx="12"/>
          </p:nvPr>
        </p:nvSpPr>
        <p:spPr/>
        <p:txBody>
          <a:bodyPr/>
          <a:lstStyle/>
          <a:p>
            <a:fld id="{9902AAF7-7323-454A-8A35-C28154C409BD}" type="slidenum">
              <a:rPr lang="en-US" smtClean="0"/>
              <a:t>‹#›</a:t>
            </a:fld>
            <a:endParaRPr lang="en-US"/>
          </a:p>
        </p:txBody>
      </p:sp>
    </p:spTree>
    <p:extLst>
      <p:ext uri="{BB962C8B-B14F-4D97-AF65-F5344CB8AC3E}">
        <p14:creationId xmlns:p14="http://schemas.microsoft.com/office/powerpoint/2010/main" val="1424408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 Title with Image Full Screen">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717B4C1-0823-A6DE-219F-1A0ABD9188C4}"/>
              </a:ext>
            </a:extLst>
          </p:cNvPr>
          <p:cNvSpPr>
            <a:spLocks noGrp="1"/>
          </p:cNvSpPr>
          <p:nvPr>
            <p:ph type="pic" sz="quarter" idx="18" hasCustomPrompt="1"/>
          </p:nvPr>
        </p:nvSpPr>
        <p:spPr>
          <a:xfrm>
            <a:off x="0" y="2"/>
            <a:ext cx="12192000" cy="6857998"/>
          </a:xfrm>
          <a:solidFill>
            <a:schemeClr val="accent5"/>
          </a:solidFill>
        </p:spPr>
        <p:txBody>
          <a:bodyPr tIns="109728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16" name="Text Placeholder 14">
            <a:extLst>
              <a:ext uri="{FF2B5EF4-FFF2-40B4-BE49-F238E27FC236}">
                <a16:creationId xmlns:a16="http://schemas.microsoft.com/office/drawing/2014/main" id="{31984DF6-4245-DD15-D393-82880D6B0E97}"/>
              </a:ext>
            </a:extLst>
          </p:cNvPr>
          <p:cNvSpPr>
            <a:spLocks noGrp="1"/>
          </p:cNvSpPr>
          <p:nvPr>
            <p:ph type="body" sz="quarter" idx="19" hasCustomPrompt="1"/>
          </p:nvPr>
        </p:nvSpPr>
        <p:spPr>
          <a:xfrm>
            <a:off x="365760" y="6473952"/>
            <a:ext cx="2286000" cy="163079"/>
          </a:xfrm>
        </p:spPr>
        <p:txBody>
          <a:bodyPr/>
          <a:lstStyle>
            <a:lvl1pPr marL="0" indent="0">
              <a:buFontTx/>
              <a:buNone/>
              <a:defRPr sz="700" spc="70" baseline="0">
                <a:solidFill>
                  <a:schemeClr val="accent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4" name="Date Placeholder 3">
            <a:extLst>
              <a:ext uri="{FF2B5EF4-FFF2-40B4-BE49-F238E27FC236}">
                <a16:creationId xmlns:a16="http://schemas.microsoft.com/office/drawing/2014/main" id="{2A9C64B0-F892-1F33-E2CC-63B45E538B2A}"/>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1"/>
                </a:solidFill>
              </a:defRPr>
            </a:lvl1pPr>
          </a:lstStyle>
          <a:p>
            <a:r>
              <a:rPr lang="en-US"/>
              <a:t>MONTH 00, YEAR</a:t>
            </a:r>
          </a:p>
        </p:txBody>
      </p:sp>
      <p:sp>
        <p:nvSpPr>
          <p:cNvPr id="5" name="Text Placeholder 22">
            <a:extLst>
              <a:ext uri="{FF2B5EF4-FFF2-40B4-BE49-F238E27FC236}">
                <a16:creationId xmlns:a16="http://schemas.microsoft.com/office/drawing/2014/main" id="{11527F4C-763A-7422-5BD5-FBA830E66B39}"/>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ext Placeholder 13">
            <a:extLst>
              <a:ext uri="{FF2B5EF4-FFF2-40B4-BE49-F238E27FC236}">
                <a16:creationId xmlns:a16="http://schemas.microsoft.com/office/drawing/2014/main" id="{BD78F0E5-378F-FB32-8AB8-492F29E26ADE}"/>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F3F36D49-1FCB-9DE6-807A-F3E160B622F5}"/>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
        <p:nvSpPr>
          <p:cNvPr id="10" name="Text Placeholder 27">
            <a:extLst>
              <a:ext uri="{FF2B5EF4-FFF2-40B4-BE49-F238E27FC236}">
                <a16:creationId xmlns:a16="http://schemas.microsoft.com/office/drawing/2014/main" id="{A9CAA31F-11CE-5EF5-CE9D-7770A57F3D01}"/>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42655945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1600202" y="1582881"/>
            <a:ext cx="8991600" cy="2024671"/>
          </a:xfrm>
        </p:spPr>
        <p:txBody>
          <a:bodyPr wrap="square" anchor="b">
            <a:noAutofit/>
          </a:bodyPr>
          <a:lstStyle>
            <a:lvl1pPr algn="ctr">
              <a:defRPr sz="4800" spc="100" baseline="0">
                <a:solidFill>
                  <a:schemeClr val="accent1"/>
                </a:solidFill>
                <a:latin typeface="+mj-lt"/>
              </a:defRPr>
            </a:lvl1pPr>
          </a:lstStyle>
          <a:p>
            <a:r>
              <a:rPr lang="en-GB"/>
              <a:t>CLICK TO EDIT</a:t>
            </a:r>
            <a:br>
              <a:rPr lang="en-GB"/>
            </a:br>
            <a:r>
              <a:rPr lang="en-GB" err="1"/>
              <a:t>MASTEr</a:t>
            </a:r>
            <a:r>
              <a:rPr lang="en-GB"/>
              <a:t> TITLE STYLE</a:t>
            </a:r>
          </a:p>
        </p:txBody>
      </p:sp>
      <p:sp>
        <p:nvSpPr>
          <p:cNvPr id="6" name="Text Placeholder 22">
            <a:extLst>
              <a:ext uri="{FF2B5EF4-FFF2-40B4-BE49-F238E27FC236}">
                <a16:creationId xmlns:a16="http://schemas.microsoft.com/office/drawing/2014/main" id="{A1C8AEE3-8D47-F68D-279B-E2AA9BCF97AC}"/>
              </a:ext>
            </a:extLst>
          </p:cNvPr>
          <p:cNvSpPr>
            <a:spLocks noGrp="1"/>
          </p:cNvSpPr>
          <p:nvPr>
            <p:ph type="body" sz="quarter" idx="16" hasCustomPrompt="1"/>
          </p:nvPr>
        </p:nvSpPr>
        <p:spPr>
          <a:xfrm>
            <a:off x="36576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pic>
        <p:nvPicPr>
          <p:cNvPr id="11" name="Graphic 10">
            <a:extLst>
              <a:ext uri="{FF2B5EF4-FFF2-40B4-BE49-F238E27FC236}">
                <a16:creationId xmlns:a16="http://schemas.microsoft.com/office/drawing/2014/main" id="{EBB143FC-8E95-C447-46CB-FA545B20CD1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12" name="Text Placeholder 13">
            <a:extLst>
              <a:ext uri="{FF2B5EF4-FFF2-40B4-BE49-F238E27FC236}">
                <a16:creationId xmlns:a16="http://schemas.microsoft.com/office/drawing/2014/main" id="{589B9C40-9213-6DCF-AB88-F5A6BD405E87}"/>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1" b="1" spc="0" baseline="0">
                <a:solidFill>
                  <a:schemeClr val="accent1"/>
                </a:solidFill>
                <a:latin typeface="+mj-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Name of Presenter Here</a:t>
            </a:r>
          </a:p>
        </p:txBody>
      </p:sp>
      <p:sp>
        <p:nvSpPr>
          <p:cNvPr id="13" name="Text Placeholder 13">
            <a:extLst>
              <a:ext uri="{FF2B5EF4-FFF2-40B4-BE49-F238E27FC236}">
                <a16:creationId xmlns:a16="http://schemas.microsoft.com/office/drawing/2014/main" id="{AD994881-6078-63BA-0F02-596032CAE484}"/>
              </a:ext>
            </a:extLst>
          </p:cNvPr>
          <p:cNvSpPr>
            <a:spLocks noGrp="1"/>
          </p:cNvSpPr>
          <p:nvPr>
            <p:ph type="body" sz="quarter" idx="15" hasCustomPrompt="1"/>
          </p:nvPr>
        </p:nvSpPr>
        <p:spPr>
          <a:xfrm>
            <a:off x="365761" y="5498593"/>
            <a:ext cx="6495074" cy="728541"/>
          </a:xfrm>
        </p:spPr>
        <p:txBody>
          <a:bodyPr wrap="none" anchor="t">
            <a:noAutofit/>
          </a:bodyPr>
          <a:lstStyle>
            <a:lvl1pPr marL="0" indent="0">
              <a:spcBef>
                <a:spcPts val="0"/>
              </a:spcBef>
              <a:buNone/>
              <a:defRPr sz="1801" b="0" spc="0" baseline="0">
                <a:solidFill>
                  <a:schemeClr val="accent1"/>
                </a:solidFill>
                <a:latin typeface="+mn-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Title of Presenter Here</a:t>
            </a:r>
          </a:p>
          <a:p>
            <a:pPr lvl="0"/>
            <a:r>
              <a:rPr lang="en-GB"/>
              <a:t>Two Lines</a:t>
            </a:r>
          </a:p>
        </p:txBody>
      </p:sp>
      <p:sp>
        <p:nvSpPr>
          <p:cNvPr id="16" name="Date Placeholder 3">
            <a:extLst>
              <a:ext uri="{FF2B5EF4-FFF2-40B4-BE49-F238E27FC236}">
                <a16:creationId xmlns:a16="http://schemas.microsoft.com/office/drawing/2014/main" id="{E3EA698F-C645-5282-7A77-FA9B4144CB10}"/>
              </a:ext>
            </a:extLst>
          </p:cNvPr>
          <p:cNvSpPr>
            <a:spLocks noGrp="1"/>
          </p:cNvSpPr>
          <p:nvPr>
            <p:ph type="dt" sz="half" idx="2"/>
          </p:nvPr>
        </p:nvSpPr>
        <p:spPr>
          <a:xfrm>
            <a:off x="9220202"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17" name="TextBox 16">
            <a:extLst>
              <a:ext uri="{FF2B5EF4-FFF2-40B4-BE49-F238E27FC236}">
                <a16:creationId xmlns:a16="http://schemas.microsoft.com/office/drawing/2014/main" id="{B588A918-6D3D-FB03-48AA-54F08AEA1099}"/>
              </a:ext>
            </a:extLst>
          </p:cNvPr>
          <p:cNvSpPr txBox="1"/>
          <p:nvPr userDrawn="1"/>
        </p:nvSpPr>
        <p:spPr>
          <a:xfrm>
            <a:off x="36576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30729583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Title with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1BA729-F9E9-32C8-AFE2-61CB4E6A4BBD}"/>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5" name="Title 1">
            <a:extLst>
              <a:ext uri="{FF2B5EF4-FFF2-40B4-BE49-F238E27FC236}">
                <a16:creationId xmlns:a16="http://schemas.microsoft.com/office/drawing/2014/main" id="{7845F200-AD1B-1C5C-3FB1-1812E6DA39E9}"/>
              </a:ext>
            </a:extLst>
          </p:cNvPr>
          <p:cNvSpPr>
            <a:spLocks noGrp="1"/>
          </p:cNvSpPr>
          <p:nvPr>
            <p:ph type="ctrTitle" hasCustomPrompt="1"/>
          </p:nvPr>
        </p:nvSpPr>
        <p:spPr>
          <a:xfrm>
            <a:off x="287364" y="198267"/>
            <a:ext cx="11617275"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6" name="Date Placeholder 3">
            <a:extLst>
              <a:ext uri="{FF2B5EF4-FFF2-40B4-BE49-F238E27FC236}">
                <a16:creationId xmlns:a16="http://schemas.microsoft.com/office/drawing/2014/main" id="{BE396BDA-FB30-78ED-324F-B788B46638AF}"/>
              </a:ext>
            </a:extLst>
          </p:cNvPr>
          <p:cNvSpPr>
            <a:spLocks noGrp="1"/>
          </p:cNvSpPr>
          <p:nvPr>
            <p:ph type="dt" sz="half" idx="2"/>
          </p:nvPr>
        </p:nvSpPr>
        <p:spPr>
          <a:xfrm>
            <a:off x="9220202"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38CA488D-A902-AC22-4B10-898FCEBA5898}"/>
              </a:ext>
            </a:extLst>
          </p:cNvPr>
          <p:cNvSpPr>
            <a:spLocks noGrp="1"/>
          </p:cNvSpPr>
          <p:nvPr>
            <p:ph type="body" sz="quarter" idx="16" hasCustomPrompt="1"/>
          </p:nvPr>
        </p:nvSpPr>
        <p:spPr>
          <a:xfrm>
            <a:off x="36576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A1207B5A-E151-9239-6566-E0F0DC7D78D5}"/>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1" b="1" spc="0" baseline="0">
                <a:solidFill>
                  <a:schemeClr val="accent1"/>
                </a:solidFill>
                <a:latin typeface="+mj-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1C4A9070-E91F-683F-C87A-CA1B7E747B3F}"/>
              </a:ext>
            </a:extLst>
          </p:cNvPr>
          <p:cNvSpPr>
            <a:spLocks noGrp="1"/>
          </p:cNvSpPr>
          <p:nvPr>
            <p:ph type="body" sz="quarter" idx="15" hasCustomPrompt="1"/>
          </p:nvPr>
        </p:nvSpPr>
        <p:spPr>
          <a:xfrm>
            <a:off x="365761" y="5498593"/>
            <a:ext cx="6495074" cy="728541"/>
          </a:xfrm>
        </p:spPr>
        <p:txBody>
          <a:bodyPr wrap="none" anchor="t">
            <a:noAutofit/>
          </a:bodyPr>
          <a:lstStyle>
            <a:lvl1pPr marL="0" indent="0">
              <a:spcBef>
                <a:spcPts val="0"/>
              </a:spcBef>
              <a:buNone/>
              <a:defRPr sz="1801" b="0" spc="0" baseline="0">
                <a:solidFill>
                  <a:schemeClr val="accent1"/>
                </a:solidFill>
                <a:latin typeface="+mn-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Title of Presenter Here</a:t>
            </a:r>
          </a:p>
          <a:p>
            <a:pPr lvl="0"/>
            <a:r>
              <a:rPr lang="en-GB"/>
              <a:t>Two Lines</a:t>
            </a:r>
          </a:p>
        </p:txBody>
      </p:sp>
      <p:pic>
        <p:nvPicPr>
          <p:cNvPr id="10" name="Graphic 9">
            <a:extLst>
              <a:ext uri="{FF2B5EF4-FFF2-40B4-BE49-F238E27FC236}">
                <a16:creationId xmlns:a16="http://schemas.microsoft.com/office/drawing/2014/main" id="{8E2F40E1-5163-31BB-8E79-38A35121244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11" name="TextBox 10">
            <a:extLst>
              <a:ext uri="{FF2B5EF4-FFF2-40B4-BE49-F238E27FC236}">
                <a16:creationId xmlns:a16="http://schemas.microsoft.com/office/drawing/2014/main" id="{F52271D5-5743-C0E1-49EF-15640DA18441}"/>
              </a:ext>
            </a:extLst>
          </p:cNvPr>
          <p:cNvSpPr txBox="1"/>
          <p:nvPr userDrawn="1"/>
        </p:nvSpPr>
        <p:spPr>
          <a:xfrm>
            <a:off x="36576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15648444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Title with Image Full Screen">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C16C92-D868-3F0B-67B0-543A2E289B63}"/>
              </a:ext>
            </a:extLst>
          </p:cNvPr>
          <p:cNvSpPr>
            <a:spLocks noGrp="1"/>
          </p:cNvSpPr>
          <p:nvPr>
            <p:ph type="pic" sz="quarter" idx="17" hasCustomPrompt="1"/>
          </p:nvPr>
        </p:nvSpPr>
        <p:spPr>
          <a:xfrm>
            <a:off x="0" y="0"/>
            <a:ext cx="12192000" cy="6858000"/>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5"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18" name="Text Placeholder 27">
            <a:extLst>
              <a:ext uri="{FF2B5EF4-FFF2-40B4-BE49-F238E27FC236}">
                <a16:creationId xmlns:a16="http://schemas.microsoft.com/office/drawing/2014/main" id="{2C88B9C6-7E7C-ABC8-61BF-669D4F26D523}"/>
              </a:ext>
            </a:extLst>
          </p:cNvPr>
          <p:cNvSpPr>
            <a:spLocks noGrp="1" noChangeAspect="1"/>
          </p:cNvSpPr>
          <p:nvPr>
            <p:ph type="body" sz="quarter" idx="20" hasCustomPrompt="1"/>
          </p:nvPr>
        </p:nvSpPr>
        <p:spPr>
          <a:xfrm>
            <a:off x="9601201" y="5242562"/>
            <a:ext cx="2099131" cy="565853"/>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lvl1pPr>
            <a:lvl2pPr marL="457206" indent="0">
              <a:buNone/>
              <a:defRPr/>
            </a:lvl2pPr>
            <a:lvl3pPr marL="914411" indent="0">
              <a:buNone/>
              <a:defRPr/>
            </a:lvl3pPr>
            <a:lvl4pPr marL="1371617" indent="0">
              <a:buNone/>
              <a:defRPr/>
            </a:lvl4pPr>
            <a:lvl5pPr marL="1828823" indent="0">
              <a:buNone/>
              <a:defRPr/>
            </a:lvl5pPr>
          </a:lstStyle>
          <a:p>
            <a:pPr lvl="0"/>
            <a:r>
              <a:rPr lang="en-US"/>
              <a:t> </a:t>
            </a:r>
          </a:p>
        </p:txBody>
      </p:sp>
      <p:sp>
        <p:nvSpPr>
          <p:cNvPr id="3" name="Text Placeholder 14">
            <a:extLst>
              <a:ext uri="{FF2B5EF4-FFF2-40B4-BE49-F238E27FC236}">
                <a16:creationId xmlns:a16="http://schemas.microsoft.com/office/drawing/2014/main" id="{2913C8E3-0AF4-E2D2-771A-4CF5F4D8C975}"/>
              </a:ext>
            </a:extLst>
          </p:cNvPr>
          <p:cNvSpPr>
            <a:spLocks noGrp="1"/>
          </p:cNvSpPr>
          <p:nvPr>
            <p:ph type="body" sz="quarter" idx="19" hasCustomPrompt="1"/>
          </p:nvPr>
        </p:nvSpPr>
        <p:spPr>
          <a:xfrm>
            <a:off x="365761" y="6473953"/>
            <a:ext cx="2286000" cy="163079"/>
          </a:xfrm>
        </p:spPr>
        <p:txBody>
          <a:bodyPr/>
          <a:lstStyle>
            <a:lvl1pPr marL="0" indent="0">
              <a:buFontTx/>
              <a:buNone/>
              <a:defRPr sz="700" spc="69" baseline="0">
                <a:solidFill>
                  <a:schemeClr val="bg1"/>
                </a:solidFill>
              </a:defRPr>
            </a:lvl1pPr>
            <a:lvl2pPr marL="457206" indent="0">
              <a:buFontTx/>
              <a:buNone/>
              <a:defRPr sz="800"/>
            </a:lvl2pPr>
            <a:lvl3pPr marL="914411" indent="0">
              <a:buFontTx/>
              <a:buNone/>
              <a:defRPr sz="800"/>
            </a:lvl3pPr>
            <a:lvl4pPr marL="1371617" indent="0">
              <a:buFontTx/>
              <a:buNone/>
              <a:defRPr sz="800"/>
            </a:lvl4pPr>
            <a:lvl5pPr marL="1828823" indent="0">
              <a:buFontTx/>
              <a:buNone/>
              <a:defRPr sz="800"/>
            </a:lvl5pPr>
          </a:lstStyle>
          <a:p>
            <a:pPr lvl="0"/>
            <a:r>
              <a:rPr lang="en-US"/>
              <a:t>© UNIVERSITY OF UTAH HEALTH</a:t>
            </a:r>
          </a:p>
        </p:txBody>
      </p:sp>
      <p:sp>
        <p:nvSpPr>
          <p:cNvPr id="5" name="Date Placeholder 3">
            <a:extLst>
              <a:ext uri="{FF2B5EF4-FFF2-40B4-BE49-F238E27FC236}">
                <a16:creationId xmlns:a16="http://schemas.microsoft.com/office/drawing/2014/main" id="{9D37CDBC-8721-8A03-52F3-8DDA4E03F033}"/>
              </a:ext>
            </a:extLst>
          </p:cNvPr>
          <p:cNvSpPr>
            <a:spLocks noGrp="1"/>
          </p:cNvSpPr>
          <p:nvPr>
            <p:ph type="dt" sz="half" idx="2"/>
          </p:nvPr>
        </p:nvSpPr>
        <p:spPr>
          <a:xfrm>
            <a:off x="9220202" y="6400801"/>
            <a:ext cx="2581200" cy="236231"/>
          </a:xfrm>
          <a:prstGeom prst="rect">
            <a:avLst/>
          </a:prstGeom>
        </p:spPr>
        <p:txBody>
          <a:bodyPr vert="horz" lIns="91440" tIns="45720" rIns="91440" bIns="45720" rtlCol="0" anchor="t"/>
          <a:lstStyle>
            <a:lvl1pPr algn="r">
              <a:defRPr lang="en-US" sz="1200" b="0" smtClean="0">
                <a:solidFill>
                  <a:schemeClr val="bg1"/>
                </a:solidFill>
              </a:defRPr>
            </a:lvl1pPr>
          </a:lstStyle>
          <a:p>
            <a:r>
              <a:rPr lang="en-US"/>
              <a:t>MONTH 00, YEAR</a:t>
            </a:r>
          </a:p>
        </p:txBody>
      </p:sp>
      <p:sp>
        <p:nvSpPr>
          <p:cNvPr id="6" name="Text Placeholder 22">
            <a:extLst>
              <a:ext uri="{FF2B5EF4-FFF2-40B4-BE49-F238E27FC236}">
                <a16:creationId xmlns:a16="http://schemas.microsoft.com/office/drawing/2014/main" id="{E5B90C9C-239F-1605-BE3C-33FB5B6948F1}"/>
              </a:ext>
            </a:extLst>
          </p:cNvPr>
          <p:cNvSpPr>
            <a:spLocks noGrp="1"/>
          </p:cNvSpPr>
          <p:nvPr>
            <p:ph type="body" sz="quarter" idx="16" hasCustomPrompt="1"/>
          </p:nvPr>
        </p:nvSpPr>
        <p:spPr>
          <a:xfrm>
            <a:off x="365761"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10" name="Text Placeholder 13">
            <a:extLst>
              <a:ext uri="{FF2B5EF4-FFF2-40B4-BE49-F238E27FC236}">
                <a16:creationId xmlns:a16="http://schemas.microsoft.com/office/drawing/2014/main" id="{13D952AE-D826-6342-D8FC-27E53D9496D1}"/>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1" b="1" spc="0" baseline="0">
                <a:solidFill>
                  <a:schemeClr val="bg1"/>
                </a:solidFill>
                <a:latin typeface="+mj-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Name of Presenter Here</a:t>
            </a:r>
          </a:p>
        </p:txBody>
      </p:sp>
      <p:sp>
        <p:nvSpPr>
          <p:cNvPr id="11" name="Text Placeholder 13">
            <a:extLst>
              <a:ext uri="{FF2B5EF4-FFF2-40B4-BE49-F238E27FC236}">
                <a16:creationId xmlns:a16="http://schemas.microsoft.com/office/drawing/2014/main" id="{316D5A34-F469-F492-F0EF-387F741B430E}"/>
              </a:ext>
            </a:extLst>
          </p:cNvPr>
          <p:cNvSpPr>
            <a:spLocks noGrp="1"/>
          </p:cNvSpPr>
          <p:nvPr>
            <p:ph type="body" sz="quarter" idx="15" hasCustomPrompt="1"/>
          </p:nvPr>
        </p:nvSpPr>
        <p:spPr>
          <a:xfrm>
            <a:off x="365761" y="5498593"/>
            <a:ext cx="6495074" cy="728541"/>
          </a:xfrm>
        </p:spPr>
        <p:txBody>
          <a:bodyPr wrap="none" anchor="t">
            <a:noAutofit/>
          </a:bodyPr>
          <a:lstStyle>
            <a:lvl1pPr marL="0" indent="0">
              <a:spcBef>
                <a:spcPts val="0"/>
              </a:spcBef>
              <a:buNone/>
              <a:defRPr sz="1801" b="0" spc="0" baseline="0">
                <a:solidFill>
                  <a:schemeClr val="bg1"/>
                </a:solidFill>
                <a:latin typeface="+mn-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Title of Presenter Here</a:t>
            </a:r>
          </a:p>
          <a:p>
            <a:pPr lvl="0"/>
            <a:r>
              <a:rPr lang="en-GB"/>
              <a:t>Two Lines</a:t>
            </a:r>
          </a:p>
        </p:txBody>
      </p:sp>
    </p:spTree>
    <p:extLst>
      <p:ext uri="{BB962C8B-B14F-4D97-AF65-F5344CB8AC3E}">
        <p14:creationId xmlns:p14="http://schemas.microsoft.com/office/powerpoint/2010/main" val="9090361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d Title with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772C53F0-83E3-0A16-52F7-E093E1DF9FAA}"/>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5"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5" name="Text Placeholder 22">
            <a:extLst>
              <a:ext uri="{FF2B5EF4-FFF2-40B4-BE49-F238E27FC236}">
                <a16:creationId xmlns:a16="http://schemas.microsoft.com/office/drawing/2014/main" id="{2A20CEFD-DDDC-5826-48DF-F1463BC68CEC}"/>
              </a:ext>
            </a:extLst>
          </p:cNvPr>
          <p:cNvSpPr>
            <a:spLocks noGrp="1"/>
          </p:cNvSpPr>
          <p:nvPr>
            <p:ph type="body" sz="quarter" idx="16" hasCustomPrompt="1"/>
          </p:nvPr>
        </p:nvSpPr>
        <p:spPr>
          <a:xfrm>
            <a:off x="36576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ext Placeholder 13">
            <a:extLst>
              <a:ext uri="{FF2B5EF4-FFF2-40B4-BE49-F238E27FC236}">
                <a16:creationId xmlns:a16="http://schemas.microsoft.com/office/drawing/2014/main" id="{5300996D-BD1E-713B-EB1F-1676792D253E}"/>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1" b="1" spc="0" baseline="0">
                <a:solidFill>
                  <a:schemeClr val="accent1"/>
                </a:solidFill>
                <a:latin typeface="+mj-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A3FF4F30-BDDF-EDA3-7322-4607C36A5E7D}"/>
              </a:ext>
            </a:extLst>
          </p:cNvPr>
          <p:cNvSpPr>
            <a:spLocks noGrp="1"/>
          </p:cNvSpPr>
          <p:nvPr>
            <p:ph type="body" sz="quarter" idx="15" hasCustomPrompt="1"/>
          </p:nvPr>
        </p:nvSpPr>
        <p:spPr>
          <a:xfrm>
            <a:off x="365761" y="5498593"/>
            <a:ext cx="6495074" cy="728541"/>
          </a:xfrm>
        </p:spPr>
        <p:txBody>
          <a:bodyPr wrap="none" anchor="t">
            <a:noAutofit/>
          </a:bodyPr>
          <a:lstStyle>
            <a:lvl1pPr marL="0" indent="0">
              <a:spcBef>
                <a:spcPts val="0"/>
              </a:spcBef>
              <a:buNone/>
              <a:defRPr sz="1801" b="0" spc="0" baseline="0">
                <a:solidFill>
                  <a:schemeClr val="accent1"/>
                </a:solidFill>
                <a:latin typeface="+mn-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Title of Presenter Here</a:t>
            </a:r>
          </a:p>
          <a:p>
            <a:pPr lvl="0"/>
            <a:r>
              <a:rPr lang="en-GB"/>
              <a:t>Two Lines</a:t>
            </a:r>
          </a:p>
        </p:txBody>
      </p:sp>
      <p:pic>
        <p:nvPicPr>
          <p:cNvPr id="8" name="Graphic 7">
            <a:extLst>
              <a:ext uri="{FF2B5EF4-FFF2-40B4-BE49-F238E27FC236}">
                <a16:creationId xmlns:a16="http://schemas.microsoft.com/office/drawing/2014/main" id="{358F7FEC-7459-ECD1-BFFD-787C5DCE38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9" name="TextBox 8">
            <a:extLst>
              <a:ext uri="{FF2B5EF4-FFF2-40B4-BE49-F238E27FC236}">
                <a16:creationId xmlns:a16="http://schemas.microsoft.com/office/drawing/2014/main" id="{3BE35008-8BFB-32A4-47CA-58985E334369}"/>
              </a:ext>
            </a:extLst>
          </p:cNvPr>
          <p:cNvSpPr txBox="1"/>
          <p:nvPr userDrawn="1"/>
        </p:nvSpPr>
        <p:spPr>
          <a:xfrm>
            <a:off x="36576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
        <p:nvSpPr>
          <p:cNvPr id="11" name="Date Placeholder 3">
            <a:extLst>
              <a:ext uri="{FF2B5EF4-FFF2-40B4-BE49-F238E27FC236}">
                <a16:creationId xmlns:a16="http://schemas.microsoft.com/office/drawing/2014/main" id="{C5752AA3-DFE0-8CAF-3EDA-82FEAA870252}"/>
              </a:ext>
            </a:extLst>
          </p:cNvPr>
          <p:cNvSpPr>
            <a:spLocks noGrp="1"/>
          </p:cNvSpPr>
          <p:nvPr>
            <p:ph type="dt" sz="half" idx="2"/>
          </p:nvPr>
        </p:nvSpPr>
        <p:spPr>
          <a:xfrm>
            <a:off x="9220202"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9312393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d Title with Image Full Screen">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717B4C1-0823-A6DE-219F-1A0ABD9188C4}"/>
              </a:ext>
            </a:extLst>
          </p:cNvPr>
          <p:cNvSpPr>
            <a:spLocks noGrp="1"/>
          </p:cNvSpPr>
          <p:nvPr>
            <p:ph type="pic" sz="quarter" idx="18" hasCustomPrompt="1"/>
          </p:nvPr>
        </p:nvSpPr>
        <p:spPr>
          <a:xfrm>
            <a:off x="0" y="2"/>
            <a:ext cx="12192000" cy="6857998"/>
          </a:xfrm>
          <a:solidFill>
            <a:schemeClr val="accent5"/>
          </a:solidFill>
        </p:spPr>
        <p:txBody>
          <a:bodyPr tIns="109728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5"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16" name="Text Placeholder 14">
            <a:extLst>
              <a:ext uri="{FF2B5EF4-FFF2-40B4-BE49-F238E27FC236}">
                <a16:creationId xmlns:a16="http://schemas.microsoft.com/office/drawing/2014/main" id="{31984DF6-4245-DD15-D393-82880D6B0E97}"/>
              </a:ext>
            </a:extLst>
          </p:cNvPr>
          <p:cNvSpPr>
            <a:spLocks noGrp="1"/>
          </p:cNvSpPr>
          <p:nvPr>
            <p:ph type="body" sz="quarter" idx="19" hasCustomPrompt="1"/>
          </p:nvPr>
        </p:nvSpPr>
        <p:spPr>
          <a:xfrm>
            <a:off x="365761" y="6473953"/>
            <a:ext cx="2286000" cy="163079"/>
          </a:xfrm>
        </p:spPr>
        <p:txBody>
          <a:bodyPr/>
          <a:lstStyle>
            <a:lvl1pPr marL="0" indent="0">
              <a:buFontTx/>
              <a:buNone/>
              <a:defRPr sz="700" spc="69" baseline="0">
                <a:solidFill>
                  <a:schemeClr val="accent1"/>
                </a:solidFill>
              </a:defRPr>
            </a:lvl1pPr>
            <a:lvl2pPr marL="457206" indent="0">
              <a:buFontTx/>
              <a:buNone/>
              <a:defRPr sz="800"/>
            </a:lvl2pPr>
            <a:lvl3pPr marL="914411" indent="0">
              <a:buFontTx/>
              <a:buNone/>
              <a:defRPr sz="800"/>
            </a:lvl3pPr>
            <a:lvl4pPr marL="1371617" indent="0">
              <a:buFontTx/>
              <a:buNone/>
              <a:defRPr sz="800"/>
            </a:lvl4pPr>
            <a:lvl5pPr marL="1828823" indent="0">
              <a:buFontTx/>
              <a:buNone/>
              <a:defRPr sz="800"/>
            </a:lvl5pPr>
          </a:lstStyle>
          <a:p>
            <a:pPr lvl="0"/>
            <a:r>
              <a:rPr lang="en-US"/>
              <a:t>© UNIVERSITY OF UTAH HEALTH</a:t>
            </a:r>
          </a:p>
        </p:txBody>
      </p:sp>
      <p:sp>
        <p:nvSpPr>
          <p:cNvPr id="4" name="Date Placeholder 3">
            <a:extLst>
              <a:ext uri="{FF2B5EF4-FFF2-40B4-BE49-F238E27FC236}">
                <a16:creationId xmlns:a16="http://schemas.microsoft.com/office/drawing/2014/main" id="{2A9C64B0-F892-1F33-E2CC-63B45E538B2A}"/>
              </a:ext>
            </a:extLst>
          </p:cNvPr>
          <p:cNvSpPr>
            <a:spLocks noGrp="1"/>
          </p:cNvSpPr>
          <p:nvPr>
            <p:ph type="dt" sz="half" idx="2"/>
          </p:nvPr>
        </p:nvSpPr>
        <p:spPr>
          <a:xfrm>
            <a:off x="9220202" y="6400801"/>
            <a:ext cx="2581200" cy="236231"/>
          </a:xfrm>
          <a:prstGeom prst="rect">
            <a:avLst/>
          </a:prstGeom>
        </p:spPr>
        <p:txBody>
          <a:bodyPr vert="horz" lIns="91440" tIns="45720" rIns="91440" bIns="45720" rtlCol="0" anchor="t"/>
          <a:lstStyle>
            <a:lvl1pPr algn="r">
              <a:defRPr lang="en-US" sz="1200" b="0" smtClean="0">
                <a:solidFill>
                  <a:schemeClr val="accent1"/>
                </a:solidFill>
              </a:defRPr>
            </a:lvl1pPr>
          </a:lstStyle>
          <a:p>
            <a:r>
              <a:rPr lang="en-US"/>
              <a:t>MONTH 00, YEAR</a:t>
            </a:r>
          </a:p>
        </p:txBody>
      </p:sp>
      <p:sp>
        <p:nvSpPr>
          <p:cNvPr id="5" name="Text Placeholder 22">
            <a:extLst>
              <a:ext uri="{FF2B5EF4-FFF2-40B4-BE49-F238E27FC236}">
                <a16:creationId xmlns:a16="http://schemas.microsoft.com/office/drawing/2014/main" id="{11527F4C-763A-7422-5BD5-FBA830E66B39}"/>
              </a:ext>
            </a:extLst>
          </p:cNvPr>
          <p:cNvSpPr>
            <a:spLocks noGrp="1"/>
          </p:cNvSpPr>
          <p:nvPr>
            <p:ph type="body" sz="quarter" idx="16" hasCustomPrompt="1"/>
          </p:nvPr>
        </p:nvSpPr>
        <p:spPr>
          <a:xfrm>
            <a:off x="36576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ext Placeholder 13">
            <a:extLst>
              <a:ext uri="{FF2B5EF4-FFF2-40B4-BE49-F238E27FC236}">
                <a16:creationId xmlns:a16="http://schemas.microsoft.com/office/drawing/2014/main" id="{BD78F0E5-378F-FB32-8AB8-492F29E26ADE}"/>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1" b="1" spc="0" baseline="0">
                <a:solidFill>
                  <a:schemeClr val="accent1"/>
                </a:solidFill>
                <a:latin typeface="+mj-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F3F36D49-1FCB-9DE6-807A-F3E160B622F5}"/>
              </a:ext>
            </a:extLst>
          </p:cNvPr>
          <p:cNvSpPr>
            <a:spLocks noGrp="1"/>
          </p:cNvSpPr>
          <p:nvPr>
            <p:ph type="body" sz="quarter" idx="15" hasCustomPrompt="1"/>
          </p:nvPr>
        </p:nvSpPr>
        <p:spPr>
          <a:xfrm>
            <a:off x="365761" y="5498593"/>
            <a:ext cx="6495074" cy="728541"/>
          </a:xfrm>
        </p:spPr>
        <p:txBody>
          <a:bodyPr wrap="none" anchor="t">
            <a:noAutofit/>
          </a:bodyPr>
          <a:lstStyle>
            <a:lvl1pPr marL="0" indent="0">
              <a:spcBef>
                <a:spcPts val="0"/>
              </a:spcBef>
              <a:buNone/>
              <a:defRPr sz="1801" b="0" spc="0" baseline="0">
                <a:solidFill>
                  <a:schemeClr val="accent1"/>
                </a:solidFill>
                <a:latin typeface="+mn-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Title of Presenter Here</a:t>
            </a:r>
          </a:p>
          <a:p>
            <a:pPr lvl="0"/>
            <a:r>
              <a:rPr lang="en-GB"/>
              <a:t>Two Lines</a:t>
            </a:r>
          </a:p>
        </p:txBody>
      </p:sp>
      <p:sp>
        <p:nvSpPr>
          <p:cNvPr id="10" name="Text Placeholder 27">
            <a:extLst>
              <a:ext uri="{FF2B5EF4-FFF2-40B4-BE49-F238E27FC236}">
                <a16:creationId xmlns:a16="http://schemas.microsoft.com/office/drawing/2014/main" id="{A9CAA31F-11CE-5EF5-CE9D-7770A57F3D01}"/>
              </a:ext>
            </a:extLst>
          </p:cNvPr>
          <p:cNvSpPr>
            <a:spLocks noGrp="1" noChangeAspect="1"/>
          </p:cNvSpPr>
          <p:nvPr>
            <p:ph type="body" sz="quarter" idx="20" hasCustomPrompt="1"/>
          </p:nvPr>
        </p:nvSpPr>
        <p:spPr>
          <a:xfrm>
            <a:off x="9601201" y="5242562"/>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6" indent="0">
              <a:buNone/>
              <a:defRPr/>
            </a:lvl2pPr>
            <a:lvl3pPr marL="914411" indent="0">
              <a:buNone/>
              <a:defRPr/>
            </a:lvl3pPr>
            <a:lvl4pPr marL="1371617" indent="0">
              <a:buNone/>
              <a:defRPr/>
            </a:lvl4pPr>
            <a:lvl5pPr marL="1828823" indent="0">
              <a:buNone/>
              <a:defRPr/>
            </a:lvl5pPr>
          </a:lstStyle>
          <a:p>
            <a:pPr lvl="0"/>
            <a:r>
              <a:rPr lang="en-US"/>
              <a:t> </a:t>
            </a:r>
          </a:p>
        </p:txBody>
      </p:sp>
    </p:spTree>
    <p:extLst>
      <p:ext uri="{BB962C8B-B14F-4D97-AF65-F5344CB8AC3E}">
        <p14:creationId xmlns:p14="http://schemas.microsoft.com/office/powerpoint/2010/main" val="29172356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Title with Video">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1726"/>
            <a:ext cx="12192000" cy="4946904"/>
          </a:xfrm>
          <a:solidFill>
            <a:schemeClr val="accent5"/>
          </a:solidFill>
        </p:spPr>
        <p:txBody>
          <a:bodyPr tIns="292608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5"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4" name="Text Placeholder 22">
            <a:extLst>
              <a:ext uri="{FF2B5EF4-FFF2-40B4-BE49-F238E27FC236}">
                <a16:creationId xmlns:a16="http://schemas.microsoft.com/office/drawing/2014/main" id="{F7F3EDA9-5C35-23BF-5A55-3A2782B53629}"/>
              </a:ext>
            </a:extLst>
          </p:cNvPr>
          <p:cNvSpPr>
            <a:spLocks noGrp="1"/>
          </p:cNvSpPr>
          <p:nvPr>
            <p:ph type="body" sz="quarter" idx="16" hasCustomPrompt="1"/>
          </p:nvPr>
        </p:nvSpPr>
        <p:spPr>
          <a:xfrm>
            <a:off x="36576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 name="Text Placeholder 13">
            <a:extLst>
              <a:ext uri="{FF2B5EF4-FFF2-40B4-BE49-F238E27FC236}">
                <a16:creationId xmlns:a16="http://schemas.microsoft.com/office/drawing/2014/main" id="{4947799D-1942-558B-99EB-945BCA1F1AC8}"/>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1" b="1" spc="0" baseline="0">
                <a:solidFill>
                  <a:schemeClr val="accent1"/>
                </a:solidFill>
                <a:latin typeface="+mj-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Name of Presenter Here</a:t>
            </a:r>
          </a:p>
        </p:txBody>
      </p:sp>
      <p:sp>
        <p:nvSpPr>
          <p:cNvPr id="6" name="Text Placeholder 13">
            <a:extLst>
              <a:ext uri="{FF2B5EF4-FFF2-40B4-BE49-F238E27FC236}">
                <a16:creationId xmlns:a16="http://schemas.microsoft.com/office/drawing/2014/main" id="{25B2956C-47C4-A12C-136C-5DD9FEAFBA3B}"/>
              </a:ext>
            </a:extLst>
          </p:cNvPr>
          <p:cNvSpPr>
            <a:spLocks noGrp="1"/>
          </p:cNvSpPr>
          <p:nvPr>
            <p:ph type="body" sz="quarter" idx="15" hasCustomPrompt="1"/>
          </p:nvPr>
        </p:nvSpPr>
        <p:spPr>
          <a:xfrm>
            <a:off x="365761" y="5498593"/>
            <a:ext cx="6495074" cy="728541"/>
          </a:xfrm>
        </p:spPr>
        <p:txBody>
          <a:bodyPr wrap="none" anchor="t">
            <a:noAutofit/>
          </a:bodyPr>
          <a:lstStyle>
            <a:lvl1pPr marL="0" indent="0">
              <a:spcBef>
                <a:spcPts val="0"/>
              </a:spcBef>
              <a:buNone/>
              <a:defRPr sz="1801" b="0" spc="0" baseline="0">
                <a:solidFill>
                  <a:schemeClr val="accent1"/>
                </a:solidFill>
                <a:latin typeface="+mn-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Title of Presenter Here</a:t>
            </a:r>
          </a:p>
          <a:p>
            <a:pPr lvl="0"/>
            <a:r>
              <a:rPr lang="en-GB"/>
              <a:t>Two Lines</a:t>
            </a:r>
          </a:p>
        </p:txBody>
      </p:sp>
      <p:pic>
        <p:nvPicPr>
          <p:cNvPr id="7" name="Graphic 6">
            <a:extLst>
              <a:ext uri="{FF2B5EF4-FFF2-40B4-BE49-F238E27FC236}">
                <a16:creationId xmlns:a16="http://schemas.microsoft.com/office/drawing/2014/main" id="{AEFEF6C3-0E50-4F5E-86BB-B9167E4BC4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8" name="TextBox 7">
            <a:extLst>
              <a:ext uri="{FF2B5EF4-FFF2-40B4-BE49-F238E27FC236}">
                <a16:creationId xmlns:a16="http://schemas.microsoft.com/office/drawing/2014/main" id="{CDC96A9A-3956-C263-F399-77398BC813AD}"/>
              </a:ext>
            </a:extLst>
          </p:cNvPr>
          <p:cNvSpPr txBox="1"/>
          <p:nvPr userDrawn="1"/>
        </p:nvSpPr>
        <p:spPr>
          <a:xfrm>
            <a:off x="36576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
        <p:nvSpPr>
          <p:cNvPr id="9" name="Date Placeholder 3">
            <a:extLst>
              <a:ext uri="{FF2B5EF4-FFF2-40B4-BE49-F238E27FC236}">
                <a16:creationId xmlns:a16="http://schemas.microsoft.com/office/drawing/2014/main" id="{8146C5B0-F79C-D498-8A0C-8DBD25150F3D}"/>
              </a:ext>
            </a:extLst>
          </p:cNvPr>
          <p:cNvSpPr>
            <a:spLocks noGrp="1"/>
          </p:cNvSpPr>
          <p:nvPr>
            <p:ph type="dt" sz="half" idx="2"/>
          </p:nvPr>
        </p:nvSpPr>
        <p:spPr>
          <a:xfrm>
            <a:off x="9220202"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20152709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 Title with Video Full Screen">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6910"/>
            <a:ext cx="12192000" cy="6857999"/>
          </a:xfrm>
          <a:solidFill>
            <a:schemeClr val="accent5"/>
          </a:solidFill>
        </p:spPr>
        <p:txBody>
          <a:bodyPr tIns="365760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5"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3" name="Text Placeholder 27">
            <a:extLst>
              <a:ext uri="{FF2B5EF4-FFF2-40B4-BE49-F238E27FC236}">
                <a16:creationId xmlns:a16="http://schemas.microsoft.com/office/drawing/2014/main" id="{36538920-4DF5-70C2-4EB6-001BBF9E53E3}"/>
              </a:ext>
            </a:extLst>
          </p:cNvPr>
          <p:cNvSpPr>
            <a:spLocks noGrp="1" noChangeAspect="1"/>
          </p:cNvSpPr>
          <p:nvPr>
            <p:ph type="body" sz="quarter" idx="20" hasCustomPrompt="1"/>
          </p:nvPr>
        </p:nvSpPr>
        <p:spPr>
          <a:xfrm>
            <a:off x="9601201" y="5242562"/>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6" indent="0">
              <a:buNone/>
              <a:defRPr/>
            </a:lvl2pPr>
            <a:lvl3pPr marL="914411" indent="0">
              <a:buNone/>
              <a:defRPr/>
            </a:lvl3pPr>
            <a:lvl4pPr marL="1371617" indent="0">
              <a:buNone/>
              <a:defRPr/>
            </a:lvl4pPr>
            <a:lvl5pPr marL="1828823" indent="0">
              <a:buNone/>
              <a:defRPr/>
            </a:lvl5pPr>
          </a:lstStyle>
          <a:p>
            <a:pPr lvl="0"/>
            <a:r>
              <a:rPr lang="en-US"/>
              <a:t> </a:t>
            </a:r>
          </a:p>
        </p:txBody>
      </p:sp>
      <p:sp>
        <p:nvSpPr>
          <p:cNvPr id="4" name="Text Placeholder 14">
            <a:extLst>
              <a:ext uri="{FF2B5EF4-FFF2-40B4-BE49-F238E27FC236}">
                <a16:creationId xmlns:a16="http://schemas.microsoft.com/office/drawing/2014/main" id="{246EDEEE-A2DF-A8EF-242F-815A677269AF}"/>
              </a:ext>
            </a:extLst>
          </p:cNvPr>
          <p:cNvSpPr>
            <a:spLocks noGrp="1"/>
          </p:cNvSpPr>
          <p:nvPr>
            <p:ph type="body" sz="quarter" idx="19" hasCustomPrompt="1"/>
          </p:nvPr>
        </p:nvSpPr>
        <p:spPr>
          <a:xfrm>
            <a:off x="365761" y="6473953"/>
            <a:ext cx="2286000" cy="163079"/>
          </a:xfrm>
        </p:spPr>
        <p:txBody>
          <a:bodyPr/>
          <a:lstStyle>
            <a:lvl1pPr marL="0" indent="0">
              <a:buFontTx/>
              <a:buNone/>
              <a:defRPr sz="700" spc="69" baseline="0">
                <a:solidFill>
                  <a:schemeClr val="bg1"/>
                </a:solidFill>
              </a:defRPr>
            </a:lvl1pPr>
            <a:lvl2pPr marL="457206" indent="0">
              <a:buFontTx/>
              <a:buNone/>
              <a:defRPr sz="800"/>
            </a:lvl2pPr>
            <a:lvl3pPr marL="914411" indent="0">
              <a:buFontTx/>
              <a:buNone/>
              <a:defRPr sz="800"/>
            </a:lvl3pPr>
            <a:lvl4pPr marL="1371617" indent="0">
              <a:buFontTx/>
              <a:buNone/>
              <a:defRPr sz="800"/>
            </a:lvl4pPr>
            <a:lvl5pPr marL="1828823" indent="0">
              <a:buFontTx/>
              <a:buNone/>
              <a:defRPr sz="800"/>
            </a:lvl5pPr>
          </a:lstStyle>
          <a:p>
            <a:pPr lvl="0"/>
            <a:r>
              <a:rPr lang="en-US"/>
              <a:t>© UNIVERSITY OF UTAH HEALTH</a:t>
            </a:r>
          </a:p>
        </p:txBody>
      </p:sp>
      <p:sp>
        <p:nvSpPr>
          <p:cNvPr id="6" name="Text Placeholder 22">
            <a:extLst>
              <a:ext uri="{FF2B5EF4-FFF2-40B4-BE49-F238E27FC236}">
                <a16:creationId xmlns:a16="http://schemas.microsoft.com/office/drawing/2014/main" id="{330F1834-FA1C-88A9-BD5A-33CDF3F3A507}"/>
              </a:ext>
            </a:extLst>
          </p:cNvPr>
          <p:cNvSpPr>
            <a:spLocks noGrp="1"/>
          </p:cNvSpPr>
          <p:nvPr>
            <p:ph type="body" sz="quarter" idx="16" hasCustomPrompt="1"/>
          </p:nvPr>
        </p:nvSpPr>
        <p:spPr>
          <a:xfrm>
            <a:off x="365761"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7" name="Text Placeholder 13">
            <a:extLst>
              <a:ext uri="{FF2B5EF4-FFF2-40B4-BE49-F238E27FC236}">
                <a16:creationId xmlns:a16="http://schemas.microsoft.com/office/drawing/2014/main" id="{3916A531-EC77-E0E6-3BFA-EBBA0375C434}"/>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1" b="1" spc="0" baseline="0">
                <a:solidFill>
                  <a:schemeClr val="bg1"/>
                </a:solidFill>
                <a:latin typeface="+mj-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Name of Presenter Here</a:t>
            </a:r>
          </a:p>
        </p:txBody>
      </p:sp>
      <p:sp>
        <p:nvSpPr>
          <p:cNvPr id="8" name="Text Placeholder 13">
            <a:extLst>
              <a:ext uri="{FF2B5EF4-FFF2-40B4-BE49-F238E27FC236}">
                <a16:creationId xmlns:a16="http://schemas.microsoft.com/office/drawing/2014/main" id="{889CDD53-BE19-9582-F4D3-D02F3494F59F}"/>
              </a:ext>
            </a:extLst>
          </p:cNvPr>
          <p:cNvSpPr>
            <a:spLocks noGrp="1"/>
          </p:cNvSpPr>
          <p:nvPr>
            <p:ph type="body" sz="quarter" idx="15" hasCustomPrompt="1"/>
          </p:nvPr>
        </p:nvSpPr>
        <p:spPr>
          <a:xfrm>
            <a:off x="365761" y="5498593"/>
            <a:ext cx="6495074" cy="728541"/>
          </a:xfrm>
        </p:spPr>
        <p:txBody>
          <a:bodyPr wrap="none" anchor="t">
            <a:noAutofit/>
          </a:bodyPr>
          <a:lstStyle>
            <a:lvl1pPr marL="0" indent="0">
              <a:spcBef>
                <a:spcPts val="0"/>
              </a:spcBef>
              <a:buNone/>
              <a:defRPr sz="1801" b="0" spc="0" baseline="0">
                <a:solidFill>
                  <a:schemeClr val="bg1"/>
                </a:solidFill>
                <a:latin typeface="+mn-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Title of Presenter Here</a:t>
            </a:r>
          </a:p>
          <a:p>
            <a:pPr lvl="0"/>
            <a:r>
              <a:rPr lang="en-GB"/>
              <a:t>Two Lines</a:t>
            </a:r>
          </a:p>
        </p:txBody>
      </p:sp>
      <p:sp>
        <p:nvSpPr>
          <p:cNvPr id="9" name="Date Placeholder 3">
            <a:extLst>
              <a:ext uri="{FF2B5EF4-FFF2-40B4-BE49-F238E27FC236}">
                <a16:creationId xmlns:a16="http://schemas.microsoft.com/office/drawing/2014/main" id="{CB46943C-1141-91E2-907F-0849D8D9AAEE}"/>
              </a:ext>
            </a:extLst>
          </p:cNvPr>
          <p:cNvSpPr>
            <a:spLocks noGrp="1"/>
          </p:cNvSpPr>
          <p:nvPr>
            <p:ph type="dt" sz="half" idx="2"/>
          </p:nvPr>
        </p:nvSpPr>
        <p:spPr>
          <a:xfrm>
            <a:off x="9220202" y="6400801"/>
            <a:ext cx="2581200" cy="236231"/>
          </a:xfrm>
          <a:prstGeom prst="rect">
            <a:avLst/>
          </a:prstGeom>
        </p:spPr>
        <p:txBody>
          <a:bodyPr vert="horz" lIns="91440" tIns="45720" rIns="91440" bIns="45720" rtlCol="0" anchor="t"/>
          <a:lstStyle>
            <a:lvl1pPr algn="r">
              <a:defRPr lang="en-US" sz="1200" b="0" smtClean="0">
                <a:solidFill>
                  <a:schemeClr val="bg1"/>
                </a:solidFill>
              </a:defRPr>
            </a:lvl1pPr>
          </a:lstStyle>
          <a:p>
            <a:r>
              <a:rPr lang="en-US"/>
              <a:t>MONTH 00, YEAR</a:t>
            </a:r>
          </a:p>
        </p:txBody>
      </p:sp>
    </p:spTree>
    <p:extLst>
      <p:ext uri="{BB962C8B-B14F-4D97-AF65-F5344CB8AC3E}">
        <p14:creationId xmlns:p14="http://schemas.microsoft.com/office/powerpoint/2010/main" val="3643738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d Title with Video">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1726"/>
            <a:ext cx="12192000" cy="4946904"/>
          </a:xfrm>
          <a:solidFill>
            <a:schemeClr val="accent5"/>
          </a:solidFill>
        </p:spPr>
        <p:txBody>
          <a:bodyPr tIns="292608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5"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4" name="Text Placeholder 22">
            <a:extLst>
              <a:ext uri="{FF2B5EF4-FFF2-40B4-BE49-F238E27FC236}">
                <a16:creationId xmlns:a16="http://schemas.microsoft.com/office/drawing/2014/main" id="{8276B388-0111-CDE0-6C43-5AF216286528}"/>
              </a:ext>
            </a:extLst>
          </p:cNvPr>
          <p:cNvSpPr>
            <a:spLocks noGrp="1"/>
          </p:cNvSpPr>
          <p:nvPr>
            <p:ph type="body" sz="quarter" idx="16" hasCustomPrompt="1"/>
          </p:nvPr>
        </p:nvSpPr>
        <p:spPr>
          <a:xfrm>
            <a:off x="36576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 name="Text Placeholder 13">
            <a:extLst>
              <a:ext uri="{FF2B5EF4-FFF2-40B4-BE49-F238E27FC236}">
                <a16:creationId xmlns:a16="http://schemas.microsoft.com/office/drawing/2014/main" id="{E62B5570-BF2B-22C4-3944-32BE2ECEA084}"/>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1" b="1" spc="0" baseline="0">
                <a:solidFill>
                  <a:schemeClr val="accent1"/>
                </a:solidFill>
                <a:latin typeface="+mj-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Name of Presenter Here</a:t>
            </a:r>
          </a:p>
        </p:txBody>
      </p:sp>
      <p:sp>
        <p:nvSpPr>
          <p:cNvPr id="6" name="Text Placeholder 13">
            <a:extLst>
              <a:ext uri="{FF2B5EF4-FFF2-40B4-BE49-F238E27FC236}">
                <a16:creationId xmlns:a16="http://schemas.microsoft.com/office/drawing/2014/main" id="{41D57C78-6E7A-45DD-A4E8-EF873F3C68BB}"/>
              </a:ext>
            </a:extLst>
          </p:cNvPr>
          <p:cNvSpPr>
            <a:spLocks noGrp="1"/>
          </p:cNvSpPr>
          <p:nvPr>
            <p:ph type="body" sz="quarter" idx="15" hasCustomPrompt="1"/>
          </p:nvPr>
        </p:nvSpPr>
        <p:spPr>
          <a:xfrm>
            <a:off x="365761" y="5498593"/>
            <a:ext cx="6495074" cy="728541"/>
          </a:xfrm>
        </p:spPr>
        <p:txBody>
          <a:bodyPr wrap="none" anchor="t">
            <a:noAutofit/>
          </a:bodyPr>
          <a:lstStyle>
            <a:lvl1pPr marL="0" indent="0">
              <a:spcBef>
                <a:spcPts val="0"/>
              </a:spcBef>
              <a:buNone/>
              <a:defRPr sz="1801" b="0" spc="0" baseline="0">
                <a:solidFill>
                  <a:schemeClr val="accent1"/>
                </a:solidFill>
                <a:latin typeface="+mn-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Title of Presenter Here</a:t>
            </a:r>
          </a:p>
          <a:p>
            <a:pPr lvl="0"/>
            <a:r>
              <a:rPr lang="en-GB"/>
              <a:t>Two Lines</a:t>
            </a:r>
          </a:p>
        </p:txBody>
      </p:sp>
      <p:pic>
        <p:nvPicPr>
          <p:cNvPr id="7" name="Graphic 6">
            <a:extLst>
              <a:ext uri="{FF2B5EF4-FFF2-40B4-BE49-F238E27FC236}">
                <a16:creationId xmlns:a16="http://schemas.microsoft.com/office/drawing/2014/main" id="{B6EEF162-16CA-BCA8-B9CD-8D80239FCB0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1" y="5242561"/>
            <a:ext cx="2099131" cy="563182"/>
          </a:xfrm>
          <a:prstGeom prst="rect">
            <a:avLst/>
          </a:prstGeom>
        </p:spPr>
      </p:pic>
      <p:sp>
        <p:nvSpPr>
          <p:cNvPr id="8" name="TextBox 7">
            <a:extLst>
              <a:ext uri="{FF2B5EF4-FFF2-40B4-BE49-F238E27FC236}">
                <a16:creationId xmlns:a16="http://schemas.microsoft.com/office/drawing/2014/main" id="{2705425F-2A51-79E7-0308-45725490CBF8}"/>
              </a:ext>
            </a:extLst>
          </p:cNvPr>
          <p:cNvSpPr txBox="1"/>
          <p:nvPr userDrawn="1"/>
        </p:nvSpPr>
        <p:spPr>
          <a:xfrm>
            <a:off x="36576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
        <p:nvSpPr>
          <p:cNvPr id="9" name="Date Placeholder 3">
            <a:extLst>
              <a:ext uri="{FF2B5EF4-FFF2-40B4-BE49-F238E27FC236}">
                <a16:creationId xmlns:a16="http://schemas.microsoft.com/office/drawing/2014/main" id="{BD6790A2-DA96-00D3-D409-76E1858FFEB1}"/>
              </a:ext>
            </a:extLst>
          </p:cNvPr>
          <p:cNvSpPr>
            <a:spLocks noGrp="1"/>
          </p:cNvSpPr>
          <p:nvPr>
            <p:ph type="dt" sz="half" idx="2"/>
          </p:nvPr>
        </p:nvSpPr>
        <p:spPr>
          <a:xfrm>
            <a:off x="9220202"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337006569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d Title with Video Full Screen">
    <p:spTree>
      <p:nvGrpSpPr>
        <p:cNvPr id="1" name=""/>
        <p:cNvGrpSpPr/>
        <p:nvPr/>
      </p:nvGrpSpPr>
      <p:grpSpPr>
        <a:xfrm>
          <a:off x="0" y="0"/>
          <a:ext cx="0" cy="0"/>
          <a:chOff x="0" y="0"/>
          <a:chExt cx="0" cy="0"/>
        </a:xfrm>
      </p:grpSpPr>
      <p:sp>
        <p:nvSpPr>
          <p:cNvPr id="3" name="Media Placeholder 54">
            <a:extLst>
              <a:ext uri="{FF2B5EF4-FFF2-40B4-BE49-F238E27FC236}">
                <a16:creationId xmlns:a16="http://schemas.microsoft.com/office/drawing/2014/main" id="{5663C367-F6A2-334A-37C4-64C0DF3A52CC}"/>
              </a:ext>
            </a:extLst>
          </p:cNvPr>
          <p:cNvSpPr>
            <a:spLocks noGrp="1"/>
          </p:cNvSpPr>
          <p:nvPr>
            <p:ph type="media" sz="quarter" idx="18" hasCustomPrompt="1"/>
          </p:nvPr>
        </p:nvSpPr>
        <p:spPr>
          <a:xfrm>
            <a:off x="0" y="6911"/>
            <a:ext cx="12192000" cy="6857998"/>
          </a:xfrm>
          <a:solidFill>
            <a:schemeClr val="accent5"/>
          </a:solidFill>
        </p:spPr>
        <p:txBody>
          <a:bodyPr tIns="365760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4" y="198267"/>
            <a:ext cx="11617275"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4" name="Text Placeholder 27">
            <a:extLst>
              <a:ext uri="{FF2B5EF4-FFF2-40B4-BE49-F238E27FC236}">
                <a16:creationId xmlns:a16="http://schemas.microsoft.com/office/drawing/2014/main" id="{E2CF818B-3D42-8D1A-B9DB-AAC2E8CC8C07}"/>
              </a:ext>
            </a:extLst>
          </p:cNvPr>
          <p:cNvSpPr>
            <a:spLocks noGrp="1" noChangeAspect="1"/>
          </p:cNvSpPr>
          <p:nvPr>
            <p:ph type="body" sz="quarter" idx="20" hasCustomPrompt="1"/>
          </p:nvPr>
        </p:nvSpPr>
        <p:spPr>
          <a:xfrm>
            <a:off x="9601201" y="5242562"/>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6" indent="0">
              <a:buNone/>
              <a:defRPr/>
            </a:lvl2pPr>
            <a:lvl3pPr marL="914411" indent="0">
              <a:buNone/>
              <a:defRPr/>
            </a:lvl3pPr>
            <a:lvl4pPr marL="1371617" indent="0">
              <a:buNone/>
              <a:defRPr/>
            </a:lvl4pPr>
            <a:lvl5pPr marL="1828823" indent="0">
              <a:buNone/>
              <a:defRPr/>
            </a:lvl5pPr>
          </a:lstStyle>
          <a:p>
            <a:pPr lvl="0"/>
            <a:r>
              <a:rPr lang="en-US"/>
              <a:t> </a:t>
            </a:r>
          </a:p>
        </p:txBody>
      </p:sp>
      <p:sp>
        <p:nvSpPr>
          <p:cNvPr id="5" name="Text Placeholder 14">
            <a:extLst>
              <a:ext uri="{FF2B5EF4-FFF2-40B4-BE49-F238E27FC236}">
                <a16:creationId xmlns:a16="http://schemas.microsoft.com/office/drawing/2014/main" id="{5F5F003D-21A3-1948-775C-6B1753314251}"/>
              </a:ext>
            </a:extLst>
          </p:cNvPr>
          <p:cNvSpPr>
            <a:spLocks noGrp="1"/>
          </p:cNvSpPr>
          <p:nvPr>
            <p:ph type="body" sz="quarter" idx="19" hasCustomPrompt="1"/>
          </p:nvPr>
        </p:nvSpPr>
        <p:spPr>
          <a:xfrm>
            <a:off x="365761" y="6473953"/>
            <a:ext cx="2286000" cy="152399"/>
          </a:xfrm>
        </p:spPr>
        <p:txBody>
          <a:bodyPr/>
          <a:lstStyle>
            <a:lvl1pPr marL="0" indent="0">
              <a:buFontTx/>
              <a:buNone/>
              <a:defRPr sz="700" spc="69" baseline="0">
                <a:solidFill>
                  <a:schemeClr val="accent6"/>
                </a:solidFill>
              </a:defRPr>
            </a:lvl1pPr>
            <a:lvl2pPr marL="457206" indent="0">
              <a:buFontTx/>
              <a:buNone/>
              <a:defRPr sz="800"/>
            </a:lvl2pPr>
            <a:lvl3pPr marL="914411" indent="0">
              <a:buFontTx/>
              <a:buNone/>
              <a:defRPr sz="800"/>
            </a:lvl3pPr>
            <a:lvl4pPr marL="1371617" indent="0">
              <a:buFontTx/>
              <a:buNone/>
              <a:defRPr sz="800"/>
            </a:lvl4pPr>
            <a:lvl5pPr marL="1828823" indent="0">
              <a:buFontTx/>
              <a:buNone/>
              <a:defRPr sz="800"/>
            </a:lvl5pPr>
          </a:lstStyle>
          <a:p>
            <a:pPr lvl="0"/>
            <a:r>
              <a:rPr lang="en-US"/>
              <a:t>© UNIVERSITY OF UTAH HEALTH</a:t>
            </a:r>
          </a:p>
        </p:txBody>
      </p:sp>
      <p:sp>
        <p:nvSpPr>
          <p:cNvPr id="6" name="Date Placeholder 3">
            <a:extLst>
              <a:ext uri="{FF2B5EF4-FFF2-40B4-BE49-F238E27FC236}">
                <a16:creationId xmlns:a16="http://schemas.microsoft.com/office/drawing/2014/main" id="{65001D8B-E22C-8776-F8DE-7D8D4343F712}"/>
              </a:ext>
            </a:extLst>
          </p:cNvPr>
          <p:cNvSpPr>
            <a:spLocks noGrp="1"/>
          </p:cNvSpPr>
          <p:nvPr>
            <p:ph type="dt" sz="half" idx="2"/>
          </p:nvPr>
        </p:nvSpPr>
        <p:spPr>
          <a:xfrm>
            <a:off x="9220202" y="6400801"/>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7B6223F3-3712-EAF3-285B-4FC04C955338}"/>
              </a:ext>
            </a:extLst>
          </p:cNvPr>
          <p:cNvSpPr>
            <a:spLocks noGrp="1"/>
          </p:cNvSpPr>
          <p:nvPr>
            <p:ph type="body" sz="quarter" idx="16" hasCustomPrompt="1"/>
          </p:nvPr>
        </p:nvSpPr>
        <p:spPr>
          <a:xfrm>
            <a:off x="36576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D2FE952F-D1DB-F7F7-7DD2-533D5B267B52}"/>
              </a:ext>
            </a:extLst>
          </p:cNvPr>
          <p:cNvSpPr>
            <a:spLocks noGrp="1"/>
          </p:cNvSpPr>
          <p:nvPr>
            <p:ph type="body" sz="quarter" idx="14" hasCustomPrompt="1"/>
          </p:nvPr>
        </p:nvSpPr>
        <p:spPr>
          <a:xfrm>
            <a:off x="365761" y="5160265"/>
            <a:ext cx="6495074" cy="432000"/>
          </a:xfrm>
        </p:spPr>
        <p:txBody>
          <a:bodyPr wrap="none" anchor="t">
            <a:noAutofit/>
          </a:bodyPr>
          <a:lstStyle>
            <a:lvl1pPr marL="0" indent="0">
              <a:buNone/>
              <a:defRPr sz="2201" b="1" spc="0" baseline="0">
                <a:solidFill>
                  <a:schemeClr val="accent1"/>
                </a:solidFill>
                <a:latin typeface="+mj-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E44F50B1-171D-017E-6D1F-6FE646CACBF0}"/>
              </a:ext>
            </a:extLst>
          </p:cNvPr>
          <p:cNvSpPr>
            <a:spLocks noGrp="1"/>
          </p:cNvSpPr>
          <p:nvPr>
            <p:ph type="body" sz="quarter" idx="15" hasCustomPrompt="1"/>
          </p:nvPr>
        </p:nvSpPr>
        <p:spPr>
          <a:xfrm>
            <a:off x="365761" y="5498593"/>
            <a:ext cx="6495074" cy="728541"/>
          </a:xfrm>
        </p:spPr>
        <p:txBody>
          <a:bodyPr wrap="none" anchor="t">
            <a:noAutofit/>
          </a:bodyPr>
          <a:lstStyle>
            <a:lvl1pPr marL="0" indent="0">
              <a:spcBef>
                <a:spcPts val="0"/>
              </a:spcBef>
              <a:buNone/>
              <a:defRPr sz="1801" b="0" spc="0" baseline="0">
                <a:solidFill>
                  <a:schemeClr val="accent1"/>
                </a:solidFill>
                <a:latin typeface="+mn-lt"/>
              </a:defRPr>
            </a:lvl1pPr>
            <a:lvl2pPr marL="457206" indent="0">
              <a:buNone/>
              <a:defRPr/>
            </a:lvl2pPr>
            <a:lvl3pPr marL="914411" indent="0">
              <a:buNone/>
              <a:defRPr/>
            </a:lvl3pPr>
            <a:lvl4pPr marL="1371617" indent="0">
              <a:buNone/>
              <a:defRPr/>
            </a:lvl4pPr>
            <a:lvl5pPr marL="1828823" indent="0">
              <a:buNone/>
              <a:defRPr/>
            </a:lvl5pPr>
          </a:lstStyle>
          <a:p>
            <a:pPr lvl="0"/>
            <a:r>
              <a:rPr lang="en-GB"/>
              <a:t>Insert Title of Presenter Here</a:t>
            </a:r>
          </a:p>
          <a:p>
            <a:pPr lvl="0"/>
            <a:r>
              <a:rPr lang="en-GB"/>
              <a:t>Two Lines</a:t>
            </a:r>
          </a:p>
        </p:txBody>
      </p:sp>
    </p:spTree>
    <p:extLst>
      <p:ext uri="{BB962C8B-B14F-4D97-AF65-F5344CB8AC3E}">
        <p14:creationId xmlns:p14="http://schemas.microsoft.com/office/powerpoint/2010/main" val="21634204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Title with Video">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1726"/>
            <a:ext cx="12192000" cy="4946904"/>
          </a:xfrm>
          <a:solidFill>
            <a:schemeClr val="accent5"/>
          </a:solidFill>
        </p:spPr>
        <p:txBody>
          <a:bodyPr tIns="292608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4" name="Text Placeholder 22">
            <a:extLst>
              <a:ext uri="{FF2B5EF4-FFF2-40B4-BE49-F238E27FC236}">
                <a16:creationId xmlns:a16="http://schemas.microsoft.com/office/drawing/2014/main" id="{F7F3EDA9-5C35-23BF-5A55-3A2782B53629}"/>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 name="Text Placeholder 13">
            <a:extLst>
              <a:ext uri="{FF2B5EF4-FFF2-40B4-BE49-F238E27FC236}">
                <a16:creationId xmlns:a16="http://schemas.microsoft.com/office/drawing/2014/main" id="{4947799D-1942-558B-99EB-945BCA1F1AC8}"/>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6" name="Text Placeholder 13">
            <a:extLst>
              <a:ext uri="{FF2B5EF4-FFF2-40B4-BE49-F238E27FC236}">
                <a16:creationId xmlns:a16="http://schemas.microsoft.com/office/drawing/2014/main" id="{25B2956C-47C4-A12C-136C-5DD9FEAFBA3B}"/>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7" name="Graphic 6">
            <a:extLst>
              <a:ext uri="{FF2B5EF4-FFF2-40B4-BE49-F238E27FC236}">
                <a16:creationId xmlns:a16="http://schemas.microsoft.com/office/drawing/2014/main" id="{AEFEF6C3-0E50-4F5E-86BB-B9167E4BC4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8" name="TextBox 7">
            <a:extLst>
              <a:ext uri="{FF2B5EF4-FFF2-40B4-BE49-F238E27FC236}">
                <a16:creationId xmlns:a16="http://schemas.microsoft.com/office/drawing/2014/main" id="{CDC96A9A-3956-C263-F399-77398BC813AD}"/>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9" name="Date Placeholder 3">
            <a:extLst>
              <a:ext uri="{FF2B5EF4-FFF2-40B4-BE49-F238E27FC236}">
                <a16:creationId xmlns:a16="http://schemas.microsoft.com/office/drawing/2014/main" id="{8146C5B0-F79C-D498-8A0C-8DBD25150F3D}"/>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38100373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ew Topic - Utah Re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1C26EE-4D3A-F8E3-3216-222406F01F23}"/>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bg1"/>
                </a:solidFill>
              </a:rPr>
              <a:t>© UNIVERSITY OF UTAH HEALTH</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2" y="2002633"/>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7" name="Text Placeholder 22">
            <a:extLst>
              <a:ext uri="{FF2B5EF4-FFF2-40B4-BE49-F238E27FC236}">
                <a16:creationId xmlns:a16="http://schemas.microsoft.com/office/drawing/2014/main" id="{1B9D486F-DEA6-0D5C-89A0-C286069C09CA}"/>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7D8F8333-CF89-2BF4-BE55-A491C4AB2F2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Tree>
    <p:extLst>
      <p:ext uri="{BB962C8B-B14F-4D97-AF65-F5344CB8AC3E}">
        <p14:creationId xmlns:p14="http://schemas.microsoft.com/office/powerpoint/2010/main" val="574248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ew Topic - Lake Powell">
    <p:bg>
      <p:bgPr>
        <a:solidFill>
          <a:schemeClr val="accent4"/>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8739B43-26E3-44B7-FF2C-418AAAAEA75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2" y="2002633"/>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9CBB839E-9D61-43AC-3B2F-E15EE12157A1}"/>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3" name="TextBox 2">
            <a:extLst>
              <a:ext uri="{FF2B5EF4-FFF2-40B4-BE49-F238E27FC236}">
                <a16:creationId xmlns:a16="http://schemas.microsoft.com/office/drawing/2014/main" id="{5ED8B69F-1F79-4171-0DC6-3F75693F6666}"/>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bg1"/>
                </a:solidFill>
              </a:rPr>
              <a:t>© UNIVERSITY OF UTAH HEALTH</a:t>
            </a:r>
          </a:p>
        </p:txBody>
      </p:sp>
    </p:spTree>
    <p:extLst>
      <p:ext uri="{BB962C8B-B14F-4D97-AF65-F5344CB8AC3E}">
        <p14:creationId xmlns:p14="http://schemas.microsoft.com/office/powerpoint/2010/main" val="357707451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w Topic - 50% Black">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2" y="2002633"/>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
        <p:nvSpPr>
          <p:cNvPr id="10" name="Text Placeholder 22">
            <a:extLst>
              <a:ext uri="{FF2B5EF4-FFF2-40B4-BE49-F238E27FC236}">
                <a16:creationId xmlns:a16="http://schemas.microsoft.com/office/drawing/2014/main" id="{FD928D8F-0A0C-8E76-D7E0-3DBBBBAEB2CE}"/>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pic>
        <p:nvPicPr>
          <p:cNvPr id="15" name="Graphic 14">
            <a:extLst>
              <a:ext uri="{FF2B5EF4-FFF2-40B4-BE49-F238E27FC236}">
                <a16:creationId xmlns:a16="http://schemas.microsoft.com/office/drawing/2014/main" id="{683E1F01-5395-940C-8715-0873E2FF1BA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9E7F581-DEA2-38CC-AA32-8F39BA8BFD35}"/>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bg1"/>
                </a:solidFill>
              </a:rPr>
              <a:t>© UNIVERSITY OF UTAH HEALTH</a:t>
            </a:r>
          </a:p>
        </p:txBody>
      </p:sp>
    </p:spTree>
    <p:extLst>
      <p:ext uri="{BB962C8B-B14F-4D97-AF65-F5344CB8AC3E}">
        <p14:creationId xmlns:p14="http://schemas.microsoft.com/office/powerpoint/2010/main" val="9353393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ew Topic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838202" y="2002633"/>
            <a:ext cx="10515600" cy="2852737"/>
          </a:xfrm>
        </p:spPr>
        <p:txBody>
          <a:bodyPr anchor="ctr"/>
          <a:lstStyle>
            <a:lvl1pPr algn="ctr">
              <a:defRPr sz="4800" spc="100" baseline="0">
                <a:solidFill>
                  <a:schemeClr val="accent1"/>
                </a:solidFill>
              </a:defRPr>
            </a:lvl1pPr>
          </a:lstStyle>
          <a:p>
            <a:r>
              <a:rPr lang="en-US"/>
              <a:t>Click to edit</a:t>
            </a:r>
            <a:br>
              <a:rPr lang="en-US"/>
            </a:br>
            <a:r>
              <a:rPr lang="en-US"/>
              <a:t>Master title style</a:t>
            </a:r>
            <a:endParaRPr lang="en-GB"/>
          </a:p>
        </p:txBody>
      </p:sp>
      <p:sp>
        <p:nvSpPr>
          <p:cNvPr id="37" name="TextBox 36">
            <a:extLst>
              <a:ext uri="{FF2B5EF4-FFF2-40B4-BE49-F238E27FC236}">
                <a16:creationId xmlns:a16="http://schemas.microsoft.com/office/drawing/2014/main" id="{E133DF31-76A4-F844-04AD-D6C2EDF5DC8D}"/>
              </a:ext>
            </a:extLst>
          </p:cNvPr>
          <p:cNvSpPr txBox="1"/>
          <p:nvPr userDrawn="1"/>
        </p:nvSpPr>
        <p:spPr>
          <a:xfrm>
            <a:off x="274320" y="6375029"/>
            <a:ext cx="3028949" cy="215444"/>
          </a:xfrm>
          <a:prstGeom prst="rect">
            <a:avLst/>
          </a:prstGeom>
          <a:noFill/>
        </p:spPr>
        <p:txBody>
          <a:bodyPr wrap="square">
            <a:spAutoFit/>
          </a:bodyPr>
          <a:lstStyle/>
          <a:p>
            <a:r>
              <a:rPr lang="en-US" sz="800" b="0" i="0" u="none" strike="noStrike" kern="0" spc="69">
                <a:solidFill>
                  <a:schemeClr val="bg1"/>
                </a:solidFill>
                <a:effectLst/>
                <a:latin typeface="+mn-lt"/>
                <a:ea typeface="Times New Roman" panose="02020603050405020304" pitchFamily="18" charset="0"/>
                <a:cs typeface="Sofia Pro Light"/>
              </a:rPr>
              <a:t>© UNIVERSITY OF UTAH HEALTH   |   CONFIDENTIAL</a:t>
            </a:r>
            <a:endParaRPr lang="en-US" sz="1801">
              <a:solidFill>
                <a:schemeClr val="bg1"/>
              </a:solidFill>
              <a:latin typeface="+mn-lt"/>
            </a:endParaRPr>
          </a:p>
        </p:txBody>
      </p:sp>
      <p:sp>
        <p:nvSpPr>
          <p:cNvPr id="4" name="Text Placeholder 22">
            <a:extLst>
              <a:ext uri="{FF2B5EF4-FFF2-40B4-BE49-F238E27FC236}">
                <a16:creationId xmlns:a16="http://schemas.microsoft.com/office/drawing/2014/main" id="{87BAEF53-E361-3CB6-10C9-7175669DA9B3}"/>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pic>
        <p:nvPicPr>
          <p:cNvPr id="10" name="Graphic 9">
            <a:extLst>
              <a:ext uri="{FF2B5EF4-FFF2-40B4-BE49-F238E27FC236}">
                <a16:creationId xmlns:a16="http://schemas.microsoft.com/office/drawing/2014/main" id="{406A0299-6DF2-304F-03F5-56725945C75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84A1AD5-69A4-AFD4-5D76-39C83EE97ACD}"/>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71956069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ew Topic -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B505CB-FD1B-EC22-DFB3-C13AFFFE990F}"/>
              </a:ext>
            </a:extLst>
          </p:cNvPr>
          <p:cNvSpPr>
            <a:spLocks noGrp="1"/>
          </p:cNvSpPr>
          <p:nvPr>
            <p:ph type="pic" sz="quarter" idx="22" hasCustomPrompt="1"/>
          </p:nvPr>
        </p:nvSpPr>
        <p:spPr>
          <a:xfrm>
            <a:off x="0" y="0"/>
            <a:ext cx="12192000" cy="6858000"/>
          </a:xfrm>
          <a:solidFill>
            <a:schemeClr val="accent5"/>
          </a:solidFill>
        </p:spPr>
        <p:txBody>
          <a:bodyPr tIns="3840480"/>
          <a:lstStyle>
            <a:lvl1pPr marL="0" indent="0" algn="ctr">
              <a:buNone/>
              <a:defRPr b="1"/>
            </a:lvl1pPr>
          </a:lstStyle>
          <a:p>
            <a:pPr marL="0" marR="0" lvl="0" indent="0" algn="ctr" defTabSz="914411" rtl="0" eaLnBrk="1" fontAlgn="auto" latinLnBrk="0" hangingPunct="1">
              <a:lnSpc>
                <a:spcPct val="95000"/>
              </a:lnSpc>
              <a:spcBef>
                <a:spcPts val="1200"/>
              </a:spcBef>
              <a:spcAft>
                <a:spcPts val="0"/>
              </a:spcAft>
              <a:buClr>
                <a:schemeClr val="accent1"/>
              </a:buClr>
              <a:buSzTx/>
              <a:buFont typeface="Arial" panose="020B0604020202020204" pitchFamily="34" charset="0"/>
              <a:buNone/>
              <a:tabLst/>
              <a:defRPr/>
            </a:pPr>
            <a:r>
              <a:rPr lang="en-US"/>
              <a:t>Click to insert picture</a:t>
            </a:r>
          </a:p>
        </p:txBody>
      </p:sp>
      <p:sp>
        <p:nvSpPr>
          <p:cNvPr id="6" name="Text Placeholder 22">
            <a:extLst>
              <a:ext uri="{FF2B5EF4-FFF2-40B4-BE49-F238E27FC236}">
                <a16:creationId xmlns:a16="http://schemas.microsoft.com/office/drawing/2014/main" id="{31E95AF4-9935-7C78-C86C-CFFADBF1E299}"/>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7" name="Text Placeholder 14">
            <a:extLst>
              <a:ext uri="{FF2B5EF4-FFF2-40B4-BE49-F238E27FC236}">
                <a16:creationId xmlns:a16="http://schemas.microsoft.com/office/drawing/2014/main" id="{706E72FA-5EB8-18D0-DFEB-22E8C414C3DE}"/>
              </a:ext>
            </a:extLst>
          </p:cNvPr>
          <p:cNvSpPr>
            <a:spLocks noGrp="1"/>
          </p:cNvSpPr>
          <p:nvPr>
            <p:ph type="body" sz="quarter" idx="19" hasCustomPrompt="1"/>
          </p:nvPr>
        </p:nvSpPr>
        <p:spPr>
          <a:xfrm>
            <a:off x="274321" y="6473952"/>
            <a:ext cx="2286000" cy="155448"/>
          </a:xfrm>
        </p:spPr>
        <p:txBody>
          <a:bodyPr/>
          <a:lstStyle>
            <a:lvl1pPr marL="0" indent="0">
              <a:buFontTx/>
              <a:buNone/>
              <a:defRPr sz="700" spc="69" baseline="0">
                <a:solidFill>
                  <a:schemeClr val="bg1"/>
                </a:solidFill>
              </a:defRPr>
            </a:lvl1pPr>
            <a:lvl2pPr marL="457206" indent="0">
              <a:buFontTx/>
              <a:buNone/>
              <a:defRPr sz="800"/>
            </a:lvl2pPr>
            <a:lvl3pPr marL="914411" indent="0">
              <a:buFontTx/>
              <a:buNone/>
              <a:defRPr sz="800"/>
            </a:lvl3pPr>
            <a:lvl4pPr marL="1371617" indent="0">
              <a:buFontTx/>
              <a:buNone/>
              <a:defRPr sz="800"/>
            </a:lvl4pPr>
            <a:lvl5pPr marL="1828823" indent="0">
              <a:buFontTx/>
              <a:buNone/>
              <a:defRPr sz="800"/>
            </a:lvl5pPr>
          </a:lstStyle>
          <a:p>
            <a:pPr lvl="0"/>
            <a:r>
              <a:rPr lang="en-US"/>
              <a:t>© UNIVERSITY OF UTAH HEALTH</a:t>
            </a:r>
          </a:p>
        </p:txBody>
      </p:sp>
      <p:sp>
        <p:nvSpPr>
          <p:cNvPr id="17" name="Text Placeholder 21">
            <a:extLst>
              <a:ext uri="{FF2B5EF4-FFF2-40B4-BE49-F238E27FC236}">
                <a16:creationId xmlns:a16="http://schemas.microsoft.com/office/drawing/2014/main" id="{479C5379-79FA-0BFF-5528-5BA41038C6B4}"/>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6" indent="0">
              <a:buNone/>
              <a:defRPr/>
            </a:lvl2pPr>
            <a:lvl3pPr marL="914411" indent="0">
              <a:buNone/>
              <a:defRPr/>
            </a:lvl3pPr>
            <a:lvl4pPr marL="1371617" indent="0">
              <a:buNone/>
              <a:defRPr/>
            </a:lvl4pPr>
            <a:lvl5pPr marL="1828823" indent="0">
              <a:buNone/>
              <a:defRPr/>
            </a:lvl5pPr>
          </a:lstStyle>
          <a:p>
            <a:pPr lvl="0"/>
            <a:r>
              <a:rPr lang="en-US"/>
              <a:t> </a:t>
            </a:r>
          </a:p>
        </p:txBody>
      </p:sp>
      <p:sp>
        <p:nvSpPr>
          <p:cNvPr id="18" name="Title 1">
            <a:extLst>
              <a:ext uri="{FF2B5EF4-FFF2-40B4-BE49-F238E27FC236}">
                <a16:creationId xmlns:a16="http://schemas.microsoft.com/office/drawing/2014/main" id="{68D441AD-07E9-7D02-6EF9-484877A5E0DB}"/>
              </a:ext>
            </a:extLst>
          </p:cNvPr>
          <p:cNvSpPr>
            <a:spLocks noGrp="1"/>
          </p:cNvSpPr>
          <p:nvPr>
            <p:ph type="title" hasCustomPrompt="1"/>
          </p:nvPr>
        </p:nvSpPr>
        <p:spPr>
          <a:xfrm>
            <a:off x="838202" y="2002633"/>
            <a:ext cx="10515600" cy="2852737"/>
          </a:xfrm>
        </p:spPr>
        <p:txBody>
          <a:bodyPr anchor="ctr"/>
          <a:lstStyle>
            <a:lvl1pPr algn="ctr">
              <a:defRPr sz="4800" spc="100" baseline="0">
                <a:solidFill>
                  <a:schemeClr val="bg1"/>
                </a:solidFill>
              </a:defRPr>
            </a:lvl1pPr>
          </a:lstStyle>
          <a:p>
            <a:r>
              <a:rPr lang="en-US"/>
              <a:t>Click to edit</a:t>
            </a:r>
            <a:br>
              <a:rPr lang="en-US"/>
            </a:br>
            <a:r>
              <a:rPr lang="en-US"/>
              <a:t>Master title style</a:t>
            </a:r>
            <a:endParaRPr lang="en-GB"/>
          </a:p>
        </p:txBody>
      </p:sp>
    </p:spTree>
    <p:extLst>
      <p:ext uri="{BB962C8B-B14F-4D97-AF65-F5344CB8AC3E}">
        <p14:creationId xmlns:p14="http://schemas.microsoft.com/office/powerpoint/2010/main" val="23677769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amp;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5" name="Text Placeholder 22">
            <a:extLst>
              <a:ext uri="{FF2B5EF4-FFF2-40B4-BE49-F238E27FC236}">
                <a16:creationId xmlns:a16="http://schemas.microsoft.com/office/drawing/2014/main" id="{B1004F0E-B965-F515-F0A9-614BDEB25E59}"/>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41">
            <a:extLst>
              <a:ext uri="{FF2B5EF4-FFF2-40B4-BE49-F238E27FC236}">
                <a16:creationId xmlns:a16="http://schemas.microsoft.com/office/drawing/2014/main" id="{94918B4B-62A3-C4FC-F234-949B6EF63EFF}"/>
              </a:ext>
            </a:extLst>
          </p:cNvPr>
          <p:cNvSpPr>
            <a:spLocks noGrp="1"/>
          </p:cNvSpPr>
          <p:nvPr>
            <p:ph type="body" sz="quarter" idx="13" hasCustomPrompt="1"/>
          </p:nvPr>
        </p:nvSpPr>
        <p:spPr>
          <a:xfrm>
            <a:off x="365760" y="1095208"/>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9" name="Text Placeholder 22">
            <a:extLst>
              <a:ext uri="{FF2B5EF4-FFF2-40B4-BE49-F238E27FC236}">
                <a16:creationId xmlns:a16="http://schemas.microsoft.com/office/drawing/2014/main" id="{1ECF3413-BB91-EBA4-1384-CFB66B773A2C}"/>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A77DA63E-987A-2270-1D1E-418C200289A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B7473D8C-8144-CE13-ABFE-278F190996E0}"/>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14150181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1 Column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7" y="1627632"/>
            <a:ext cx="7927849" cy="4178808"/>
          </a:xfrm>
        </p:spPr>
        <p:txBody>
          <a:bodyPr numCol="1" anchor="ctr" anchorCtr="0">
            <a:noAutofit/>
          </a:bodyPr>
          <a:lstStyle>
            <a:lvl1pPr>
              <a:spcBef>
                <a:spcPts val="2400"/>
              </a:spcBef>
              <a:defRPr sz="1801"/>
            </a:lvl1pPr>
            <a:lvl2pPr>
              <a:spcBef>
                <a:spcPts val="2400"/>
              </a:spcBef>
              <a:defRPr sz="1801"/>
            </a:lvl2pPr>
            <a:lvl3pPr>
              <a:spcBef>
                <a:spcPts val="2400"/>
              </a:spcBef>
              <a:defRPr sz="1801"/>
            </a:lvl3pPr>
            <a:lvl4pPr>
              <a:spcBef>
                <a:spcPts val="2400"/>
              </a:spcBef>
              <a:defRPr sz="1801"/>
            </a:lvl4pPr>
            <a:lvl5pPr>
              <a:spcBef>
                <a:spcPts val="2400"/>
              </a:spcBef>
              <a:defRPr sz="180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0" name="Text Placeholder 22">
            <a:extLst>
              <a:ext uri="{FF2B5EF4-FFF2-40B4-BE49-F238E27FC236}">
                <a16:creationId xmlns:a16="http://schemas.microsoft.com/office/drawing/2014/main" id="{33AEB84E-AEF6-5641-BF01-68258E59AE25}"/>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5" name="Text Placeholder 22">
            <a:extLst>
              <a:ext uri="{FF2B5EF4-FFF2-40B4-BE49-F238E27FC236}">
                <a16:creationId xmlns:a16="http://schemas.microsoft.com/office/drawing/2014/main" id="{0C3C0E0C-B82F-4930-2B9B-DD28C7E3D11E}"/>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6" name="Graphic 15">
            <a:extLst>
              <a:ext uri="{FF2B5EF4-FFF2-40B4-BE49-F238E27FC236}">
                <a16:creationId xmlns:a16="http://schemas.microsoft.com/office/drawing/2014/main" id="{E14877B0-B980-F288-420F-358722826D5B}"/>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1B7DFFE0-27CE-8808-AF51-38B986A8AE71}"/>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398695400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 1 Column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2132077" y="1627632"/>
            <a:ext cx="7927849" cy="4178808"/>
          </a:xfrm>
        </p:spPr>
        <p:txBody>
          <a:bodyPr numCol="1" anchor="ctr" anchorCtr="0">
            <a:noAutofit/>
          </a:bodyPr>
          <a:lstStyle>
            <a:lvl1pPr marL="0" indent="0">
              <a:spcBef>
                <a:spcPts val="2400"/>
              </a:spcBef>
              <a:buFontTx/>
              <a:buNone/>
              <a:defRPr sz="1801"/>
            </a:lvl1pPr>
            <a:lvl2pPr marL="457206" indent="0">
              <a:spcBef>
                <a:spcPts val="2400"/>
              </a:spcBef>
              <a:buFontTx/>
              <a:buNone/>
              <a:defRPr sz="1801"/>
            </a:lvl2pPr>
            <a:lvl3pPr marL="914411" indent="0">
              <a:spcBef>
                <a:spcPts val="2400"/>
              </a:spcBef>
              <a:buFontTx/>
              <a:buNone/>
              <a:defRPr sz="1801"/>
            </a:lvl3pPr>
            <a:lvl4pPr marL="1371617" indent="0">
              <a:spcBef>
                <a:spcPts val="2400"/>
              </a:spcBef>
              <a:buFontTx/>
              <a:buNone/>
              <a:defRPr sz="1801"/>
            </a:lvl4pPr>
            <a:lvl5pPr marL="1828823" indent="0">
              <a:spcBef>
                <a:spcPts val="2400"/>
              </a:spcBef>
              <a:buFontTx/>
              <a:buNone/>
              <a:defRPr sz="180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0" name="Text Placeholder 22">
            <a:extLst>
              <a:ext uri="{FF2B5EF4-FFF2-40B4-BE49-F238E27FC236}">
                <a16:creationId xmlns:a16="http://schemas.microsoft.com/office/drawing/2014/main" id="{33AEB84E-AEF6-5641-BF01-68258E59AE25}"/>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C9136403-8F22-27C8-A19C-119533D18FD0}"/>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BA000CE9-FE92-AE04-C7C0-374A7BEB2A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0AED85C0-748F-C3C8-226A-990BC6E82590}"/>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22297851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2 Columns with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8" y="1627632"/>
            <a:ext cx="4846320" cy="4178808"/>
          </a:xfrm>
        </p:spPr>
        <p:txBody>
          <a:bodyPr anchor="t" anchorCtr="0">
            <a:noAutofit/>
          </a:bodyPr>
          <a:lstStyle>
            <a:lvl1pPr>
              <a:spcBef>
                <a:spcPts val="2400"/>
              </a:spcBef>
              <a:defRPr sz="1801"/>
            </a:lvl1pPr>
            <a:lvl2pPr>
              <a:spcBef>
                <a:spcPts val="2400"/>
              </a:spcBef>
              <a:defRPr sz="1801"/>
            </a:lvl2pPr>
            <a:lvl3pPr>
              <a:spcBef>
                <a:spcPts val="2400"/>
              </a:spcBef>
              <a:defRPr sz="1801"/>
            </a:lvl3pPr>
            <a:lvl4pPr>
              <a:spcBef>
                <a:spcPts val="2400"/>
              </a:spcBef>
              <a:defRPr sz="1801"/>
            </a:lvl4pPr>
            <a:lvl5pPr>
              <a:spcBef>
                <a:spcPts val="2400"/>
              </a:spcBef>
              <a:defRPr sz="180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9" y="1627632"/>
            <a:ext cx="4846320" cy="4178808"/>
          </a:xfrm>
        </p:spPr>
        <p:txBody>
          <a:bodyPr anchor="t" anchorCtr="0">
            <a:noAutofit/>
          </a:bodyPr>
          <a:lstStyle>
            <a:lvl1pPr>
              <a:spcBef>
                <a:spcPts val="2400"/>
              </a:spcBef>
              <a:defRPr sz="1801"/>
            </a:lvl1pPr>
            <a:lvl2pPr>
              <a:spcBef>
                <a:spcPts val="2400"/>
              </a:spcBef>
              <a:defRPr sz="1801"/>
            </a:lvl2pPr>
            <a:lvl3pPr>
              <a:spcBef>
                <a:spcPts val="2400"/>
              </a:spcBef>
              <a:defRPr sz="1801"/>
            </a:lvl3pPr>
            <a:lvl4pPr>
              <a:spcBef>
                <a:spcPts val="2400"/>
              </a:spcBef>
              <a:defRPr sz="1801"/>
            </a:lvl4pPr>
            <a:lvl5pPr>
              <a:spcBef>
                <a:spcPts val="2400"/>
              </a:spcBef>
              <a:defRPr sz="180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2">
            <a:extLst>
              <a:ext uri="{FF2B5EF4-FFF2-40B4-BE49-F238E27FC236}">
                <a16:creationId xmlns:a16="http://schemas.microsoft.com/office/drawing/2014/main" id="{0566B743-B5B2-2036-BEC3-DBBE223959E6}"/>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6" name="Text Placeholder 22">
            <a:extLst>
              <a:ext uri="{FF2B5EF4-FFF2-40B4-BE49-F238E27FC236}">
                <a16:creationId xmlns:a16="http://schemas.microsoft.com/office/drawing/2014/main" id="{6B0C51D9-ADFC-1E6A-C41D-9B3AAD894F0B}"/>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0E5380BD-76BB-DA65-8A6E-725E1A03264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E6C1FB87-83B2-BC70-87C2-361CE69078A7}"/>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22091731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 2 Columns No Bullet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2E716AB-0591-9F3E-C705-E51856C95BDF}"/>
              </a:ext>
            </a:extLst>
          </p:cNvPr>
          <p:cNvSpPr>
            <a:spLocks noGrp="1"/>
          </p:cNvSpPr>
          <p:nvPr>
            <p:ph type="title"/>
          </p:nvPr>
        </p:nvSpPr>
        <p:spPr/>
        <p:txBody>
          <a:bodyPr/>
          <a:lstStyle>
            <a:lvl1pPr>
              <a:defRPr sz="4000" spc="100" baseline="0"/>
            </a:lvl1pPr>
          </a:lstStyle>
          <a:p>
            <a:r>
              <a:rPr lang="en-US"/>
              <a:t>Click to edit Master title style</a:t>
            </a:r>
            <a:endParaRPr lang="en-GB"/>
          </a:p>
        </p:txBody>
      </p:sp>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p:nvPr>
        </p:nvSpPr>
        <p:spPr>
          <a:xfrm>
            <a:off x="905258" y="2066174"/>
            <a:ext cx="4663440" cy="3696619"/>
          </a:xfrm>
        </p:spPr>
        <p:txBody>
          <a:bodyPr anchor="t" anchorCtr="0">
            <a:noAutofit/>
          </a:bodyPr>
          <a:lstStyle>
            <a:lvl1pPr marL="0" indent="0">
              <a:spcBef>
                <a:spcPts val="2400"/>
              </a:spcBef>
              <a:buFontTx/>
              <a:buNone/>
              <a:defRPr sz="1801"/>
            </a:lvl1pPr>
            <a:lvl2pPr marL="457206" indent="0">
              <a:spcBef>
                <a:spcPts val="2400"/>
              </a:spcBef>
              <a:buFontTx/>
              <a:buNone/>
              <a:defRPr sz="1801"/>
            </a:lvl2pPr>
            <a:lvl3pPr marL="914411" indent="0">
              <a:spcBef>
                <a:spcPts val="2400"/>
              </a:spcBef>
              <a:buFontTx/>
              <a:buNone/>
              <a:defRPr sz="1801"/>
            </a:lvl3pPr>
            <a:lvl4pPr marL="1371617" indent="0">
              <a:spcBef>
                <a:spcPts val="2400"/>
              </a:spcBef>
              <a:buFontTx/>
              <a:buNone/>
              <a:defRPr sz="1801"/>
            </a:lvl4pPr>
            <a:lvl5pPr marL="1828823" indent="0">
              <a:spcBef>
                <a:spcPts val="2400"/>
              </a:spcBef>
              <a:buFontTx/>
              <a:buNone/>
              <a:defRPr sz="180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41">
            <a:extLst>
              <a:ext uri="{FF2B5EF4-FFF2-40B4-BE49-F238E27FC236}">
                <a16:creationId xmlns:a16="http://schemas.microsoft.com/office/drawing/2014/main" id="{2B9AA718-AD1E-26F1-9F12-15F7A289AD46}"/>
              </a:ext>
            </a:extLst>
          </p:cNvPr>
          <p:cNvSpPr>
            <a:spLocks noGrp="1"/>
          </p:cNvSpPr>
          <p:nvPr>
            <p:ph type="body" sz="quarter" idx="13" hasCustomPrompt="1"/>
          </p:nvPr>
        </p:nvSpPr>
        <p:spPr>
          <a:xfrm>
            <a:off x="365760" y="1095208"/>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37">
            <a:extLst>
              <a:ext uri="{FF2B5EF4-FFF2-40B4-BE49-F238E27FC236}">
                <a16:creationId xmlns:a16="http://schemas.microsoft.com/office/drawing/2014/main" id="{53623D7D-7A03-BD79-254A-1CCB09D0088A}"/>
              </a:ext>
            </a:extLst>
          </p:cNvPr>
          <p:cNvSpPr>
            <a:spLocks noGrp="1"/>
          </p:cNvSpPr>
          <p:nvPr>
            <p:ph type="body" sz="quarter" idx="15"/>
          </p:nvPr>
        </p:nvSpPr>
        <p:spPr>
          <a:xfrm>
            <a:off x="6327649" y="2066174"/>
            <a:ext cx="4663440" cy="3696619"/>
          </a:xfrm>
        </p:spPr>
        <p:txBody>
          <a:bodyPr anchor="t" anchorCtr="0">
            <a:noAutofit/>
          </a:bodyPr>
          <a:lstStyle>
            <a:lvl1pPr marL="0" indent="0">
              <a:spcBef>
                <a:spcPts val="2400"/>
              </a:spcBef>
              <a:buFontTx/>
              <a:buNone/>
              <a:defRPr sz="1801"/>
            </a:lvl1pPr>
            <a:lvl2pPr marL="457206" indent="0">
              <a:spcBef>
                <a:spcPts val="2400"/>
              </a:spcBef>
              <a:buFontTx/>
              <a:buNone/>
              <a:defRPr sz="1801"/>
            </a:lvl2pPr>
            <a:lvl3pPr marL="914411" indent="0">
              <a:spcBef>
                <a:spcPts val="2400"/>
              </a:spcBef>
              <a:buFontTx/>
              <a:buNone/>
              <a:defRPr sz="1801"/>
            </a:lvl3pPr>
            <a:lvl4pPr marL="1371617" indent="0">
              <a:spcBef>
                <a:spcPts val="2400"/>
              </a:spcBef>
              <a:buFontTx/>
              <a:buNone/>
              <a:defRPr sz="1801"/>
            </a:lvl4pPr>
            <a:lvl5pPr marL="1828823" indent="0">
              <a:spcBef>
                <a:spcPts val="2400"/>
              </a:spcBef>
              <a:buFontTx/>
              <a:buNone/>
              <a:defRPr sz="180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2">
            <a:extLst>
              <a:ext uri="{FF2B5EF4-FFF2-40B4-BE49-F238E27FC236}">
                <a16:creationId xmlns:a16="http://schemas.microsoft.com/office/drawing/2014/main" id="{0566B743-B5B2-2036-BEC3-DBBE223959E6}"/>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0" name="Text Placeholder 22">
            <a:extLst>
              <a:ext uri="{FF2B5EF4-FFF2-40B4-BE49-F238E27FC236}">
                <a16:creationId xmlns:a16="http://schemas.microsoft.com/office/drawing/2014/main" id="{854C693F-46E0-7C31-CC70-A9CD277ABC57}"/>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2B491EE2-936E-D68F-8FC0-501CA7471C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C3F1627B-A5E4-98C9-0C3E-10E7868AF43F}"/>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36856953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Title with Video Full Screen">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6910"/>
            <a:ext cx="12192000" cy="6857999"/>
          </a:xfrm>
          <a:solidFill>
            <a:schemeClr val="accent5"/>
          </a:solidFill>
        </p:spPr>
        <p:txBody>
          <a:bodyPr tIns="365760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3" name="Text Placeholder 27">
            <a:extLst>
              <a:ext uri="{FF2B5EF4-FFF2-40B4-BE49-F238E27FC236}">
                <a16:creationId xmlns:a16="http://schemas.microsoft.com/office/drawing/2014/main" id="{36538920-4DF5-70C2-4EB6-001BBF9E53E3}"/>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4" name="Text Placeholder 14">
            <a:extLst>
              <a:ext uri="{FF2B5EF4-FFF2-40B4-BE49-F238E27FC236}">
                <a16:creationId xmlns:a16="http://schemas.microsoft.com/office/drawing/2014/main" id="{246EDEEE-A2DF-A8EF-242F-815A677269AF}"/>
              </a:ext>
            </a:extLst>
          </p:cNvPr>
          <p:cNvSpPr>
            <a:spLocks noGrp="1"/>
          </p:cNvSpPr>
          <p:nvPr>
            <p:ph type="body" sz="quarter" idx="19" hasCustomPrompt="1"/>
          </p:nvPr>
        </p:nvSpPr>
        <p:spPr>
          <a:xfrm>
            <a:off x="365760" y="6473952"/>
            <a:ext cx="2286000" cy="163079"/>
          </a:xfrm>
        </p:spPr>
        <p:txBody>
          <a:bodyPr/>
          <a:lstStyle>
            <a:lvl1pPr marL="0" indent="0">
              <a:buFontTx/>
              <a:buNone/>
              <a:defRPr sz="700" spc="70" baseline="0">
                <a:solidFill>
                  <a:schemeClr val="bg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Text Placeholder 22">
            <a:extLst>
              <a:ext uri="{FF2B5EF4-FFF2-40B4-BE49-F238E27FC236}">
                <a16:creationId xmlns:a16="http://schemas.microsoft.com/office/drawing/2014/main" id="{330F1834-FA1C-88A9-BD5A-33CDF3F3A507}"/>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7" name="Text Placeholder 13">
            <a:extLst>
              <a:ext uri="{FF2B5EF4-FFF2-40B4-BE49-F238E27FC236}">
                <a16:creationId xmlns:a16="http://schemas.microsoft.com/office/drawing/2014/main" id="{3916A531-EC77-E0E6-3BFA-EBBA0375C434}"/>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8" name="Text Placeholder 13">
            <a:extLst>
              <a:ext uri="{FF2B5EF4-FFF2-40B4-BE49-F238E27FC236}">
                <a16:creationId xmlns:a16="http://schemas.microsoft.com/office/drawing/2014/main" id="{889CDD53-BE19-9582-F4D3-D02F3494F59F}"/>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
        <p:nvSpPr>
          <p:cNvPr id="9" name="Date Placeholder 3">
            <a:extLst>
              <a:ext uri="{FF2B5EF4-FFF2-40B4-BE49-F238E27FC236}">
                <a16:creationId xmlns:a16="http://schemas.microsoft.com/office/drawing/2014/main" id="{CB46943C-1141-91E2-907F-0849D8D9AAEE}"/>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bg1"/>
                </a:solidFill>
              </a:defRPr>
            </a:lvl1pPr>
          </a:lstStyle>
          <a:p>
            <a:r>
              <a:rPr lang="en-US"/>
              <a:t>MONTH 00, YEAR</a:t>
            </a:r>
          </a:p>
        </p:txBody>
      </p:sp>
    </p:spTree>
    <p:extLst>
      <p:ext uri="{BB962C8B-B14F-4D97-AF65-F5344CB8AC3E}">
        <p14:creationId xmlns:p14="http://schemas.microsoft.com/office/powerpoint/2010/main" val="17851558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 2 Rows No Bullets">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05876085-8857-A72F-059F-41E97ADD84B8}"/>
              </a:ext>
            </a:extLst>
          </p:cNvPr>
          <p:cNvSpPr>
            <a:spLocks noGrp="1"/>
          </p:cNvSpPr>
          <p:nvPr>
            <p:ph type="body" sz="quarter" idx="12" hasCustomPrompt="1"/>
          </p:nvPr>
        </p:nvSpPr>
        <p:spPr>
          <a:xfrm>
            <a:off x="3657600" y="2048256"/>
            <a:ext cx="5349241" cy="1581912"/>
          </a:xfrm>
        </p:spPr>
        <p:txBody>
          <a:bodyPr>
            <a:noAutofit/>
          </a:bodyPr>
          <a:lstStyle>
            <a:lvl1pPr marL="0" indent="0">
              <a:spcBef>
                <a:spcPts val="601"/>
              </a:spcBef>
              <a:buNone/>
              <a:defRPr sz="2000" b="1"/>
            </a:lvl1pPr>
            <a:lvl2pPr marL="0" indent="0">
              <a:spcBef>
                <a:spcPts val="601"/>
              </a:spcBef>
              <a:buNone/>
              <a:defRPr sz="1801"/>
            </a:lvl2pPr>
          </a:lstStyle>
          <a:p>
            <a:pPr lvl="0"/>
            <a:r>
              <a:rPr lang="en-US"/>
              <a:t>Click to edit master text styles</a:t>
            </a:r>
          </a:p>
          <a:p>
            <a:pPr lvl="1"/>
            <a:r>
              <a:rPr lang="en-US"/>
              <a:t>Second level</a:t>
            </a:r>
          </a:p>
        </p:txBody>
      </p:sp>
      <p:sp>
        <p:nvSpPr>
          <p:cNvPr id="20" name="Text Placeholder 37">
            <a:extLst>
              <a:ext uri="{FF2B5EF4-FFF2-40B4-BE49-F238E27FC236}">
                <a16:creationId xmlns:a16="http://schemas.microsoft.com/office/drawing/2014/main" id="{12D8C380-D62E-5885-F6DE-7AACCF76C631}"/>
              </a:ext>
            </a:extLst>
          </p:cNvPr>
          <p:cNvSpPr>
            <a:spLocks noGrp="1"/>
          </p:cNvSpPr>
          <p:nvPr>
            <p:ph type="body" sz="quarter" idx="15" hasCustomPrompt="1"/>
          </p:nvPr>
        </p:nvSpPr>
        <p:spPr>
          <a:xfrm>
            <a:off x="3657600" y="3950208"/>
            <a:ext cx="5349241" cy="1581912"/>
          </a:xfrm>
        </p:spPr>
        <p:txBody>
          <a:bodyPr>
            <a:noAutofit/>
          </a:bodyPr>
          <a:lstStyle>
            <a:lvl1pPr marL="0" indent="0">
              <a:spcBef>
                <a:spcPts val="601"/>
              </a:spcBef>
              <a:buNone/>
              <a:defRPr sz="2000" b="1"/>
            </a:lvl1pPr>
            <a:lvl2pPr marL="0" indent="0">
              <a:spcBef>
                <a:spcPts val="601"/>
              </a:spcBef>
              <a:buNone/>
              <a:defRPr sz="1801"/>
            </a:lvl2pPr>
          </a:lstStyle>
          <a:p>
            <a:pPr lvl="0"/>
            <a:r>
              <a:rPr lang="en-US"/>
              <a:t>Click to edit master text styles</a:t>
            </a:r>
          </a:p>
          <a:p>
            <a:pPr lvl="1"/>
            <a:r>
              <a:rPr lang="en-US"/>
              <a:t>Second level</a:t>
            </a:r>
          </a:p>
        </p:txBody>
      </p:sp>
      <p:sp>
        <p:nvSpPr>
          <p:cNvPr id="21" name="Title 10">
            <a:extLst>
              <a:ext uri="{FF2B5EF4-FFF2-40B4-BE49-F238E27FC236}">
                <a16:creationId xmlns:a16="http://schemas.microsoft.com/office/drawing/2014/main" id="{62AA8CB7-B42A-89F3-CAD9-9D5428889FF8}"/>
              </a:ext>
            </a:extLst>
          </p:cNvPr>
          <p:cNvSpPr>
            <a:spLocks noGrp="1"/>
          </p:cNvSpPr>
          <p:nvPr>
            <p:ph type="title"/>
          </p:nvPr>
        </p:nvSpPr>
        <p:spPr>
          <a:xfrm>
            <a:off x="365760" y="365760"/>
            <a:ext cx="10958514" cy="504000"/>
          </a:xfrm>
        </p:spPr>
        <p:txBody>
          <a:bodyPr/>
          <a:lstStyle>
            <a:lvl1pPr>
              <a:defRPr sz="4000" spc="100" baseline="0"/>
            </a:lvl1pPr>
          </a:lstStyle>
          <a:p>
            <a:r>
              <a:rPr lang="en-US"/>
              <a:t>Click to edit Master title style</a:t>
            </a:r>
            <a:endParaRPr lang="en-GB"/>
          </a:p>
        </p:txBody>
      </p:sp>
      <p:sp>
        <p:nvSpPr>
          <p:cNvPr id="22" name="Text Placeholder 41">
            <a:extLst>
              <a:ext uri="{FF2B5EF4-FFF2-40B4-BE49-F238E27FC236}">
                <a16:creationId xmlns:a16="http://schemas.microsoft.com/office/drawing/2014/main" id="{64E0978F-3F43-BB61-D362-2D2C24505B83}"/>
              </a:ext>
            </a:extLst>
          </p:cNvPr>
          <p:cNvSpPr>
            <a:spLocks noGrp="1"/>
          </p:cNvSpPr>
          <p:nvPr>
            <p:ph type="body" sz="quarter" idx="13" hasCustomPrompt="1"/>
          </p:nvPr>
        </p:nvSpPr>
        <p:spPr>
          <a:xfrm>
            <a:off x="365760" y="1097280"/>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11" name="Text Placeholder 22">
            <a:extLst>
              <a:ext uri="{FF2B5EF4-FFF2-40B4-BE49-F238E27FC236}">
                <a16:creationId xmlns:a16="http://schemas.microsoft.com/office/drawing/2014/main" id="{670B787C-F428-7475-BEFD-2AEA70D2E3F1}"/>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6" name="Text Placeholder 22">
            <a:extLst>
              <a:ext uri="{FF2B5EF4-FFF2-40B4-BE49-F238E27FC236}">
                <a16:creationId xmlns:a16="http://schemas.microsoft.com/office/drawing/2014/main" id="{04AE5322-31F4-76C3-2E80-8F7AA84FE832}"/>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7" name="Graphic 16">
            <a:extLst>
              <a:ext uri="{FF2B5EF4-FFF2-40B4-BE49-F238E27FC236}">
                <a16:creationId xmlns:a16="http://schemas.microsoft.com/office/drawing/2014/main" id="{FF5F5712-592F-7103-83B3-C35733E72A8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3D79A07E-9D82-1FA6-6A43-491338803AD0}"/>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26178695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Content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DABE5E8-0CC9-9DB9-BE83-7986CB21B102}"/>
              </a:ext>
            </a:extLst>
          </p:cNvPr>
          <p:cNvSpPr>
            <a:spLocks noGrp="1"/>
          </p:cNvSpPr>
          <p:nvPr>
            <p:ph sz="quarter" idx="14"/>
          </p:nvPr>
        </p:nvSpPr>
        <p:spPr>
          <a:xfrm>
            <a:off x="901701" y="1616400"/>
            <a:ext cx="10387012" cy="4195762"/>
          </a:xfrm>
        </p:spPr>
        <p:txBody>
          <a:bodyPr/>
          <a:lstStyle>
            <a:lvl1pPr marL="0" indent="0">
              <a:buFontTx/>
              <a:buNone/>
              <a:defRPr sz="1801"/>
            </a:lvl1pPr>
            <a:lvl2pPr marL="457206" indent="0">
              <a:buFontTx/>
              <a:buNone/>
              <a:defRPr sz="1801"/>
            </a:lvl2pPr>
            <a:lvl3pPr marL="914411" indent="0">
              <a:buFontTx/>
              <a:buNone/>
              <a:defRPr sz="1801"/>
            </a:lvl3pPr>
            <a:lvl4pPr marL="1371617" indent="0">
              <a:buFontTx/>
              <a:buNone/>
              <a:defRPr sz="1801"/>
            </a:lvl4pPr>
            <a:lvl5pPr marL="1828823" indent="0">
              <a:buFontTx/>
              <a:buNone/>
              <a:defRPr sz="180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0">
            <a:extLst>
              <a:ext uri="{FF2B5EF4-FFF2-40B4-BE49-F238E27FC236}">
                <a16:creationId xmlns:a16="http://schemas.microsoft.com/office/drawing/2014/main" id="{AEC37EA4-B1C7-CE41-BDA0-FB18689432FB}"/>
              </a:ext>
            </a:extLst>
          </p:cNvPr>
          <p:cNvSpPr>
            <a:spLocks noGrp="1"/>
          </p:cNvSpPr>
          <p:nvPr>
            <p:ph type="title"/>
          </p:nvPr>
        </p:nvSpPr>
        <p:spPr>
          <a:xfrm>
            <a:off x="365760" y="365760"/>
            <a:ext cx="10958514" cy="504000"/>
          </a:xfrm>
        </p:spPr>
        <p:txBody>
          <a:bodyPr/>
          <a:lstStyle>
            <a:lvl1pPr>
              <a:defRPr sz="4000" spc="100" baseline="0"/>
            </a:lvl1pPr>
          </a:lstStyle>
          <a:p>
            <a:r>
              <a:rPr lang="en-US"/>
              <a:t>Click to edit Master title style</a:t>
            </a:r>
            <a:endParaRPr lang="en-GB"/>
          </a:p>
        </p:txBody>
      </p:sp>
      <p:sp>
        <p:nvSpPr>
          <p:cNvPr id="23" name="Text Placeholder 41">
            <a:extLst>
              <a:ext uri="{FF2B5EF4-FFF2-40B4-BE49-F238E27FC236}">
                <a16:creationId xmlns:a16="http://schemas.microsoft.com/office/drawing/2014/main" id="{2B1E35B4-82B6-BEFB-267C-5D807AC10490}"/>
              </a:ext>
            </a:extLst>
          </p:cNvPr>
          <p:cNvSpPr>
            <a:spLocks noGrp="1"/>
          </p:cNvSpPr>
          <p:nvPr>
            <p:ph type="body" sz="quarter" idx="13" hasCustomPrompt="1"/>
          </p:nvPr>
        </p:nvSpPr>
        <p:spPr>
          <a:xfrm>
            <a:off x="365760" y="1095208"/>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3" name="Text Placeholder 22">
            <a:extLst>
              <a:ext uri="{FF2B5EF4-FFF2-40B4-BE49-F238E27FC236}">
                <a16:creationId xmlns:a16="http://schemas.microsoft.com/office/drawing/2014/main" id="{B954005D-9D0C-79BE-BDFF-EBE8804AE1D9}"/>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3" name="Text Placeholder 22">
            <a:extLst>
              <a:ext uri="{FF2B5EF4-FFF2-40B4-BE49-F238E27FC236}">
                <a16:creationId xmlns:a16="http://schemas.microsoft.com/office/drawing/2014/main" id="{79CDCA7E-26FB-7BFD-C5BB-D756E0DD4646}"/>
              </a:ext>
            </a:extLst>
          </p:cNvPr>
          <p:cNvSpPr>
            <a:spLocks noGrp="1"/>
          </p:cNvSpPr>
          <p:nvPr>
            <p:ph type="body" sz="quarter" idx="22"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721C146-AB45-7528-B07A-4CC90425BC9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8967E0DC-31F0-6BE9-315A-2C4A8478BA65}"/>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8837288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a - Content &amp; Image">
    <p:spTree>
      <p:nvGrpSpPr>
        <p:cNvPr id="1" name=""/>
        <p:cNvGrpSpPr/>
        <p:nvPr/>
      </p:nvGrpSpPr>
      <p:grpSpPr>
        <a:xfrm>
          <a:off x="0" y="0"/>
          <a:ext cx="0" cy="0"/>
          <a:chOff x="0" y="0"/>
          <a:chExt cx="0" cy="0"/>
        </a:xfrm>
      </p:grpSpPr>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901700" y="1627632"/>
            <a:ext cx="4846320" cy="4178808"/>
          </a:xfrm>
        </p:spPr>
        <p:txBody>
          <a:bodyPr anchor="ctr" anchorCtr="0"/>
          <a:lstStyle>
            <a:lvl1pPr>
              <a:spcBef>
                <a:spcPts val="2400"/>
              </a:spcBef>
              <a:defRPr sz="1801"/>
            </a:lvl1pPr>
            <a:lvl2pPr>
              <a:spcBef>
                <a:spcPts val="2400"/>
              </a:spcBef>
              <a:defRPr sz="1801"/>
            </a:lvl2pPr>
            <a:lvl3pPr>
              <a:spcBef>
                <a:spcPts val="2400"/>
              </a:spcBef>
              <a:defRPr sz="1801"/>
            </a:lvl3pPr>
            <a:lvl4pPr>
              <a:spcBef>
                <a:spcPts val="2400"/>
              </a:spcBef>
              <a:defRPr sz="1801"/>
            </a:lvl4pPr>
            <a:lvl5pPr>
              <a:spcBef>
                <a:spcPts val="2400"/>
              </a:spcBef>
              <a:defRPr sz="180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4"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6249988" y="1617664"/>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35359E55-47E8-7002-A665-3EDC6E3359AF}"/>
              </a:ext>
            </a:extLst>
          </p:cNvPr>
          <p:cNvSpPr>
            <a:spLocks noGrp="1"/>
          </p:cNvSpPr>
          <p:nvPr>
            <p:ph type="body" sz="quarter" idx="18"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2737A6ED-F672-F8D6-AAD0-4D64281E7028}"/>
              </a:ext>
            </a:extLst>
          </p:cNvPr>
          <p:cNvSpPr>
            <a:spLocks noGrp="1"/>
          </p:cNvSpPr>
          <p:nvPr>
            <p:ph type="body" sz="quarter" idx="22"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E8A9DF5-26E4-4100-5503-5AAC666B332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00593021-97C9-CA2C-49F3-B13F5B8E7444}"/>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22816207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b - Content &amp; Image">
    <p:spTree>
      <p:nvGrpSpPr>
        <p:cNvPr id="1" name=""/>
        <p:cNvGrpSpPr/>
        <p:nvPr/>
      </p:nvGrpSpPr>
      <p:grpSpPr>
        <a:xfrm>
          <a:off x="0" y="0"/>
          <a:ext cx="0" cy="0"/>
          <a:chOff x="0" y="0"/>
          <a:chExt cx="0" cy="0"/>
        </a:xfrm>
      </p:grpSpPr>
      <p:sp>
        <p:nvSpPr>
          <p:cNvPr id="47" name="Picture Placeholder 3">
            <a:extLst>
              <a:ext uri="{FF2B5EF4-FFF2-40B4-BE49-F238E27FC236}">
                <a16:creationId xmlns:a16="http://schemas.microsoft.com/office/drawing/2014/main" id="{46D25D84-1544-E99D-5BB2-3F1F48D1CA6D}"/>
              </a:ext>
            </a:extLst>
          </p:cNvPr>
          <p:cNvSpPr>
            <a:spLocks noGrp="1"/>
          </p:cNvSpPr>
          <p:nvPr>
            <p:ph type="pic" sz="quarter" idx="17" hasCustomPrompt="1"/>
          </p:nvPr>
        </p:nvSpPr>
        <p:spPr>
          <a:xfrm>
            <a:off x="0" y="1617664"/>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10" name="Text Placeholder 37">
            <a:extLst>
              <a:ext uri="{FF2B5EF4-FFF2-40B4-BE49-F238E27FC236}">
                <a16:creationId xmlns:a16="http://schemas.microsoft.com/office/drawing/2014/main" id="{3AAA48B3-0D7E-D822-4FA7-3C0BF04C0637}"/>
              </a:ext>
            </a:extLst>
          </p:cNvPr>
          <p:cNvSpPr>
            <a:spLocks noGrp="1"/>
          </p:cNvSpPr>
          <p:nvPr>
            <p:ph type="body" sz="quarter" idx="12"/>
          </p:nvPr>
        </p:nvSpPr>
        <p:spPr>
          <a:xfrm>
            <a:off x="6327649" y="1627632"/>
            <a:ext cx="4846320" cy="4178808"/>
          </a:xfrm>
        </p:spPr>
        <p:txBody>
          <a:bodyPr anchor="ctr" anchorCtr="0"/>
          <a:lstStyle>
            <a:lvl1pPr>
              <a:spcBef>
                <a:spcPts val="2400"/>
              </a:spcBef>
              <a:defRPr sz="1801"/>
            </a:lvl1pPr>
            <a:lvl2pPr>
              <a:spcBef>
                <a:spcPts val="2400"/>
              </a:spcBef>
              <a:defRPr sz="1801"/>
            </a:lvl2pPr>
            <a:lvl3pPr>
              <a:spcBef>
                <a:spcPts val="2400"/>
              </a:spcBef>
              <a:defRPr sz="1801"/>
            </a:lvl3pPr>
            <a:lvl4pPr>
              <a:spcBef>
                <a:spcPts val="2400"/>
              </a:spcBef>
              <a:defRPr sz="1801"/>
            </a:lvl4pPr>
            <a:lvl5pPr>
              <a:spcBef>
                <a:spcPts val="2400"/>
              </a:spcBef>
              <a:defRPr sz="180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0">
            <a:extLst>
              <a:ext uri="{FF2B5EF4-FFF2-40B4-BE49-F238E27FC236}">
                <a16:creationId xmlns:a16="http://schemas.microsoft.com/office/drawing/2014/main" id="{CC404518-79F1-9916-B1CA-D2030B5BA739}"/>
              </a:ext>
            </a:extLst>
          </p:cNvPr>
          <p:cNvSpPr>
            <a:spLocks noGrp="1"/>
          </p:cNvSpPr>
          <p:nvPr>
            <p:ph type="title"/>
          </p:nvPr>
        </p:nvSpPr>
        <p:spPr>
          <a:xfrm>
            <a:off x="365760" y="365760"/>
            <a:ext cx="10958514"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F02F6C36-CCB3-C9F3-8050-1340BF5EE9E4}"/>
              </a:ext>
            </a:extLst>
          </p:cNvPr>
          <p:cNvSpPr>
            <a:spLocks noGrp="1"/>
          </p:cNvSpPr>
          <p:nvPr>
            <p:ph type="body" sz="quarter" idx="14" hasCustomPrompt="1"/>
          </p:nvPr>
        </p:nvSpPr>
        <p:spPr>
          <a:xfrm>
            <a:off x="365760" y="1095208"/>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 name="Text Placeholder 22">
            <a:extLst>
              <a:ext uri="{FF2B5EF4-FFF2-40B4-BE49-F238E27FC236}">
                <a16:creationId xmlns:a16="http://schemas.microsoft.com/office/drawing/2014/main" id="{F35AC6BD-BC86-B1A1-3D4B-F3200D06E84F}"/>
              </a:ext>
            </a:extLst>
          </p:cNvPr>
          <p:cNvSpPr>
            <a:spLocks noGrp="1"/>
          </p:cNvSpPr>
          <p:nvPr>
            <p:ph type="body" sz="quarter" idx="18"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636AE607-0612-0087-C63B-92C2E100E651}"/>
              </a:ext>
            </a:extLst>
          </p:cNvPr>
          <p:cNvSpPr>
            <a:spLocks noGrp="1"/>
          </p:cNvSpPr>
          <p:nvPr>
            <p:ph type="body" sz="quarter" idx="22"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F9DC1F1-B99A-D8CF-8CE5-9D75EA27C618}"/>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57C9F38D-668F-AA71-5F44-4AD05F3C2D39}"/>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155028791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s x2">
    <p:spTree>
      <p:nvGrpSpPr>
        <p:cNvPr id="1" name=""/>
        <p:cNvGrpSpPr/>
        <p:nvPr/>
      </p:nvGrpSpPr>
      <p:grpSpPr>
        <a:xfrm>
          <a:off x="0" y="0"/>
          <a:ext cx="0" cy="0"/>
          <a:chOff x="0" y="0"/>
          <a:chExt cx="0" cy="0"/>
        </a:xfrm>
      </p:grpSpPr>
      <p:sp>
        <p:nvSpPr>
          <p:cNvPr id="15" name="Title 10">
            <a:extLst>
              <a:ext uri="{FF2B5EF4-FFF2-40B4-BE49-F238E27FC236}">
                <a16:creationId xmlns:a16="http://schemas.microsoft.com/office/drawing/2014/main" id="{E5995176-0232-612F-BBBA-9473DBFF1641}"/>
              </a:ext>
            </a:extLst>
          </p:cNvPr>
          <p:cNvSpPr>
            <a:spLocks noGrp="1"/>
          </p:cNvSpPr>
          <p:nvPr>
            <p:ph type="title"/>
          </p:nvPr>
        </p:nvSpPr>
        <p:spPr>
          <a:xfrm>
            <a:off x="365760" y="365760"/>
            <a:ext cx="10958514" cy="504000"/>
          </a:xfrm>
        </p:spPr>
        <p:txBody>
          <a:bodyPr/>
          <a:lstStyle>
            <a:lvl1pPr>
              <a:defRPr sz="4000" spc="100" baseline="0"/>
            </a:lvl1pPr>
          </a:lstStyle>
          <a:p>
            <a:r>
              <a:rPr lang="en-US"/>
              <a:t>Click to edit Master title style</a:t>
            </a:r>
            <a:endParaRPr lang="en-GB"/>
          </a:p>
        </p:txBody>
      </p:sp>
      <p:sp>
        <p:nvSpPr>
          <p:cNvPr id="16" name="Text Placeholder 41">
            <a:extLst>
              <a:ext uri="{FF2B5EF4-FFF2-40B4-BE49-F238E27FC236}">
                <a16:creationId xmlns:a16="http://schemas.microsoft.com/office/drawing/2014/main" id="{3DD72EE2-4128-3CC7-2136-15C1134D2B48}"/>
              </a:ext>
            </a:extLst>
          </p:cNvPr>
          <p:cNvSpPr>
            <a:spLocks noGrp="1"/>
          </p:cNvSpPr>
          <p:nvPr>
            <p:ph type="body" sz="quarter" idx="13" hasCustomPrompt="1"/>
          </p:nvPr>
        </p:nvSpPr>
        <p:spPr>
          <a:xfrm>
            <a:off x="365760" y="1095208"/>
            <a:ext cx="10956971" cy="360000"/>
          </a:xfrm>
        </p:spPr>
        <p:txBody>
          <a:bodyPr>
            <a:noAutofit/>
          </a:bodyPr>
          <a:lstStyle>
            <a:lvl1pPr marL="0" indent="0">
              <a:buNone/>
              <a:defRPr sz="2000" b="1" cap="all" spc="100" baseline="0">
                <a:solidFill>
                  <a:schemeClr val="tx2"/>
                </a:solidFill>
                <a:latin typeface="+mn-lt"/>
              </a:defRPr>
            </a:lvl1pPr>
          </a:lstStyle>
          <a:p>
            <a:pPr lvl="0"/>
            <a:r>
              <a:rPr lang="en-GB"/>
              <a:t>INSERT SUBTITLE HERE</a:t>
            </a:r>
          </a:p>
        </p:txBody>
      </p:sp>
      <p:sp>
        <p:nvSpPr>
          <p:cNvPr id="47" name="Picture Placeholder 3">
            <a:extLst>
              <a:ext uri="{FF2B5EF4-FFF2-40B4-BE49-F238E27FC236}">
                <a16:creationId xmlns:a16="http://schemas.microsoft.com/office/drawing/2014/main" id="{E5527100-A0BE-9E5F-BCF0-550C9E08DF29}"/>
              </a:ext>
            </a:extLst>
          </p:cNvPr>
          <p:cNvSpPr>
            <a:spLocks noGrp="1"/>
          </p:cNvSpPr>
          <p:nvPr>
            <p:ph type="pic" sz="quarter" idx="17" hasCustomPrompt="1"/>
          </p:nvPr>
        </p:nvSpPr>
        <p:spPr>
          <a:xfrm>
            <a:off x="6249988" y="1617664"/>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8" name="Picture Placeholder 3">
            <a:extLst>
              <a:ext uri="{FF2B5EF4-FFF2-40B4-BE49-F238E27FC236}">
                <a16:creationId xmlns:a16="http://schemas.microsoft.com/office/drawing/2014/main" id="{DDB54451-9D10-8852-2ED1-4E654FF6A697}"/>
              </a:ext>
            </a:extLst>
          </p:cNvPr>
          <p:cNvSpPr>
            <a:spLocks noGrp="1"/>
          </p:cNvSpPr>
          <p:nvPr>
            <p:ph type="pic" sz="quarter" idx="18" hasCustomPrompt="1"/>
          </p:nvPr>
        </p:nvSpPr>
        <p:spPr>
          <a:xfrm>
            <a:off x="0" y="1617664"/>
            <a:ext cx="5942012" cy="4209233"/>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4D5BDE08-905F-9506-F612-2C32237EDF03}"/>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4EF8F06F-6348-9251-AF43-C57D1E348A3C}"/>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767A4BDD-DCCC-8E71-7748-4F0F5241FF8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7A3B43A0-95AF-11FC-8AB1-607C1E2DF4B0}"/>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4123417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s x3">
    <p:spTree>
      <p:nvGrpSpPr>
        <p:cNvPr id="1" name=""/>
        <p:cNvGrpSpPr/>
        <p:nvPr/>
      </p:nvGrpSpPr>
      <p:grpSpPr>
        <a:xfrm>
          <a:off x="0" y="0"/>
          <a:ext cx="0" cy="0"/>
          <a:chOff x="0" y="0"/>
          <a:chExt cx="0" cy="0"/>
        </a:xfrm>
      </p:grpSpPr>
      <p:sp>
        <p:nvSpPr>
          <p:cNvPr id="47" name="Picture Placeholder 3">
            <a:extLst>
              <a:ext uri="{FF2B5EF4-FFF2-40B4-BE49-F238E27FC236}">
                <a16:creationId xmlns:a16="http://schemas.microsoft.com/office/drawing/2014/main" id="{E5527100-A0BE-9E5F-BCF0-550C9E08DF29}"/>
              </a:ext>
            </a:extLst>
          </p:cNvPr>
          <p:cNvSpPr>
            <a:spLocks noGrp="1"/>
          </p:cNvSpPr>
          <p:nvPr>
            <p:ph type="pic" sz="quarter" idx="17" hasCustomPrompt="1"/>
          </p:nvPr>
        </p:nvSpPr>
        <p:spPr>
          <a:xfrm>
            <a:off x="6249988" y="0"/>
            <a:ext cx="5942012" cy="2743200"/>
          </a:xfrm>
          <a:solidFill>
            <a:schemeClr val="accent5"/>
          </a:solidFill>
        </p:spPr>
        <p:txBody>
          <a:bodyPr tIns="1097280" anchor="ctr" anchorCtr="0"/>
          <a:lstStyle>
            <a:lvl1pPr marL="0" indent="0" algn="ctr">
              <a:buNone/>
              <a:defRPr b="1"/>
            </a:lvl1pPr>
          </a:lstStyle>
          <a:p>
            <a:r>
              <a:rPr lang="en-GB"/>
              <a:t>Click icon to insert picture.</a:t>
            </a:r>
          </a:p>
        </p:txBody>
      </p:sp>
      <p:sp>
        <p:nvSpPr>
          <p:cNvPr id="48" name="Picture Placeholder 3">
            <a:extLst>
              <a:ext uri="{FF2B5EF4-FFF2-40B4-BE49-F238E27FC236}">
                <a16:creationId xmlns:a16="http://schemas.microsoft.com/office/drawing/2014/main" id="{DDB54451-9D10-8852-2ED1-4E654FF6A697}"/>
              </a:ext>
            </a:extLst>
          </p:cNvPr>
          <p:cNvSpPr>
            <a:spLocks noGrp="1"/>
          </p:cNvSpPr>
          <p:nvPr>
            <p:ph type="pic" sz="quarter" idx="18" hasCustomPrompt="1"/>
          </p:nvPr>
        </p:nvSpPr>
        <p:spPr>
          <a:xfrm>
            <a:off x="0" y="1"/>
            <a:ext cx="5942012" cy="5826896"/>
          </a:xfrm>
          <a:solidFill>
            <a:schemeClr val="accent5"/>
          </a:solidFill>
        </p:spPr>
        <p:txBody>
          <a:bodyPr tIns="1097280" anchor="ctr" anchorCtr="0"/>
          <a:lstStyle>
            <a:lvl1pPr marL="0" indent="0" algn="ctr">
              <a:buNone/>
              <a:defRPr b="1"/>
            </a:lvl1pPr>
          </a:lstStyle>
          <a:p>
            <a:r>
              <a:rPr lang="en-GB"/>
              <a:t>Click icon to insert picture.</a:t>
            </a:r>
          </a:p>
        </p:txBody>
      </p:sp>
      <p:sp>
        <p:nvSpPr>
          <p:cNvPr id="6" name="Picture Placeholder 3">
            <a:extLst>
              <a:ext uri="{FF2B5EF4-FFF2-40B4-BE49-F238E27FC236}">
                <a16:creationId xmlns:a16="http://schemas.microsoft.com/office/drawing/2014/main" id="{438578BC-EF98-02EA-3F15-975F9E263202}"/>
              </a:ext>
            </a:extLst>
          </p:cNvPr>
          <p:cNvSpPr>
            <a:spLocks noGrp="1"/>
          </p:cNvSpPr>
          <p:nvPr>
            <p:ph type="pic" sz="quarter" idx="19" hasCustomPrompt="1"/>
          </p:nvPr>
        </p:nvSpPr>
        <p:spPr>
          <a:xfrm>
            <a:off x="6249988" y="3083696"/>
            <a:ext cx="5942012" cy="2743200"/>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969480FA-7679-1F5B-4CA4-606B3B755DC2}"/>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50F4555F-DD86-6119-F3B9-47B974911744}"/>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3" name="Graphic 12">
            <a:extLst>
              <a:ext uri="{FF2B5EF4-FFF2-40B4-BE49-F238E27FC236}">
                <a16:creationId xmlns:a16="http://schemas.microsoft.com/office/drawing/2014/main" id="{A8BC7EA4-621B-8D70-E4F1-88D3BBB623B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2" name="TextBox 1">
            <a:extLst>
              <a:ext uri="{FF2B5EF4-FFF2-40B4-BE49-F238E27FC236}">
                <a16:creationId xmlns:a16="http://schemas.microsoft.com/office/drawing/2014/main" id="{C8063C40-9262-07C2-B955-C0FEA4628A73}"/>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15482918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x1">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14E1589F-4F07-8E99-1C45-596BDA3700F7}"/>
              </a:ext>
            </a:extLst>
          </p:cNvPr>
          <p:cNvSpPr>
            <a:spLocks noGrp="1"/>
          </p:cNvSpPr>
          <p:nvPr>
            <p:ph type="tbl" sz="quarter" idx="10" hasCustomPrompt="1"/>
          </p:nvPr>
        </p:nvSpPr>
        <p:spPr>
          <a:xfrm>
            <a:off x="2209802" y="1783080"/>
            <a:ext cx="7772400" cy="3291840"/>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4" name="Text Placeholder 22">
            <a:extLst>
              <a:ext uri="{FF2B5EF4-FFF2-40B4-BE49-F238E27FC236}">
                <a16:creationId xmlns:a16="http://schemas.microsoft.com/office/drawing/2014/main" id="{F048409A-D6CF-F9E4-9E75-CE518A373D30}"/>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359A81F0-CA3A-1DDB-A76B-F018A6B3A31B}"/>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CCB0EB0D-15C8-BCCE-B683-15A2AF817D9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14155A1-B1B4-F8DF-8AA3-97589A64E6C6}"/>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28819545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x2">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53E862A5-319A-A4B7-6593-C6106DB471FE}"/>
              </a:ext>
            </a:extLst>
          </p:cNvPr>
          <p:cNvSpPr>
            <a:spLocks noGrp="1"/>
          </p:cNvSpPr>
          <p:nvPr>
            <p:ph type="tbl" sz="quarter" idx="10" hasCustomPrompt="1"/>
          </p:nvPr>
        </p:nvSpPr>
        <p:spPr>
          <a:xfrm>
            <a:off x="912096" y="1234441"/>
            <a:ext cx="4846322"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8" name="Table Placeholder 9">
            <a:extLst>
              <a:ext uri="{FF2B5EF4-FFF2-40B4-BE49-F238E27FC236}">
                <a16:creationId xmlns:a16="http://schemas.microsoft.com/office/drawing/2014/main" id="{9A8CCD0E-BF3A-97CD-34BA-AE419ECD4937}"/>
              </a:ext>
            </a:extLst>
          </p:cNvPr>
          <p:cNvSpPr>
            <a:spLocks noGrp="1"/>
          </p:cNvSpPr>
          <p:nvPr>
            <p:ph type="tbl" sz="quarter" idx="41" hasCustomPrompt="1"/>
          </p:nvPr>
        </p:nvSpPr>
        <p:spPr>
          <a:xfrm>
            <a:off x="6311665" y="1234441"/>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4" name="Text Placeholder 22">
            <a:extLst>
              <a:ext uri="{FF2B5EF4-FFF2-40B4-BE49-F238E27FC236}">
                <a16:creationId xmlns:a16="http://schemas.microsoft.com/office/drawing/2014/main" id="{9F2C1FA8-4F46-1B47-8284-F9574ABB2580}"/>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9" name="Text Placeholder 22">
            <a:extLst>
              <a:ext uri="{FF2B5EF4-FFF2-40B4-BE49-F238E27FC236}">
                <a16:creationId xmlns:a16="http://schemas.microsoft.com/office/drawing/2014/main" id="{5700EABD-3161-E91D-8685-BF8A7783FC93}"/>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20" name="Graphic 19">
            <a:extLst>
              <a:ext uri="{FF2B5EF4-FFF2-40B4-BE49-F238E27FC236}">
                <a16:creationId xmlns:a16="http://schemas.microsoft.com/office/drawing/2014/main" id="{B64EC911-ED5B-A453-21A9-44A36650B17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C5B736EE-7FCA-387C-1DCC-8AD9739A5E8A}"/>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6037159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err="1"/>
              <a:t>TaBLE</a:t>
            </a:r>
            <a:r>
              <a:rPr lang="en-GB"/>
              <a:t> OF CONTENTS</a:t>
            </a:r>
          </a:p>
        </p:txBody>
      </p:sp>
      <p:sp>
        <p:nvSpPr>
          <p:cNvPr id="12" name="Picture Placeholder 3">
            <a:extLst>
              <a:ext uri="{FF2B5EF4-FFF2-40B4-BE49-F238E27FC236}">
                <a16:creationId xmlns:a16="http://schemas.microsoft.com/office/drawing/2014/main" id="{AA7A3162-D0D1-44E3-1533-548A09CA9B83}"/>
              </a:ext>
            </a:extLst>
          </p:cNvPr>
          <p:cNvSpPr>
            <a:spLocks noGrp="1"/>
          </p:cNvSpPr>
          <p:nvPr>
            <p:ph type="pic" sz="quarter" idx="18" hasCustomPrompt="1"/>
          </p:nvPr>
        </p:nvSpPr>
        <p:spPr>
          <a:xfrm>
            <a:off x="0" y="1234440"/>
            <a:ext cx="5942012" cy="4531496"/>
          </a:xfrm>
          <a:solidFill>
            <a:schemeClr val="accent5"/>
          </a:solidFill>
        </p:spPr>
        <p:txBody>
          <a:bodyPr tIns="1097280" anchor="ctr" anchorCtr="0"/>
          <a:lstStyle>
            <a:lvl1pPr marL="0" indent="0" algn="ctr">
              <a:buNone/>
              <a:defRPr b="1"/>
            </a:lvl1pPr>
          </a:lstStyle>
          <a:p>
            <a:r>
              <a:rPr lang="en-GB"/>
              <a:t>Click icon to insert picture.</a:t>
            </a:r>
          </a:p>
        </p:txBody>
      </p:sp>
      <p:sp>
        <p:nvSpPr>
          <p:cNvPr id="4" name="Text Placeholder 22">
            <a:extLst>
              <a:ext uri="{FF2B5EF4-FFF2-40B4-BE49-F238E27FC236}">
                <a16:creationId xmlns:a16="http://schemas.microsoft.com/office/drawing/2014/main" id="{93B7E868-3131-B82D-39E1-D225CCBE1F71}"/>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able Placeholder 9">
            <a:extLst>
              <a:ext uri="{FF2B5EF4-FFF2-40B4-BE49-F238E27FC236}">
                <a16:creationId xmlns:a16="http://schemas.microsoft.com/office/drawing/2014/main" id="{FBB3C27D-DC39-54AB-CA1D-6A9D6D5CE255}"/>
              </a:ext>
            </a:extLst>
          </p:cNvPr>
          <p:cNvSpPr>
            <a:spLocks noGrp="1"/>
          </p:cNvSpPr>
          <p:nvPr>
            <p:ph type="tbl" sz="quarter" idx="41" hasCustomPrompt="1"/>
          </p:nvPr>
        </p:nvSpPr>
        <p:spPr>
          <a:xfrm>
            <a:off x="6311665" y="1234441"/>
            <a:ext cx="4846320" cy="4530725"/>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17" name="Text Placeholder 22">
            <a:extLst>
              <a:ext uri="{FF2B5EF4-FFF2-40B4-BE49-F238E27FC236}">
                <a16:creationId xmlns:a16="http://schemas.microsoft.com/office/drawing/2014/main" id="{6111678F-EFD8-712F-3522-77665572EDA1}"/>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2B2FF174-9A37-4822-988B-C55985B5BD8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6A23AEAE-DEAE-70B9-1308-1285317FB250}"/>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25982978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1269A5B4-34AE-4DE1-0932-107F46BEA86D}"/>
              </a:ext>
            </a:extLst>
          </p:cNvPr>
          <p:cNvSpPr>
            <a:spLocks noGrp="1"/>
          </p:cNvSpPr>
          <p:nvPr>
            <p:ph type="tbl" sz="quarter" idx="10" hasCustomPrompt="1"/>
          </p:nvPr>
        </p:nvSpPr>
        <p:spPr>
          <a:xfrm>
            <a:off x="2667002" y="1600200"/>
            <a:ext cx="6858000" cy="4251960"/>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lgn="l">
              <a:defRPr sz="4000" spc="100" baseline="0"/>
            </a:lvl1pPr>
          </a:lstStyle>
          <a:p>
            <a:r>
              <a:rPr lang="en-GB"/>
              <a:t>KEY TAKEAWAYS</a:t>
            </a:r>
          </a:p>
        </p:txBody>
      </p:sp>
      <p:sp>
        <p:nvSpPr>
          <p:cNvPr id="5" name="Text Placeholder 41">
            <a:extLst>
              <a:ext uri="{FF2B5EF4-FFF2-40B4-BE49-F238E27FC236}">
                <a16:creationId xmlns:a16="http://schemas.microsoft.com/office/drawing/2014/main" id="{19DA43B0-FB2E-9972-AB59-01AE7288124D}"/>
              </a:ext>
            </a:extLst>
          </p:cNvPr>
          <p:cNvSpPr>
            <a:spLocks noGrp="1"/>
          </p:cNvSpPr>
          <p:nvPr>
            <p:ph type="body" sz="quarter" idx="13" hasCustomPrompt="1"/>
          </p:nvPr>
        </p:nvSpPr>
        <p:spPr>
          <a:xfrm>
            <a:off x="365760" y="1095208"/>
            <a:ext cx="10956971" cy="360000"/>
          </a:xfrm>
        </p:spPr>
        <p:txBody>
          <a:bodyPr>
            <a:noAutofit/>
          </a:bodyPr>
          <a:lstStyle>
            <a:lvl1pPr marL="0" indent="0" algn="l">
              <a:buNone/>
              <a:defRPr sz="2000" b="1" cap="none" spc="100" baseline="0">
                <a:solidFill>
                  <a:schemeClr val="tx2"/>
                </a:solidFill>
                <a:latin typeface="+mn-lt"/>
              </a:defRPr>
            </a:lvl1pPr>
          </a:lstStyle>
          <a:p>
            <a:pPr lvl="0"/>
            <a:r>
              <a:rPr lang="en-GB"/>
              <a:t>INSERT SUBTITLE HERE</a:t>
            </a:r>
          </a:p>
        </p:txBody>
      </p:sp>
      <p:sp>
        <p:nvSpPr>
          <p:cNvPr id="6" name="Text Placeholder 22">
            <a:extLst>
              <a:ext uri="{FF2B5EF4-FFF2-40B4-BE49-F238E27FC236}">
                <a16:creationId xmlns:a16="http://schemas.microsoft.com/office/drawing/2014/main" id="{AD06FF77-AEFF-6EE6-3A8A-30EF2C7D5F73}"/>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AC3EEDCC-0E79-78E5-DE51-F6E47CCBCD9D}"/>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4" name="Graphic 13">
            <a:extLst>
              <a:ext uri="{FF2B5EF4-FFF2-40B4-BE49-F238E27FC236}">
                <a16:creationId xmlns:a16="http://schemas.microsoft.com/office/drawing/2014/main" id="{68358E47-6128-6336-530F-7579662289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E7040E23-D67A-0CC2-D5EB-2D3290954BC1}"/>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36554246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 Title with Video">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1726"/>
            <a:ext cx="12192000" cy="4946904"/>
          </a:xfrm>
          <a:solidFill>
            <a:schemeClr val="accent5"/>
          </a:solidFill>
        </p:spPr>
        <p:txBody>
          <a:bodyPr tIns="292608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4" name="Text Placeholder 22">
            <a:extLst>
              <a:ext uri="{FF2B5EF4-FFF2-40B4-BE49-F238E27FC236}">
                <a16:creationId xmlns:a16="http://schemas.microsoft.com/office/drawing/2014/main" id="{8276B388-0111-CDE0-6C43-5AF216286528}"/>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 name="Text Placeholder 13">
            <a:extLst>
              <a:ext uri="{FF2B5EF4-FFF2-40B4-BE49-F238E27FC236}">
                <a16:creationId xmlns:a16="http://schemas.microsoft.com/office/drawing/2014/main" id="{E62B5570-BF2B-22C4-3944-32BE2ECEA084}"/>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6" name="Text Placeholder 13">
            <a:extLst>
              <a:ext uri="{FF2B5EF4-FFF2-40B4-BE49-F238E27FC236}">
                <a16:creationId xmlns:a16="http://schemas.microsoft.com/office/drawing/2014/main" id="{41D57C78-6E7A-45DD-A4E8-EF873F3C68BB}"/>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7" name="Graphic 6">
            <a:extLst>
              <a:ext uri="{FF2B5EF4-FFF2-40B4-BE49-F238E27FC236}">
                <a16:creationId xmlns:a16="http://schemas.microsoft.com/office/drawing/2014/main" id="{B6EEF162-16CA-BCA8-B9CD-8D80239FCB0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8" name="TextBox 7">
            <a:extLst>
              <a:ext uri="{FF2B5EF4-FFF2-40B4-BE49-F238E27FC236}">
                <a16:creationId xmlns:a16="http://schemas.microsoft.com/office/drawing/2014/main" id="{2705425F-2A51-79E7-0308-45725490CBF8}"/>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9" name="Date Placeholder 3">
            <a:extLst>
              <a:ext uri="{FF2B5EF4-FFF2-40B4-BE49-F238E27FC236}">
                <a16:creationId xmlns:a16="http://schemas.microsoft.com/office/drawing/2014/main" id="{BD6790A2-DA96-00D3-D409-76E1858FFEB1}"/>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42234806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 x2 &amp; Subtitle Boxes">
    <p:spTree>
      <p:nvGrpSpPr>
        <p:cNvPr id="1" name=""/>
        <p:cNvGrpSpPr/>
        <p:nvPr/>
      </p:nvGrpSpPr>
      <p:grpSpPr>
        <a:xfrm>
          <a:off x="0" y="0"/>
          <a:ext cx="0" cy="0"/>
          <a:chOff x="0" y="0"/>
          <a:chExt cx="0" cy="0"/>
        </a:xfrm>
      </p:grpSpPr>
      <p:sp>
        <p:nvSpPr>
          <p:cNvPr id="7" name="Table Placeholder 9">
            <a:extLst>
              <a:ext uri="{FF2B5EF4-FFF2-40B4-BE49-F238E27FC236}">
                <a16:creationId xmlns:a16="http://schemas.microsoft.com/office/drawing/2014/main" id="{4A6C9286-DD03-1D8F-A9D6-8EEB36AF3E8E}"/>
              </a:ext>
            </a:extLst>
          </p:cNvPr>
          <p:cNvSpPr>
            <a:spLocks noGrp="1"/>
          </p:cNvSpPr>
          <p:nvPr>
            <p:ph type="tbl" sz="quarter" idx="10" hasCustomPrompt="1"/>
          </p:nvPr>
        </p:nvSpPr>
        <p:spPr>
          <a:xfrm>
            <a:off x="614956" y="1824109"/>
            <a:ext cx="5029200" cy="4002017"/>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8" name="Table Placeholder 9">
            <a:extLst>
              <a:ext uri="{FF2B5EF4-FFF2-40B4-BE49-F238E27FC236}">
                <a16:creationId xmlns:a16="http://schemas.microsoft.com/office/drawing/2014/main" id="{307686F4-82F9-3646-4B6A-037357D7BC2F}"/>
              </a:ext>
            </a:extLst>
          </p:cNvPr>
          <p:cNvSpPr>
            <a:spLocks noGrp="1"/>
          </p:cNvSpPr>
          <p:nvPr>
            <p:ph type="tbl" sz="quarter" idx="41" hasCustomPrompt="1"/>
          </p:nvPr>
        </p:nvSpPr>
        <p:spPr>
          <a:xfrm>
            <a:off x="6311665" y="1824109"/>
            <a:ext cx="5029200" cy="4002017"/>
          </a:xfrm>
          <a:solidFill>
            <a:schemeClr val="accent5"/>
          </a:solidFill>
        </p:spPr>
        <p:txBody>
          <a:bodyPr tIns="2560320" anchor="t"/>
          <a:lstStyle>
            <a:lvl1pPr marL="0" indent="0" algn="ctr">
              <a:buFontTx/>
              <a:buNone/>
              <a:defRPr sz="2000" b="1">
                <a:solidFill>
                  <a:schemeClr val="tx1"/>
                </a:solidFill>
              </a:defRPr>
            </a:lvl1pPr>
          </a:lstStyle>
          <a:p>
            <a:r>
              <a:rPr lang="en-US"/>
              <a:t>Click icon to insert table.</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STATS SLIDE</a:t>
            </a:r>
          </a:p>
        </p:txBody>
      </p:sp>
      <p:sp>
        <p:nvSpPr>
          <p:cNvPr id="5" name="Text Placeholder 4">
            <a:extLst>
              <a:ext uri="{FF2B5EF4-FFF2-40B4-BE49-F238E27FC236}">
                <a16:creationId xmlns:a16="http://schemas.microsoft.com/office/drawing/2014/main" id="{E42FDEB1-04F3-A013-2F74-6B74AF44E7F0}"/>
              </a:ext>
            </a:extLst>
          </p:cNvPr>
          <p:cNvSpPr>
            <a:spLocks noGrp="1"/>
          </p:cNvSpPr>
          <p:nvPr>
            <p:ph type="body" sz="quarter" idx="30" hasCustomPrompt="1"/>
          </p:nvPr>
        </p:nvSpPr>
        <p:spPr>
          <a:xfrm>
            <a:off x="614955" y="1320877"/>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33" name="Text Placeholder 4">
            <a:extLst>
              <a:ext uri="{FF2B5EF4-FFF2-40B4-BE49-F238E27FC236}">
                <a16:creationId xmlns:a16="http://schemas.microsoft.com/office/drawing/2014/main" id="{29ADEB5B-C806-454E-7A67-E004C0104C00}"/>
              </a:ext>
            </a:extLst>
          </p:cNvPr>
          <p:cNvSpPr>
            <a:spLocks noGrp="1"/>
          </p:cNvSpPr>
          <p:nvPr>
            <p:ph type="body" sz="quarter" idx="39" hasCustomPrompt="1"/>
          </p:nvPr>
        </p:nvSpPr>
        <p:spPr>
          <a:xfrm>
            <a:off x="6299445" y="1320877"/>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6" name="Text Placeholder 22">
            <a:extLst>
              <a:ext uri="{FF2B5EF4-FFF2-40B4-BE49-F238E27FC236}">
                <a16:creationId xmlns:a16="http://schemas.microsoft.com/office/drawing/2014/main" id="{898B5D37-4EE4-0B62-DBC8-B13C9AAAA76D}"/>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484D3E2F-60D4-9722-6BAC-9349772F1771}"/>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FBF29F3D-E48F-AC8E-9610-EF499DC8384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3F7378D8-F820-CC5A-8026-80512F2B142D}"/>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18228369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rt x2">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FF580EFD-82D8-262A-1402-F3CB094A8A49}"/>
              </a:ext>
            </a:extLst>
          </p:cNvPr>
          <p:cNvSpPr>
            <a:spLocks noGrp="1"/>
          </p:cNvSpPr>
          <p:nvPr>
            <p:ph type="chart" sz="quarter" idx="41" hasCustomPrompt="1"/>
          </p:nvPr>
        </p:nvSpPr>
        <p:spPr>
          <a:xfrm>
            <a:off x="612650" y="1600200"/>
            <a:ext cx="5029200" cy="4251960"/>
          </a:xfrm>
          <a:solidFill>
            <a:schemeClr val="accent5"/>
          </a:solidFill>
        </p:spPr>
        <p:txBody>
          <a:bodyPr tIns="2560320"/>
          <a:lstStyle>
            <a:lvl1pPr marL="0" indent="0" algn="ctr">
              <a:buFontTx/>
              <a:buNone/>
              <a:defRPr b="1"/>
            </a:lvl1pPr>
          </a:lstStyle>
          <a:p>
            <a:r>
              <a:rPr lang="en-US"/>
              <a:t>Click icon to insert chart.</a:t>
            </a:r>
          </a:p>
        </p:txBody>
      </p:sp>
      <p:sp>
        <p:nvSpPr>
          <p:cNvPr id="15" name="Chart Placeholder 11">
            <a:extLst>
              <a:ext uri="{FF2B5EF4-FFF2-40B4-BE49-F238E27FC236}">
                <a16:creationId xmlns:a16="http://schemas.microsoft.com/office/drawing/2014/main" id="{3530636A-45AC-73C2-C367-23B4D2D4E4C5}"/>
              </a:ext>
            </a:extLst>
          </p:cNvPr>
          <p:cNvSpPr>
            <a:spLocks noGrp="1"/>
          </p:cNvSpPr>
          <p:nvPr>
            <p:ph type="chart" sz="quarter" idx="42" hasCustomPrompt="1"/>
          </p:nvPr>
        </p:nvSpPr>
        <p:spPr>
          <a:xfrm>
            <a:off x="6309361" y="1600200"/>
            <a:ext cx="5029200" cy="4251960"/>
          </a:xfrm>
          <a:solidFill>
            <a:schemeClr val="accent5"/>
          </a:solidFill>
        </p:spPr>
        <p:txBody>
          <a:bodyPr tIns="2560320"/>
          <a:lstStyle>
            <a:lvl1pPr marL="0" indent="0" algn="ctr">
              <a:buFontTx/>
              <a:buNone/>
              <a:defRPr b="1"/>
            </a:lvl1pPr>
          </a:lstStyle>
          <a:p>
            <a:r>
              <a:rPr lang="en-US"/>
              <a:t>Click icon to insert chart.</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chart slide</a:t>
            </a:r>
          </a:p>
        </p:txBody>
      </p:sp>
      <p:sp>
        <p:nvSpPr>
          <p:cNvPr id="16" name="Text Placeholder 41">
            <a:extLst>
              <a:ext uri="{FF2B5EF4-FFF2-40B4-BE49-F238E27FC236}">
                <a16:creationId xmlns:a16="http://schemas.microsoft.com/office/drawing/2014/main" id="{4F3A019D-83D1-2126-677A-11393D645598}"/>
              </a:ext>
            </a:extLst>
          </p:cNvPr>
          <p:cNvSpPr>
            <a:spLocks noGrp="1"/>
          </p:cNvSpPr>
          <p:nvPr>
            <p:ph type="body" sz="quarter" idx="13" hasCustomPrompt="1"/>
          </p:nvPr>
        </p:nvSpPr>
        <p:spPr>
          <a:xfrm>
            <a:off x="365760" y="1095208"/>
            <a:ext cx="10956971" cy="360000"/>
          </a:xfrm>
        </p:spPr>
        <p:txBody>
          <a:bodyPr>
            <a:noAutofit/>
          </a:bodyPr>
          <a:lstStyle>
            <a:lvl1pPr marL="0" indent="0" algn="l">
              <a:buNone/>
              <a:defRPr sz="2000" b="1" cap="none" spc="100" baseline="0">
                <a:solidFill>
                  <a:schemeClr val="tx2"/>
                </a:solidFill>
                <a:latin typeface="+mn-lt"/>
              </a:defRPr>
            </a:lvl1pPr>
          </a:lstStyle>
          <a:p>
            <a:pPr lvl="0"/>
            <a:r>
              <a:rPr lang="en-GB"/>
              <a:t>INSERT SUBTITLE HERE</a:t>
            </a:r>
          </a:p>
        </p:txBody>
      </p:sp>
      <p:sp>
        <p:nvSpPr>
          <p:cNvPr id="6" name="Text Placeholder 22">
            <a:extLst>
              <a:ext uri="{FF2B5EF4-FFF2-40B4-BE49-F238E27FC236}">
                <a16:creationId xmlns:a16="http://schemas.microsoft.com/office/drawing/2014/main" id="{6CD0E883-C672-2803-1900-85F2C82E9F35}"/>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02369741-1912-77EA-090E-584697D2E733}"/>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6A7FA394-7384-7868-6EAA-FF3F1A7931C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B88E834C-1205-4724-56C9-3A1EB0EDB2A7}"/>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13633730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martArt x2">
    <p:spTree>
      <p:nvGrpSpPr>
        <p:cNvPr id="1" name=""/>
        <p:cNvGrpSpPr/>
        <p:nvPr/>
      </p:nvGrpSpPr>
      <p:grpSpPr>
        <a:xfrm>
          <a:off x="0" y="0"/>
          <a:ext cx="0" cy="0"/>
          <a:chOff x="0" y="0"/>
          <a:chExt cx="0" cy="0"/>
        </a:xfrm>
      </p:grpSpPr>
      <p:sp>
        <p:nvSpPr>
          <p:cNvPr id="9" name="SmartArt Placeholder 7">
            <a:extLst>
              <a:ext uri="{FF2B5EF4-FFF2-40B4-BE49-F238E27FC236}">
                <a16:creationId xmlns:a16="http://schemas.microsoft.com/office/drawing/2014/main" id="{044EEDFA-B8E4-CA9E-E1DF-D1CFEE461BC3}"/>
              </a:ext>
            </a:extLst>
          </p:cNvPr>
          <p:cNvSpPr>
            <a:spLocks noGrp="1"/>
          </p:cNvSpPr>
          <p:nvPr>
            <p:ph type="dgm" sz="quarter" idx="44" hasCustomPrompt="1"/>
          </p:nvPr>
        </p:nvSpPr>
        <p:spPr>
          <a:xfrm>
            <a:off x="6309361" y="1819656"/>
            <a:ext cx="5029200" cy="4005072"/>
          </a:xfrm>
          <a:solidFill>
            <a:schemeClr val="accent5"/>
          </a:solidFill>
        </p:spPr>
        <p:txBody>
          <a:bodyPr tIns="2560320"/>
          <a:lstStyle>
            <a:lvl1pPr marL="0" indent="0" algn="ctr">
              <a:buFontTx/>
              <a:buNone/>
              <a:defRPr b="1"/>
            </a:lvl1pPr>
          </a:lstStyle>
          <a:p>
            <a:r>
              <a:rPr lang="en-US"/>
              <a:t>Click icon to insert SmartArt.</a:t>
            </a:r>
          </a:p>
        </p:txBody>
      </p:sp>
      <p:sp>
        <p:nvSpPr>
          <p:cNvPr id="8" name="SmartArt Placeholder 7">
            <a:extLst>
              <a:ext uri="{FF2B5EF4-FFF2-40B4-BE49-F238E27FC236}">
                <a16:creationId xmlns:a16="http://schemas.microsoft.com/office/drawing/2014/main" id="{504C11BB-7374-58B0-594C-787A0704787B}"/>
              </a:ext>
            </a:extLst>
          </p:cNvPr>
          <p:cNvSpPr>
            <a:spLocks noGrp="1"/>
          </p:cNvSpPr>
          <p:nvPr>
            <p:ph type="dgm" sz="quarter" idx="43" hasCustomPrompt="1"/>
          </p:nvPr>
        </p:nvSpPr>
        <p:spPr>
          <a:xfrm>
            <a:off x="612650" y="1819656"/>
            <a:ext cx="5029200" cy="4005072"/>
          </a:xfrm>
          <a:solidFill>
            <a:schemeClr val="accent5"/>
          </a:solidFill>
        </p:spPr>
        <p:txBody>
          <a:bodyPr tIns="2560320"/>
          <a:lstStyle>
            <a:lvl1pPr marL="0" indent="0" algn="ctr">
              <a:buFontTx/>
              <a:buNone/>
              <a:defRPr b="1"/>
            </a:lvl1pPr>
          </a:lstStyle>
          <a:p>
            <a:r>
              <a:rPr lang="en-US"/>
              <a:t>Click icon to insert SmartArt.</a:t>
            </a:r>
          </a:p>
        </p:txBody>
      </p:sp>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This is a SMARTART slide</a:t>
            </a:r>
          </a:p>
        </p:txBody>
      </p:sp>
      <p:sp>
        <p:nvSpPr>
          <p:cNvPr id="5" name="Text Placeholder 4">
            <a:extLst>
              <a:ext uri="{FF2B5EF4-FFF2-40B4-BE49-F238E27FC236}">
                <a16:creationId xmlns:a16="http://schemas.microsoft.com/office/drawing/2014/main" id="{E42FDEB1-04F3-A013-2F74-6B74AF44E7F0}"/>
              </a:ext>
            </a:extLst>
          </p:cNvPr>
          <p:cNvSpPr>
            <a:spLocks noGrp="1"/>
          </p:cNvSpPr>
          <p:nvPr>
            <p:ph type="body" sz="quarter" idx="30" hasCustomPrompt="1"/>
          </p:nvPr>
        </p:nvSpPr>
        <p:spPr>
          <a:xfrm>
            <a:off x="614955" y="1320877"/>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33" name="Text Placeholder 4">
            <a:extLst>
              <a:ext uri="{FF2B5EF4-FFF2-40B4-BE49-F238E27FC236}">
                <a16:creationId xmlns:a16="http://schemas.microsoft.com/office/drawing/2014/main" id="{29ADEB5B-C806-454E-7A67-E004C0104C00}"/>
              </a:ext>
            </a:extLst>
          </p:cNvPr>
          <p:cNvSpPr>
            <a:spLocks noGrp="1"/>
          </p:cNvSpPr>
          <p:nvPr>
            <p:ph type="body" sz="quarter" idx="39" hasCustomPrompt="1"/>
          </p:nvPr>
        </p:nvSpPr>
        <p:spPr>
          <a:xfrm>
            <a:off x="6299445" y="1320877"/>
            <a:ext cx="2517100" cy="306467"/>
          </a:xfrm>
          <a:prstGeom prst="roundRect">
            <a:avLst>
              <a:gd name="adj" fmla="val 16667"/>
            </a:avLst>
          </a:prstGeom>
          <a:solidFill>
            <a:schemeClr val="bg1"/>
          </a:solidFill>
          <a:ln w="12700">
            <a:solidFill>
              <a:schemeClr val="accent5"/>
            </a:solidFill>
          </a:ln>
        </p:spPr>
        <p:txBody>
          <a:bodyPr wrap="none" anchor="ctr">
            <a:spAutoFit/>
          </a:bodyPr>
          <a:lstStyle>
            <a:lvl1pPr marL="0" indent="0" algn="l">
              <a:lnSpc>
                <a:spcPct val="100000"/>
              </a:lnSpc>
              <a:buNone/>
              <a:defRPr sz="1200" b="1" spc="100" baseline="0">
                <a:solidFill>
                  <a:schemeClr val="tx1"/>
                </a:solidFill>
              </a:defRPr>
            </a:lvl1pPr>
          </a:lstStyle>
          <a:p>
            <a:pPr lvl="0"/>
            <a:r>
              <a:rPr lang="en-GB"/>
              <a:t>CLICK TO EDIT MASTER TEXT</a:t>
            </a:r>
          </a:p>
        </p:txBody>
      </p:sp>
      <p:sp>
        <p:nvSpPr>
          <p:cNvPr id="6" name="Text Placeholder 22">
            <a:extLst>
              <a:ext uri="{FF2B5EF4-FFF2-40B4-BE49-F238E27FC236}">
                <a16:creationId xmlns:a16="http://schemas.microsoft.com/office/drawing/2014/main" id="{3EE402C0-B7A1-2EDD-76BB-90FBBA949554}"/>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7" name="Text Placeholder 22">
            <a:extLst>
              <a:ext uri="{FF2B5EF4-FFF2-40B4-BE49-F238E27FC236}">
                <a16:creationId xmlns:a16="http://schemas.microsoft.com/office/drawing/2014/main" id="{C519BCAA-DEBE-E78D-2F4A-C9DE925E26A4}"/>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2F99BA72-5263-3235-7788-F82B874B34B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FAEE2255-BABF-A194-4BA6-2C00F5760CB2}"/>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33305631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am Layout with Portra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600201" y="1524001"/>
            <a:ext cx="2340000" cy="618330"/>
          </a:xfrm>
        </p:spPr>
        <p:txBody>
          <a:bodyPr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 name="Picture Placeholder 5">
            <a:extLst>
              <a:ext uri="{FF2B5EF4-FFF2-40B4-BE49-F238E27FC236}">
                <a16:creationId xmlns:a16="http://schemas.microsoft.com/office/drawing/2014/main" id="{EEA8B604-1BAE-4D49-F54D-DCCAC1B85E16}"/>
              </a:ext>
            </a:extLst>
          </p:cNvPr>
          <p:cNvSpPr>
            <a:spLocks noGrp="1"/>
          </p:cNvSpPr>
          <p:nvPr>
            <p:ph type="pic" sz="quarter" idx="39" hasCustomPrompt="1"/>
          </p:nvPr>
        </p:nvSpPr>
        <p:spPr>
          <a:xfrm>
            <a:off x="457201" y="1445791"/>
            <a:ext cx="1052069"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4" lvl="0" indent="-228604" algn="ctr"/>
            <a:r>
              <a:rPr lang="en-US"/>
              <a:t>Click icon to add picture.</a:t>
            </a:r>
            <a:endParaRPr lang="en-GB"/>
          </a:p>
        </p:txBody>
      </p:sp>
      <p:sp>
        <p:nvSpPr>
          <p:cNvPr id="35" name="Text Placeholder 17">
            <a:extLst>
              <a:ext uri="{FF2B5EF4-FFF2-40B4-BE49-F238E27FC236}">
                <a16:creationId xmlns:a16="http://schemas.microsoft.com/office/drawing/2014/main" id="{F93DEE52-F1A7-E732-1594-8641166B281C}"/>
              </a:ext>
            </a:extLst>
          </p:cNvPr>
          <p:cNvSpPr>
            <a:spLocks noGrp="1"/>
          </p:cNvSpPr>
          <p:nvPr>
            <p:ph type="body" sz="quarter" idx="41" hasCustomPrompt="1"/>
          </p:nvPr>
        </p:nvSpPr>
        <p:spPr>
          <a:xfrm>
            <a:off x="1600201"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9" name="Picture Placeholder 5">
            <a:extLst>
              <a:ext uri="{FF2B5EF4-FFF2-40B4-BE49-F238E27FC236}">
                <a16:creationId xmlns:a16="http://schemas.microsoft.com/office/drawing/2014/main" id="{0EC22661-8FAC-3102-C889-C06C88BD330B}"/>
              </a:ext>
            </a:extLst>
          </p:cNvPr>
          <p:cNvSpPr>
            <a:spLocks noGrp="1"/>
          </p:cNvSpPr>
          <p:nvPr>
            <p:ph type="pic" sz="quarter" idx="51" hasCustomPrompt="1"/>
          </p:nvPr>
        </p:nvSpPr>
        <p:spPr>
          <a:xfrm>
            <a:off x="457201" y="3075344"/>
            <a:ext cx="1052069"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4" lvl="0" indent="-228604" algn="ctr"/>
            <a:r>
              <a:rPr lang="en-US"/>
              <a:t>Click icon to add picture.</a:t>
            </a:r>
            <a:endParaRPr lang="en-GB"/>
          </a:p>
        </p:txBody>
      </p:sp>
      <p:sp>
        <p:nvSpPr>
          <p:cNvPr id="71" name="Text Placeholder 17">
            <a:extLst>
              <a:ext uri="{FF2B5EF4-FFF2-40B4-BE49-F238E27FC236}">
                <a16:creationId xmlns:a16="http://schemas.microsoft.com/office/drawing/2014/main" id="{03131E18-579F-AC64-0472-42FF118E6BB5}"/>
              </a:ext>
            </a:extLst>
          </p:cNvPr>
          <p:cNvSpPr>
            <a:spLocks noGrp="1"/>
          </p:cNvSpPr>
          <p:nvPr>
            <p:ph type="body" sz="quarter" idx="53" hasCustomPrompt="1"/>
          </p:nvPr>
        </p:nvSpPr>
        <p:spPr>
          <a:xfrm>
            <a:off x="1600201"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84" name="Picture Placeholder 5">
            <a:extLst>
              <a:ext uri="{FF2B5EF4-FFF2-40B4-BE49-F238E27FC236}">
                <a16:creationId xmlns:a16="http://schemas.microsoft.com/office/drawing/2014/main" id="{51ED897F-7B4C-E6B2-B28E-1304FADCBD0D}"/>
              </a:ext>
            </a:extLst>
          </p:cNvPr>
          <p:cNvSpPr>
            <a:spLocks noGrp="1"/>
          </p:cNvSpPr>
          <p:nvPr>
            <p:ph type="pic" sz="quarter" idx="63" hasCustomPrompt="1"/>
          </p:nvPr>
        </p:nvSpPr>
        <p:spPr>
          <a:xfrm>
            <a:off x="457201" y="4675251"/>
            <a:ext cx="1052069"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4" lvl="0" indent="-228604" algn="ctr"/>
            <a:r>
              <a:rPr lang="en-US"/>
              <a:t>Click icon to add picture.</a:t>
            </a:r>
            <a:endParaRPr lang="en-GB"/>
          </a:p>
        </p:txBody>
      </p:sp>
      <p:sp>
        <p:nvSpPr>
          <p:cNvPr id="86" name="Text Placeholder 17">
            <a:extLst>
              <a:ext uri="{FF2B5EF4-FFF2-40B4-BE49-F238E27FC236}">
                <a16:creationId xmlns:a16="http://schemas.microsoft.com/office/drawing/2014/main" id="{E1610D74-3981-DA37-58A7-35C260D76FE7}"/>
              </a:ext>
            </a:extLst>
          </p:cNvPr>
          <p:cNvSpPr>
            <a:spLocks noGrp="1"/>
          </p:cNvSpPr>
          <p:nvPr>
            <p:ph type="body" sz="quarter" idx="65" hasCustomPrompt="1"/>
          </p:nvPr>
        </p:nvSpPr>
        <p:spPr>
          <a:xfrm>
            <a:off x="1600201"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16" name="Text Placeholder 17">
            <a:extLst>
              <a:ext uri="{FF2B5EF4-FFF2-40B4-BE49-F238E27FC236}">
                <a16:creationId xmlns:a16="http://schemas.microsoft.com/office/drawing/2014/main" id="{AF5D57F1-D150-A9DF-F685-85949F2E93A2}"/>
              </a:ext>
            </a:extLst>
          </p:cNvPr>
          <p:cNvSpPr>
            <a:spLocks noGrp="1"/>
          </p:cNvSpPr>
          <p:nvPr>
            <p:ph type="body" sz="quarter" idx="76" hasCustomPrompt="1"/>
          </p:nvPr>
        </p:nvSpPr>
        <p:spPr>
          <a:xfrm>
            <a:off x="1600201" y="3165898"/>
            <a:ext cx="2340000" cy="618330"/>
          </a:xfrm>
        </p:spPr>
        <p:txBody>
          <a:bodyPr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1" name="Text Placeholder 17">
            <a:extLst>
              <a:ext uri="{FF2B5EF4-FFF2-40B4-BE49-F238E27FC236}">
                <a16:creationId xmlns:a16="http://schemas.microsoft.com/office/drawing/2014/main" id="{1415AA33-65D2-CCDD-15F7-0D8F2DECE070}"/>
              </a:ext>
            </a:extLst>
          </p:cNvPr>
          <p:cNvSpPr>
            <a:spLocks noGrp="1"/>
          </p:cNvSpPr>
          <p:nvPr>
            <p:ph type="body" sz="quarter" idx="81" hasCustomPrompt="1"/>
          </p:nvPr>
        </p:nvSpPr>
        <p:spPr>
          <a:xfrm>
            <a:off x="1600201" y="4752409"/>
            <a:ext cx="2340000" cy="618330"/>
          </a:xfrm>
        </p:spPr>
        <p:txBody>
          <a:bodyPr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9299449" y="1524001"/>
            <a:ext cx="2340000" cy="618330"/>
          </a:xfrm>
        </p:spPr>
        <p:txBody>
          <a:bodyPr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3" name="Picture Placeholder 5">
            <a:extLst>
              <a:ext uri="{FF2B5EF4-FFF2-40B4-BE49-F238E27FC236}">
                <a16:creationId xmlns:a16="http://schemas.microsoft.com/office/drawing/2014/main" id="{39EFDD93-72BE-3682-2E14-EF331A4E435C}"/>
              </a:ext>
            </a:extLst>
          </p:cNvPr>
          <p:cNvSpPr>
            <a:spLocks noGrp="1"/>
          </p:cNvSpPr>
          <p:nvPr>
            <p:ph type="pic" sz="quarter" idx="83" hasCustomPrompt="1"/>
          </p:nvPr>
        </p:nvSpPr>
        <p:spPr>
          <a:xfrm>
            <a:off x="8156449" y="1445791"/>
            <a:ext cx="1052069"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4" lvl="0" indent="-228604" algn="ctr"/>
            <a:r>
              <a:rPr lang="en-US"/>
              <a:t>Click icon to add picture.</a:t>
            </a:r>
            <a:endParaRPr lang="en-GB"/>
          </a:p>
        </p:txBody>
      </p:sp>
      <p:sp>
        <p:nvSpPr>
          <p:cNvPr id="44" name="Text Placeholder 17">
            <a:extLst>
              <a:ext uri="{FF2B5EF4-FFF2-40B4-BE49-F238E27FC236}">
                <a16:creationId xmlns:a16="http://schemas.microsoft.com/office/drawing/2014/main" id="{DD3CCB5E-AF58-8323-F975-05AF9BC06E37}"/>
              </a:ext>
            </a:extLst>
          </p:cNvPr>
          <p:cNvSpPr>
            <a:spLocks noGrp="1"/>
          </p:cNvSpPr>
          <p:nvPr>
            <p:ph type="body" sz="quarter" idx="84" hasCustomPrompt="1"/>
          </p:nvPr>
        </p:nvSpPr>
        <p:spPr>
          <a:xfrm>
            <a:off x="9299449"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5" name="Picture Placeholder 5">
            <a:extLst>
              <a:ext uri="{FF2B5EF4-FFF2-40B4-BE49-F238E27FC236}">
                <a16:creationId xmlns:a16="http://schemas.microsoft.com/office/drawing/2014/main" id="{5D46B875-DE3C-CE80-1A76-1A54E4B5624E}"/>
              </a:ext>
            </a:extLst>
          </p:cNvPr>
          <p:cNvSpPr>
            <a:spLocks noGrp="1"/>
          </p:cNvSpPr>
          <p:nvPr>
            <p:ph type="pic" sz="quarter" idx="85" hasCustomPrompt="1"/>
          </p:nvPr>
        </p:nvSpPr>
        <p:spPr>
          <a:xfrm>
            <a:off x="8156449" y="3075344"/>
            <a:ext cx="1052069"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4" lvl="0" indent="-228604" algn="ctr"/>
            <a:r>
              <a:rPr lang="en-US"/>
              <a:t>Click icon to add picture.</a:t>
            </a:r>
            <a:endParaRPr lang="en-GB"/>
          </a:p>
        </p:txBody>
      </p:sp>
      <p:sp>
        <p:nvSpPr>
          <p:cNvPr id="46" name="Text Placeholder 17">
            <a:extLst>
              <a:ext uri="{FF2B5EF4-FFF2-40B4-BE49-F238E27FC236}">
                <a16:creationId xmlns:a16="http://schemas.microsoft.com/office/drawing/2014/main" id="{8F8A34EA-F9F8-B531-C9E5-BD389BF28674}"/>
              </a:ext>
            </a:extLst>
          </p:cNvPr>
          <p:cNvSpPr>
            <a:spLocks noGrp="1"/>
          </p:cNvSpPr>
          <p:nvPr>
            <p:ph type="body" sz="quarter" idx="86" hasCustomPrompt="1"/>
          </p:nvPr>
        </p:nvSpPr>
        <p:spPr>
          <a:xfrm>
            <a:off x="9299449"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7" name="Picture Placeholder 5">
            <a:extLst>
              <a:ext uri="{FF2B5EF4-FFF2-40B4-BE49-F238E27FC236}">
                <a16:creationId xmlns:a16="http://schemas.microsoft.com/office/drawing/2014/main" id="{232B562D-4EDF-BF3F-6CE3-BB33DE8E54E1}"/>
              </a:ext>
            </a:extLst>
          </p:cNvPr>
          <p:cNvSpPr>
            <a:spLocks noGrp="1"/>
          </p:cNvSpPr>
          <p:nvPr>
            <p:ph type="pic" sz="quarter" idx="87" hasCustomPrompt="1"/>
          </p:nvPr>
        </p:nvSpPr>
        <p:spPr>
          <a:xfrm>
            <a:off x="8156449" y="4675251"/>
            <a:ext cx="1052069"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4" lvl="0" indent="-228604" algn="ctr"/>
            <a:r>
              <a:rPr lang="en-US"/>
              <a:t>Click icon to add picture.</a:t>
            </a:r>
            <a:endParaRPr lang="en-GB"/>
          </a:p>
        </p:txBody>
      </p:sp>
      <p:sp>
        <p:nvSpPr>
          <p:cNvPr id="48" name="Text Placeholder 17">
            <a:extLst>
              <a:ext uri="{FF2B5EF4-FFF2-40B4-BE49-F238E27FC236}">
                <a16:creationId xmlns:a16="http://schemas.microsoft.com/office/drawing/2014/main" id="{9C46AB45-19EA-B597-03A0-06D93B0C08FE}"/>
              </a:ext>
            </a:extLst>
          </p:cNvPr>
          <p:cNvSpPr>
            <a:spLocks noGrp="1"/>
          </p:cNvSpPr>
          <p:nvPr>
            <p:ph type="body" sz="quarter" idx="88" hasCustomPrompt="1"/>
          </p:nvPr>
        </p:nvSpPr>
        <p:spPr>
          <a:xfrm>
            <a:off x="9299449"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9" name="Text Placeholder 17">
            <a:extLst>
              <a:ext uri="{FF2B5EF4-FFF2-40B4-BE49-F238E27FC236}">
                <a16:creationId xmlns:a16="http://schemas.microsoft.com/office/drawing/2014/main" id="{BC16CC03-7511-FD74-4A30-455E0247CBA7}"/>
              </a:ext>
            </a:extLst>
          </p:cNvPr>
          <p:cNvSpPr>
            <a:spLocks noGrp="1"/>
          </p:cNvSpPr>
          <p:nvPr>
            <p:ph type="body" sz="quarter" idx="89" hasCustomPrompt="1"/>
          </p:nvPr>
        </p:nvSpPr>
        <p:spPr>
          <a:xfrm>
            <a:off x="9299449" y="3165898"/>
            <a:ext cx="2340000" cy="618330"/>
          </a:xfrm>
        </p:spPr>
        <p:txBody>
          <a:bodyPr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2" name="Text Placeholder 17">
            <a:extLst>
              <a:ext uri="{FF2B5EF4-FFF2-40B4-BE49-F238E27FC236}">
                <a16:creationId xmlns:a16="http://schemas.microsoft.com/office/drawing/2014/main" id="{9CD7920D-F5A8-181F-C476-D64100003AD9}"/>
              </a:ext>
            </a:extLst>
          </p:cNvPr>
          <p:cNvSpPr>
            <a:spLocks noGrp="1"/>
          </p:cNvSpPr>
          <p:nvPr>
            <p:ph type="body" sz="quarter" idx="90" hasCustomPrompt="1"/>
          </p:nvPr>
        </p:nvSpPr>
        <p:spPr>
          <a:xfrm>
            <a:off x="9299449" y="4752409"/>
            <a:ext cx="2340000" cy="618330"/>
          </a:xfrm>
        </p:spPr>
        <p:txBody>
          <a:bodyPr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5449824" y="1524001"/>
            <a:ext cx="2340000" cy="618330"/>
          </a:xfrm>
        </p:spPr>
        <p:txBody>
          <a:bodyPr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6" name="Picture Placeholder 5">
            <a:extLst>
              <a:ext uri="{FF2B5EF4-FFF2-40B4-BE49-F238E27FC236}">
                <a16:creationId xmlns:a16="http://schemas.microsoft.com/office/drawing/2014/main" id="{56350CA7-802C-7D52-1A00-EFA20475B826}"/>
              </a:ext>
            </a:extLst>
          </p:cNvPr>
          <p:cNvSpPr>
            <a:spLocks noGrp="1"/>
          </p:cNvSpPr>
          <p:nvPr>
            <p:ph type="pic" sz="quarter" idx="92" hasCustomPrompt="1"/>
          </p:nvPr>
        </p:nvSpPr>
        <p:spPr>
          <a:xfrm>
            <a:off x="4305091" y="1445791"/>
            <a:ext cx="1052069"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4" lvl="0" indent="-228604" algn="ctr"/>
            <a:r>
              <a:rPr lang="en-US"/>
              <a:t>Click icon to add picture.</a:t>
            </a:r>
            <a:endParaRPr lang="en-GB"/>
          </a:p>
        </p:txBody>
      </p:sp>
      <p:sp>
        <p:nvSpPr>
          <p:cNvPr id="57" name="Text Placeholder 17">
            <a:extLst>
              <a:ext uri="{FF2B5EF4-FFF2-40B4-BE49-F238E27FC236}">
                <a16:creationId xmlns:a16="http://schemas.microsoft.com/office/drawing/2014/main" id="{3AEEBE56-3398-44B1-4F40-2156CB7B8E2D}"/>
              </a:ext>
            </a:extLst>
          </p:cNvPr>
          <p:cNvSpPr>
            <a:spLocks noGrp="1"/>
          </p:cNvSpPr>
          <p:nvPr>
            <p:ph type="body" sz="quarter" idx="93" hasCustomPrompt="1"/>
          </p:nvPr>
        </p:nvSpPr>
        <p:spPr>
          <a:xfrm>
            <a:off x="5448091" y="2190192"/>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58" name="Picture Placeholder 5">
            <a:extLst>
              <a:ext uri="{FF2B5EF4-FFF2-40B4-BE49-F238E27FC236}">
                <a16:creationId xmlns:a16="http://schemas.microsoft.com/office/drawing/2014/main" id="{D849E570-B9C5-AD6B-775C-4E909F90F83E}"/>
              </a:ext>
            </a:extLst>
          </p:cNvPr>
          <p:cNvSpPr>
            <a:spLocks noGrp="1"/>
          </p:cNvSpPr>
          <p:nvPr>
            <p:ph type="pic" sz="quarter" idx="94" hasCustomPrompt="1"/>
          </p:nvPr>
        </p:nvSpPr>
        <p:spPr>
          <a:xfrm>
            <a:off x="4305091" y="3075344"/>
            <a:ext cx="1052069"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4" lvl="0" indent="-228604" algn="ctr"/>
            <a:r>
              <a:rPr lang="en-US"/>
              <a:t>Click icon to add picture.</a:t>
            </a:r>
            <a:endParaRPr lang="en-GB"/>
          </a:p>
        </p:txBody>
      </p:sp>
      <p:sp>
        <p:nvSpPr>
          <p:cNvPr id="59" name="Text Placeholder 17">
            <a:extLst>
              <a:ext uri="{FF2B5EF4-FFF2-40B4-BE49-F238E27FC236}">
                <a16:creationId xmlns:a16="http://schemas.microsoft.com/office/drawing/2014/main" id="{034CCEEA-CB5E-D731-442B-DC0EDC37B109}"/>
              </a:ext>
            </a:extLst>
          </p:cNvPr>
          <p:cNvSpPr>
            <a:spLocks noGrp="1"/>
          </p:cNvSpPr>
          <p:nvPr>
            <p:ph type="body" sz="quarter" idx="95" hasCustomPrompt="1"/>
          </p:nvPr>
        </p:nvSpPr>
        <p:spPr>
          <a:xfrm>
            <a:off x="5448091" y="383209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0" name="Picture Placeholder 5">
            <a:extLst>
              <a:ext uri="{FF2B5EF4-FFF2-40B4-BE49-F238E27FC236}">
                <a16:creationId xmlns:a16="http://schemas.microsoft.com/office/drawing/2014/main" id="{6BCA09BE-2A89-799F-454A-4655DD16E810}"/>
              </a:ext>
            </a:extLst>
          </p:cNvPr>
          <p:cNvSpPr>
            <a:spLocks noGrp="1"/>
          </p:cNvSpPr>
          <p:nvPr>
            <p:ph type="pic" sz="quarter" idx="96" hasCustomPrompt="1"/>
          </p:nvPr>
        </p:nvSpPr>
        <p:spPr>
          <a:xfrm>
            <a:off x="4305091" y="4675251"/>
            <a:ext cx="1052069" cy="1052069"/>
          </a:xfrm>
          <a:prstGeom prst="ellipse">
            <a:avLst/>
          </a:prstGeom>
          <a:solidFill>
            <a:schemeClr val="accent5"/>
          </a:solidFill>
        </p:spPr>
        <p:txBody>
          <a:bodyPr vert="horz" lIns="0" tIns="0" rIns="0" bIns="0" rtlCol="0" anchor="ctr">
            <a:normAutofit/>
          </a:bodyPr>
          <a:lstStyle>
            <a:lvl1pPr marL="0" indent="0">
              <a:buNone/>
              <a:defRPr lang="en-GB" sz="1100" b="1">
                <a:solidFill>
                  <a:schemeClr val="tx2"/>
                </a:solidFill>
              </a:defRPr>
            </a:lvl1pPr>
          </a:lstStyle>
          <a:p>
            <a:pPr marL="228604" lvl="0" indent="-228604" algn="ctr"/>
            <a:r>
              <a:rPr lang="en-US"/>
              <a:t>Click icon to add picture.</a:t>
            </a:r>
            <a:endParaRPr lang="en-GB"/>
          </a:p>
        </p:txBody>
      </p:sp>
      <p:sp>
        <p:nvSpPr>
          <p:cNvPr id="61" name="Text Placeholder 17">
            <a:extLst>
              <a:ext uri="{FF2B5EF4-FFF2-40B4-BE49-F238E27FC236}">
                <a16:creationId xmlns:a16="http://schemas.microsoft.com/office/drawing/2014/main" id="{FB05C365-AF0D-916D-955C-56A849DC110A}"/>
              </a:ext>
            </a:extLst>
          </p:cNvPr>
          <p:cNvSpPr>
            <a:spLocks noGrp="1"/>
          </p:cNvSpPr>
          <p:nvPr>
            <p:ph type="body" sz="quarter" idx="97" hasCustomPrompt="1"/>
          </p:nvPr>
        </p:nvSpPr>
        <p:spPr>
          <a:xfrm>
            <a:off x="5448091" y="5431200"/>
            <a:ext cx="2340000" cy="360000"/>
          </a:xfrm>
        </p:spPr>
        <p:txBody>
          <a:bodyPr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2" name="Text Placeholder 17">
            <a:extLst>
              <a:ext uri="{FF2B5EF4-FFF2-40B4-BE49-F238E27FC236}">
                <a16:creationId xmlns:a16="http://schemas.microsoft.com/office/drawing/2014/main" id="{F5B5FA08-92BE-95B8-B1B4-BAA1C2B21AC8}"/>
              </a:ext>
            </a:extLst>
          </p:cNvPr>
          <p:cNvSpPr>
            <a:spLocks noGrp="1"/>
          </p:cNvSpPr>
          <p:nvPr>
            <p:ph type="body" sz="quarter" idx="98" hasCustomPrompt="1"/>
          </p:nvPr>
        </p:nvSpPr>
        <p:spPr>
          <a:xfrm>
            <a:off x="5448091" y="3165898"/>
            <a:ext cx="2340000" cy="618330"/>
          </a:xfrm>
        </p:spPr>
        <p:txBody>
          <a:bodyPr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7" name="Text Placeholder 17">
            <a:extLst>
              <a:ext uri="{FF2B5EF4-FFF2-40B4-BE49-F238E27FC236}">
                <a16:creationId xmlns:a16="http://schemas.microsoft.com/office/drawing/2014/main" id="{23394BD0-C521-080B-6BE7-1AC2F20B48B5}"/>
              </a:ext>
            </a:extLst>
          </p:cNvPr>
          <p:cNvSpPr>
            <a:spLocks noGrp="1"/>
          </p:cNvSpPr>
          <p:nvPr>
            <p:ph type="body" sz="quarter" idx="99" hasCustomPrompt="1"/>
          </p:nvPr>
        </p:nvSpPr>
        <p:spPr>
          <a:xfrm>
            <a:off x="5448091" y="4752409"/>
            <a:ext cx="2340000" cy="618330"/>
          </a:xfrm>
        </p:spPr>
        <p:txBody>
          <a:bodyPr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2" name="Text Placeholder 22">
            <a:extLst>
              <a:ext uri="{FF2B5EF4-FFF2-40B4-BE49-F238E27FC236}">
                <a16:creationId xmlns:a16="http://schemas.microsoft.com/office/drawing/2014/main" id="{4E51B185-E64C-BD4E-5753-08002C2D8505}"/>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8" name="Graphic 17">
            <a:extLst>
              <a:ext uri="{FF2B5EF4-FFF2-40B4-BE49-F238E27FC236}">
                <a16:creationId xmlns:a16="http://schemas.microsoft.com/office/drawing/2014/main" id="{C0A98872-2A58-B556-C336-53C5E284449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D5742EA7-C4A4-7B24-2EA6-81BF78710432}"/>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5013434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am Layout No Portra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051561" y="1463176"/>
            <a:ext cx="2743200" cy="731520"/>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35" name="Text Placeholder 17">
            <a:extLst>
              <a:ext uri="{FF2B5EF4-FFF2-40B4-BE49-F238E27FC236}">
                <a16:creationId xmlns:a16="http://schemas.microsoft.com/office/drawing/2014/main" id="{F93DEE52-F1A7-E732-1594-8641166B281C}"/>
              </a:ext>
            </a:extLst>
          </p:cNvPr>
          <p:cNvSpPr>
            <a:spLocks noGrp="1"/>
          </p:cNvSpPr>
          <p:nvPr>
            <p:ph type="body" sz="quarter" idx="41" hasCustomPrompt="1"/>
          </p:nvPr>
        </p:nvSpPr>
        <p:spPr>
          <a:xfrm>
            <a:off x="1051561"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71" name="Text Placeholder 17">
            <a:extLst>
              <a:ext uri="{FF2B5EF4-FFF2-40B4-BE49-F238E27FC236}">
                <a16:creationId xmlns:a16="http://schemas.microsoft.com/office/drawing/2014/main" id="{03131E18-579F-AC64-0472-42FF118E6BB5}"/>
              </a:ext>
            </a:extLst>
          </p:cNvPr>
          <p:cNvSpPr>
            <a:spLocks noGrp="1"/>
          </p:cNvSpPr>
          <p:nvPr>
            <p:ph type="body" sz="quarter" idx="53" hasCustomPrompt="1"/>
          </p:nvPr>
        </p:nvSpPr>
        <p:spPr>
          <a:xfrm>
            <a:off x="1051561"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86" name="Text Placeholder 17">
            <a:extLst>
              <a:ext uri="{FF2B5EF4-FFF2-40B4-BE49-F238E27FC236}">
                <a16:creationId xmlns:a16="http://schemas.microsoft.com/office/drawing/2014/main" id="{E1610D74-3981-DA37-58A7-35C260D76FE7}"/>
              </a:ext>
            </a:extLst>
          </p:cNvPr>
          <p:cNvSpPr>
            <a:spLocks noGrp="1"/>
          </p:cNvSpPr>
          <p:nvPr>
            <p:ph type="body" sz="quarter" idx="65" hasCustomPrompt="1"/>
          </p:nvPr>
        </p:nvSpPr>
        <p:spPr>
          <a:xfrm>
            <a:off x="1051561"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16" name="Text Placeholder 17">
            <a:extLst>
              <a:ext uri="{FF2B5EF4-FFF2-40B4-BE49-F238E27FC236}">
                <a16:creationId xmlns:a16="http://schemas.microsoft.com/office/drawing/2014/main" id="{AF5D57F1-D150-A9DF-F685-85949F2E93A2}"/>
              </a:ext>
            </a:extLst>
          </p:cNvPr>
          <p:cNvSpPr>
            <a:spLocks noGrp="1"/>
          </p:cNvSpPr>
          <p:nvPr>
            <p:ph type="body" sz="quarter" idx="76" hasCustomPrompt="1"/>
          </p:nvPr>
        </p:nvSpPr>
        <p:spPr>
          <a:xfrm>
            <a:off x="1051561" y="3064624"/>
            <a:ext cx="2743200" cy="539496"/>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 1 row</a:t>
            </a:r>
          </a:p>
          <a:p>
            <a:pPr lvl="1"/>
            <a:r>
              <a:rPr lang="en-GB"/>
              <a:t>ACADEMIC DEGREES</a:t>
            </a:r>
          </a:p>
        </p:txBody>
      </p:sp>
      <p:sp>
        <p:nvSpPr>
          <p:cNvPr id="41" name="Text Placeholder 17">
            <a:extLst>
              <a:ext uri="{FF2B5EF4-FFF2-40B4-BE49-F238E27FC236}">
                <a16:creationId xmlns:a16="http://schemas.microsoft.com/office/drawing/2014/main" id="{1415AA33-65D2-CCDD-15F7-0D8F2DECE070}"/>
              </a:ext>
            </a:extLst>
          </p:cNvPr>
          <p:cNvSpPr>
            <a:spLocks noGrp="1"/>
          </p:cNvSpPr>
          <p:nvPr>
            <p:ph type="body" sz="quarter" idx="81" hasCustomPrompt="1"/>
          </p:nvPr>
        </p:nvSpPr>
        <p:spPr>
          <a:xfrm>
            <a:off x="1051561" y="4460082"/>
            <a:ext cx="2743200" cy="539496"/>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8686800" y="1463176"/>
            <a:ext cx="2743200" cy="731520"/>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44" name="Text Placeholder 17">
            <a:extLst>
              <a:ext uri="{FF2B5EF4-FFF2-40B4-BE49-F238E27FC236}">
                <a16:creationId xmlns:a16="http://schemas.microsoft.com/office/drawing/2014/main" id="{DD3CCB5E-AF58-8323-F975-05AF9BC06E37}"/>
              </a:ext>
            </a:extLst>
          </p:cNvPr>
          <p:cNvSpPr>
            <a:spLocks noGrp="1"/>
          </p:cNvSpPr>
          <p:nvPr>
            <p:ph type="body" sz="quarter" idx="84" hasCustomPrompt="1"/>
          </p:nvPr>
        </p:nvSpPr>
        <p:spPr>
          <a:xfrm>
            <a:off x="8686800"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6" name="Text Placeholder 17">
            <a:extLst>
              <a:ext uri="{FF2B5EF4-FFF2-40B4-BE49-F238E27FC236}">
                <a16:creationId xmlns:a16="http://schemas.microsoft.com/office/drawing/2014/main" id="{8F8A34EA-F9F8-B531-C9E5-BD389BF28674}"/>
              </a:ext>
            </a:extLst>
          </p:cNvPr>
          <p:cNvSpPr>
            <a:spLocks noGrp="1"/>
          </p:cNvSpPr>
          <p:nvPr>
            <p:ph type="body" sz="quarter" idx="86" hasCustomPrompt="1"/>
          </p:nvPr>
        </p:nvSpPr>
        <p:spPr>
          <a:xfrm>
            <a:off x="8686800"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8" name="Text Placeholder 17">
            <a:extLst>
              <a:ext uri="{FF2B5EF4-FFF2-40B4-BE49-F238E27FC236}">
                <a16:creationId xmlns:a16="http://schemas.microsoft.com/office/drawing/2014/main" id="{9C46AB45-19EA-B597-03A0-06D93B0C08FE}"/>
              </a:ext>
            </a:extLst>
          </p:cNvPr>
          <p:cNvSpPr>
            <a:spLocks noGrp="1"/>
          </p:cNvSpPr>
          <p:nvPr>
            <p:ph type="body" sz="quarter" idx="88" hasCustomPrompt="1"/>
          </p:nvPr>
        </p:nvSpPr>
        <p:spPr>
          <a:xfrm>
            <a:off x="8686800"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49" name="Text Placeholder 17">
            <a:extLst>
              <a:ext uri="{FF2B5EF4-FFF2-40B4-BE49-F238E27FC236}">
                <a16:creationId xmlns:a16="http://schemas.microsoft.com/office/drawing/2014/main" id="{BC16CC03-7511-FD74-4A30-455E0247CBA7}"/>
              </a:ext>
            </a:extLst>
          </p:cNvPr>
          <p:cNvSpPr>
            <a:spLocks noGrp="1"/>
          </p:cNvSpPr>
          <p:nvPr>
            <p:ph type="body" sz="quarter" idx="89" hasCustomPrompt="1"/>
          </p:nvPr>
        </p:nvSpPr>
        <p:spPr>
          <a:xfrm>
            <a:off x="8686800" y="3064624"/>
            <a:ext cx="2743200" cy="539496"/>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2" name="Text Placeholder 17">
            <a:extLst>
              <a:ext uri="{FF2B5EF4-FFF2-40B4-BE49-F238E27FC236}">
                <a16:creationId xmlns:a16="http://schemas.microsoft.com/office/drawing/2014/main" id="{9CD7920D-F5A8-181F-C476-D64100003AD9}"/>
              </a:ext>
            </a:extLst>
          </p:cNvPr>
          <p:cNvSpPr>
            <a:spLocks noGrp="1"/>
          </p:cNvSpPr>
          <p:nvPr>
            <p:ph type="body" sz="quarter" idx="90" hasCustomPrompt="1"/>
          </p:nvPr>
        </p:nvSpPr>
        <p:spPr>
          <a:xfrm>
            <a:off x="8686800" y="4460082"/>
            <a:ext cx="2743200" cy="539496"/>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4818889" y="1463176"/>
            <a:ext cx="2743200" cy="731520"/>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r>
              <a:rPr lang="en-GB"/>
              <a:t>2 rows</a:t>
            </a:r>
          </a:p>
          <a:p>
            <a:pPr lvl="1"/>
            <a:r>
              <a:rPr lang="en-GB"/>
              <a:t>ACADEMIC DEGREES</a:t>
            </a:r>
          </a:p>
        </p:txBody>
      </p:sp>
      <p:sp>
        <p:nvSpPr>
          <p:cNvPr id="57" name="Text Placeholder 17">
            <a:extLst>
              <a:ext uri="{FF2B5EF4-FFF2-40B4-BE49-F238E27FC236}">
                <a16:creationId xmlns:a16="http://schemas.microsoft.com/office/drawing/2014/main" id="{3AEEBE56-3398-44B1-4F40-2156CB7B8E2D}"/>
              </a:ext>
            </a:extLst>
          </p:cNvPr>
          <p:cNvSpPr>
            <a:spLocks noGrp="1"/>
          </p:cNvSpPr>
          <p:nvPr>
            <p:ph type="body" sz="quarter" idx="93" hasCustomPrompt="1"/>
          </p:nvPr>
        </p:nvSpPr>
        <p:spPr>
          <a:xfrm>
            <a:off x="4818889" y="220852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59" name="Text Placeholder 17">
            <a:extLst>
              <a:ext uri="{FF2B5EF4-FFF2-40B4-BE49-F238E27FC236}">
                <a16:creationId xmlns:a16="http://schemas.microsoft.com/office/drawing/2014/main" id="{034CCEEA-CB5E-D731-442B-DC0EDC37B109}"/>
              </a:ext>
            </a:extLst>
          </p:cNvPr>
          <p:cNvSpPr>
            <a:spLocks noGrp="1"/>
          </p:cNvSpPr>
          <p:nvPr>
            <p:ph type="body" sz="quarter" idx="95" hasCustomPrompt="1"/>
          </p:nvPr>
        </p:nvSpPr>
        <p:spPr>
          <a:xfrm>
            <a:off x="4818889" y="3620856"/>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1" name="Text Placeholder 17">
            <a:extLst>
              <a:ext uri="{FF2B5EF4-FFF2-40B4-BE49-F238E27FC236}">
                <a16:creationId xmlns:a16="http://schemas.microsoft.com/office/drawing/2014/main" id="{FB05C365-AF0D-916D-955C-56A849DC110A}"/>
              </a:ext>
            </a:extLst>
          </p:cNvPr>
          <p:cNvSpPr>
            <a:spLocks noGrp="1"/>
          </p:cNvSpPr>
          <p:nvPr>
            <p:ph type="body" sz="quarter" idx="97" hasCustomPrompt="1"/>
          </p:nvPr>
        </p:nvSpPr>
        <p:spPr>
          <a:xfrm>
            <a:off x="4818889" y="5017651"/>
            <a:ext cx="2743200" cy="360000"/>
          </a:xfrm>
        </p:spPr>
        <p:txBody>
          <a:bodyPr wrap="square" anchor="t">
            <a:noAutofit/>
          </a:bodyPr>
          <a:lstStyle>
            <a:lvl1pPr marL="0" indent="0">
              <a:spcBef>
                <a:spcPts val="0"/>
              </a:spcBef>
              <a:buNone/>
              <a:defRPr kumimoji="0" lang="en-GB" sz="1200" b="0" i="0" u="none" strike="noStrike" kern="1200" cap="none" spc="0" normalizeH="0" baseline="0" dirty="0">
                <a:ln>
                  <a:noFill/>
                </a:ln>
                <a:solidFill>
                  <a:schemeClr val="tx1"/>
                </a:solidFill>
                <a:effectLst/>
                <a:uLnTx/>
                <a:uFillTx/>
                <a:latin typeface="+mn-lt"/>
                <a:ea typeface="+mn-ea"/>
                <a:cs typeface="+mn-cs"/>
              </a:defRPr>
            </a:lvl1pPr>
            <a:lvl2pPr marL="0" indent="0">
              <a:buNone/>
              <a:defRPr/>
            </a:lvl2pPr>
            <a:lvl3pPr marL="0" indent="0">
              <a:buNone/>
              <a:defRPr/>
            </a:lvl3pPr>
            <a:lvl4pPr marL="0" indent="0">
              <a:buNone/>
              <a:defRPr/>
            </a:lvl4pPr>
            <a:lvl5pPr marL="0" indent="0">
              <a:buNone/>
              <a:defRPr/>
            </a:lvl5pPr>
          </a:lstStyle>
          <a:p>
            <a:r>
              <a:rPr lang="en-GB"/>
              <a:t>Insert Job Title Here</a:t>
            </a:r>
          </a:p>
        </p:txBody>
      </p:sp>
      <p:sp>
        <p:nvSpPr>
          <p:cNvPr id="62" name="Text Placeholder 17">
            <a:extLst>
              <a:ext uri="{FF2B5EF4-FFF2-40B4-BE49-F238E27FC236}">
                <a16:creationId xmlns:a16="http://schemas.microsoft.com/office/drawing/2014/main" id="{F5B5FA08-92BE-95B8-B1B4-BAA1C2B21AC8}"/>
              </a:ext>
            </a:extLst>
          </p:cNvPr>
          <p:cNvSpPr>
            <a:spLocks noGrp="1"/>
          </p:cNvSpPr>
          <p:nvPr>
            <p:ph type="body" sz="quarter" idx="98" hasCustomPrompt="1"/>
          </p:nvPr>
        </p:nvSpPr>
        <p:spPr>
          <a:xfrm>
            <a:off x="4818889" y="3064624"/>
            <a:ext cx="2743200" cy="539496"/>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67" name="Text Placeholder 17">
            <a:extLst>
              <a:ext uri="{FF2B5EF4-FFF2-40B4-BE49-F238E27FC236}">
                <a16:creationId xmlns:a16="http://schemas.microsoft.com/office/drawing/2014/main" id="{23394BD0-C521-080B-6BE7-1AC2F20B48B5}"/>
              </a:ext>
            </a:extLst>
          </p:cNvPr>
          <p:cNvSpPr>
            <a:spLocks noGrp="1"/>
          </p:cNvSpPr>
          <p:nvPr>
            <p:ph type="body" sz="quarter" idx="99" hasCustomPrompt="1"/>
          </p:nvPr>
        </p:nvSpPr>
        <p:spPr>
          <a:xfrm>
            <a:off x="4818889" y="4460082"/>
            <a:ext cx="2743200" cy="539496"/>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ACADEMIC DEGREES</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3" name="Vertical Text Placeholder 52">
            <a:extLst>
              <a:ext uri="{FF2B5EF4-FFF2-40B4-BE49-F238E27FC236}">
                <a16:creationId xmlns:a16="http://schemas.microsoft.com/office/drawing/2014/main" id="{45F4AC0B-F998-AA12-B043-C6A878C7039D}"/>
              </a:ext>
            </a:extLst>
          </p:cNvPr>
          <p:cNvSpPr>
            <a:spLocks noGrp="1"/>
          </p:cNvSpPr>
          <p:nvPr>
            <p:ph type="body" orient="vert" sz="quarter" idx="101" hasCustomPrompt="1"/>
          </p:nvPr>
        </p:nvSpPr>
        <p:spPr>
          <a:xfrm rot="10800000">
            <a:off x="457199" y="1463176"/>
            <a:ext cx="457200" cy="4144446"/>
          </a:xfrm>
        </p:spPr>
        <p:txBody>
          <a:bodyPr vert="eaVert" anchor="ctr"/>
          <a:lstStyle>
            <a:lvl1pPr marL="0" indent="0" algn="r">
              <a:buFontTx/>
              <a:buNone/>
              <a:defRPr sz="2800" b="1" spc="100" baseline="0">
                <a:solidFill>
                  <a:schemeClr val="accent3"/>
                </a:solidFill>
              </a:defRPr>
            </a:lvl1pPr>
            <a:lvl2pPr marL="457206" indent="0">
              <a:buFontTx/>
              <a:buNone/>
              <a:defRPr/>
            </a:lvl2pPr>
            <a:lvl3pPr marL="914411" indent="0">
              <a:buFontTx/>
              <a:buNone/>
              <a:defRPr/>
            </a:lvl3pPr>
            <a:lvl4pPr marL="1371617" indent="0">
              <a:buFontTx/>
              <a:buNone/>
              <a:defRPr/>
            </a:lvl4pPr>
            <a:lvl5pPr marL="1828823" indent="0">
              <a:buFontTx/>
              <a:buNone/>
              <a:defRPr/>
            </a:lvl5pPr>
          </a:lstStyle>
          <a:p>
            <a:pPr lvl="0"/>
            <a:r>
              <a:rPr lang="en-US"/>
              <a:t>SUBTITLE</a:t>
            </a:r>
          </a:p>
        </p:txBody>
      </p:sp>
      <p:sp>
        <p:nvSpPr>
          <p:cNvPr id="54" name="Vertical Text Placeholder 52">
            <a:extLst>
              <a:ext uri="{FF2B5EF4-FFF2-40B4-BE49-F238E27FC236}">
                <a16:creationId xmlns:a16="http://schemas.microsoft.com/office/drawing/2014/main" id="{C39DCCB5-3446-407E-47C9-5E25EEE685E3}"/>
              </a:ext>
            </a:extLst>
          </p:cNvPr>
          <p:cNvSpPr>
            <a:spLocks noGrp="1"/>
          </p:cNvSpPr>
          <p:nvPr>
            <p:ph type="body" orient="vert" sz="quarter" idx="102" hasCustomPrompt="1"/>
          </p:nvPr>
        </p:nvSpPr>
        <p:spPr>
          <a:xfrm rot="10800000">
            <a:off x="4191002" y="1463176"/>
            <a:ext cx="457200" cy="4144446"/>
          </a:xfrm>
        </p:spPr>
        <p:txBody>
          <a:bodyPr vert="eaVert" anchor="ctr"/>
          <a:lstStyle>
            <a:lvl1pPr marL="0" indent="0" algn="r">
              <a:buFontTx/>
              <a:buNone/>
              <a:defRPr sz="2800" b="1" spc="100" baseline="0">
                <a:solidFill>
                  <a:schemeClr val="accent3"/>
                </a:solidFill>
              </a:defRPr>
            </a:lvl1pPr>
            <a:lvl2pPr marL="457206" indent="0">
              <a:buFontTx/>
              <a:buNone/>
              <a:defRPr/>
            </a:lvl2pPr>
            <a:lvl3pPr marL="914411" indent="0">
              <a:buFontTx/>
              <a:buNone/>
              <a:defRPr/>
            </a:lvl3pPr>
            <a:lvl4pPr marL="1371617" indent="0">
              <a:buFontTx/>
              <a:buNone/>
              <a:defRPr/>
            </a:lvl4pPr>
            <a:lvl5pPr marL="1828823" indent="0">
              <a:buFontTx/>
              <a:buNone/>
              <a:defRPr/>
            </a:lvl5pPr>
          </a:lstStyle>
          <a:p>
            <a:pPr lvl="0"/>
            <a:r>
              <a:rPr lang="en-US"/>
              <a:t>SUBTITLE</a:t>
            </a:r>
          </a:p>
        </p:txBody>
      </p:sp>
      <p:sp>
        <p:nvSpPr>
          <p:cNvPr id="63" name="Vertical Text Placeholder 52">
            <a:extLst>
              <a:ext uri="{FF2B5EF4-FFF2-40B4-BE49-F238E27FC236}">
                <a16:creationId xmlns:a16="http://schemas.microsoft.com/office/drawing/2014/main" id="{81BB3936-7A52-31E5-55F9-7E93522A2DE9}"/>
              </a:ext>
            </a:extLst>
          </p:cNvPr>
          <p:cNvSpPr>
            <a:spLocks noGrp="1"/>
          </p:cNvSpPr>
          <p:nvPr>
            <p:ph type="body" orient="vert" sz="quarter" idx="103" hasCustomPrompt="1"/>
          </p:nvPr>
        </p:nvSpPr>
        <p:spPr>
          <a:xfrm rot="10800000">
            <a:off x="8077201" y="1463176"/>
            <a:ext cx="457200" cy="4144446"/>
          </a:xfrm>
        </p:spPr>
        <p:txBody>
          <a:bodyPr vert="eaVert" anchor="ctr"/>
          <a:lstStyle>
            <a:lvl1pPr marL="0" indent="0" algn="r">
              <a:buFontTx/>
              <a:buNone/>
              <a:defRPr sz="2800" b="1" spc="100" baseline="0">
                <a:solidFill>
                  <a:schemeClr val="accent3"/>
                </a:solidFill>
              </a:defRPr>
            </a:lvl1pPr>
            <a:lvl2pPr marL="457206" indent="0">
              <a:buFontTx/>
              <a:buNone/>
              <a:defRPr/>
            </a:lvl2pPr>
            <a:lvl3pPr marL="914411" indent="0">
              <a:buFontTx/>
              <a:buNone/>
              <a:defRPr/>
            </a:lvl3pPr>
            <a:lvl4pPr marL="1371617" indent="0">
              <a:buFontTx/>
              <a:buNone/>
              <a:defRPr/>
            </a:lvl4pPr>
            <a:lvl5pPr marL="1828823" indent="0">
              <a:buFontTx/>
              <a:buNone/>
              <a:defRPr/>
            </a:lvl5pPr>
          </a:lstStyle>
          <a:p>
            <a:pPr lvl="0"/>
            <a:r>
              <a:rPr lang="en-US"/>
              <a:t>SUBTITLE</a:t>
            </a:r>
          </a:p>
        </p:txBody>
      </p:sp>
      <p:sp>
        <p:nvSpPr>
          <p:cNvPr id="11" name="Text Placeholder 22">
            <a:extLst>
              <a:ext uri="{FF2B5EF4-FFF2-40B4-BE49-F238E27FC236}">
                <a16:creationId xmlns:a16="http://schemas.microsoft.com/office/drawing/2014/main" id="{FE5D8E92-AAB4-4DD6-E598-8F7FADDB9620}"/>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12" name="Graphic 11">
            <a:extLst>
              <a:ext uri="{FF2B5EF4-FFF2-40B4-BE49-F238E27FC236}">
                <a16:creationId xmlns:a16="http://schemas.microsoft.com/office/drawing/2014/main" id="{F1ABF858-BEBE-8472-3E4B-1C1D40609BC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B19BC25A-E540-A78F-7051-8349DD17E5FF}"/>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344748305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m Layout -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689F-FBDC-D95D-A3E6-9EC112619FBB}"/>
              </a:ext>
            </a:extLst>
          </p:cNvPr>
          <p:cNvSpPr>
            <a:spLocks noGrp="1"/>
          </p:cNvSpPr>
          <p:nvPr>
            <p:ph type="title" hasCustomPrompt="1"/>
          </p:nvPr>
        </p:nvSpPr>
        <p:spPr/>
        <p:txBody>
          <a:bodyPr/>
          <a:lstStyle>
            <a:lvl1pPr>
              <a:defRPr sz="4000" spc="100" baseline="0"/>
            </a:lvl1pPr>
          </a:lstStyle>
          <a:p>
            <a:r>
              <a:rPr lang="en-GB"/>
              <a:t>MEET THE TEAM</a:t>
            </a:r>
          </a:p>
        </p:txBody>
      </p:sp>
      <p:sp>
        <p:nvSpPr>
          <p:cNvPr id="19" name="Text Placeholder 17">
            <a:extLst>
              <a:ext uri="{FF2B5EF4-FFF2-40B4-BE49-F238E27FC236}">
                <a16:creationId xmlns:a16="http://schemas.microsoft.com/office/drawing/2014/main" id="{71D9DE15-3F56-2585-BC73-B9975C128789}"/>
              </a:ext>
            </a:extLst>
          </p:cNvPr>
          <p:cNvSpPr>
            <a:spLocks noGrp="1"/>
          </p:cNvSpPr>
          <p:nvPr>
            <p:ph type="body" sz="quarter" idx="16" hasCustomPrompt="1"/>
          </p:nvPr>
        </p:nvSpPr>
        <p:spPr>
          <a:xfrm>
            <a:off x="1051561" y="1463176"/>
            <a:ext cx="2340000" cy="4480424"/>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42" name="Text Placeholder 17">
            <a:extLst>
              <a:ext uri="{FF2B5EF4-FFF2-40B4-BE49-F238E27FC236}">
                <a16:creationId xmlns:a16="http://schemas.microsoft.com/office/drawing/2014/main" id="{99A76F95-17BB-5F11-FB8F-F97483E9C3E3}"/>
              </a:ext>
            </a:extLst>
          </p:cNvPr>
          <p:cNvSpPr>
            <a:spLocks noGrp="1"/>
          </p:cNvSpPr>
          <p:nvPr>
            <p:ph type="body" sz="quarter" idx="82" hasCustomPrompt="1"/>
          </p:nvPr>
        </p:nvSpPr>
        <p:spPr>
          <a:xfrm>
            <a:off x="8686800" y="1463176"/>
            <a:ext cx="2340000" cy="4480424"/>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55" name="Text Placeholder 17">
            <a:extLst>
              <a:ext uri="{FF2B5EF4-FFF2-40B4-BE49-F238E27FC236}">
                <a16:creationId xmlns:a16="http://schemas.microsoft.com/office/drawing/2014/main" id="{C4D8F1FD-06AE-2630-49AE-CCFE34695EF3}"/>
              </a:ext>
            </a:extLst>
          </p:cNvPr>
          <p:cNvSpPr>
            <a:spLocks noGrp="1"/>
          </p:cNvSpPr>
          <p:nvPr>
            <p:ph type="body" sz="quarter" idx="91" hasCustomPrompt="1"/>
          </p:nvPr>
        </p:nvSpPr>
        <p:spPr>
          <a:xfrm>
            <a:off x="4818889" y="1463176"/>
            <a:ext cx="2340000" cy="4480424"/>
          </a:xfrm>
        </p:spPr>
        <p:txBody>
          <a:bodyPr wrap="square" anchor="t">
            <a:noAutofit/>
          </a:bodyPr>
          <a:lstStyle>
            <a:lvl1pPr marL="0" indent="0">
              <a:spcBef>
                <a:spcPts val="0"/>
              </a:spcBef>
              <a:buNone/>
              <a:defRPr kumimoji="0" lang="en-GB" sz="1401" b="1" i="0" u="none" strike="noStrike" kern="1200" cap="all" spc="0" normalizeH="0" baseline="0" dirty="0">
                <a:ln>
                  <a:noFill/>
                </a:ln>
                <a:solidFill>
                  <a:schemeClr val="tx1"/>
                </a:solidFill>
                <a:effectLst/>
                <a:uLnTx/>
                <a:uFillTx/>
                <a:latin typeface="+mn-lt"/>
                <a:ea typeface="+mn-ea"/>
                <a:cs typeface="+mn-cs"/>
              </a:defRPr>
            </a:lvl1pPr>
            <a:lvl2pPr marL="0" indent="0">
              <a:spcBef>
                <a:spcPts val="0"/>
              </a:spcBef>
              <a:buNone/>
              <a:defRPr sz="1401" cap="all" normalizeH="0" baseline="0"/>
            </a:lvl2pPr>
            <a:lvl3pPr marL="0" indent="0">
              <a:buNone/>
              <a:defRPr/>
            </a:lvl3pPr>
            <a:lvl4pPr marL="0" indent="0">
              <a:buNone/>
              <a:defRPr/>
            </a:lvl4pPr>
            <a:lvl5pPr marL="0" indent="0">
              <a:buNone/>
              <a:defRPr/>
            </a:lvl5pPr>
          </a:lstStyle>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a:p>
            <a:pPr lvl="1"/>
            <a:endParaRPr lang="en-GB"/>
          </a:p>
          <a:p>
            <a:r>
              <a:rPr lang="en-GB"/>
              <a:t>INSERT NAME HERE</a:t>
            </a:r>
          </a:p>
          <a:p>
            <a:pPr lvl="1"/>
            <a:r>
              <a:rPr lang="en-GB"/>
              <a:t>Job title</a:t>
            </a:r>
          </a:p>
          <a:p>
            <a:endParaRPr lang="en-GB"/>
          </a:p>
          <a:p>
            <a:r>
              <a:rPr lang="en-GB"/>
              <a:t>INSERT NAME HERE</a:t>
            </a:r>
          </a:p>
          <a:p>
            <a:pPr lvl="1"/>
            <a:r>
              <a:rPr lang="en-GB"/>
              <a:t>Job title</a:t>
            </a:r>
          </a:p>
        </p:txBody>
      </p:sp>
      <p:sp>
        <p:nvSpPr>
          <p:cNvPr id="4" name="Text Placeholder 22">
            <a:extLst>
              <a:ext uri="{FF2B5EF4-FFF2-40B4-BE49-F238E27FC236}">
                <a16:creationId xmlns:a16="http://schemas.microsoft.com/office/drawing/2014/main" id="{4D66A5C1-19AD-BB4B-71E7-36AC9237CDB7}"/>
              </a:ext>
            </a:extLst>
          </p:cNvPr>
          <p:cNvSpPr>
            <a:spLocks noGrp="1"/>
          </p:cNvSpPr>
          <p:nvPr>
            <p:ph type="body" sz="quarter" idx="100"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3" name="Vertical Text Placeholder 52">
            <a:extLst>
              <a:ext uri="{FF2B5EF4-FFF2-40B4-BE49-F238E27FC236}">
                <a16:creationId xmlns:a16="http://schemas.microsoft.com/office/drawing/2014/main" id="{45F4AC0B-F998-AA12-B043-C6A878C7039D}"/>
              </a:ext>
            </a:extLst>
          </p:cNvPr>
          <p:cNvSpPr>
            <a:spLocks noGrp="1"/>
          </p:cNvSpPr>
          <p:nvPr>
            <p:ph type="body" orient="vert" sz="quarter" idx="101" hasCustomPrompt="1"/>
          </p:nvPr>
        </p:nvSpPr>
        <p:spPr>
          <a:xfrm rot="10800000">
            <a:off x="457199" y="1463176"/>
            <a:ext cx="457200" cy="4480424"/>
          </a:xfrm>
        </p:spPr>
        <p:txBody>
          <a:bodyPr vert="eaVert" wrap="none" anchor="ctr"/>
          <a:lstStyle>
            <a:lvl1pPr marL="0" indent="0" algn="r">
              <a:buFontTx/>
              <a:buNone/>
              <a:defRPr sz="2800" b="1" spc="100" baseline="0">
                <a:solidFill>
                  <a:schemeClr val="accent3"/>
                </a:solidFill>
              </a:defRPr>
            </a:lvl1pPr>
            <a:lvl2pPr marL="457206" indent="0">
              <a:buFontTx/>
              <a:buNone/>
              <a:defRPr/>
            </a:lvl2pPr>
            <a:lvl3pPr marL="914411" indent="0">
              <a:buFontTx/>
              <a:buNone/>
              <a:defRPr/>
            </a:lvl3pPr>
            <a:lvl4pPr marL="1371617" indent="0">
              <a:buFontTx/>
              <a:buNone/>
              <a:defRPr/>
            </a:lvl4pPr>
            <a:lvl5pPr marL="1828823" indent="0">
              <a:buFontTx/>
              <a:buNone/>
              <a:defRPr/>
            </a:lvl5pPr>
          </a:lstStyle>
          <a:p>
            <a:pPr lvl="0"/>
            <a:r>
              <a:rPr lang="en-US"/>
              <a:t>SUBTITLE</a:t>
            </a:r>
          </a:p>
        </p:txBody>
      </p:sp>
      <p:sp>
        <p:nvSpPr>
          <p:cNvPr id="54" name="Vertical Text Placeholder 52">
            <a:extLst>
              <a:ext uri="{FF2B5EF4-FFF2-40B4-BE49-F238E27FC236}">
                <a16:creationId xmlns:a16="http://schemas.microsoft.com/office/drawing/2014/main" id="{C39DCCB5-3446-407E-47C9-5E25EEE685E3}"/>
              </a:ext>
            </a:extLst>
          </p:cNvPr>
          <p:cNvSpPr>
            <a:spLocks noGrp="1"/>
          </p:cNvSpPr>
          <p:nvPr>
            <p:ph type="body" orient="vert" sz="quarter" idx="102" hasCustomPrompt="1"/>
          </p:nvPr>
        </p:nvSpPr>
        <p:spPr>
          <a:xfrm rot="10800000">
            <a:off x="4191002" y="1463176"/>
            <a:ext cx="457200" cy="4480424"/>
          </a:xfrm>
        </p:spPr>
        <p:txBody>
          <a:bodyPr vert="eaVert" wrap="none" anchor="ctr"/>
          <a:lstStyle>
            <a:lvl1pPr marL="0" indent="0" algn="r">
              <a:buFontTx/>
              <a:buNone/>
              <a:defRPr sz="2800" b="1" spc="100" baseline="0">
                <a:solidFill>
                  <a:schemeClr val="accent3"/>
                </a:solidFill>
              </a:defRPr>
            </a:lvl1pPr>
            <a:lvl2pPr marL="457206" indent="0">
              <a:buFontTx/>
              <a:buNone/>
              <a:defRPr/>
            </a:lvl2pPr>
            <a:lvl3pPr marL="914411" indent="0">
              <a:buFontTx/>
              <a:buNone/>
              <a:defRPr/>
            </a:lvl3pPr>
            <a:lvl4pPr marL="1371617" indent="0">
              <a:buFontTx/>
              <a:buNone/>
              <a:defRPr/>
            </a:lvl4pPr>
            <a:lvl5pPr marL="1828823" indent="0">
              <a:buFontTx/>
              <a:buNone/>
              <a:defRPr/>
            </a:lvl5pPr>
          </a:lstStyle>
          <a:p>
            <a:pPr lvl="0"/>
            <a:r>
              <a:rPr lang="en-US"/>
              <a:t>SUBTITLE</a:t>
            </a:r>
          </a:p>
        </p:txBody>
      </p:sp>
      <p:sp>
        <p:nvSpPr>
          <p:cNvPr id="63" name="Vertical Text Placeholder 52">
            <a:extLst>
              <a:ext uri="{FF2B5EF4-FFF2-40B4-BE49-F238E27FC236}">
                <a16:creationId xmlns:a16="http://schemas.microsoft.com/office/drawing/2014/main" id="{81BB3936-7A52-31E5-55F9-7E93522A2DE9}"/>
              </a:ext>
            </a:extLst>
          </p:cNvPr>
          <p:cNvSpPr>
            <a:spLocks noGrp="1"/>
          </p:cNvSpPr>
          <p:nvPr>
            <p:ph type="body" orient="vert" sz="quarter" idx="103" hasCustomPrompt="1"/>
          </p:nvPr>
        </p:nvSpPr>
        <p:spPr>
          <a:xfrm rot="10800000">
            <a:off x="8077201" y="1463176"/>
            <a:ext cx="457200" cy="4480424"/>
          </a:xfrm>
        </p:spPr>
        <p:txBody>
          <a:bodyPr vert="eaVert" wrap="none" anchor="ctr"/>
          <a:lstStyle>
            <a:lvl1pPr marL="0" indent="0" algn="r">
              <a:buFontTx/>
              <a:buNone/>
              <a:defRPr sz="2800" b="1" spc="100" baseline="0">
                <a:solidFill>
                  <a:schemeClr val="accent3"/>
                </a:solidFill>
              </a:defRPr>
            </a:lvl1pPr>
            <a:lvl2pPr marL="457206" indent="0">
              <a:buFontTx/>
              <a:buNone/>
              <a:defRPr/>
            </a:lvl2pPr>
            <a:lvl3pPr marL="914411" indent="0">
              <a:buFontTx/>
              <a:buNone/>
              <a:defRPr/>
            </a:lvl3pPr>
            <a:lvl4pPr marL="1371617" indent="0">
              <a:buFontTx/>
              <a:buNone/>
              <a:defRPr/>
            </a:lvl4pPr>
            <a:lvl5pPr marL="1828823" indent="0">
              <a:buFontTx/>
              <a:buNone/>
              <a:defRPr/>
            </a:lvl5pPr>
          </a:lstStyle>
          <a:p>
            <a:pPr lvl="0"/>
            <a:r>
              <a:rPr lang="en-US"/>
              <a:t>SUBTITLE</a:t>
            </a:r>
          </a:p>
        </p:txBody>
      </p:sp>
      <p:sp>
        <p:nvSpPr>
          <p:cNvPr id="66" name="Text Placeholder 22">
            <a:extLst>
              <a:ext uri="{FF2B5EF4-FFF2-40B4-BE49-F238E27FC236}">
                <a16:creationId xmlns:a16="http://schemas.microsoft.com/office/drawing/2014/main" id="{402E28D2-75DB-3426-F4A6-D75D067541CA}"/>
              </a:ext>
            </a:extLst>
          </p:cNvPr>
          <p:cNvSpPr>
            <a:spLocks noGrp="1"/>
          </p:cNvSpPr>
          <p:nvPr>
            <p:ph type="body" sz="quarter" idx="14" hasCustomPrompt="1"/>
          </p:nvPr>
        </p:nvSpPr>
        <p:spPr>
          <a:xfrm>
            <a:off x="274320" y="6035041"/>
            <a:ext cx="10058400" cy="234765"/>
          </a:xfrm>
        </p:spPr>
        <p:txBody>
          <a:bodyPr anchor="b"/>
          <a:lstStyle>
            <a:lvl1pPr marL="0" indent="0">
              <a:spcBef>
                <a:spcPts val="0"/>
              </a:spcBef>
              <a:buNone/>
              <a:defRPr sz="900"/>
            </a:lvl1pPr>
          </a:lstStyle>
          <a:p>
            <a:pPr lvl="0"/>
            <a:r>
              <a:rPr lang="en-US"/>
              <a:t>Placeholder for a source</a:t>
            </a:r>
          </a:p>
        </p:txBody>
      </p:sp>
      <p:pic>
        <p:nvPicPr>
          <p:cNvPr id="68" name="Graphic 67">
            <a:extLst>
              <a:ext uri="{FF2B5EF4-FFF2-40B4-BE49-F238E27FC236}">
                <a16:creationId xmlns:a16="http://schemas.microsoft.com/office/drawing/2014/main" id="{15DDC0E9-0B6D-7426-C3B8-C4B0AAFCB6E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3" name="TextBox 2">
            <a:extLst>
              <a:ext uri="{FF2B5EF4-FFF2-40B4-BE49-F238E27FC236}">
                <a16:creationId xmlns:a16="http://schemas.microsoft.com/office/drawing/2014/main" id="{28BA00E1-C9A1-4EA3-DC4D-A05586D58C22}"/>
              </a:ext>
            </a:extLst>
          </p:cNvPr>
          <p:cNvSpPr txBox="1"/>
          <p:nvPr userDrawn="1"/>
        </p:nvSpPr>
        <p:spPr>
          <a:xfrm>
            <a:off x="274321" y="6473953"/>
            <a:ext cx="2286000" cy="200055"/>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700" spc="69" baseline="0">
                <a:solidFill>
                  <a:schemeClr val="accent6"/>
                </a:solidFill>
              </a:rPr>
              <a:t>© UNIVERSITY OF UTAH HEALTH</a:t>
            </a:r>
          </a:p>
        </p:txBody>
      </p:sp>
    </p:spTree>
    <p:extLst>
      <p:ext uri="{BB962C8B-B14F-4D97-AF65-F5344CB8AC3E}">
        <p14:creationId xmlns:p14="http://schemas.microsoft.com/office/powerpoint/2010/main" val="35382396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ull Image - White Log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98F1AC-FFB9-D484-83B6-EC2C94E8D045}"/>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tIns="1097280" anchor="ctr" anchorCtr="0">
            <a:noAutofit/>
          </a:bodyPr>
          <a:lstStyle>
            <a:lvl1pPr marL="0" indent="0" algn="ctr">
              <a:buNone/>
              <a:defRPr b="1"/>
            </a:lvl1pPr>
          </a:lstStyle>
          <a:p>
            <a:r>
              <a:rPr lang="en-GB"/>
              <a:t>Click icon to insert picture.</a:t>
            </a:r>
          </a:p>
        </p:txBody>
      </p:sp>
      <p:sp>
        <p:nvSpPr>
          <p:cNvPr id="3" name="Text Placeholder 22">
            <a:extLst>
              <a:ext uri="{FF2B5EF4-FFF2-40B4-BE49-F238E27FC236}">
                <a16:creationId xmlns:a16="http://schemas.microsoft.com/office/drawing/2014/main" id="{A863FED1-FE66-CC46-8DBA-53A71E073ED7}"/>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362F18D3-921A-3A2B-52A5-2FE4734F434C}"/>
              </a:ext>
            </a:extLst>
          </p:cNvPr>
          <p:cNvSpPr>
            <a:spLocks noGrp="1"/>
          </p:cNvSpPr>
          <p:nvPr>
            <p:ph type="body" sz="quarter" idx="19" hasCustomPrompt="1"/>
          </p:nvPr>
        </p:nvSpPr>
        <p:spPr>
          <a:xfrm>
            <a:off x="274321" y="6473952"/>
            <a:ext cx="2286000" cy="155448"/>
          </a:xfrm>
        </p:spPr>
        <p:txBody>
          <a:bodyPr/>
          <a:lstStyle>
            <a:lvl1pPr marL="0" indent="0">
              <a:buFontTx/>
              <a:buNone/>
              <a:defRPr sz="700" spc="69" baseline="0">
                <a:solidFill>
                  <a:schemeClr val="accent6"/>
                </a:solidFill>
              </a:defRPr>
            </a:lvl1pPr>
            <a:lvl2pPr marL="457206" indent="0">
              <a:buFontTx/>
              <a:buNone/>
              <a:defRPr sz="800"/>
            </a:lvl2pPr>
            <a:lvl3pPr marL="914411" indent="0">
              <a:buFontTx/>
              <a:buNone/>
              <a:defRPr sz="800"/>
            </a:lvl3pPr>
            <a:lvl4pPr marL="1371617" indent="0">
              <a:buFontTx/>
              <a:buNone/>
              <a:defRPr sz="800"/>
            </a:lvl4pPr>
            <a:lvl5pPr marL="1828823" indent="0">
              <a:buFontTx/>
              <a:buNone/>
              <a:defRPr sz="800"/>
            </a:lvl5pPr>
          </a:lstStyle>
          <a:p>
            <a:pPr lvl="0"/>
            <a:r>
              <a:rPr lang="en-US"/>
              <a:t>© UNIVERSITY OF UTAH HEALTH</a:t>
            </a:r>
          </a:p>
        </p:txBody>
      </p:sp>
      <p:sp>
        <p:nvSpPr>
          <p:cNvPr id="6" name="Text Placeholder 21">
            <a:extLst>
              <a:ext uri="{FF2B5EF4-FFF2-40B4-BE49-F238E27FC236}">
                <a16:creationId xmlns:a16="http://schemas.microsoft.com/office/drawing/2014/main" id="{35C26B73-8D6E-C8F6-E68F-A6D9AF444405}"/>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6" indent="0">
              <a:buNone/>
              <a:defRPr/>
            </a:lvl2pPr>
            <a:lvl3pPr marL="914411" indent="0">
              <a:buNone/>
              <a:defRPr/>
            </a:lvl3pPr>
            <a:lvl4pPr marL="1371617" indent="0">
              <a:buNone/>
              <a:defRPr/>
            </a:lvl4pPr>
            <a:lvl5pPr marL="1828823" indent="0">
              <a:buNone/>
              <a:defRPr/>
            </a:lvl5pPr>
          </a:lstStyle>
          <a:p>
            <a:pPr lvl="0"/>
            <a:r>
              <a:rPr lang="en-US"/>
              <a:t> </a:t>
            </a:r>
          </a:p>
        </p:txBody>
      </p:sp>
    </p:spTree>
    <p:extLst>
      <p:ext uri="{BB962C8B-B14F-4D97-AF65-F5344CB8AC3E}">
        <p14:creationId xmlns:p14="http://schemas.microsoft.com/office/powerpoint/2010/main" val="40405753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Image - Red Log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98F1AC-FFB9-D484-83B6-EC2C94E8D045}"/>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5"/>
          </a:solidFill>
        </p:spPr>
        <p:txBody>
          <a:bodyPr wrap="square" tIns="1097280" anchor="ctr" anchorCtr="0">
            <a:noAutofit/>
          </a:bodyPr>
          <a:lstStyle>
            <a:lvl1pPr marL="0" indent="0" algn="ctr">
              <a:buNone/>
              <a:defRPr b="1"/>
            </a:lvl1pPr>
          </a:lstStyle>
          <a:p>
            <a:r>
              <a:rPr lang="en-GB"/>
              <a:t>Click icon to insert picture.</a:t>
            </a:r>
          </a:p>
        </p:txBody>
      </p:sp>
      <p:sp>
        <p:nvSpPr>
          <p:cNvPr id="3" name="Text Placeholder 22">
            <a:extLst>
              <a:ext uri="{FF2B5EF4-FFF2-40B4-BE49-F238E27FC236}">
                <a16:creationId xmlns:a16="http://schemas.microsoft.com/office/drawing/2014/main" id="{A863FED1-FE66-CC46-8DBA-53A71E073ED7}"/>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362F18D3-921A-3A2B-52A5-2FE4734F434C}"/>
              </a:ext>
            </a:extLst>
          </p:cNvPr>
          <p:cNvSpPr>
            <a:spLocks noGrp="1"/>
          </p:cNvSpPr>
          <p:nvPr>
            <p:ph type="body" sz="quarter" idx="19" hasCustomPrompt="1"/>
          </p:nvPr>
        </p:nvSpPr>
        <p:spPr>
          <a:xfrm>
            <a:off x="274321" y="6473952"/>
            <a:ext cx="2286000" cy="155448"/>
          </a:xfrm>
        </p:spPr>
        <p:txBody>
          <a:bodyPr/>
          <a:lstStyle>
            <a:lvl1pPr marL="0" indent="0">
              <a:buFontTx/>
              <a:buNone/>
              <a:defRPr sz="700" spc="69" baseline="0">
                <a:solidFill>
                  <a:schemeClr val="accent6"/>
                </a:solidFill>
              </a:defRPr>
            </a:lvl1pPr>
            <a:lvl2pPr marL="457206" indent="0">
              <a:buFontTx/>
              <a:buNone/>
              <a:defRPr sz="800"/>
            </a:lvl2pPr>
            <a:lvl3pPr marL="914411" indent="0">
              <a:buFontTx/>
              <a:buNone/>
              <a:defRPr sz="800"/>
            </a:lvl3pPr>
            <a:lvl4pPr marL="1371617" indent="0">
              <a:buFontTx/>
              <a:buNone/>
              <a:defRPr sz="800"/>
            </a:lvl4pPr>
            <a:lvl5pPr marL="1828823" indent="0">
              <a:buFontTx/>
              <a:buNone/>
              <a:defRPr sz="800"/>
            </a:lvl5pPr>
          </a:lstStyle>
          <a:p>
            <a:pPr lvl="0"/>
            <a:r>
              <a:rPr lang="en-US"/>
              <a:t>© UNIVERSITY OF UTAH HEALTH</a:t>
            </a:r>
          </a:p>
        </p:txBody>
      </p:sp>
      <p:sp>
        <p:nvSpPr>
          <p:cNvPr id="6" name="Text Placeholder 27">
            <a:extLst>
              <a:ext uri="{FF2B5EF4-FFF2-40B4-BE49-F238E27FC236}">
                <a16:creationId xmlns:a16="http://schemas.microsoft.com/office/drawing/2014/main" id="{DF6C6BB0-649D-156A-5835-B88818B332CB}"/>
              </a:ext>
            </a:extLst>
          </p:cNvPr>
          <p:cNvSpPr>
            <a:spLocks noGrp="1" noChangeAspect="1"/>
          </p:cNvSpPr>
          <p:nvPr>
            <p:ph type="body" sz="quarter" idx="20" hasCustomPrompt="1"/>
          </p:nvPr>
        </p:nvSpPr>
        <p:spPr>
          <a:xfrm>
            <a:off x="10745400" y="6275760"/>
            <a:ext cx="1115568" cy="30071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vl2pPr marL="457206" indent="0">
              <a:buNone/>
              <a:defRPr/>
            </a:lvl2pPr>
            <a:lvl3pPr marL="914411" indent="0">
              <a:buNone/>
              <a:defRPr/>
            </a:lvl3pPr>
            <a:lvl4pPr marL="1371617" indent="0">
              <a:buNone/>
              <a:defRPr/>
            </a:lvl4pPr>
            <a:lvl5pPr marL="1828823" indent="0">
              <a:buNone/>
              <a:defRPr/>
            </a:lvl5pPr>
          </a:lstStyle>
          <a:p>
            <a:pPr lvl="0"/>
            <a:r>
              <a:rPr lang="en-US"/>
              <a:t> </a:t>
            </a:r>
          </a:p>
        </p:txBody>
      </p:sp>
    </p:spTree>
    <p:extLst>
      <p:ext uri="{BB962C8B-B14F-4D97-AF65-F5344CB8AC3E}">
        <p14:creationId xmlns:p14="http://schemas.microsoft.com/office/powerpoint/2010/main" val="7429149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Video - White Log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946C19A-E3E0-772F-D9C1-7B4F62446F89}"/>
              </a:ext>
            </a:extLst>
          </p:cNvPr>
          <p:cNvSpPr>
            <a:spLocks noGrp="1"/>
          </p:cNvSpPr>
          <p:nvPr>
            <p:ph type="media" sz="quarter" idx="19" hasCustomPrompt="1"/>
          </p:nvPr>
        </p:nvSpPr>
        <p:spPr>
          <a:xfrm>
            <a:off x="0" y="0"/>
            <a:ext cx="12192000" cy="6858000"/>
          </a:xfrm>
          <a:solidFill>
            <a:schemeClr val="accent5"/>
          </a:solidFill>
        </p:spPr>
        <p:txBody>
          <a:bodyPr tIns="1097280" anchor="ctr" anchorCtr="0"/>
          <a:lstStyle>
            <a:lvl1pPr marL="0" indent="0" algn="ctr">
              <a:buFontTx/>
              <a:buNone/>
              <a:defRPr b="1"/>
            </a:lvl1pPr>
          </a:lstStyle>
          <a:p>
            <a:pPr marL="0" marR="0" lvl="0" indent="0" algn="ctr" defTabSz="914411" rtl="0" eaLnBrk="1" fontAlgn="auto" latinLnBrk="0" hangingPunct="1">
              <a:lnSpc>
                <a:spcPct val="95000"/>
              </a:lnSpc>
              <a:spcBef>
                <a:spcPts val="1200"/>
              </a:spcBef>
              <a:spcAft>
                <a:spcPts val="0"/>
              </a:spcAft>
              <a:buClr>
                <a:schemeClr val="accent1"/>
              </a:buClr>
              <a:buSzTx/>
              <a:buFontTx/>
              <a:buNone/>
              <a:tabLst/>
              <a:defRPr/>
            </a:pPr>
            <a:r>
              <a:rPr lang="en-GB"/>
              <a:t>Click icon to insert video.</a:t>
            </a:r>
          </a:p>
        </p:txBody>
      </p:sp>
      <p:sp>
        <p:nvSpPr>
          <p:cNvPr id="13" name="Text Placeholder 21">
            <a:extLst>
              <a:ext uri="{FF2B5EF4-FFF2-40B4-BE49-F238E27FC236}">
                <a16:creationId xmlns:a16="http://schemas.microsoft.com/office/drawing/2014/main" id="{FE8D3443-0210-19F0-F129-EF90FD2F3F05}"/>
              </a:ext>
            </a:extLst>
          </p:cNvPr>
          <p:cNvSpPr>
            <a:spLocks noGrp="1" noChangeAspect="1"/>
          </p:cNvSpPr>
          <p:nvPr>
            <p:ph type="body" sz="quarter" idx="21" hasCustomPrompt="1"/>
          </p:nvPr>
        </p:nvSpPr>
        <p:spPr>
          <a:xfrm>
            <a:off x="10745399" y="6279815"/>
            <a:ext cx="1114350" cy="292608"/>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6" indent="0">
              <a:buNone/>
              <a:defRPr/>
            </a:lvl2pPr>
            <a:lvl3pPr marL="914411" indent="0">
              <a:buNone/>
              <a:defRPr/>
            </a:lvl3pPr>
            <a:lvl4pPr marL="1371617" indent="0">
              <a:buNone/>
              <a:defRPr/>
            </a:lvl4pPr>
            <a:lvl5pPr marL="1828823" indent="0">
              <a:buNone/>
              <a:defRPr/>
            </a:lvl5pPr>
          </a:lstStyle>
          <a:p>
            <a:pPr lvl="0"/>
            <a:r>
              <a:rPr lang="en-US"/>
              <a:t> </a:t>
            </a:r>
          </a:p>
        </p:txBody>
      </p:sp>
      <p:sp>
        <p:nvSpPr>
          <p:cNvPr id="14" name="Text Placeholder 22">
            <a:extLst>
              <a:ext uri="{FF2B5EF4-FFF2-40B4-BE49-F238E27FC236}">
                <a16:creationId xmlns:a16="http://schemas.microsoft.com/office/drawing/2014/main" id="{40B9B0C1-E435-562E-985A-4CB670ED9923}"/>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15" name="Text Placeholder 14">
            <a:extLst>
              <a:ext uri="{FF2B5EF4-FFF2-40B4-BE49-F238E27FC236}">
                <a16:creationId xmlns:a16="http://schemas.microsoft.com/office/drawing/2014/main" id="{71FFEBBB-E660-6F3F-5094-FF4F4C9B8B49}"/>
              </a:ext>
            </a:extLst>
          </p:cNvPr>
          <p:cNvSpPr>
            <a:spLocks noGrp="1"/>
          </p:cNvSpPr>
          <p:nvPr>
            <p:ph type="body" sz="quarter" idx="22" hasCustomPrompt="1"/>
          </p:nvPr>
        </p:nvSpPr>
        <p:spPr>
          <a:xfrm>
            <a:off x="274321" y="6473952"/>
            <a:ext cx="2286000" cy="155448"/>
          </a:xfrm>
        </p:spPr>
        <p:txBody>
          <a:bodyPr/>
          <a:lstStyle>
            <a:lvl1pPr marL="0" indent="0">
              <a:buFontTx/>
              <a:buNone/>
              <a:defRPr sz="700" spc="69" baseline="0">
                <a:solidFill>
                  <a:schemeClr val="accent6"/>
                </a:solidFill>
              </a:defRPr>
            </a:lvl1pPr>
            <a:lvl2pPr marL="457206" indent="0">
              <a:buFontTx/>
              <a:buNone/>
              <a:defRPr sz="800"/>
            </a:lvl2pPr>
            <a:lvl3pPr marL="914411" indent="0">
              <a:buFontTx/>
              <a:buNone/>
              <a:defRPr sz="800"/>
            </a:lvl3pPr>
            <a:lvl4pPr marL="1371617" indent="0">
              <a:buFontTx/>
              <a:buNone/>
              <a:defRPr sz="800"/>
            </a:lvl4pPr>
            <a:lvl5pPr marL="1828823" indent="0">
              <a:buFontTx/>
              <a:buNone/>
              <a:defRPr sz="800"/>
            </a:lvl5pPr>
          </a:lstStyle>
          <a:p>
            <a:pPr lvl="0"/>
            <a:r>
              <a:rPr lang="en-US"/>
              <a:t>© UNIVERSITY OF UTAH HEALTH</a:t>
            </a:r>
          </a:p>
        </p:txBody>
      </p:sp>
    </p:spTree>
    <p:extLst>
      <p:ext uri="{BB962C8B-B14F-4D97-AF65-F5344CB8AC3E}">
        <p14:creationId xmlns:p14="http://schemas.microsoft.com/office/powerpoint/2010/main" val="22155123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Video - Red Log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946C19A-E3E0-772F-D9C1-7B4F62446F89}"/>
              </a:ext>
            </a:extLst>
          </p:cNvPr>
          <p:cNvSpPr>
            <a:spLocks noGrp="1"/>
          </p:cNvSpPr>
          <p:nvPr>
            <p:ph type="media" sz="quarter" idx="19" hasCustomPrompt="1"/>
          </p:nvPr>
        </p:nvSpPr>
        <p:spPr>
          <a:xfrm>
            <a:off x="0" y="0"/>
            <a:ext cx="12192000" cy="6858000"/>
          </a:xfrm>
          <a:solidFill>
            <a:schemeClr val="accent5"/>
          </a:solidFill>
        </p:spPr>
        <p:txBody>
          <a:bodyPr tIns="1097280" anchor="ctr" anchorCtr="0"/>
          <a:lstStyle>
            <a:lvl1pPr marL="0" indent="0" algn="ctr">
              <a:buFontTx/>
              <a:buNone/>
              <a:defRPr b="1"/>
            </a:lvl1pPr>
          </a:lstStyle>
          <a:p>
            <a:pPr marL="0" marR="0" lvl="0" indent="0" algn="ctr" defTabSz="914411" rtl="0" eaLnBrk="1" fontAlgn="auto" latinLnBrk="0" hangingPunct="1">
              <a:lnSpc>
                <a:spcPct val="95000"/>
              </a:lnSpc>
              <a:spcBef>
                <a:spcPts val="1200"/>
              </a:spcBef>
              <a:spcAft>
                <a:spcPts val="0"/>
              </a:spcAft>
              <a:buClr>
                <a:schemeClr val="accent1"/>
              </a:buClr>
              <a:buSzTx/>
              <a:buFontTx/>
              <a:buNone/>
              <a:tabLst/>
              <a:defRPr/>
            </a:pPr>
            <a:r>
              <a:rPr lang="en-GB"/>
              <a:t>Click icon to insert video.</a:t>
            </a:r>
          </a:p>
        </p:txBody>
      </p:sp>
      <p:sp>
        <p:nvSpPr>
          <p:cNvPr id="3" name="Text Placeholder 22">
            <a:extLst>
              <a:ext uri="{FF2B5EF4-FFF2-40B4-BE49-F238E27FC236}">
                <a16:creationId xmlns:a16="http://schemas.microsoft.com/office/drawing/2014/main" id="{B88ED295-FCFD-73DF-F20A-C82C4AAEB35B}"/>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4" name="Text Placeholder 14">
            <a:extLst>
              <a:ext uri="{FF2B5EF4-FFF2-40B4-BE49-F238E27FC236}">
                <a16:creationId xmlns:a16="http://schemas.microsoft.com/office/drawing/2014/main" id="{7EE24F0C-E316-CDB2-8039-068F5948401E}"/>
              </a:ext>
            </a:extLst>
          </p:cNvPr>
          <p:cNvSpPr>
            <a:spLocks noGrp="1"/>
          </p:cNvSpPr>
          <p:nvPr>
            <p:ph type="body" sz="quarter" idx="22" hasCustomPrompt="1"/>
          </p:nvPr>
        </p:nvSpPr>
        <p:spPr>
          <a:xfrm>
            <a:off x="274321" y="6473952"/>
            <a:ext cx="2286000" cy="155448"/>
          </a:xfrm>
        </p:spPr>
        <p:txBody>
          <a:bodyPr/>
          <a:lstStyle>
            <a:lvl1pPr marL="0" indent="0">
              <a:buFontTx/>
              <a:buNone/>
              <a:defRPr sz="700" spc="69" baseline="0">
                <a:solidFill>
                  <a:schemeClr val="accent6"/>
                </a:solidFill>
              </a:defRPr>
            </a:lvl1pPr>
            <a:lvl2pPr marL="457206" indent="0">
              <a:buFontTx/>
              <a:buNone/>
              <a:defRPr sz="800"/>
            </a:lvl2pPr>
            <a:lvl3pPr marL="914411" indent="0">
              <a:buFontTx/>
              <a:buNone/>
              <a:defRPr sz="800"/>
            </a:lvl3pPr>
            <a:lvl4pPr marL="1371617" indent="0">
              <a:buFontTx/>
              <a:buNone/>
              <a:defRPr sz="800"/>
            </a:lvl4pPr>
            <a:lvl5pPr marL="1828823" indent="0">
              <a:buFontTx/>
              <a:buNone/>
              <a:defRPr sz="800"/>
            </a:lvl5pPr>
          </a:lstStyle>
          <a:p>
            <a:pPr lvl="0"/>
            <a:r>
              <a:rPr lang="en-US"/>
              <a:t>© UNIVERSITY OF UTAH HEALTH</a:t>
            </a:r>
          </a:p>
        </p:txBody>
      </p:sp>
      <p:sp>
        <p:nvSpPr>
          <p:cNvPr id="5" name="Text Placeholder 27">
            <a:extLst>
              <a:ext uri="{FF2B5EF4-FFF2-40B4-BE49-F238E27FC236}">
                <a16:creationId xmlns:a16="http://schemas.microsoft.com/office/drawing/2014/main" id="{9A595D3A-6183-0942-9771-0494ED2C72CC}"/>
              </a:ext>
            </a:extLst>
          </p:cNvPr>
          <p:cNvSpPr>
            <a:spLocks noGrp="1" noChangeAspect="1"/>
          </p:cNvSpPr>
          <p:nvPr>
            <p:ph type="body" sz="quarter" idx="20" hasCustomPrompt="1"/>
          </p:nvPr>
        </p:nvSpPr>
        <p:spPr>
          <a:xfrm>
            <a:off x="10745400" y="6275760"/>
            <a:ext cx="1115568" cy="30071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vl2pPr marL="457206" indent="0">
              <a:buNone/>
              <a:defRPr/>
            </a:lvl2pPr>
            <a:lvl3pPr marL="914411" indent="0">
              <a:buNone/>
              <a:defRPr/>
            </a:lvl3pPr>
            <a:lvl4pPr marL="1371617" indent="0">
              <a:buNone/>
              <a:defRPr/>
            </a:lvl4pPr>
            <a:lvl5pPr marL="1828823" indent="0">
              <a:buNone/>
              <a:defRPr/>
            </a:lvl5pPr>
          </a:lstStyle>
          <a:p>
            <a:pPr lvl="0"/>
            <a:r>
              <a:rPr lang="en-US"/>
              <a:t> </a:t>
            </a:r>
          </a:p>
        </p:txBody>
      </p:sp>
    </p:spTree>
    <p:extLst>
      <p:ext uri="{BB962C8B-B14F-4D97-AF65-F5344CB8AC3E}">
        <p14:creationId xmlns:p14="http://schemas.microsoft.com/office/powerpoint/2010/main" val="27543922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 Title with Video Full Screen">
    <p:spTree>
      <p:nvGrpSpPr>
        <p:cNvPr id="1" name=""/>
        <p:cNvGrpSpPr/>
        <p:nvPr/>
      </p:nvGrpSpPr>
      <p:grpSpPr>
        <a:xfrm>
          <a:off x="0" y="0"/>
          <a:ext cx="0" cy="0"/>
          <a:chOff x="0" y="0"/>
          <a:chExt cx="0" cy="0"/>
        </a:xfrm>
      </p:grpSpPr>
      <p:sp>
        <p:nvSpPr>
          <p:cNvPr id="3" name="Media Placeholder 54">
            <a:extLst>
              <a:ext uri="{FF2B5EF4-FFF2-40B4-BE49-F238E27FC236}">
                <a16:creationId xmlns:a16="http://schemas.microsoft.com/office/drawing/2014/main" id="{5663C367-F6A2-334A-37C4-64C0DF3A52CC}"/>
              </a:ext>
            </a:extLst>
          </p:cNvPr>
          <p:cNvSpPr>
            <a:spLocks noGrp="1"/>
          </p:cNvSpPr>
          <p:nvPr>
            <p:ph type="media" sz="quarter" idx="18" hasCustomPrompt="1"/>
          </p:nvPr>
        </p:nvSpPr>
        <p:spPr>
          <a:xfrm>
            <a:off x="0" y="6911"/>
            <a:ext cx="12192000" cy="6857998"/>
          </a:xfrm>
          <a:solidFill>
            <a:schemeClr val="accent5"/>
          </a:solidFill>
        </p:spPr>
        <p:txBody>
          <a:bodyPr tIns="365760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4" name="Text Placeholder 27">
            <a:extLst>
              <a:ext uri="{FF2B5EF4-FFF2-40B4-BE49-F238E27FC236}">
                <a16:creationId xmlns:a16="http://schemas.microsoft.com/office/drawing/2014/main" id="{E2CF818B-3D42-8D1A-B9DB-AAC2E8CC8C07}"/>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5" name="Text Placeholder 14">
            <a:extLst>
              <a:ext uri="{FF2B5EF4-FFF2-40B4-BE49-F238E27FC236}">
                <a16:creationId xmlns:a16="http://schemas.microsoft.com/office/drawing/2014/main" id="{5F5F003D-21A3-1948-775C-6B1753314251}"/>
              </a:ext>
            </a:extLst>
          </p:cNvPr>
          <p:cNvSpPr>
            <a:spLocks noGrp="1"/>
          </p:cNvSpPr>
          <p:nvPr>
            <p:ph type="body" sz="quarter" idx="19" hasCustomPrompt="1"/>
          </p:nvPr>
        </p:nvSpPr>
        <p:spPr>
          <a:xfrm>
            <a:off x="365760" y="6473952"/>
            <a:ext cx="2286000" cy="152399"/>
          </a:xfrm>
        </p:spPr>
        <p:txBody>
          <a:bodyPr/>
          <a:lstStyle>
            <a:lvl1pPr marL="0" indent="0">
              <a:buFontTx/>
              <a:buNone/>
              <a:defRPr sz="700" spc="70" baseline="0">
                <a:solidFill>
                  <a:schemeClr val="accent6"/>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Date Placeholder 3">
            <a:extLst>
              <a:ext uri="{FF2B5EF4-FFF2-40B4-BE49-F238E27FC236}">
                <a16:creationId xmlns:a16="http://schemas.microsoft.com/office/drawing/2014/main" id="{65001D8B-E22C-8776-F8DE-7D8D4343F712}"/>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7B6223F3-3712-EAF3-285B-4FC04C955338}"/>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D2FE952F-D1DB-F7F7-7DD2-533D5B267B52}"/>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E44F50B1-171D-017E-6D1F-6FE646CACBF0}"/>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Tree>
    <p:extLst>
      <p:ext uri="{BB962C8B-B14F-4D97-AF65-F5344CB8AC3E}">
        <p14:creationId xmlns:p14="http://schemas.microsoft.com/office/powerpoint/2010/main" val="18715377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ank You -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2398931-BA5F-6E40-345F-06CF23CF4129}"/>
              </a:ext>
            </a:extLst>
          </p:cNvPr>
          <p:cNvSpPr>
            <a:spLocks noGrp="1"/>
          </p:cNvSpPr>
          <p:nvPr>
            <p:ph type="pic" sz="quarter" idx="18" hasCustomPrompt="1"/>
          </p:nvPr>
        </p:nvSpPr>
        <p:spPr>
          <a:xfrm>
            <a:off x="0" y="0"/>
            <a:ext cx="5942012" cy="6858000"/>
          </a:xfrm>
          <a:solidFill>
            <a:schemeClr val="accent5"/>
          </a:solidFill>
        </p:spPr>
        <p:txBody>
          <a:bodyPr tIns="109728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58419CA0-E28A-6C38-6349-E9A40FBE0F8B}"/>
              </a:ext>
            </a:extLst>
          </p:cNvPr>
          <p:cNvSpPr>
            <a:spLocks noGrp="1"/>
          </p:cNvSpPr>
          <p:nvPr>
            <p:ph type="title" hasCustomPrompt="1"/>
          </p:nvPr>
        </p:nvSpPr>
        <p:spPr>
          <a:xfrm>
            <a:off x="6437102" y="2204970"/>
            <a:ext cx="5257799" cy="1008000"/>
          </a:xfrm>
        </p:spPr>
        <p:txBody>
          <a:bodyPr anchor="ctr"/>
          <a:lstStyle>
            <a:lvl1pPr algn="l">
              <a:defRPr sz="6000">
                <a:solidFill>
                  <a:schemeClr val="accent1"/>
                </a:solidFill>
              </a:defRPr>
            </a:lvl1pPr>
          </a:lstStyle>
          <a:p>
            <a:r>
              <a:rPr lang="en-GB"/>
              <a:t>THANK YOU</a:t>
            </a:r>
          </a:p>
        </p:txBody>
      </p:sp>
      <p:sp>
        <p:nvSpPr>
          <p:cNvPr id="6" name="Picture Placeholder 7">
            <a:extLst>
              <a:ext uri="{FF2B5EF4-FFF2-40B4-BE49-F238E27FC236}">
                <a16:creationId xmlns:a16="http://schemas.microsoft.com/office/drawing/2014/main" id="{98C47640-2A15-1603-86A6-04FB65DEAE9D}"/>
              </a:ext>
            </a:extLst>
          </p:cNvPr>
          <p:cNvSpPr>
            <a:spLocks noGrp="1"/>
          </p:cNvSpPr>
          <p:nvPr>
            <p:ph type="pic" sz="quarter" idx="14"/>
          </p:nvPr>
        </p:nvSpPr>
        <p:spPr>
          <a:xfrm>
            <a:off x="6549310" y="4495801"/>
            <a:ext cx="1527890" cy="1529112"/>
          </a:xfrm>
          <a:solidFill>
            <a:schemeClr val="accent5"/>
          </a:solidFill>
        </p:spPr>
        <p:txBody>
          <a:bodyPr vert="horz" wrap="square" lIns="91440" tIns="1080000" rIns="91440" bIns="0" rtlCol="0" anchor="ctr">
            <a:noAutofit/>
          </a:bodyPr>
          <a:lstStyle>
            <a:lvl1pPr marL="0" indent="0" algn="ctr">
              <a:buNone/>
              <a:defRPr lang="en-GB" sz="1401" b="1">
                <a:solidFill>
                  <a:schemeClr val="tx2"/>
                </a:solidFill>
              </a:defRPr>
            </a:lvl1pPr>
          </a:lstStyle>
          <a:p>
            <a:pPr marL="228604" lvl="0" indent="-228604" algn="ctr"/>
            <a:r>
              <a:rPr lang="en-US"/>
              <a:t>Click icon to add picture</a:t>
            </a:r>
            <a:endParaRPr lang="en-GB"/>
          </a:p>
        </p:txBody>
      </p:sp>
      <p:sp>
        <p:nvSpPr>
          <p:cNvPr id="16" name="Text Placeholder 22">
            <a:extLst>
              <a:ext uri="{FF2B5EF4-FFF2-40B4-BE49-F238E27FC236}">
                <a16:creationId xmlns:a16="http://schemas.microsoft.com/office/drawing/2014/main" id="{804B1691-73DD-D7A0-91EB-724CA0AC8E71}"/>
              </a:ext>
            </a:extLst>
          </p:cNvPr>
          <p:cNvSpPr>
            <a:spLocks noGrp="1"/>
          </p:cNvSpPr>
          <p:nvPr>
            <p:ph type="body" sz="quarter" idx="16" hasCustomPrompt="1"/>
          </p:nvPr>
        </p:nvSpPr>
        <p:spPr>
          <a:xfrm>
            <a:off x="274321" y="6309361"/>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17" name="Text Placeholder 14">
            <a:extLst>
              <a:ext uri="{FF2B5EF4-FFF2-40B4-BE49-F238E27FC236}">
                <a16:creationId xmlns:a16="http://schemas.microsoft.com/office/drawing/2014/main" id="{0E2CD55C-DC8E-3799-E9D1-1B6EA7A096D6}"/>
              </a:ext>
            </a:extLst>
          </p:cNvPr>
          <p:cNvSpPr>
            <a:spLocks noGrp="1"/>
          </p:cNvSpPr>
          <p:nvPr>
            <p:ph type="body" sz="quarter" idx="19" hasCustomPrompt="1"/>
          </p:nvPr>
        </p:nvSpPr>
        <p:spPr>
          <a:xfrm>
            <a:off x="274321" y="6473952"/>
            <a:ext cx="2286000" cy="155448"/>
          </a:xfrm>
        </p:spPr>
        <p:txBody>
          <a:bodyPr/>
          <a:lstStyle>
            <a:lvl1pPr marL="0" indent="0">
              <a:buFontTx/>
              <a:buNone/>
              <a:defRPr sz="700" spc="69" baseline="0">
                <a:solidFill>
                  <a:schemeClr val="accent6"/>
                </a:solidFill>
              </a:defRPr>
            </a:lvl1pPr>
            <a:lvl2pPr marL="457206" indent="0">
              <a:buFontTx/>
              <a:buNone/>
              <a:defRPr sz="800"/>
            </a:lvl2pPr>
            <a:lvl3pPr marL="914411" indent="0">
              <a:buFontTx/>
              <a:buNone/>
              <a:defRPr sz="800"/>
            </a:lvl3pPr>
            <a:lvl4pPr marL="1371617" indent="0">
              <a:buFontTx/>
              <a:buNone/>
              <a:defRPr sz="800"/>
            </a:lvl4pPr>
            <a:lvl5pPr marL="1828823" indent="0">
              <a:buFontTx/>
              <a:buNone/>
              <a:defRPr sz="800"/>
            </a:lvl5pPr>
          </a:lstStyle>
          <a:p>
            <a:pPr lvl="0"/>
            <a:r>
              <a:rPr lang="en-US"/>
              <a:t>© UNIVERSITY OF UTAH HEALTH</a:t>
            </a:r>
          </a:p>
        </p:txBody>
      </p:sp>
      <p:pic>
        <p:nvPicPr>
          <p:cNvPr id="19" name="Graphic 18">
            <a:extLst>
              <a:ext uri="{FF2B5EF4-FFF2-40B4-BE49-F238E27FC236}">
                <a16:creationId xmlns:a16="http://schemas.microsoft.com/office/drawing/2014/main" id="{3B1CB2BC-13C6-166E-EEB0-23E7233CBAC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276633"/>
            <a:ext cx="1114350" cy="298972"/>
          </a:xfrm>
          <a:prstGeom prst="rect">
            <a:avLst/>
          </a:prstGeom>
        </p:spPr>
      </p:pic>
      <p:sp>
        <p:nvSpPr>
          <p:cNvPr id="5" name="Text Placeholder 4">
            <a:extLst>
              <a:ext uri="{FF2B5EF4-FFF2-40B4-BE49-F238E27FC236}">
                <a16:creationId xmlns:a16="http://schemas.microsoft.com/office/drawing/2014/main" id="{0E0424C1-4308-D7B4-6CDA-2E15D77E6410}"/>
              </a:ext>
            </a:extLst>
          </p:cNvPr>
          <p:cNvSpPr>
            <a:spLocks noGrp="1"/>
          </p:cNvSpPr>
          <p:nvPr>
            <p:ph type="body" sz="quarter" idx="20" hasCustomPrompt="1"/>
          </p:nvPr>
        </p:nvSpPr>
        <p:spPr>
          <a:xfrm>
            <a:off x="6437314" y="3774110"/>
            <a:ext cx="5257586" cy="381000"/>
          </a:xfrm>
        </p:spPr>
        <p:txBody>
          <a:bodyPr/>
          <a:lstStyle>
            <a:lvl1pPr marL="0" indent="0">
              <a:buFontTx/>
              <a:buNone/>
              <a:defRPr sz="1401"/>
            </a:lvl1pPr>
          </a:lstStyle>
          <a:p>
            <a:pPr lvl="0"/>
            <a:r>
              <a:rPr lang="en-US"/>
              <a:t>@Handle	#Hashtag</a:t>
            </a:r>
          </a:p>
        </p:txBody>
      </p:sp>
      <p:sp>
        <p:nvSpPr>
          <p:cNvPr id="8" name="Text Placeholder 7">
            <a:extLst>
              <a:ext uri="{FF2B5EF4-FFF2-40B4-BE49-F238E27FC236}">
                <a16:creationId xmlns:a16="http://schemas.microsoft.com/office/drawing/2014/main" id="{094425D2-1B07-0149-332D-41DC1E0E3520}"/>
              </a:ext>
            </a:extLst>
          </p:cNvPr>
          <p:cNvSpPr>
            <a:spLocks noGrp="1"/>
          </p:cNvSpPr>
          <p:nvPr>
            <p:ph type="body" sz="quarter" idx="21" hasCustomPrompt="1"/>
          </p:nvPr>
        </p:nvSpPr>
        <p:spPr>
          <a:xfrm>
            <a:off x="6437313" y="3379036"/>
            <a:ext cx="5257801" cy="381000"/>
          </a:xfrm>
        </p:spPr>
        <p:txBody>
          <a:bodyPr/>
          <a:lstStyle>
            <a:lvl1pPr marL="0" indent="0">
              <a:buFontTx/>
              <a:buNone/>
              <a:defRPr sz="1801"/>
            </a:lvl1pPr>
            <a:lvl2pPr marL="457206" indent="0">
              <a:buFontTx/>
              <a:buNone/>
              <a:defRPr sz="1801"/>
            </a:lvl2pPr>
            <a:lvl3pPr marL="914411" indent="0">
              <a:buFontTx/>
              <a:buNone/>
              <a:defRPr sz="1801"/>
            </a:lvl3pPr>
            <a:lvl4pPr marL="1371617" indent="0">
              <a:buFontTx/>
              <a:buNone/>
              <a:defRPr sz="1801"/>
            </a:lvl4pPr>
            <a:lvl5pPr marL="1828823" indent="0">
              <a:buFontTx/>
              <a:buNone/>
              <a:defRPr sz="1801"/>
            </a:lvl5pPr>
          </a:lstStyle>
          <a:p>
            <a:pPr lvl="0"/>
            <a:r>
              <a:rPr lang="en-US" err="1"/>
              <a:t>First.Last@email.edu</a:t>
            </a:r>
            <a:endParaRPr lang="en-US"/>
          </a:p>
        </p:txBody>
      </p:sp>
    </p:spTree>
    <p:extLst>
      <p:ext uri="{BB962C8B-B14F-4D97-AF65-F5344CB8AC3E}">
        <p14:creationId xmlns:p14="http://schemas.microsoft.com/office/powerpoint/2010/main" val="9590509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B293-6162-1C5A-76E9-3BEA63F6E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0FC9F6-8039-1D31-385D-1E89D417C2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CCD6E-D49A-13B6-9C45-13B968952344}"/>
              </a:ext>
            </a:extLst>
          </p:cNvPr>
          <p:cNvSpPr>
            <a:spLocks noGrp="1"/>
          </p:cNvSpPr>
          <p:nvPr>
            <p:ph type="dt" sz="half" idx="10"/>
          </p:nvPr>
        </p:nvSpPr>
        <p:spPr/>
        <p:txBody>
          <a:bodyPr/>
          <a:lstStyle/>
          <a:p>
            <a:fld id="{671B9597-0BE8-5E4F-9196-4DA1112898DD}" type="datetimeFigureOut">
              <a:rPr lang="en-US" smtClean="0"/>
              <a:t>5/19/2026</a:t>
            </a:fld>
            <a:endParaRPr lang="en-US"/>
          </a:p>
        </p:txBody>
      </p:sp>
      <p:sp>
        <p:nvSpPr>
          <p:cNvPr id="5" name="Footer Placeholder 4">
            <a:extLst>
              <a:ext uri="{FF2B5EF4-FFF2-40B4-BE49-F238E27FC236}">
                <a16:creationId xmlns:a16="http://schemas.microsoft.com/office/drawing/2014/main" id="{F5EF88E8-0320-B276-D30F-6AE533375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F2E20-645A-0D4A-3E4E-EC54B8CC1672}"/>
              </a:ext>
            </a:extLst>
          </p:cNvPr>
          <p:cNvSpPr>
            <a:spLocks noGrp="1"/>
          </p:cNvSpPr>
          <p:nvPr>
            <p:ph type="sldNum" sz="quarter" idx="12"/>
          </p:nvPr>
        </p:nvSpPr>
        <p:spPr/>
        <p:txBody>
          <a:bodyPr/>
          <a:lstStyle/>
          <a:p>
            <a:fld id="{A4C3CA7B-D2A6-B143-95D9-665DF8927C42}" type="slidenum">
              <a:rPr lang="en-US" smtClean="0"/>
              <a:t>‹#›</a:t>
            </a:fld>
            <a:endParaRPr lang="en-US"/>
          </a:p>
        </p:txBody>
      </p:sp>
    </p:spTree>
    <p:extLst>
      <p:ext uri="{BB962C8B-B14F-4D97-AF65-F5344CB8AC3E}">
        <p14:creationId xmlns:p14="http://schemas.microsoft.com/office/powerpoint/2010/main" val="1916999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1600200" y="1582880"/>
            <a:ext cx="8991600" cy="2024671"/>
          </a:xfrm>
        </p:spPr>
        <p:txBody>
          <a:bodyPr wrap="square" anchor="b">
            <a:noAutofit/>
          </a:bodyPr>
          <a:lstStyle>
            <a:lvl1pPr algn="ctr">
              <a:defRPr sz="4800" spc="100" baseline="0">
                <a:solidFill>
                  <a:schemeClr val="accent1"/>
                </a:solidFill>
                <a:latin typeface="+mj-lt"/>
              </a:defRPr>
            </a:lvl1pPr>
          </a:lstStyle>
          <a:p>
            <a:r>
              <a:rPr lang="en-GB"/>
              <a:t>CLICK TO EDIT</a:t>
            </a:r>
            <a:br>
              <a:rPr lang="en-GB"/>
            </a:br>
            <a:r>
              <a:rPr lang="en-GB" err="1"/>
              <a:t>MASTEr</a:t>
            </a:r>
            <a:r>
              <a:rPr lang="en-GB"/>
              <a:t> TITLE STYLE</a:t>
            </a:r>
          </a:p>
        </p:txBody>
      </p:sp>
      <p:sp>
        <p:nvSpPr>
          <p:cNvPr id="6" name="Text Placeholder 22">
            <a:extLst>
              <a:ext uri="{FF2B5EF4-FFF2-40B4-BE49-F238E27FC236}">
                <a16:creationId xmlns:a16="http://schemas.microsoft.com/office/drawing/2014/main" id="{A1C8AEE3-8D47-F68D-279B-E2AA9BCF97AC}"/>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pic>
        <p:nvPicPr>
          <p:cNvPr id="11" name="Graphic 10">
            <a:extLst>
              <a:ext uri="{FF2B5EF4-FFF2-40B4-BE49-F238E27FC236}">
                <a16:creationId xmlns:a16="http://schemas.microsoft.com/office/drawing/2014/main" id="{EBB143FC-8E95-C447-46CB-FA545B20CD1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12" name="Text Placeholder 13">
            <a:extLst>
              <a:ext uri="{FF2B5EF4-FFF2-40B4-BE49-F238E27FC236}">
                <a16:creationId xmlns:a16="http://schemas.microsoft.com/office/drawing/2014/main" id="{589B9C40-9213-6DCF-AB88-F5A6BD405E87}"/>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13" name="Text Placeholder 13">
            <a:extLst>
              <a:ext uri="{FF2B5EF4-FFF2-40B4-BE49-F238E27FC236}">
                <a16:creationId xmlns:a16="http://schemas.microsoft.com/office/drawing/2014/main" id="{AD994881-6078-63BA-0F02-596032CAE484}"/>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
        <p:nvSpPr>
          <p:cNvPr id="16" name="Date Placeholder 3">
            <a:extLst>
              <a:ext uri="{FF2B5EF4-FFF2-40B4-BE49-F238E27FC236}">
                <a16:creationId xmlns:a16="http://schemas.microsoft.com/office/drawing/2014/main" id="{E3EA698F-C645-5282-7A77-FA9B4144CB10}"/>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33115765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hite Title with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1BA729-F9E9-32C8-AFE2-61CB4E6A4BBD}"/>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5" name="Title 1">
            <a:extLst>
              <a:ext uri="{FF2B5EF4-FFF2-40B4-BE49-F238E27FC236}">
                <a16:creationId xmlns:a16="http://schemas.microsoft.com/office/drawing/2014/main" id="{7845F200-AD1B-1C5C-3FB1-1812E6DA39E9}"/>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6" name="Date Placeholder 3">
            <a:extLst>
              <a:ext uri="{FF2B5EF4-FFF2-40B4-BE49-F238E27FC236}">
                <a16:creationId xmlns:a16="http://schemas.microsoft.com/office/drawing/2014/main" id="{BE396BDA-FB30-78ED-324F-B788B46638AF}"/>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
        <p:nvSpPr>
          <p:cNvPr id="7" name="Text Placeholder 22">
            <a:extLst>
              <a:ext uri="{FF2B5EF4-FFF2-40B4-BE49-F238E27FC236}">
                <a16:creationId xmlns:a16="http://schemas.microsoft.com/office/drawing/2014/main" id="{38CA488D-A902-AC22-4B10-898FCEBA5898}"/>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8" name="Text Placeholder 13">
            <a:extLst>
              <a:ext uri="{FF2B5EF4-FFF2-40B4-BE49-F238E27FC236}">
                <a16:creationId xmlns:a16="http://schemas.microsoft.com/office/drawing/2014/main" id="{A1207B5A-E151-9239-6566-E0F0DC7D78D5}"/>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9" name="Text Placeholder 13">
            <a:extLst>
              <a:ext uri="{FF2B5EF4-FFF2-40B4-BE49-F238E27FC236}">
                <a16:creationId xmlns:a16="http://schemas.microsoft.com/office/drawing/2014/main" id="{1C4A9070-E91F-683F-C87A-CA1B7E747B3F}"/>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10" name="Graphic 9">
            <a:extLst>
              <a:ext uri="{FF2B5EF4-FFF2-40B4-BE49-F238E27FC236}">
                <a16:creationId xmlns:a16="http://schemas.microsoft.com/office/drawing/2014/main" id="{8E2F40E1-5163-31BB-8E79-38A35121244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11" name="TextBox 10">
            <a:extLst>
              <a:ext uri="{FF2B5EF4-FFF2-40B4-BE49-F238E27FC236}">
                <a16:creationId xmlns:a16="http://schemas.microsoft.com/office/drawing/2014/main" id="{F52271D5-5743-C0E1-49EF-15640DA18441}"/>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Tree>
    <p:extLst>
      <p:ext uri="{BB962C8B-B14F-4D97-AF65-F5344CB8AC3E}">
        <p14:creationId xmlns:p14="http://schemas.microsoft.com/office/powerpoint/2010/main" val="28811193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hite Title with Image Full Screen">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C16C92-D868-3F0B-67B0-543A2E289B63}"/>
              </a:ext>
            </a:extLst>
          </p:cNvPr>
          <p:cNvSpPr>
            <a:spLocks noGrp="1"/>
          </p:cNvSpPr>
          <p:nvPr>
            <p:ph type="pic" sz="quarter" idx="17" hasCustomPrompt="1"/>
          </p:nvPr>
        </p:nvSpPr>
        <p:spPr>
          <a:xfrm>
            <a:off x="0" y="0"/>
            <a:ext cx="12192000" cy="6858000"/>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18" name="Text Placeholder 27">
            <a:extLst>
              <a:ext uri="{FF2B5EF4-FFF2-40B4-BE49-F238E27FC236}">
                <a16:creationId xmlns:a16="http://schemas.microsoft.com/office/drawing/2014/main" id="{2C88B9C6-7E7C-ABC8-61BF-669D4F26D523}"/>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3" name="Text Placeholder 14">
            <a:extLst>
              <a:ext uri="{FF2B5EF4-FFF2-40B4-BE49-F238E27FC236}">
                <a16:creationId xmlns:a16="http://schemas.microsoft.com/office/drawing/2014/main" id="{2913C8E3-0AF4-E2D2-771A-4CF5F4D8C975}"/>
              </a:ext>
            </a:extLst>
          </p:cNvPr>
          <p:cNvSpPr>
            <a:spLocks noGrp="1"/>
          </p:cNvSpPr>
          <p:nvPr>
            <p:ph type="body" sz="quarter" idx="19" hasCustomPrompt="1"/>
          </p:nvPr>
        </p:nvSpPr>
        <p:spPr>
          <a:xfrm>
            <a:off x="365760" y="6473952"/>
            <a:ext cx="2286000" cy="163079"/>
          </a:xfrm>
        </p:spPr>
        <p:txBody>
          <a:bodyPr/>
          <a:lstStyle>
            <a:lvl1pPr marL="0" indent="0">
              <a:buFontTx/>
              <a:buNone/>
              <a:defRPr sz="700" spc="70" baseline="0">
                <a:solidFill>
                  <a:schemeClr val="bg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5" name="Date Placeholder 3">
            <a:extLst>
              <a:ext uri="{FF2B5EF4-FFF2-40B4-BE49-F238E27FC236}">
                <a16:creationId xmlns:a16="http://schemas.microsoft.com/office/drawing/2014/main" id="{9D37CDBC-8721-8A03-52F3-8DDA4E03F033}"/>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bg1"/>
                </a:solidFill>
              </a:defRPr>
            </a:lvl1pPr>
          </a:lstStyle>
          <a:p>
            <a:r>
              <a:rPr lang="en-US"/>
              <a:t>MONTH 00, YEAR</a:t>
            </a:r>
          </a:p>
        </p:txBody>
      </p:sp>
      <p:sp>
        <p:nvSpPr>
          <p:cNvPr id="6" name="Text Placeholder 22">
            <a:extLst>
              <a:ext uri="{FF2B5EF4-FFF2-40B4-BE49-F238E27FC236}">
                <a16:creationId xmlns:a16="http://schemas.microsoft.com/office/drawing/2014/main" id="{E5B90C9C-239F-1605-BE3C-33FB5B6948F1}"/>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10" name="Text Placeholder 13">
            <a:extLst>
              <a:ext uri="{FF2B5EF4-FFF2-40B4-BE49-F238E27FC236}">
                <a16:creationId xmlns:a16="http://schemas.microsoft.com/office/drawing/2014/main" id="{13D952AE-D826-6342-D8FC-27E53D9496D1}"/>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11" name="Text Placeholder 13">
            <a:extLst>
              <a:ext uri="{FF2B5EF4-FFF2-40B4-BE49-F238E27FC236}">
                <a16:creationId xmlns:a16="http://schemas.microsoft.com/office/drawing/2014/main" id="{316D5A34-F469-F492-F0EF-387F741B430E}"/>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Tree>
    <p:extLst>
      <p:ext uri="{BB962C8B-B14F-4D97-AF65-F5344CB8AC3E}">
        <p14:creationId xmlns:p14="http://schemas.microsoft.com/office/powerpoint/2010/main" val="8244673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d Title with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772C53F0-83E3-0A16-52F7-E093E1DF9FAA}"/>
              </a:ext>
            </a:extLst>
          </p:cNvPr>
          <p:cNvSpPr>
            <a:spLocks noGrp="1"/>
          </p:cNvSpPr>
          <p:nvPr>
            <p:ph type="pic" sz="quarter" idx="17" hasCustomPrompt="1"/>
          </p:nvPr>
        </p:nvSpPr>
        <p:spPr>
          <a:xfrm>
            <a:off x="0" y="0"/>
            <a:ext cx="12192000" cy="4949953"/>
          </a:xfrm>
          <a:solidFill>
            <a:schemeClr val="accent5"/>
          </a:solidFill>
        </p:spPr>
        <p:txBody>
          <a:bodyPr tIns="137160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5" name="Text Placeholder 22">
            <a:extLst>
              <a:ext uri="{FF2B5EF4-FFF2-40B4-BE49-F238E27FC236}">
                <a16:creationId xmlns:a16="http://schemas.microsoft.com/office/drawing/2014/main" id="{2A20CEFD-DDDC-5826-48DF-F1463BC68CEC}"/>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ext Placeholder 13">
            <a:extLst>
              <a:ext uri="{FF2B5EF4-FFF2-40B4-BE49-F238E27FC236}">
                <a16:creationId xmlns:a16="http://schemas.microsoft.com/office/drawing/2014/main" id="{5300996D-BD1E-713B-EB1F-1676792D253E}"/>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A3FF4F30-BDDF-EDA3-7322-4607C36A5E7D}"/>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8" name="Graphic 7">
            <a:extLst>
              <a:ext uri="{FF2B5EF4-FFF2-40B4-BE49-F238E27FC236}">
                <a16:creationId xmlns:a16="http://schemas.microsoft.com/office/drawing/2014/main" id="{358F7FEC-7459-ECD1-BFFD-787C5DCE38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9" name="TextBox 8">
            <a:extLst>
              <a:ext uri="{FF2B5EF4-FFF2-40B4-BE49-F238E27FC236}">
                <a16:creationId xmlns:a16="http://schemas.microsoft.com/office/drawing/2014/main" id="{3BE35008-8BFB-32A4-47CA-58985E334369}"/>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11" name="Date Placeholder 3">
            <a:extLst>
              <a:ext uri="{FF2B5EF4-FFF2-40B4-BE49-F238E27FC236}">
                <a16:creationId xmlns:a16="http://schemas.microsoft.com/office/drawing/2014/main" id="{C5752AA3-DFE0-8CAF-3EDA-82FEAA870252}"/>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25180792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d Title with Image Full Screen">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717B4C1-0823-A6DE-219F-1A0ABD9188C4}"/>
              </a:ext>
            </a:extLst>
          </p:cNvPr>
          <p:cNvSpPr>
            <a:spLocks noGrp="1"/>
          </p:cNvSpPr>
          <p:nvPr>
            <p:ph type="pic" sz="quarter" idx="18" hasCustomPrompt="1"/>
          </p:nvPr>
        </p:nvSpPr>
        <p:spPr>
          <a:xfrm>
            <a:off x="0" y="2"/>
            <a:ext cx="12192000" cy="6857998"/>
          </a:xfrm>
          <a:solidFill>
            <a:schemeClr val="accent5"/>
          </a:solidFill>
        </p:spPr>
        <p:txBody>
          <a:bodyPr tIns="1097280" anchor="ctr" anchorCtr="0"/>
          <a:lstStyle>
            <a:lvl1pPr marL="0" indent="0" algn="ctr">
              <a:buNone/>
              <a:defRPr b="1"/>
            </a:lvl1pPr>
          </a:lstStyle>
          <a:p>
            <a:r>
              <a:rPr lang="en-GB"/>
              <a:t>Click icon to insert picture.</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16" name="Text Placeholder 14">
            <a:extLst>
              <a:ext uri="{FF2B5EF4-FFF2-40B4-BE49-F238E27FC236}">
                <a16:creationId xmlns:a16="http://schemas.microsoft.com/office/drawing/2014/main" id="{31984DF6-4245-DD15-D393-82880D6B0E97}"/>
              </a:ext>
            </a:extLst>
          </p:cNvPr>
          <p:cNvSpPr>
            <a:spLocks noGrp="1"/>
          </p:cNvSpPr>
          <p:nvPr>
            <p:ph type="body" sz="quarter" idx="19" hasCustomPrompt="1"/>
          </p:nvPr>
        </p:nvSpPr>
        <p:spPr>
          <a:xfrm>
            <a:off x="365760" y="6473952"/>
            <a:ext cx="2286000" cy="163079"/>
          </a:xfrm>
        </p:spPr>
        <p:txBody>
          <a:bodyPr/>
          <a:lstStyle>
            <a:lvl1pPr marL="0" indent="0">
              <a:buFontTx/>
              <a:buNone/>
              <a:defRPr sz="700" spc="70" baseline="0">
                <a:solidFill>
                  <a:schemeClr val="accent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4" name="Date Placeholder 3">
            <a:extLst>
              <a:ext uri="{FF2B5EF4-FFF2-40B4-BE49-F238E27FC236}">
                <a16:creationId xmlns:a16="http://schemas.microsoft.com/office/drawing/2014/main" id="{2A9C64B0-F892-1F33-E2CC-63B45E538B2A}"/>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1"/>
                </a:solidFill>
              </a:defRPr>
            </a:lvl1pPr>
          </a:lstStyle>
          <a:p>
            <a:r>
              <a:rPr lang="en-US"/>
              <a:t>MONTH 00, YEAR</a:t>
            </a:r>
          </a:p>
        </p:txBody>
      </p:sp>
      <p:sp>
        <p:nvSpPr>
          <p:cNvPr id="5" name="Text Placeholder 22">
            <a:extLst>
              <a:ext uri="{FF2B5EF4-FFF2-40B4-BE49-F238E27FC236}">
                <a16:creationId xmlns:a16="http://schemas.microsoft.com/office/drawing/2014/main" id="{11527F4C-763A-7422-5BD5-FBA830E66B39}"/>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6" name="Text Placeholder 13">
            <a:extLst>
              <a:ext uri="{FF2B5EF4-FFF2-40B4-BE49-F238E27FC236}">
                <a16:creationId xmlns:a16="http://schemas.microsoft.com/office/drawing/2014/main" id="{BD78F0E5-378F-FB32-8AB8-492F29E26ADE}"/>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7" name="Text Placeholder 13">
            <a:extLst>
              <a:ext uri="{FF2B5EF4-FFF2-40B4-BE49-F238E27FC236}">
                <a16:creationId xmlns:a16="http://schemas.microsoft.com/office/drawing/2014/main" id="{F3F36D49-1FCB-9DE6-807A-F3E160B622F5}"/>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
        <p:nvSpPr>
          <p:cNvPr id="10" name="Text Placeholder 27">
            <a:extLst>
              <a:ext uri="{FF2B5EF4-FFF2-40B4-BE49-F238E27FC236}">
                <a16:creationId xmlns:a16="http://schemas.microsoft.com/office/drawing/2014/main" id="{A9CAA31F-11CE-5EF5-CE9D-7770A57F3D01}"/>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Tree>
    <p:extLst>
      <p:ext uri="{BB962C8B-B14F-4D97-AF65-F5344CB8AC3E}">
        <p14:creationId xmlns:p14="http://schemas.microsoft.com/office/powerpoint/2010/main" val="32087657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2137">
          <p15:clr>
            <a:srgbClr val="FBAE40"/>
          </p15:clr>
        </p15:guide>
        <p15:guide id="4"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ite Title with Video">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1726"/>
            <a:ext cx="12192000" cy="4946904"/>
          </a:xfrm>
          <a:solidFill>
            <a:schemeClr val="accent5"/>
          </a:solidFill>
        </p:spPr>
        <p:txBody>
          <a:bodyPr tIns="292608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4" name="Text Placeholder 22">
            <a:extLst>
              <a:ext uri="{FF2B5EF4-FFF2-40B4-BE49-F238E27FC236}">
                <a16:creationId xmlns:a16="http://schemas.microsoft.com/office/drawing/2014/main" id="{F7F3EDA9-5C35-23BF-5A55-3A2782B53629}"/>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 name="Text Placeholder 13">
            <a:extLst>
              <a:ext uri="{FF2B5EF4-FFF2-40B4-BE49-F238E27FC236}">
                <a16:creationId xmlns:a16="http://schemas.microsoft.com/office/drawing/2014/main" id="{4947799D-1942-558B-99EB-945BCA1F1AC8}"/>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6" name="Text Placeholder 13">
            <a:extLst>
              <a:ext uri="{FF2B5EF4-FFF2-40B4-BE49-F238E27FC236}">
                <a16:creationId xmlns:a16="http://schemas.microsoft.com/office/drawing/2014/main" id="{25B2956C-47C4-A12C-136C-5DD9FEAFBA3B}"/>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7" name="Graphic 6">
            <a:extLst>
              <a:ext uri="{FF2B5EF4-FFF2-40B4-BE49-F238E27FC236}">
                <a16:creationId xmlns:a16="http://schemas.microsoft.com/office/drawing/2014/main" id="{AEFEF6C3-0E50-4F5E-86BB-B9167E4BC4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8" name="TextBox 7">
            <a:extLst>
              <a:ext uri="{FF2B5EF4-FFF2-40B4-BE49-F238E27FC236}">
                <a16:creationId xmlns:a16="http://schemas.microsoft.com/office/drawing/2014/main" id="{CDC96A9A-3956-C263-F399-77398BC813AD}"/>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9" name="Date Placeholder 3">
            <a:extLst>
              <a:ext uri="{FF2B5EF4-FFF2-40B4-BE49-F238E27FC236}">
                <a16:creationId xmlns:a16="http://schemas.microsoft.com/office/drawing/2014/main" id="{8146C5B0-F79C-D498-8A0C-8DBD25150F3D}"/>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19820142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hite Title with Video Full Screen">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6910"/>
            <a:ext cx="12192000" cy="6857999"/>
          </a:xfrm>
          <a:solidFill>
            <a:schemeClr val="accent5"/>
          </a:solidFill>
        </p:spPr>
        <p:txBody>
          <a:bodyPr tIns="365760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bg1"/>
                </a:solidFill>
                <a:latin typeface="+mj-lt"/>
              </a:defRPr>
            </a:lvl1pPr>
          </a:lstStyle>
          <a:p>
            <a:r>
              <a:rPr lang="en-GB"/>
              <a:t>CLICK TO EDIT MASTER TITLE STYLE</a:t>
            </a:r>
          </a:p>
        </p:txBody>
      </p:sp>
      <p:sp>
        <p:nvSpPr>
          <p:cNvPr id="3" name="Text Placeholder 27">
            <a:extLst>
              <a:ext uri="{FF2B5EF4-FFF2-40B4-BE49-F238E27FC236}">
                <a16:creationId xmlns:a16="http://schemas.microsoft.com/office/drawing/2014/main" id="{36538920-4DF5-70C2-4EB6-001BBF9E53E3}"/>
              </a:ext>
            </a:extLst>
          </p:cNvPr>
          <p:cNvSpPr>
            <a:spLocks noGrp="1" noChangeAspect="1"/>
          </p:cNvSpPr>
          <p:nvPr>
            <p:ph type="body" sz="quarter" idx="20" hasCustomPrompt="1"/>
          </p:nvPr>
        </p:nvSpPr>
        <p:spPr>
          <a:xfrm>
            <a:off x="9601200" y="5242561"/>
            <a:ext cx="2099131" cy="565853"/>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a:t>
            </a:r>
          </a:p>
        </p:txBody>
      </p:sp>
      <p:sp>
        <p:nvSpPr>
          <p:cNvPr id="4" name="Text Placeholder 14">
            <a:extLst>
              <a:ext uri="{FF2B5EF4-FFF2-40B4-BE49-F238E27FC236}">
                <a16:creationId xmlns:a16="http://schemas.microsoft.com/office/drawing/2014/main" id="{246EDEEE-A2DF-A8EF-242F-815A677269AF}"/>
              </a:ext>
            </a:extLst>
          </p:cNvPr>
          <p:cNvSpPr>
            <a:spLocks noGrp="1"/>
          </p:cNvSpPr>
          <p:nvPr>
            <p:ph type="body" sz="quarter" idx="19" hasCustomPrompt="1"/>
          </p:nvPr>
        </p:nvSpPr>
        <p:spPr>
          <a:xfrm>
            <a:off x="365760" y="6473952"/>
            <a:ext cx="2286000" cy="163079"/>
          </a:xfrm>
        </p:spPr>
        <p:txBody>
          <a:bodyPr/>
          <a:lstStyle>
            <a:lvl1pPr marL="0" indent="0">
              <a:buFontTx/>
              <a:buNone/>
              <a:defRPr sz="700" spc="70" baseline="0">
                <a:solidFill>
                  <a:schemeClr val="bg1"/>
                </a:solidFill>
              </a:defRPr>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a:t>© UNIVERSITY OF UTAH HEALTH</a:t>
            </a:r>
          </a:p>
        </p:txBody>
      </p:sp>
      <p:sp>
        <p:nvSpPr>
          <p:cNvPr id="6" name="Text Placeholder 22">
            <a:extLst>
              <a:ext uri="{FF2B5EF4-FFF2-40B4-BE49-F238E27FC236}">
                <a16:creationId xmlns:a16="http://schemas.microsoft.com/office/drawing/2014/main" id="{330F1834-FA1C-88A9-BD5A-33CDF3F3A507}"/>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bg1"/>
                </a:solidFill>
              </a:defRPr>
            </a:lvl1pPr>
          </a:lstStyle>
          <a:p>
            <a:pPr lvl="0"/>
            <a:r>
              <a:rPr lang="en-US"/>
              <a:t>CONFIDENTIAL</a:t>
            </a:r>
          </a:p>
        </p:txBody>
      </p:sp>
      <p:sp>
        <p:nvSpPr>
          <p:cNvPr id="7" name="Text Placeholder 13">
            <a:extLst>
              <a:ext uri="{FF2B5EF4-FFF2-40B4-BE49-F238E27FC236}">
                <a16:creationId xmlns:a16="http://schemas.microsoft.com/office/drawing/2014/main" id="{3916A531-EC77-E0E6-3BFA-EBBA0375C434}"/>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8" name="Text Placeholder 13">
            <a:extLst>
              <a:ext uri="{FF2B5EF4-FFF2-40B4-BE49-F238E27FC236}">
                <a16:creationId xmlns:a16="http://schemas.microsoft.com/office/drawing/2014/main" id="{889CDD53-BE19-9582-F4D3-D02F3494F59F}"/>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sp>
        <p:nvSpPr>
          <p:cNvPr id="9" name="Date Placeholder 3">
            <a:extLst>
              <a:ext uri="{FF2B5EF4-FFF2-40B4-BE49-F238E27FC236}">
                <a16:creationId xmlns:a16="http://schemas.microsoft.com/office/drawing/2014/main" id="{CB46943C-1141-91E2-907F-0849D8D9AAEE}"/>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bg1"/>
                </a:solidFill>
              </a:defRPr>
            </a:lvl1pPr>
          </a:lstStyle>
          <a:p>
            <a:r>
              <a:rPr lang="en-US"/>
              <a:t>MONTH 00, YEAR</a:t>
            </a:r>
          </a:p>
        </p:txBody>
      </p:sp>
    </p:spTree>
    <p:extLst>
      <p:ext uri="{BB962C8B-B14F-4D97-AF65-F5344CB8AC3E}">
        <p14:creationId xmlns:p14="http://schemas.microsoft.com/office/powerpoint/2010/main" val="4066178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d Title with Video">
    <p:spTree>
      <p:nvGrpSpPr>
        <p:cNvPr id="1" name=""/>
        <p:cNvGrpSpPr/>
        <p:nvPr/>
      </p:nvGrpSpPr>
      <p:grpSpPr>
        <a:xfrm>
          <a:off x="0" y="0"/>
          <a:ext cx="0" cy="0"/>
          <a:chOff x="0" y="0"/>
          <a:chExt cx="0" cy="0"/>
        </a:xfrm>
      </p:grpSpPr>
      <p:sp>
        <p:nvSpPr>
          <p:cNvPr id="55" name="Media Placeholder 54">
            <a:extLst>
              <a:ext uri="{FF2B5EF4-FFF2-40B4-BE49-F238E27FC236}">
                <a16:creationId xmlns:a16="http://schemas.microsoft.com/office/drawing/2014/main" id="{DECBE143-3B88-6F7A-681B-EAE3300DCCEE}"/>
              </a:ext>
            </a:extLst>
          </p:cNvPr>
          <p:cNvSpPr>
            <a:spLocks noGrp="1"/>
          </p:cNvSpPr>
          <p:nvPr>
            <p:ph type="media" sz="quarter" idx="17" hasCustomPrompt="1"/>
          </p:nvPr>
        </p:nvSpPr>
        <p:spPr>
          <a:xfrm>
            <a:off x="0" y="-1726"/>
            <a:ext cx="12192000" cy="4946904"/>
          </a:xfrm>
          <a:solidFill>
            <a:schemeClr val="accent5"/>
          </a:solidFill>
        </p:spPr>
        <p:txBody>
          <a:bodyPr tIns="2926080"/>
          <a:lstStyle>
            <a:lvl1pPr marL="0" indent="0" algn="ctr">
              <a:buNone/>
              <a:defRPr b="1"/>
            </a:lvl1pPr>
          </a:lstStyle>
          <a:p>
            <a:r>
              <a:rPr lang="en-GB"/>
              <a:t>Click icon to insert video.</a:t>
            </a:r>
          </a:p>
        </p:txBody>
      </p:sp>
      <p:sp>
        <p:nvSpPr>
          <p:cNvPr id="2" name="Title 1">
            <a:extLst>
              <a:ext uri="{FF2B5EF4-FFF2-40B4-BE49-F238E27FC236}">
                <a16:creationId xmlns:a16="http://schemas.microsoft.com/office/drawing/2014/main" id="{39EE708D-76B7-963F-B2DC-89477B8EAE2D}"/>
              </a:ext>
            </a:extLst>
          </p:cNvPr>
          <p:cNvSpPr>
            <a:spLocks noGrp="1"/>
          </p:cNvSpPr>
          <p:nvPr>
            <p:ph type="ctrTitle" hasCustomPrompt="1"/>
          </p:nvPr>
        </p:nvSpPr>
        <p:spPr>
          <a:xfrm>
            <a:off x="287363" y="198267"/>
            <a:ext cx="11617274" cy="1080000"/>
          </a:xfrm>
        </p:spPr>
        <p:txBody>
          <a:bodyPr anchor="b">
            <a:noAutofit/>
          </a:bodyPr>
          <a:lstStyle>
            <a:lvl1pPr algn="ctr">
              <a:defRPr sz="4800" spc="100" baseline="0">
                <a:solidFill>
                  <a:schemeClr val="accent1"/>
                </a:solidFill>
                <a:latin typeface="+mj-lt"/>
              </a:defRPr>
            </a:lvl1pPr>
          </a:lstStyle>
          <a:p>
            <a:r>
              <a:rPr lang="en-GB"/>
              <a:t>CLICK TO EDIT MASTER TITLE STYLE</a:t>
            </a:r>
          </a:p>
        </p:txBody>
      </p:sp>
      <p:sp>
        <p:nvSpPr>
          <p:cNvPr id="4" name="Text Placeholder 22">
            <a:extLst>
              <a:ext uri="{FF2B5EF4-FFF2-40B4-BE49-F238E27FC236}">
                <a16:creationId xmlns:a16="http://schemas.microsoft.com/office/drawing/2014/main" id="{8276B388-0111-CDE0-6C43-5AF216286528}"/>
              </a:ext>
            </a:extLst>
          </p:cNvPr>
          <p:cNvSpPr>
            <a:spLocks noGrp="1"/>
          </p:cNvSpPr>
          <p:nvPr>
            <p:ph type="body" sz="quarter" idx="16" hasCustomPrompt="1"/>
          </p:nvPr>
        </p:nvSpPr>
        <p:spPr>
          <a:xfrm>
            <a:off x="365760" y="6309360"/>
            <a:ext cx="2286000" cy="234765"/>
          </a:xfrm>
        </p:spPr>
        <p:txBody>
          <a:bodyPr wrap="none"/>
          <a:lstStyle>
            <a:lvl1pPr marL="0" indent="0" algn="l">
              <a:spcBef>
                <a:spcPts val="0"/>
              </a:spcBef>
              <a:buNone/>
              <a:defRPr sz="800" b="1" spc="100" baseline="0">
                <a:solidFill>
                  <a:schemeClr val="accent1"/>
                </a:solidFill>
              </a:defRPr>
            </a:lvl1pPr>
          </a:lstStyle>
          <a:p>
            <a:pPr lvl="0"/>
            <a:r>
              <a:rPr lang="en-US"/>
              <a:t>CONFIDENTIAL</a:t>
            </a:r>
          </a:p>
        </p:txBody>
      </p:sp>
      <p:sp>
        <p:nvSpPr>
          <p:cNvPr id="5" name="Text Placeholder 13">
            <a:extLst>
              <a:ext uri="{FF2B5EF4-FFF2-40B4-BE49-F238E27FC236}">
                <a16:creationId xmlns:a16="http://schemas.microsoft.com/office/drawing/2014/main" id="{E62B5570-BF2B-22C4-3944-32BE2ECEA084}"/>
              </a:ext>
            </a:extLst>
          </p:cNvPr>
          <p:cNvSpPr>
            <a:spLocks noGrp="1"/>
          </p:cNvSpPr>
          <p:nvPr>
            <p:ph type="body" sz="quarter" idx="14" hasCustomPrompt="1"/>
          </p:nvPr>
        </p:nvSpPr>
        <p:spPr>
          <a:xfrm>
            <a:off x="365760" y="5160265"/>
            <a:ext cx="6495074" cy="432000"/>
          </a:xfrm>
        </p:spPr>
        <p:txBody>
          <a:bodyPr wrap="none" anchor="t">
            <a:noAutofit/>
          </a:bodyPr>
          <a:lstStyle>
            <a:lvl1pPr marL="0" indent="0">
              <a:buNone/>
              <a:defRPr sz="2200" b="1" spc="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Name of Presenter Here</a:t>
            </a:r>
          </a:p>
        </p:txBody>
      </p:sp>
      <p:sp>
        <p:nvSpPr>
          <p:cNvPr id="6" name="Text Placeholder 13">
            <a:extLst>
              <a:ext uri="{FF2B5EF4-FFF2-40B4-BE49-F238E27FC236}">
                <a16:creationId xmlns:a16="http://schemas.microsoft.com/office/drawing/2014/main" id="{41D57C78-6E7A-45DD-A4E8-EF873F3C68BB}"/>
              </a:ext>
            </a:extLst>
          </p:cNvPr>
          <p:cNvSpPr>
            <a:spLocks noGrp="1"/>
          </p:cNvSpPr>
          <p:nvPr>
            <p:ph type="body" sz="quarter" idx="15" hasCustomPrompt="1"/>
          </p:nvPr>
        </p:nvSpPr>
        <p:spPr>
          <a:xfrm>
            <a:off x="365760" y="5498593"/>
            <a:ext cx="6495074" cy="728541"/>
          </a:xfrm>
        </p:spPr>
        <p:txBody>
          <a:bodyPr wrap="none" anchor="t">
            <a:noAutofit/>
          </a:bodyPr>
          <a:lstStyle>
            <a:lvl1pPr marL="0" indent="0">
              <a:spcBef>
                <a:spcPts val="0"/>
              </a:spcBef>
              <a:buNone/>
              <a:defRPr sz="1800" b="0" spc="0"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a:t>Insert Title of Presenter Here</a:t>
            </a:r>
          </a:p>
          <a:p>
            <a:pPr lvl="0"/>
            <a:r>
              <a:rPr lang="en-GB"/>
              <a:t>Two Lines</a:t>
            </a:r>
          </a:p>
        </p:txBody>
      </p:sp>
      <p:pic>
        <p:nvPicPr>
          <p:cNvPr id="7" name="Graphic 6">
            <a:extLst>
              <a:ext uri="{FF2B5EF4-FFF2-40B4-BE49-F238E27FC236}">
                <a16:creationId xmlns:a16="http://schemas.microsoft.com/office/drawing/2014/main" id="{B6EEF162-16CA-BCA8-B9CD-8D80239FCB0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01200" y="5242561"/>
            <a:ext cx="2099131" cy="563182"/>
          </a:xfrm>
          <a:prstGeom prst="rect">
            <a:avLst/>
          </a:prstGeom>
        </p:spPr>
      </p:pic>
      <p:sp>
        <p:nvSpPr>
          <p:cNvPr id="8" name="TextBox 7">
            <a:extLst>
              <a:ext uri="{FF2B5EF4-FFF2-40B4-BE49-F238E27FC236}">
                <a16:creationId xmlns:a16="http://schemas.microsoft.com/office/drawing/2014/main" id="{2705425F-2A51-79E7-0308-45725490CBF8}"/>
              </a:ext>
            </a:extLst>
          </p:cNvPr>
          <p:cNvSpPr txBox="1"/>
          <p:nvPr userDrawn="1"/>
        </p:nvSpPr>
        <p:spPr>
          <a:xfrm>
            <a:off x="365760" y="6473952"/>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spc="70" baseline="0">
                <a:solidFill>
                  <a:schemeClr val="accent6"/>
                </a:solidFill>
              </a:rPr>
              <a:t>© UNIVERSITY OF UTAH HEALTH</a:t>
            </a:r>
          </a:p>
        </p:txBody>
      </p:sp>
      <p:sp>
        <p:nvSpPr>
          <p:cNvPr id="9" name="Date Placeholder 3">
            <a:extLst>
              <a:ext uri="{FF2B5EF4-FFF2-40B4-BE49-F238E27FC236}">
                <a16:creationId xmlns:a16="http://schemas.microsoft.com/office/drawing/2014/main" id="{BD6790A2-DA96-00D3-D409-76E1858FFEB1}"/>
              </a:ext>
            </a:extLst>
          </p:cNvPr>
          <p:cNvSpPr>
            <a:spLocks noGrp="1"/>
          </p:cNvSpPr>
          <p:nvPr>
            <p:ph type="dt" sz="half" idx="2"/>
          </p:nvPr>
        </p:nvSpPr>
        <p:spPr>
          <a:xfrm>
            <a:off x="9220200" y="6400800"/>
            <a:ext cx="2581200" cy="236231"/>
          </a:xfrm>
          <a:prstGeom prst="rect">
            <a:avLst/>
          </a:prstGeom>
        </p:spPr>
        <p:txBody>
          <a:bodyPr vert="horz" lIns="91440" tIns="45720" rIns="91440" bIns="45720" rtlCol="0" anchor="t"/>
          <a:lstStyle>
            <a:lvl1pPr algn="r">
              <a:defRPr lang="en-US" sz="1200" b="0" smtClean="0">
                <a:solidFill>
                  <a:schemeClr val="accent6"/>
                </a:solidFill>
              </a:defRPr>
            </a:lvl1pPr>
          </a:lstStyle>
          <a:p>
            <a:r>
              <a:rPr lang="en-US"/>
              <a:t>MONTH 00, YEAR</a:t>
            </a:r>
          </a:p>
        </p:txBody>
      </p:sp>
    </p:spTree>
    <p:extLst>
      <p:ext uri="{BB962C8B-B14F-4D97-AF65-F5344CB8AC3E}">
        <p14:creationId xmlns:p14="http://schemas.microsoft.com/office/powerpoint/2010/main" val="136912711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theme" Target="../theme/theme2.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8" Type="http://schemas.openxmlformats.org/officeDocument/2006/relationships/slideLayout" Target="../slideLayouts/slideLayout58.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208.xml"/><Relationship Id="rId21" Type="http://schemas.openxmlformats.org/officeDocument/2006/relationships/slideLayout" Target="../slideLayouts/slideLayout112.xml"/><Relationship Id="rId42" Type="http://schemas.openxmlformats.org/officeDocument/2006/relationships/slideLayout" Target="../slideLayouts/slideLayout133.xml"/><Relationship Id="rId63" Type="http://schemas.openxmlformats.org/officeDocument/2006/relationships/slideLayout" Target="../slideLayouts/slideLayout154.xml"/><Relationship Id="rId84" Type="http://schemas.openxmlformats.org/officeDocument/2006/relationships/slideLayout" Target="../slideLayouts/slideLayout175.xml"/><Relationship Id="rId138" Type="http://schemas.openxmlformats.org/officeDocument/2006/relationships/slideLayout" Target="../slideLayouts/slideLayout229.xml"/><Relationship Id="rId107" Type="http://schemas.openxmlformats.org/officeDocument/2006/relationships/slideLayout" Target="../slideLayouts/slideLayout198.xml"/><Relationship Id="rId11" Type="http://schemas.openxmlformats.org/officeDocument/2006/relationships/slideLayout" Target="../slideLayouts/slideLayout102.xml"/><Relationship Id="rId32" Type="http://schemas.openxmlformats.org/officeDocument/2006/relationships/slideLayout" Target="../slideLayouts/slideLayout123.xml"/><Relationship Id="rId53" Type="http://schemas.openxmlformats.org/officeDocument/2006/relationships/slideLayout" Target="../slideLayouts/slideLayout144.xml"/><Relationship Id="rId74" Type="http://schemas.openxmlformats.org/officeDocument/2006/relationships/slideLayout" Target="../slideLayouts/slideLayout165.xml"/><Relationship Id="rId128" Type="http://schemas.openxmlformats.org/officeDocument/2006/relationships/slideLayout" Target="../slideLayouts/slideLayout219.xml"/><Relationship Id="rId149" Type="http://schemas.openxmlformats.org/officeDocument/2006/relationships/slideLayout" Target="../slideLayouts/slideLayout240.xml"/><Relationship Id="rId5" Type="http://schemas.openxmlformats.org/officeDocument/2006/relationships/slideLayout" Target="../slideLayouts/slideLayout96.xml"/><Relationship Id="rId95" Type="http://schemas.openxmlformats.org/officeDocument/2006/relationships/slideLayout" Target="../slideLayouts/slideLayout186.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113" Type="http://schemas.openxmlformats.org/officeDocument/2006/relationships/slideLayout" Target="../slideLayouts/slideLayout204.xml"/><Relationship Id="rId118" Type="http://schemas.openxmlformats.org/officeDocument/2006/relationships/slideLayout" Target="../slideLayouts/slideLayout209.xml"/><Relationship Id="rId134" Type="http://schemas.openxmlformats.org/officeDocument/2006/relationships/slideLayout" Target="../slideLayouts/slideLayout225.xml"/><Relationship Id="rId139" Type="http://schemas.openxmlformats.org/officeDocument/2006/relationships/slideLayout" Target="../slideLayouts/slideLayout230.xml"/><Relationship Id="rId80" Type="http://schemas.openxmlformats.org/officeDocument/2006/relationships/slideLayout" Target="../slideLayouts/slideLayout171.xml"/><Relationship Id="rId85" Type="http://schemas.openxmlformats.org/officeDocument/2006/relationships/slideLayout" Target="../slideLayouts/slideLayout176.xml"/><Relationship Id="rId150" Type="http://schemas.openxmlformats.org/officeDocument/2006/relationships/slideLayout" Target="../slideLayouts/slideLayout241.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59" Type="http://schemas.openxmlformats.org/officeDocument/2006/relationships/slideLayout" Target="../slideLayouts/slideLayout150.xml"/><Relationship Id="rId103" Type="http://schemas.openxmlformats.org/officeDocument/2006/relationships/slideLayout" Target="../slideLayouts/slideLayout194.xml"/><Relationship Id="rId108" Type="http://schemas.openxmlformats.org/officeDocument/2006/relationships/slideLayout" Target="../slideLayouts/slideLayout199.xml"/><Relationship Id="rId124" Type="http://schemas.openxmlformats.org/officeDocument/2006/relationships/slideLayout" Target="../slideLayouts/slideLayout215.xml"/><Relationship Id="rId129" Type="http://schemas.openxmlformats.org/officeDocument/2006/relationships/slideLayout" Target="../slideLayouts/slideLayout220.xml"/><Relationship Id="rId54" Type="http://schemas.openxmlformats.org/officeDocument/2006/relationships/slideLayout" Target="../slideLayouts/slideLayout145.xml"/><Relationship Id="rId70" Type="http://schemas.openxmlformats.org/officeDocument/2006/relationships/slideLayout" Target="../slideLayouts/slideLayout161.xml"/><Relationship Id="rId75" Type="http://schemas.openxmlformats.org/officeDocument/2006/relationships/slideLayout" Target="../slideLayouts/slideLayout166.xml"/><Relationship Id="rId91" Type="http://schemas.openxmlformats.org/officeDocument/2006/relationships/slideLayout" Target="../slideLayouts/slideLayout182.xml"/><Relationship Id="rId96" Type="http://schemas.openxmlformats.org/officeDocument/2006/relationships/slideLayout" Target="../slideLayouts/slideLayout187.xml"/><Relationship Id="rId140" Type="http://schemas.openxmlformats.org/officeDocument/2006/relationships/slideLayout" Target="../slideLayouts/slideLayout231.xml"/><Relationship Id="rId145" Type="http://schemas.openxmlformats.org/officeDocument/2006/relationships/slideLayout" Target="../slideLayouts/slideLayout236.xml"/><Relationship Id="rId1" Type="http://schemas.openxmlformats.org/officeDocument/2006/relationships/slideLayout" Target="../slideLayouts/slideLayout92.xml"/><Relationship Id="rId6" Type="http://schemas.openxmlformats.org/officeDocument/2006/relationships/slideLayout" Target="../slideLayouts/slideLayout97.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49" Type="http://schemas.openxmlformats.org/officeDocument/2006/relationships/slideLayout" Target="../slideLayouts/slideLayout140.xml"/><Relationship Id="rId114" Type="http://schemas.openxmlformats.org/officeDocument/2006/relationships/slideLayout" Target="../slideLayouts/slideLayout205.xml"/><Relationship Id="rId119" Type="http://schemas.openxmlformats.org/officeDocument/2006/relationships/slideLayout" Target="../slideLayouts/slideLayout210.xml"/><Relationship Id="rId44" Type="http://schemas.openxmlformats.org/officeDocument/2006/relationships/slideLayout" Target="../slideLayouts/slideLayout135.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81" Type="http://schemas.openxmlformats.org/officeDocument/2006/relationships/slideLayout" Target="../slideLayouts/slideLayout172.xml"/><Relationship Id="rId86" Type="http://schemas.openxmlformats.org/officeDocument/2006/relationships/slideLayout" Target="../slideLayouts/slideLayout177.xml"/><Relationship Id="rId130" Type="http://schemas.openxmlformats.org/officeDocument/2006/relationships/slideLayout" Target="../slideLayouts/slideLayout221.xml"/><Relationship Id="rId135" Type="http://schemas.openxmlformats.org/officeDocument/2006/relationships/slideLayout" Target="../slideLayouts/slideLayout226.xml"/><Relationship Id="rId151" Type="http://schemas.openxmlformats.org/officeDocument/2006/relationships/slideLayout" Target="../slideLayouts/slideLayout242.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 Id="rId109" Type="http://schemas.openxmlformats.org/officeDocument/2006/relationships/slideLayout" Target="../slideLayouts/slideLayout200.xml"/><Relationship Id="rId34" Type="http://schemas.openxmlformats.org/officeDocument/2006/relationships/slideLayout" Target="../slideLayouts/slideLayout125.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6" Type="http://schemas.openxmlformats.org/officeDocument/2006/relationships/slideLayout" Target="../slideLayouts/slideLayout167.xml"/><Relationship Id="rId97" Type="http://schemas.openxmlformats.org/officeDocument/2006/relationships/slideLayout" Target="../slideLayouts/slideLayout188.xml"/><Relationship Id="rId104" Type="http://schemas.openxmlformats.org/officeDocument/2006/relationships/slideLayout" Target="../slideLayouts/slideLayout195.xml"/><Relationship Id="rId120" Type="http://schemas.openxmlformats.org/officeDocument/2006/relationships/slideLayout" Target="../slideLayouts/slideLayout211.xml"/><Relationship Id="rId125" Type="http://schemas.openxmlformats.org/officeDocument/2006/relationships/slideLayout" Target="../slideLayouts/slideLayout216.xml"/><Relationship Id="rId141" Type="http://schemas.openxmlformats.org/officeDocument/2006/relationships/slideLayout" Target="../slideLayouts/slideLayout232.xml"/><Relationship Id="rId146" Type="http://schemas.openxmlformats.org/officeDocument/2006/relationships/slideLayout" Target="../slideLayouts/slideLayout237.xml"/><Relationship Id="rId7" Type="http://schemas.openxmlformats.org/officeDocument/2006/relationships/slideLayout" Target="../slideLayouts/slideLayout98.xml"/><Relationship Id="rId71" Type="http://schemas.openxmlformats.org/officeDocument/2006/relationships/slideLayout" Target="../slideLayouts/slideLayout162.xml"/><Relationship Id="rId92" Type="http://schemas.openxmlformats.org/officeDocument/2006/relationships/slideLayout" Target="../slideLayouts/slideLayout183.xml"/><Relationship Id="rId2" Type="http://schemas.openxmlformats.org/officeDocument/2006/relationships/slideLayout" Target="../slideLayouts/slideLayout93.xml"/><Relationship Id="rId29" Type="http://schemas.openxmlformats.org/officeDocument/2006/relationships/slideLayout" Target="../slideLayouts/slideLayout120.xml"/><Relationship Id="rId24" Type="http://schemas.openxmlformats.org/officeDocument/2006/relationships/slideLayout" Target="../slideLayouts/slideLayout115.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66" Type="http://schemas.openxmlformats.org/officeDocument/2006/relationships/slideLayout" Target="../slideLayouts/slideLayout157.xml"/><Relationship Id="rId87" Type="http://schemas.openxmlformats.org/officeDocument/2006/relationships/slideLayout" Target="../slideLayouts/slideLayout178.xml"/><Relationship Id="rId110" Type="http://schemas.openxmlformats.org/officeDocument/2006/relationships/slideLayout" Target="../slideLayouts/slideLayout201.xml"/><Relationship Id="rId115" Type="http://schemas.openxmlformats.org/officeDocument/2006/relationships/slideLayout" Target="../slideLayouts/slideLayout206.xml"/><Relationship Id="rId131" Type="http://schemas.openxmlformats.org/officeDocument/2006/relationships/slideLayout" Target="../slideLayouts/slideLayout222.xml"/><Relationship Id="rId136" Type="http://schemas.openxmlformats.org/officeDocument/2006/relationships/slideLayout" Target="../slideLayouts/slideLayout227.xml"/><Relationship Id="rId61" Type="http://schemas.openxmlformats.org/officeDocument/2006/relationships/slideLayout" Target="../slideLayouts/slideLayout152.xml"/><Relationship Id="rId82" Type="http://schemas.openxmlformats.org/officeDocument/2006/relationships/slideLayout" Target="../slideLayouts/slideLayout173.xml"/><Relationship Id="rId152" Type="http://schemas.openxmlformats.org/officeDocument/2006/relationships/slideLayout" Target="../slideLayouts/slideLayout243.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56" Type="http://schemas.openxmlformats.org/officeDocument/2006/relationships/slideLayout" Target="../slideLayouts/slideLayout147.xml"/><Relationship Id="rId77" Type="http://schemas.openxmlformats.org/officeDocument/2006/relationships/slideLayout" Target="../slideLayouts/slideLayout168.xml"/><Relationship Id="rId100" Type="http://schemas.openxmlformats.org/officeDocument/2006/relationships/slideLayout" Target="../slideLayouts/slideLayout191.xml"/><Relationship Id="rId105" Type="http://schemas.openxmlformats.org/officeDocument/2006/relationships/slideLayout" Target="../slideLayouts/slideLayout196.xml"/><Relationship Id="rId126" Type="http://schemas.openxmlformats.org/officeDocument/2006/relationships/slideLayout" Target="../slideLayouts/slideLayout217.xml"/><Relationship Id="rId147" Type="http://schemas.openxmlformats.org/officeDocument/2006/relationships/slideLayout" Target="../slideLayouts/slideLayout238.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93" Type="http://schemas.openxmlformats.org/officeDocument/2006/relationships/slideLayout" Target="../slideLayouts/slideLayout184.xml"/><Relationship Id="rId98" Type="http://schemas.openxmlformats.org/officeDocument/2006/relationships/slideLayout" Target="../slideLayouts/slideLayout189.xml"/><Relationship Id="rId121" Type="http://schemas.openxmlformats.org/officeDocument/2006/relationships/slideLayout" Target="../slideLayouts/slideLayout212.xml"/><Relationship Id="rId142" Type="http://schemas.openxmlformats.org/officeDocument/2006/relationships/slideLayout" Target="../slideLayouts/slideLayout233.xml"/><Relationship Id="rId3" Type="http://schemas.openxmlformats.org/officeDocument/2006/relationships/slideLayout" Target="../slideLayouts/slideLayout94.xml"/><Relationship Id="rId25" Type="http://schemas.openxmlformats.org/officeDocument/2006/relationships/slideLayout" Target="../slideLayouts/slideLayout116.xml"/><Relationship Id="rId46" Type="http://schemas.openxmlformats.org/officeDocument/2006/relationships/slideLayout" Target="../slideLayouts/slideLayout137.xml"/><Relationship Id="rId67" Type="http://schemas.openxmlformats.org/officeDocument/2006/relationships/slideLayout" Target="../slideLayouts/slideLayout158.xml"/><Relationship Id="rId116" Type="http://schemas.openxmlformats.org/officeDocument/2006/relationships/slideLayout" Target="../slideLayouts/slideLayout207.xml"/><Relationship Id="rId137" Type="http://schemas.openxmlformats.org/officeDocument/2006/relationships/slideLayout" Target="../slideLayouts/slideLayout22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62" Type="http://schemas.openxmlformats.org/officeDocument/2006/relationships/slideLayout" Target="../slideLayouts/slideLayout153.xml"/><Relationship Id="rId83" Type="http://schemas.openxmlformats.org/officeDocument/2006/relationships/slideLayout" Target="../slideLayouts/slideLayout174.xml"/><Relationship Id="rId88" Type="http://schemas.openxmlformats.org/officeDocument/2006/relationships/slideLayout" Target="../slideLayouts/slideLayout179.xml"/><Relationship Id="rId111" Type="http://schemas.openxmlformats.org/officeDocument/2006/relationships/slideLayout" Target="../slideLayouts/slideLayout202.xml"/><Relationship Id="rId132" Type="http://schemas.openxmlformats.org/officeDocument/2006/relationships/slideLayout" Target="../slideLayouts/slideLayout223.xml"/><Relationship Id="rId153" Type="http://schemas.openxmlformats.org/officeDocument/2006/relationships/theme" Target="../theme/theme3.xml"/><Relationship Id="rId15" Type="http://schemas.openxmlformats.org/officeDocument/2006/relationships/slideLayout" Target="../slideLayouts/slideLayout106.xml"/><Relationship Id="rId36" Type="http://schemas.openxmlformats.org/officeDocument/2006/relationships/slideLayout" Target="../slideLayouts/slideLayout127.xml"/><Relationship Id="rId57" Type="http://schemas.openxmlformats.org/officeDocument/2006/relationships/slideLayout" Target="../slideLayouts/slideLayout148.xml"/><Relationship Id="rId106" Type="http://schemas.openxmlformats.org/officeDocument/2006/relationships/slideLayout" Target="../slideLayouts/slideLayout197.xml"/><Relationship Id="rId127" Type="http://schemas.openxmlformats.org/officeDocument/2006/relationships/slideLayout" Target="../slideLayouts/slideLayout21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52" Type="http://schemas.openxmlformats.org/officeDocument/2006/relationships/slideLayout" Target="../slideLayouts/slideLayout143.xml"/><Relationship Id="rId73" Type="http://schemas.openxmlformats.org/officeDocument/2006/relationships/slideLayout" Target="../slideLayouts/slideLayout164.xml"/><Relationship Id="rId78" Type="http://schemas.openxmlformats.org/officeDocument/2006/relationships/slideLayout" Target="../slideLayouts/slideLayout169.xml"/><Relationship Id="rId94" Type="http://schemas.openxmlformats.org/officeDocument/2006/relationships/slideLayout" Target="../slideLayouts/slideLayout185.xml"/><Relationship Id="rId99" Type="http://schemas.openxmlformats.org/officeDocument/2006/relationships/slideLayout" Target="../slideLayouts/slideLayout190.xml"/><Relationship Id="rId101" Type="http://schemas.openxmlformats.org/officeDocument/2006/relationships/slideLayout" Target="../slideLayouts/slideLayout192.xml"/><Relationship Id="rId122" Type="http://schemas.openxmlformats.org/officeDocument/2006/relationships/slideLayout" Target="../slideLayouts/slideLayout213.xml"/><Relationship Id="rId143" Type="http://schemas.openxmlformats.org/officeDocument/2006/relationships/slideLayout" Target="../slideLayouts/slideLayout234.xml"/><Relationship Id="rId148" Type="http://schemas.openxmlformats.org/officeDocument/2006/relationships/slideLayout" Target="../slideLayouts/slideLayout239.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26" Type="http://schemas.openxmlformats.org/officeDocument/2006/relationships/slideLayout" Target="../slideLayouts/slideLayout117.xml"/><Relationship Id="rId47" Type="http://schemas.openxmlformats.org/officeDocument/2006/relationships/slideLayout" Target="../slideLayouts/slideLayout138.xml"/><Relationship Id="rId68" Type="http://schemas.openxmlformats.org/officeDocument/2006/relationships/slideLayout" Target="../slideLayouts/slideLayout159.xml"/><Relationship Id="rId89" Type="http://schemas.openxmlformats.org/officeDocument/2006/relationships/slideLayout" Target="../slideLayouts/slideLayout180.xml"/><Relationship Id="rId112" Type="http://schemas.openxmlformats.org/officeDocument/2006/relationships/slideLayout" Target="../slideLayouts/slideLayout203.xml"/><Relationship Id="rId133" Type="http://schemas.openxmlformats.org/officeDocument/2006/relationships/slideLayout" Target="../slideLayouts/slideLayout224.xml"/><Relationship Id="rId16" Type="http://schemas.openxmlformats.org/officeDocument/2006/relationships/slideLayout" Target="../slideLayouts/slideLayout107.xml"/><Relationship Id="rId37" Type="http://schemas.openxmlformats.org/officeDocument/2006/relationships/slideLayout" Target="../slideLayouts/slideLayout128.xml"/><Relationship Id="rId58" Type="http://schemas.openxmlformats.org/officeDocument/2006/relationships/slideLayout" Target="../slideLayouts/slideLayout149.xml"/><Relationship Id="rId79" Type="http://schemas.openxmlformats.org/officeDocument/2006/relationships/slideLayout" Target="../slideLayouts/slideLayout170.xml"/><Relationship Id="rId102" Type="http://schemas.openxmlformats.org/officeDocument/2006/relationships/slideLayout" Target="../slideLayouts/slideLayout193.xml"/><Relationship Id="rId123" Type="http://schemas.openxmlformats.org/officeDocument/2006/relationships/slideLayout" Target="../slideLayouts/slideLayout214.xml"/><Relationship Id="rId144" Type="http://schemas.openxmlformats.org/officeDocument/2006/relationships/slideLayout" Target="../slideLayouts/slideLayout235.xml"/><Relationship Id="rId90" Type="http://schemas.openxmlformats.org/officeDocument/2006/relationships/slideLayout" Target="../slideLayouts/slideLayout1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theme" Target="../theme/theme4.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85C168-1E3E-1021-B572-54CDFAD0ACDF}"/>
              </a:ext>
            </a:extLst>
          </p:cNvPr>
          <p:cNvSpPr>
            <a:spLocks noGrp="1"/>
          </p:cNvSpPr>
          <p:nvPr>
            <p:ph type="title"/>
          </p:nvPr>
        </p:nvSpPr>
        <p:spPr>
          <a:xfrm>
            <a:off x="365760" y="365760"/>
            <a:ext cx="10958513" cy="504000"/>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435789-2292-7332-43B7-2E8B742C0D08}"/>
              </a:ext>
            </a:extLst>
          </p:cNvPr>
          <p:cNvSpPr>
            <a:spLocks noGrp="1"/>
          </p:cNvSpPr>
          <p:nvPr>
            <p:ph type="body" idx="1"/>
          </p:nvPr>
        </p:nvSpPr>
        <p:spPr>
          <a:xfrm>
            <a:off x="901701" y="1602000"/>
            <a:ext cx="10387012" cy="4194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8911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920" r:id="rId50"/>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hf sldNum="0" hdr="0"/>
  <p:txStyles>
    <p:titleStyle>
      <a:lvl1pPr algn="l" defTabSz="914400" rtl="0" eaLnBrk="1" latinLnBrk="0" hangingPunct="1">
        <a:lnSpc>
          <a:spcPct val="90000"/>
        </a:lnSpc>
        <a:spcBef>
          <a:spcPct val="0"/>
        </a:spcBef>
        <a:buNone/>
        <a:defRPr sz="4000" b="0" u="none" kern="1200" cap="all" spc="100" baseline="0">
          <a:solidFill>
            <a:schemeClr val="accent1"/>
          </a:solidFill>
          <a:uFill>
            <a:solidFill>
              <a:schemeClr val="accent3"/>
            </a:solidFill>
          </a:uFill>
          <a:latin typeface="+mj-lt"/>
          <a:ea typeface="+mj-ea"/>
          <a:cs typeface="+mj-cs"/>
        </a:defRPr>
      </a:lvl1pPr>
    </p:titleStyle>
    <p:bodyStyle>
      <a:lvl1pPr marL="2286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1pPr>
      <a:lvl2pPr marL="6858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2pPr>
      <a:lvl3pPr marL="11430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3pPr>
      <a:lvl4pPr marL="16002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4pPr>
      <a:lvl5pPr marL="20574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2000" b="0" kern="1200" spc="0" dirty="0">
          <a:solidFill>
            <a:schemeClr val="tx1"/>
          </a:solidFill>
          <a:latin typeface="+mn-lt"/>
          <a:ea typeface="Gibson SemiBold"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15:clr>
            <a:srgbClr val="F26B43"/>
          </p15:clr>
        </p15:guide>
        <p15:guide id="12" pos="7680">
          <p15:clr>
            <a:srgbClr val="F26B43"/>
          </p15:clr>
        </p15:guide>
        <p15:guide id="13" pos="388">
          <p15:clr>
            <a:srgbClr val="F26B43"/>
          </p15:clr>
        </p15:guide>
        <p15:guide id="14" pos="7291">
          <p15:clr>
            <a:srgbClr val="F26B43"/>
          </p15:clr>
        </p15:guide>
        <p15:guide id="15" orient="horz">
          <p15:clr>
            <a:srgbClr val="F26B43"/>
          </p15:clr>
        </p15:guide>
        <p15:guide id="16" orient="horz" pos="4320">
          <p15:clr>
            <a:srgbClr val="F26B43"/>
          </p15:clr>
        </p15:guide>
        <p15:guide id="17" orient="horz" pos="316">
          <p15:clr>
            <a:srgbClr val="F26B43"/>
          </p15:clr>
        </p15:guide>
        <p15:guide id="19" pos="568">
          <p15:clr>
            <a:srgbClr val="F26B43"/>
          </p15:clr>
        </p15:guide>
        <p15:guide id="20" pos="7120">
          <p15:clr>
            <a:srgbClr val="F26B43"/>
          </p15:clr>
        </p15:guide>
        <p15:guide id="21" orient="horz" pos="3984">
          <p15:clr>
            <a:srgbClr val="F26B43"/>
          </p15:clr>
        </p15:guide>
        <p15:guide id="22" orient="horz" pos="3408">
          <p15:clr>
            <a:srgbClr val="F26B43"/>
          </p15:clr>
        </p15:guide>
        <p15:guide id="23" pos="240">
          <p15:clr>
            <a:srgbClr val="F26B43"/>
          </p15:clr>
        </p15:guide>
        <p15:guide id="24" pos="7440">
          <p15:clr>
            <a:srgbClr val="F26B43"/>
          </p15:clr>
        </p15:guide>
        <p15:guide id="25" pos="312">
          <p15:clr>
            <a:srgbClr val="F26B43"/>
          </p15:clr>
        </p15:guide>
        <p15:guide id="26" pos="7368">
          <p15:clr>
            <a:srgbClr val="F26B43"/>
          </p15:clr>
        </p15:guide>
        <p15:guide id="27" orient="horz" pos="4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85C168-1E3E-1021-B572-54CDFAD0ACDF}"/>
              </a:ext>
            </a:extLst>
          </p:cNvPr>
          <p:cNvSpPr>
            <a:spLocks noGrp="1"/>
          </p:cNvSpPr>
          <p:nvPr>
            <p:ph type="title"/>
          </p:nvPr>
        </p:nvSpPr>
        <p:spPr>
          <a:xfrm>
            <a:off x="365760" y="365760"/>
            <a:ext cx="10958514" cy="504000"/>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435789-2292-7332-43B7-2E8B742C0D08}"/>
              </a:ext>
            </a:extLst>
          </p:cNvPr>
          <p:cNvSpPr>
            <a:spLocks noGrp="1"/>
          </p:cNvSpPr>
          <p:nvPr>
            <p:ph type="body" idx="1"/>
          </p:nvPr>
        </p:nvSpPr>
        <p:spPr>
          <a:xfrm>
            <a:off x="901701" y="1602000"/>
            <a:ext cx="10387012" cy="419400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88800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hf sldNum="0" hdr="0"/>
  <p:txStyles>
    <p:titleStyle>
      <a:lvl1pPr algn="l" defTabSz="914411" rtl="0" eaLnBrk="1" latinLnBrk="0" hangingPunct="1">
        <a:lnSpc>
          <a:spcPct val="90000"/>
        </a:lnSpc>
        <a:spcBef>
          <a:spcPct val="0"/>
        </a:spcBef>
        <a:buNone/>
        <a:defRPr sz="4000" b="0" u="none" kern="1200" cap="all" spc="100" baseline="0">
          <a:solidFill>
            <a:schemeClr val="accent1"/>
          </a:solidFill>
          <a:uFill>
            <a:solidFill>
              <a:schemeClr val="accent3"/>
            </a:solidFill>
          </a:uFill>
          <a:latin typeface="+mj-lt"/>
          <a:ea typeface="+mj-ea"/>
          <a:cs typeface="+mj-cs"/>
        </a:defRPr>
      </a:lvl1pPr>
    </p:titleStyle>
    <p:bodyStyle>
      <a:lvl1pPr marL="228604" indent="-228604" algn="l" defTabSz="914411"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1pPr>
      <a:lvl2pPr marL="685809" indent="-228604" algn="l" defTabSz="914411"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2pPr>
      <a:lvl3pPr marL="1143015" indent="-228604" algn="l" defTabSz="914411"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3pPr>
      <a:lvl4pPr marL="1600221" indent="-228604" algn="l" defTabSz="914411"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4pPr>
      <a:lvl5pPr marL="2057427" indent="-228604" algn="l" defTabSz="914411" rtl="0" eaLnBrk="1" latinLnBrk="0" hangingPunct="1">
        <a:lnSpc>
          <a:spcPct val="95000"/>
        </a:lnSpc>
        <a:spcBef>
          <a:spcPts val="2400"/>
        </a:spcBef>
        <a:buClr>
          <a:schemeClr val="accent1"/>
        </a:buClr>
        <a:buFont typeface="Arial" panose="020B0604020202020204" pitchFamily="34" charset="0"/>
        <a:buChar char="•"/>
        <a:defRPr lang="en-GB" sz="2000" b="0" kern="1200" spc="0" dirty="0">
          <a:solidFill>
            <a:schemeClr val="tx1"/>
          </a:solidFill>
          <a:latin typeface="+mn-lt"/>
          <a:ea typeface="Gibson SemiBold" pitchFamily="50" charset="0"/>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1">
          <p15:clr>
            <a:srgbClr val="F26B43"/>
          </p15:clr>
        </p15:guide>
        <p15:guide id="12" pos="7680">
          <p15:clr>
            <a:srgbClr val="F26B43"/>
          </p15:clr>
        </p15:guide>
        <p15:guide id="13" pos="388">
          <p15:clr>
            <a:srgbClr val="F26B43"/>
          </p15:clr>
        </p15:guide>
        <p15:guide id="14" pos="7291">
          <p15:clr>
            <a:srgbClr val="F26B43"/>
          </p15:clr>
        </p15:guide>
        <p15:guide id="15" orient="horz">
          <p15:clr>
            <a:srgbClr val="F26B43"/>
          </p15:clr>
        </p15:guide>
        <p15:guide id="16" orient="horz" pos="4320">
          <p15:clr>
            <a:srgbClr val="F26B43"/>
          </p15:clr>
        </p15:guide>
        <p15:guide id="17" orient="horz" pos="316">
          <p15:clr>
            <a:srgbClr val="F26B43"/>
          </p15:clr>
        </p15:guide>
        <p15:guide id="19" pos="569">
          <p15:clr>
            <a:srgbClr val="F26B43"/>
          </p15:clr>
        </p15:guide>
        <p15:guide id="20" pos="7120">
          <p15:clr>
            <a:srgbClr val="F26B43"/>
          </p15:clr>
        </p15:guide>
        <p15:guide id="21" orient="horz" pos="3984">
          <p15:clr>
            <a:srgbClr val="F26B43"/>
          </p15:clr>
        </p15:guide>
        <p15:guide id="22" orient="horz" pos="3408">
          <p15:clr>
            <a:srgbClr val="F26B43"/>
          </p15:clr>
        </p15:guide>
        <p15:guide id="23" pos="240">
          <p15:clr>
            <a:srgbClr val="F26B43"/>
          </p15:clr>
        </p15:guide>
        <p15:guide id="24" pos="7440">
          <p15:clr>
            <a:srgbClr val="F26B43"/>
          </p15:clr>
        </p15:guide>
        <p15:guide id="25" pos="313">
          <p15:clr>
            <a:srgbClr val="F26B43"/>
          </p15:clr>
        </p15:guide>
        <p15:guide id="26" pos="7369">
          <p15:clr>
            <a:srgbClr val="F26B43"/>
          </p15:clr>
        </p15:guide>
        <p15:guide id="27" orient="horz" pos="40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85C168-1E3E-1021-B572-54CDFAD0ACDF}"/>
              </a:ext>
            </a:extLst>
          </p:cNvPr>
          <p:cNvSpPr>
            <a:spLocks noGrp="1"/>
          </p:cNvSpPr>
          <p:nvPr>
            <p:ph type="title"/>
          </p:nvPr>
        </p:nvSpPr>
        <p:spPr>
          <a:xfrm>
            <a:off x="365760" y="365760"/>
            <a:ext cx="10958513" cy="504000"/>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435789-2292-7332-43B7-2E8B742C0D08}"/>
              </a:ext>
            </a:extLst>
          </p:cNvPr>
          <p:cNvSpPr>
            <a:spLocks noGrp="1"/>
          </p:cNvSpPr>
          <p:nvPr>
            <p:ph type="body" idx="1"/>
          </p:nvPr>
        </p:nvSpPr>
        <p:spPr>
          <a:xfrm>
            <a:off x="901701" y="1602000"/>
            <a:ext cx="10387012" cy="4194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426865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7" r:id="rId55"/>
    <p:sldLayoutId id="2147483808" r:id="rId56"/>
    <p:sldLayoutId id="2147483809" r:id="rId57"/>
    <p:sldLayoutId id="2147483810" r:id="rId58"/>
    <p:sldLayoutId id="2147483811" r:id="rId59"/>
    <p:sldLayoutId id="2147483812" r:id="rId60"/>
    <p:sldLayoutId id="2147483813" r:id="rId61"/>
    <p:sldLayoutId id="2147483814" r:id="rId62"/>
    <p:sldLayoutId id="2147483815" r:id="rId63"/>
    <p:sldLayoutId id="2147483816" r:id="rId64"/>
    <p:sldLayoutId id="2147483817" r:id="rId65"/>
    <p:sldLayoutId id="2147483818" r:id="rId66"/>
    <p:sldLayoutId id="2147483819" r:id="rId67"/>
    <p:sldLayoutId id="2147483820" r:id="rId68"/>
    <p:sldLayoutId id="2147483821" r:id="rId69"/>
    <p:sldLayoutId id="2147483822" r:id="rId70"/>
    <p:sldLayoutId id="2147483823" r:id="rId71"/>
    <p:sldLayoutId id="2147483824" r:id="rId72"/>
    <p:sldLayoutId id="2147483825" r:id="rId73"/>
    <p:sldLayoutId id="2147483826" r:id="rId74"/>
    <p:sldLayoutId id="2147483827" r:id="rId75"/>
    <p:sldLayoutId id="2147483828" r:id="rId76"/>
    <p:sldLayoutId id="2147483829" r:id="rId77"/>
    <p:sldLayoutId id="2147483830" r:id="rId78"/>
    <p:sldLayoutId id="2147483831" r:id="rId79"/>
    <p:sldLayoutId id="2147483832" r:id="rId80"/>
    <p:sldLayoutId id="2147483833" r:id="rId81"/>
    <p:sldLayoutId id="2147483834" r:id="rId82"/>
    <p:sldLayoutId id="2147483835" r:id="rId83"/>
    <p:sldLayoutId id="2147483836" r:id="rId84"/>
    <p:sldLayoutId id="2147483837" r:id="rId85"/>
    <p:sldLayoutId id="2147483838" r:id="rId86"/>
    <p:sldLayoutId id="2147483839" r:id="rId87"/>
    <p:sldLayoutId id="2147483840" r:id="rId88"/>
    <p:sldLayoutId id="2147483841" r:id="rId89"/>
    <p:sldLayoutId id="2147483842" r:id="rId90"/>
    <p:sldLayoutId id="2147483843" r:id="rId91"/>
    <p:sldLayoutId id="2147483844" r:id="rId92"/>
    <p:sldLayoutId id="2147483845" r:id="rId93"/>
    <p:sldLayoutId id="2147483846" r:id="rId94"/>
    <p:sldLayoutId id="2147483847" r:id="rId95"/>
    <p:sldLayoutId id="2147483848" r:id="rId96"/>
    <p:sldLayoutId id="2147483849" r:id="rId97"/>
    <p:sldLayoutId id="2147483850" r:id="rId98"/>
    <p:sldLayoutId id="2147483851" r:id="rId99"/>
    <p:sldLayoutId id="2147483852" r:id="rId100"/>
    <p:sldLayoutId id="2147483853" r:id="rId101"/>
    <p:sldLayoutId id="2147483854" r:id="rId102"/>
    <p:sldLayoutId id="2147483855" r:id="rId103"/>
    <p:sldLayoutId id="2147483856" r:id="rId104"/>
    <p:sldLayoutId id="2147483857" r:id="rId105"/>
    <p:sldLayoutId id="2147483858" r:id="rId106"/>
    <p:sldLayoutId id="2147483859" r:id="rId107"/>
    <p:sldLayoutId id="2147483860" r:id="rId108"/>
    <p:sldLayoutId id="2147483861" r:id="rId109"/>
    <p:sldLayoutId id="2147483862" r:id="rId110"/>
    <p:sldLayoutId id="2147483863" r:id="rId111"/>
    <p:sldLayoutId id="2147483864" r:id="rId112"/>
    <p:sldLayoutId id="2147483865" r:id="rId113"/>
    <p:sldLayoutId id="2147483866" r:id="rId114"/>
    <p:sldLayoutId id="2147483867" r:id="rId115"/>
    <p:sldLayoutId id="2147483868" r:id="rId116"/>
    <p:sldLayoutId id="2147483869" r:id="rId117"/>
    <p:sldLayoutId id="2147483870" r:id="rId118"/>
    <p:sldLayoutId id="2147483871" r:id="rId119"/>
    <p:sldLayoutId id="2147483872" r:id="rId120"/>
    <p:sldLayoutId id="2147483873" r:id="rId121"/>
    <p:sldLayoutId id="2147483874" r:id="rId122"/>
    <p:sldLayoutId id="2147483875" r:id="rId123"/>
    <p:sldLayoutId id="2147483876" r:id="rId124"/>
    <p:sldLayoutId id="2147483877" r:id="rId125"/>
    <p:sldLayoutId id="2147483878" r:id="rId126"/>
    <p:sldLayoutId id="2147483879" r:id="rId127"/>
    <p:sldLayoutId id="2147483880" r:id="rId128"/>
    <p:sldLayoutId id="2147483881" r:id="rId129"/>
    <p:sldLayoutId id="2147483882" r:id="rId130"/>
    <p:sldLayoutId id="2147483883" r:id="rId131"/>
    <p:sldLayoutId id="2147483884" r:id="rId132"/>
    <p:sldLayoutId id="2147483885" r:id="rId133"/>
    <p:sldLayoutId id="2147483886" r:id="rId134"/>
    <p:sldLayoutId id="2147483887" r:id="rId135"/>
    <p:sldLayoutId id="2147483888" r:id="rId136"/>
    <p:sldLayoutId id="2147483889" r:id="rId137"/>
    <p:sldLayoutId id="2147483890" r:id="rId138"/>
    <p:sldLayoutId id="2147483891" r:id="rId139"/>
    <p:sldLayoutId id="2147483892" r:id="rId140"/>
    <p:sldLayoutId id="2147483893" r:id="rId141"/>
    <p:sldLayoutId id="2147483894" r:id="rId142"/>
    <p:sldLayoutId id="2147483895" r:id="rId143"/>
    <p:sldLayoutId id="2147483896" r:id="rId144"/>
    <p:sldLayoutId id="2147483897" r:id="rId145"/>
    <p:sldLayoutId id="2147483898" r:id="rId146"/>
    <p:sldLayoutId id="2147483899" r:id="rId147"/>
    <p:sldLayoutId id="2147483900" r:id="rId148"/>
    <p:sldLayoutId id="2147483901" r:id="rId149"/>
    <p:sldLayoutId id="2147483902" r:id="rId150"/>
    <p:sldLayoutId id="2147483903" r:id="rId151"/>
    <p:sldLayoutId id="2147483904" r:id="rId152"/>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hf sldNum="0" hdr="0"/>
  <p:txStyles>
    <p:titleStyle>
      <a:lvl1pPr algn="l" defTabSz="914400" rtl="0" eaLnBrk="1" latinLnBrk="0" hangingPunct="1">
        <a:lnSpc>
          <a:spcPct val="90000"/>
        </a:lnSpc>
        <a:spcBef>
          <a:spcPct val="0"/>
        </a:spcBef>
        <a:buNone/>
        <a:defRPr sz="4000" b="0" u="none" kern="1200" cap="all" spc="100" baseline="0">
          <a:solidFill>
            <a:schemeClr val="accent1"/>
          </a:solidFill>
          <a:uFill>
            <a:solidFill>
              <a:schemeClr val="accent3"/>
            </a:solidFill>
          </a:uFill>
          <a:latin typeface="+mj-lt"/>
          <a:ea typeface="+mj-ea"/>
          <a:cs typeface="+mj-cs"/>
        </a:defRPr>
      </a:lvl1pPr>
    </p:titleStyle>
    <p:bodyStyle>
      <a:lvl1pPr marL="2286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1pPr>
      <a:lvl2pPr marL="6858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2pPr>
      <a:lvl3pPr marL="11430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3pPr>
      <a:lvl4pPr marL="16002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2000" b="0" kern="1200" spc="0" dirty="0" smtClean="0">
          <a:solidFill>
            <a:schemeClr val="tx1"/>
          </a:solidFill>
          <a:latin typeface="+mn-lt"/>
          <a:ea typeface="Gibson SemiBold" pitchFamily="50" charset="0"/>
          <a:cs typeface="+mn-cs"/>
        </a:defRPr>
      </a:lvl4pPr>
      <a:lvl5pPr marL="20574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2000" b="0" kern="1200" spc="0" dirty="0">
          <a:solidFill>
            <a:schemeClr val="tx1"/>
          </a:solidFill>
          <a:latin typeface="+mn-lt"/>
          <a:ea typeface="Gibson SemiBold"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15:clr>
            <a:srgbClr val="F26B43"/>
          </p15:clr>
        </p15:guide>
        <p15:guide id="12" pos="7680">
          <p15:clr>
            <a:srgbClr val="F26B43"/>
          </p15:clr>
        </p15:guide>
        <p15:guide id="13" pos="388">
          <p15:clr>
            <a:srgbClr val="F26B43"/>
          </p15:clr>
        </p15:guide>
        <p15:guide id="14" pos="7291">
          <p15:clr>
            <a:srgbClr val="F26B43"/>
          </p15:clr>
        </p15:guide>
        <p15:guide id="15" orient="horz">
          <p15:clr>
            <a:srgbClr val="F26B43"/>
          </p15:clr>
        </p15:guide>
        <p15:guide id="16" orient="horz" pos="4320">
          <p15:clr>
            <a:srgbClr val="F26B43"/>
          </p15:clr>
        </p15:guide>
        <p15:guide id="17" orient="horz" pos="316">
          <p15:clr>
            <a:srgbClr val="F26B43"/>
          </p15:clr>
        </p15:guide>
        <p15:guide id="19" pos="568">
          <p15:clr>
            <a:srgbClr val="F26B43"/>
          </p15:clr>
        </p15:guide>
        <p15:guide id="20" pos="7120">
          <p15:clr>
            <a:srgbClr val="F26B43"/>
          </p15:clr>
        </p15:guide>
        <p15:guide id="21" orient="horz" pos="3984">
          <p15:clr>
            <a:srgbClr val="F26B43"/>
          </p15:clr>
        </p15:guide>
        <p15:guide id="22" orient="horz" pos="3408">
          <p15:clr>
            <a:srgbClr val="F26B43"/>
          </p15:clr>
        </p15:guide>
        <p15:guide id="23" pos="240">
          <p15:clr>
            <a:srgbClr val="F26B43"/>
          </p15:clr>
        </p15:guide>
        <p15:guide id="24" pos="7440">
          <p15:clr>
            <a:srgbClr val="F26B43"/>
          </p15:clr>
        </p15:guide>
        <p15:guide id="25" pos="312">
          <p15:clr>
            <a:srgbClr val="F26B43"/>
          </p15:clr>
        </p15:guide>
        <p15:guide id="26" pos="7368">
          <p15:clr>
            <a:srgbClr val="F26B43"/>
          </p15:clr>
        </p15:guide>
        <p15:guide id="27" orient="horz" pos="40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88A06-9BD8-046F-EA47-B6ED810D7201}"/>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9D91A3-2FDC-1115-208D-96FD1D176C0B}"/>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DC305-33DF-D1F7-8047-7B1A9618E07B}"/>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99945-D843-8842-B38C-B4F3172CF8F3}" type="datetimeFigureOut">
              <a:rPr lang="en-US" smtClean="0"/>
              <a:t>5/19/2026</a:t>
            </a:fld>
            <a:endParaRPr lang="en-US"/>
          </a:p>
        </p:txBody>
      </p:sp>
      <p:sp>
        <p:nvSpPr>
          <p:cNvPr id="5" name="Footer Placeholder 4">
            <a:extLst>
              <a:ext uri="{FF2B5EF4-FFF2-40B4-BE49-F238E27FC236}">
                <a16:creationId xmlns:a16="http://schemas.microsoft.com/office/drawing/2014/main" id="{98E9F087-8F71-0019-1623-48317C52458F}"/>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A6112D-A72B-97D6-A378-ECC9E6105E20}"/>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8462B-715C-1E4D-9520-9419D7087136}" type="slidenum">
              <a:rPr lang="en-US" smtClean="0"/>
              <a:t>‹#›</a:t>
            </a:fld>
            <a:endParaRPr lang="en-US"/>
          </a:p>
        </p:txBody>
      </p:sp>
    </p:spTree>
    <p:extLst>
      <p:ext uri="{BB962C8B-B14F-4D97-AF65-F5344CB8AC3E}">
        <p14:creationId xmlns:p14="http://schemas.microsoft.com/office/powerpoint/2010/main" val="264502733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11.xml"/><Relationship Id="rId1" Type="http://schemas.openxmlformats.org/officeDocument/2006/relationships/slideLayout" Target="../slideLayouts/slideLayout234.xml"/><Relationship Id="rId6" Type="http://schemas.openxmlformats.org/officeDocument/2006/relationships/image" Target="../media/image1.svg"/><Relationship Id="rId5" Type="http://schemas.openxmlformats.org/officeDocument/2006/relationships/image" Target="../media/image31.sv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emf"/><Relationship Id="rId10" Type="http://schemas.openxmlformats.org/officeDocument/2006/relationships/image" Target="../media/image40.jpeg"/><Relationship Id="rId4" Type="http://schemas.openxmlformats.org/officeDocument/2006/relationships/image" Target="../media/image34.emf"/><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1.png"/><Relationship Id="rId1" Type="http://schemas.openxmlformats.org/officeDocument/2006/relationships/slideLayout" Target="../slideLayouts/slideLayout258.xml"/></Relationships>
</file>

<file path=ppt/slides/_rels/slide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5.xml"/><Relationship Id="rId1" Type="http://schemas.openxmlformats.org/officeDocument/2006/relationships/slideLayout" Target="../slideLayouts/slideLayout25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58.xml"/><Relationship Id="rId5" Type="http://schemas.openxmlformats.org/officeDocument/2006/relationships/image" Target="../media/image1.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58.xml"/><Relationship Id="rId5" Type="http://schemas.openxmlformats.org/officeDocument/2006/relationships/image" Target="../media/image1.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58.xml"/><Relationship Id="rId5" Type="http://schemas.openxmlformats.org/officeDocument/2006/relationships/image" Target="../media/image1.sv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58.xml"/><Relationship Id="rId5" Type="http://schemas.openxmlformats.org/officeDocument/2006/relationships/image" Target="../media/image1.sv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58.xml"/><Relationship Id="rId5" Type="http://schemas.openxmlformats.org/officeDocument/2006/relationships/image" Target="../media/image1.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58.xml"/><Relationship Id="rId5" Type="http://schemas.openxmlformats.org/officeDocument/2006/relationships/image" Target="../media/image1.sv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58.xml"/><Relationship Id="rId5" Type="http://schemas.openxmlformats.org/officeDocument/2006/relationships/image" Target="../media/image1.sv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58.xml"/><Relationship Id="rId5" Type="http://schemas.openxmlformats.org/officeDocument/2006/relationships/image" Target="../media/image1.sv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58.xml"/><Relationship Id="rId5" Type="http://schemas.openxmlformats.org/officeDocument/2006/relationships/image" Target="../media/image1.sv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58.xml"/><Relationship Id="rId5" Type="http://schemas.openxmlformats.org/officeDocument/2006/relationships/image" Target="../media/image1.sv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3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3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3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3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3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3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3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4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svg"/><Relationship Id="rId1" Type="http://schemas.openxmlformats.org/officeDocument/2006/relationships/slideLayout" Target="../slideLayouts/slideLayout258.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4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58.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svg"/><Relationship Id="rId1" Type="http://schemas.openxmlformats.org/officeDocument/2006/relationships/slideLayout" Target="../slideLayouts/slideLayout258.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hyperlink" Target="https://searchengineland.com/the-truth-behind-ai-checkers-a-cautionary-tale-446856"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hyperlink" Target="https://www.contentgrip.com/ai-search-trend-adobe-repor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1.sv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a:p>
        </p:txBody>
      </p:sp>
      <p:sp>
        <p:nvSpPr>
          <p:cNvPr id="3" name="Text Placeholder 2"/>
          <p:cNvSpPr>
            <a:spLocks noGrp="1"/>
          </p:cNvSpPr>
          <p:nvPr>
            <p:ph type="body" sz="quarter" idx="16"/>
          </p:nvPr>
        </p:nvSpPr>
        <p:spPr/>
        <p:txBody>
          <a:bodyPr/>
          <a:lstStyle/>
          <a:p>
            <a:endParaRPr/>
          </a:p>
        </p:txBody>
      </p:sp>
      <p:sp>
        <p:nvSpPr>
          <p:cNvPr id="4" name="Text Placeholder 3"/>
          <p:cNvSpPr>
            <a:spLocks noGrp="1"/>
          </p:cNvSpPr>
          <p:nvPr>
            <p:ph type="body" sz="quarter" idx="14"/>
          </p:nvPr>
        </p:nvSpPr>
        <p:spPr/>
        <p:txBody>
          <a:bodyPr/>
          <a:lstStyle/>
          <a:p>
            <a:endParaRPr/>
          </a:p>
        </p:txBody>
      </p:sp>
      <p:sp>
        <p:nvSpPr>
          <p:cNvPr id="5" name="Text Placeholder 4"/>
          <p:cNvSpPr>
            <a:spLocks noGrp="1"/>
          </p:cNvSpPr>
          <p:nvPr>
            <p:ph type="body" sz="quarter" idx="15"/>
          </p:nvPr>
        </p:nvSpPr>
        <p:spPr/>
        <p:txBody>
          <a:bodyPr/>
          <a:lstStyle/>
          <a:p>
            <a:endParaRPr/>
          </a:p>
        </p:txBody>
      </p:sp>
      <p:sp>
        <p:nvSpPr>
          <p:cNvPr id="6" name="Rectangle 5"/>
          <p:cNvSpPr/>
          <p:nvPr/>
        </p:nvSpPr>
        <p:spPr>
          <a:xfrm>
            <a:off x="0" y="1100"/>
            <a:ext cx="12192000" cy="6858000"/>
          </a:xfrm>
          <a:prstGeom prst="rect">
            <a:avLst/>
          </a:prstGeom>
          <a:solidFill>
            <a:srgbClr val="8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457200" y="274320"/>
            <a:ext cx="6000000" cy="274320"/>
          </a:xfrm>
          <a:prstGeom prst="rect">
            <a:avLst/>
          </a:prstGeom>
          <a:noFill/>
        </p:spPr>
        <p:txBody>
          <a:bodyPr wrap="none" lIns="0" tIns="0" rIns="0" bIns="0">
            <a:spAutoFit/>
          </a:bodyPr>
          <a:lstStyle/>
          <a:p>
            <a:pPr algn="l"/>
            <a:r>
              <a:rPr sz="1000" b="1" spc="200">
                <a:solidFill>
                  <a:srgbClr val="FFFFFF"/>
                </a:solidFill>
                <a:latin typeface="Calibri"/>
              </a:rPr>
              <a:t>U OF U</a:t>
            </a:r>
            <a:r>
              <a:rPr sz="1000" spc="200">
                <a:solidFill>
                  <a:srgbClr val="FFFFFF"/>
                </a:solidFill>
                <a:latin typeface="Calibri"/>
              </a:rPr>
              <a:t>  HEALTH</a:t>
            </a:r>
          </a:p>
        </p:txBody>
      </p:sp>
      <p:sp>
        <p:nvSpPr>
          <p:cNvPr id="9" name="TextBox 8"/>
          <p:cNvSpPr txBox="1"/>
          <p:nvPr/>
        </p:nvSpPr>
        <p:spPr>
          <a:xfrm>
            <a:off x="457200" y="914400"/>
            <a:ext cx="8000000" cy="184666"/>
          </a:xfrm>
          <a:prstGeom prst="rect">
            <a:avLst/>
          </a:prstGeom>
          <a:noFill/>
        </p:spPr>
        <p:txBody>
          <a:bodyPr wrap="square" lIns="0" tIns="0" rIns="0" bIns="0" anchor="t">
            <a:spAutoFit/>
          </a:bodyPr>
          <a:lstStyle/>
          <a:p>
            <a:pPr algn="l"/>
            <a:r>
              <a:rPr sz="1200" b="1" i="0" u="none" spc="300">
                <a:solidFill>
                  <a:srgbClr val="FFFFFF"/>
                </a:solidFill>
                <a:latin typeface="Calibri"/>
              </a:rPr>
              <a:t>AAAP </a:t>
            </a:r>
            <a:r>
              <a:rPr lang="en-US" sz="1200" b="1" i="0" u="none" spc="300">
                <a:solidFill>
                  <a:srgbClr val="FFFFFF"/>
                </a:solidFill>
                <a:latin typeface="Calibri"/>
              </a:rPr>
              <a:t>Spring Conference </a:t>
            </a:r>
            <a:r>
              <a:rPr sz="1200" b="1" i="0" u="none" spc="300">
                <a:solidFill>
                  <a:srgbClr val="FFFFFF"/>
                </a:solidFill>
                <a:latin typeface="Calibri"/>
              </a:rPr>
              <a:t>2026 </a:t>
            </a:r>
          </a:p>
        </p:txBody>
      </p:sp>
      <p:sp>
        <p:nvSpPr>
          <p:cNvPr id="10" name="TextBox 9"/>
          <p:cNvSpPr txBox="1"/>
          <p:nvPr/>
        </p:nvSpPr>
        <p:spPr>
          <a:xfrm>
            <a:off x="457200" y="1700000"/>
            <a:ext cx="11200000" cy="1892826"/>
          </a:xfrm>
          <a:prstGeom prst="rect">
            <a:avLst/>
          </a:prstGeom>
          <a:noFill/>
        </p:spPr>
        <p:txBody>
          <a:bodyPr wrap="square" lIns="0" tIns="0" rIns="0" bIns="0" anchor="t">
            <a:spAutoFit/>
          </a:bodyPr>
          <a:lstStyle/>
          <a:p>
            <a:pPr>
              <a:lnSpc>
                <a:spcPct val="105000"/>
              </a:lnSpc>
            </a:pPr>
            <a:r>
              <a:rPr lang="en-US" sz="6000" b="1">
                <a:solidFill>
                  <a:srgbClr val="FFFFFF"/>
                </a:solidFill>
                <a:latin typeface="Calibri"/>
              </a:rPr>
              <a:t>Artificial Intelligence in Administrative Work</a:t>
            </a:r>
            <a:endParaRPr lang="en-US"/>
          </a:p>
        </p:txBody>
      </p:sp>
      <p:sp>
        <p:nvSpPr>
          <p:cNvPr id="12" name="TextBox 11"/>
          <p:cNvSpPr txBox="1"/>
          <p:nvPr/>
        </p:nvSpPr>
        <p:spPr>
          <a:xfrm>
            <a:off x="457200" y="4550000"/>
            <a:ext cx="4000000" cy="280000"/>
          </a:xfrm>
          <a:prstGeom prst="rect">
            <a:avLst/>
          </a:prstGeom>
          <a:noFill/>
        </p:spPr>
        <p:txBody>
          <a:bodyPr wrap="square" lIns="0" tIns="0" rIns="0" bIns="0" anchor="t">
            <a:spAutoFit/>
          </a:bodyPr>
          <a:lstStyle/>
          <a:p>
            <a:pPr algn="l"/>
            <a:r>
              <a:rPr sz="1100" b="1" i="0" u="none" spc="400">
                <a:solidFill>
                  <a:srgbClr val="FCE7E7"/>
                </a:solidFill>
                <a:latin typeface="Calibri"/>
              </a:rPr>
              <a:t>PRESENTED BY</a:t>
            </a:r>
          </a:p>
        </p:txBody>
      </p:sp>
      <p:sp>
        <p:nvSpPr>
          <p:cNvPr id="13" name="Rectangle 12"/>
          <p:cNvSpPr/>
          <p:nvPr/>
        </p:nvSpPr>
        <p:spPr>
          <a:xfrm>
            <a:off x="457200" y="4870000"/>
            <a:ext cx="680000" cy="36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457200" y="5070000"/>
            <a:ext cx="3572533" cy="153888"/>
          </a:xfrm>
          <a:prstGeom prst="rect">
            <a:avLst/>
          </a:prstGeom>
          <a:noFill/>
        </p:spPr>
        <p:txBody>
          <a:bodyPr wrap="square" lIns="0" tIns="0" rIns="0" bIns="0" anchor="t">
            <a:spAutoFit/>
          </a:bodyPr>
          <a:lstStyle/>
          <a:p>
            <a:pPr algn="l"/>
            <a:r>
              <a:rPr lang="en-US" sz="1000" b="1" i="0" u="none" spc="400">
                <a:solidFill>
                  <a:srgbClr val="FCE7E7"/>
                </a:solidFill>
                <a:latin typeface="Calibri"/>
              </a:rPr>
              <a:t>SHAWN</a:t>
            </a:r>
            <a:endParaRPr sz="1000" b="1" i="0" u="none" spc="400">
              <a:solidFill>
                <a:srgbClr val="FCE7E7"/>
              </a:solidFill>
              <a:latin typeface="Calibri"/>
            </a:endParaRPr>
          </a:p>
        </p:txBody>
      </p:sp>
      <p:sp>
        <p:nvSpPr>
          <p:cNvPr id="15" name="TextBox 14"/>
          <p:cNvSpPr txBox="1"/>
          <p:nvPr/>
        </p:nvSpPr>
        <p:spPr>
          <a:xfrm>
            <a:off x="457200" y="5400000"/>
            <a:ext cx="3572533" cy="338554"/>
          </a:xfrm>
          <a:prstGeom prst="rect">
            <a:avLst/>
          </a:prstGeom>
          <a:noFill/>
        </p:spPr>
        <p:txBody>
          <a:bodyPr wrap="square" lIns="0" tIns="0" rIns="0" bIns="0" anchor="t">
            <a:spAutoFit/>
          </a:bodyPr>
          <a:lstStyle/>
          <a:p>
            <a:pPr algn="l"/>
            <a:r>
              <a:rPr lang="en-US" sz="2200" b="1" i="0" u="none">
                <a:solidFill>
                  <a:srgbClr val="FFFFFF"/>
                </a:solidFill>
                <a:latin typeface="Calibri"/>
              </a:rPr>
              <a:t>Shawn Halladay</a:t>
            </a:r>
            <a:endParaRPr sz="2200" b="1" i="0" u="none">
              <a:solidFill>
                <a:srgbClr val="FFFFFF"/>
              </a:solidFill>
              <a:latin typeface="Calibri"/>
            </a:endParaRPr>
          </a:p>
        </p:txBody>
      </p:sp>
      <p:sp>
        <p:nvSpPr>
          <p:cNvPr id="16" name="TextBox 15"/>
          <p:cNvSpPr txBox="1"/>
          <p:nvPr/>
        </p:nvSpPr>
        <p:spPr>
          <a:xfrm>
            <a:off x="457200" y="5920000"/>
            <a:ext cx="3572533" cy="215444"/>
          </a:xfrm>
          <a:prstGeom prst="rect">
            <a:avLst/>
          </a:prstGeom>
          <a:noFill/>
        </p:spPr>
        <p:txBody>
          <a:bodyPr wrap="square" lIns="0" tIns="0" rIns="0" bIns="0" anchor="t">
            <a:spAutoFit/>
          </a:bodyPr>
          <a:lstStyle/>
          <a:p>
            <a:pPr algn="l"/>
            <a:r>
              <a:rPr lang="en-US" sz="1400" i="1">
                <a:solidFill>
                  <a:srgbClr val="FCE7E7"/>
                </a:solidFill>
                <a:latin typeface="Calibri"/>
              </a:rPr>
              <a:t>Sr</a:t>
            </a:r>
            <a:r>
              <a:rPr lang="en-US" sz="1400" b="0" i="1" u="none">
                <a:solidFill>
                  <a:srgbClr val="FCE7E7"/>
                </a:solidFill>
                <a:latin typeface="Calibri"/>
              </a:rPr>
              <a:t>. Director, AI Strategy &amp; Enablement</a:t>
            </a:r>
            <a:endParaRPr sz="1400" b="0" i="1" u="none">
              <a:solidFill>
                <a:srgbClr val="FCE7E7"/>
              </a:solidFill>
              <a:latin typeface="Calibri"/>
            </a:endParaRPr>
          </a:p>
        </p:txBody>
      </p:sp>
      <p:sp>
        <p:nvSpPr>
          <p:cNvPr id="17" name="TextBox 16"/>
          <p:cNvSpPr txBox="1"/>
          <p:nvPr/>
        </p:nvSpPr>
        <p:spPr>
          <a:xfrm>
            <a:off x="4309733" y="5070000"/>
            <a:ext cx="3572533" cy="280000"/>
          </a:xfrm>
          <a:prstGeom prst="rect">
            <a:avLst/>
          </a:prstGeom>
          <a:noFill/>
        </p:spPr>
        <p:txBody>
          <a:bodyPr wrap="square" lIns="0" tIns="0" rIns="0" bIns="0" anchor="t">
            <a:spAutoFit/>
          </a:bodyPr>
          <a:lstStyle/>
          <a:p>
            <a:pPr algn="l"/>
            <a:r>
              <a:rPr sz="1000" b="1" i="0" u="none" spc="400">
                <a:solidFill>
                  <a:srgbClr val="FCE7E7"/>
                </a:solidFill>
                <a:latin typeface="Calibri"/>
              </a:rPr>
              <a:t>TERRELL</a:t>
            </a:r>
          </a:p>
        </p:txBody>
      </p:sp>
      <p:sp>
        <p:nvSpPr>
          <p:cNvPr id="18" name="TextBox 17"/>
          <p:cNvSpPr txBox="1"/>
          <p:nvPr/>
        </p:nvSpPr>
        <p:spPr>
          <a:xfrm>
            <a:off x="4309733" y="5400000"/>
            <a:ext cx="3572533" cy="338554"/>
          </a:xfrm>
          <a:prstGeom prst="rect">
            <a:avLst/>
          </a:prstGeom>
          <a:noFill/>
        </p:spPr>
        <p:txBody>
          <a:bodyPr wrap="square" lIns="0" tIns="0" rIns="0" bIns="0" anchor="t">
            <a:spAutoFit/>
          </a:bodyPr>
          <a:lstStyle/>
          <a:p>
            <a:pPr algn="l"/>
            <a:r>
              <a:rPr lang="en-US" sz="2200" b="1" i="0" u="none">
                <a:solidFill>
                  <a:srgbClr val="FFFFFF"/>
                </a:solidFill>
                <a:latin typeface="Calibri"/>
              </a:rPr>
              <a:t>Terrell Rohm</a:t>
            </a:r>
            <a:endParaRPr sz="2200" b="1" i="0" u="none">
              <a:solidFill>
                <a:srgbClr val="FFFFFF"/>
              </a:solidFill>
              <a:latin typeface="Calibri"/>
            </a:endParaRPr>
          </a:p>
        </p:txBody>
      </p:sp>
      <p:sp>
        <p:nvSpPr>
          <p:cNvPr id="19" name="TextBox 18"/>
          <p:cNvSpPr txBox="1"/>
          <p:nvPr/>
        </p:nvSpPr>
        <p:spPr>
          <a:xfrm>
            <a:off x="4309733" y="5920000"/>
            <a:ext cx="3572533" cy="215444"/>
          </a:xfrm>
          <a:prstGeom prst="rect">
            <a:avLst/>
          </a:prstGeom>
          <a:noFill/>
        </p:spPr>
        <p:txBody>
          <a:bodyPr wrap="square" lIns="0" tIns="0" rIns="0" bIns="0" anchor="t">
            <a:spAutoFit/>
          </a:bodyPr>
          <a:lstStyle/>
          <a:p>
            <a:pPr algn="l"/>
            <a:r>
              <a:rPr lang="en-US" sz="1400" i="1">
                <a:solidFill>
                  <a:srgbClr val="FCE7E7"/>
                </a:solidFill>
                <a:latin typeface="Calibri"/>
              </a:rPr>
              <a:t>Associate Director, AI Integration &amp; Value</a:t>
            </a:r>
            <a:endParaRPr sz="1400" b="0" i="1" u="none">
              <a:solidFill>
                <a:srgbClr val="FCE7E7"/>
              </a:solidFill>
              <a:latin typeface="Calibri"/>
            </a:endParaRPr>
          </a:p>
        </p:txBody>
      </p:sp>
      <p:sp>
        <p:nvSpPr>
          <p:cNvPr id="20" name="TextBox 19"/>
          <p:cNvSpPr txBox="1"/>
          <p:nvPr/>
        </p:nvSpPr>
        <p:spPr>
          <a:xfrm>
            <a:off x="8162266" y="5070000"/>
            <a:ext cx="3572533" cy="280000"/>
          </a:xfrm>
          <a:prstGeom prst="rect">
            <a:avLst/>
          </a:prstGeom>
          <a:noFill/>
        </p:spPr>
        <p:txBody>
          <a:bodyPr wrap="square" lIns="0" tIns="0" rIns="0" bIns="0" anchor="t">
            <a:spAutoFit/>
          </a:bodyPr>
          <a:lstStyle/>
          <a:p>
            <a:pPr algn="l"/>
            <a:r>
              <a:rPr sz="1000" b="1" i="0" u="none" spc="400">
                <a:solidFill>
                  <a:srgbClr val="FCE7E7"/>
                </a:solidFill>
                <a:latin typeface="Calibri"/>
              </a:rPr>
              <a:t>JAKE</a:t>
            </a:r>
          </a:p>
        </p:txBody>
      </p:sp>
      <p:sp>
        <p:nvSpPr>
          <p:cNvPr id="21" name="TextBox 20"/>
          <p:cNvSpPr txBox="1"/>
          <p:nvPr/>
        </p:nvSpPr>
        <p:spPr>
          <a:xfrm>
            <a:off x="8162266" y="5400000"/>
            <a:ext cx="3572533" cy="338554"/>
          </a:xfrm>
          <a:prstGeom prst="rect">
            <a:avLst/>
          </a:prstGeom>
          <a:noFill/>
        </p:spPr>
        <p:txBody>
          <a:bodyPr wrap="square" lIns="0" tIns="0" rIns="0" bIns="0" anchor="t">
            <a:spAutoFit/>
          </a:bodyPr>
          <a:lstStyle/>
          <a:p>
            <a:pPr algn="l"/>
            <a:r>
              <a:rPr lang="en-US" sz="2200" b="1" i="0" u="none">
                <a:solidFill>
                  <a:srgbClr val="FFFFFF"/>
                </a:solidFill>
                <a:latin typeface="Calibri"/>
              </a:rPr>
              <a:t>Jake Zimmerli</a:t>
            </a:r>
            <a:endParaRPr sz="2200" b="1" i="0" u="none">
              <a:solidFill>
                <a:srgbClr val="FFFFFF"/>
              </a:solidFill>
              <a:latin typeface="Calibri"/>
            </a:endParaRPr>
          </a:p>
        </p:txBody>
      </p:sp>
      <p:sp>
        <p:nvSpPr>
          <p:cNvPr id="22" name="TextBox 21"/>
          <p:cNvSpPr txBox="1"/>
          <p:nvPr/>
        </p:nvSpPr>
        <p:spPr>
          <a:xfrm>
            <a:off x="8162266" y="5920000"/>
            <a:ext cx="3572533" cy="215444"/>
          </a:xfrm>
          <a:prstGeom prst="rect">
            <a:avLst/>
          </a:prstGeom>
          <a:noFill/>
        </p:spPr>
        <p:txBody>
          <a:bodyPr wrap="square" lIns="0" tIns="0" rIns="0" bIns="0" anchor="t">
            <a:spAutoFit/>
          </a:bodyPr>
          <a:lstStyle/>
          <a:p>
            <a:pPr algn="l"/>
            <a:r>
              <a:rPr lang="en-US" sz="1400" b="0" i="1" u="none">
                <a:solidFill>
                  <a:srgbClr val="FCE7E7"/>
                </a:solidFill>
                <a:latin typeface="Calibri"/>
              </a:rPr>
              <a:t>Director, Pediatric Cardiology</a:t>
            </a:r>
            <a:endParaRPr sz="1400" b="0" i="1" u="none">
              <a:solidFill>
                <a:srgbClr val="FCE7E7"/>
              </a:solidFill>
              <a:latin typeface="Calibri"/>
            </a:endParaRPr>
          </a:p>
        </p:txBody>
      </p:sp>
      <p:pic>
        <p:nvPicPr>
          <p:cNvPr id="24" name="Graphic 23">
            <a:extLst>
              <a:ext uri="{FF2B5EF4-FFF2-40B4-BE49-F238E27FC236}">
                <a16:creationId xmlns:a16="http://schemas.microsoft.com/office/drawing/2014/main" id="{E1A8E80F-AE7E-3488-F7B5-0C98454EFA6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45399" y="6392740"/>
            <a:ext cx="1114350" cy="2989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E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161E2-2561-4EEF-B95B-E03032C575E9}"/>
              </a:ext>
            </a:extLst>
          </p:cNvPr>
          <p:cNvSpPr/>
          <p:nvPr/>
        </p:nvSpPr>
        <p:spPr>
          <a:xfrm>
            <a:off x="0" y="1100"/>
            <a:ext cx="12192000" cy="6858000"/>
          </a:xfrm>
          <a:prstGeom prst="rect">
            <a:avLst/>
          </a:prstGeom>
          <a:solidFill>
            <a:srgbClr val="8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itle 1">
            <a:extLst>
              <a:ext uri="{FF2B5EF4-FFF2-40B4-BE49-F238E27FC236}">
                <a16:creationId xmlns:a16="http://schemas.microsoft.com/office/drawing/2014/main" id="{58331115-04B6-77B5-4CDF-477957ECCF36}"/>
              </a:ext>
            </a:extLst>
          </p:cNvPr>
          <p:cNvSpPr>
            <a:spLocks noGrp="1"/>
          </p:cNvSpPr>
          <p:nvPr>
            <p:ph type="title"/>
          </p:nvPr>
        </p:nvSpPr>
        <p:spPr>
          <a:xfrm>
            <a:off x="838202" y="2002633"/>
            <a:ext cx="10515600" cy="2852738"/>
          </a:xfrm>
        </p:spPr>
        <p:txBody>
          <a:bodyPr anchor="ctr">
            <a:normAutofit/>
          </a:bodyPr>
          <a:lstStyle/>
          <a:p>
            <a:r>
              <a:rPr lang="en-US" b="1" u="sng"/>
              <a:t>Artificial intelligence at University of Utah Health system</a:t>
            </a:r>
          </a:p>
        </p:txBody>
      </p:sp>
      <p:pic>
        <p:nvPicPr>
          <p:cNvPr id="3" name="Graphic 2">
            <a:extLst>
              <a:ext uri="{FF2B5EF4-FFF2-40B4-BE49-F238E27FC236}">
                <a16:creationId xmlns:a16="http://schemas.microsoft.com/office/drawing/2014/main" id="{DAA64D72-7D26-5440-3235-D9B4E9C28C1A}"/>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45399" y="6392740"/>
            <a:ext cx="1114350" cy="298972"/>
          </a:xfrm>
          <a:prstGeom prst="rect">
            <a:avLst/>
          </a:prstGeom>
        </p:spPr>
      </p:pic>
    </p:spTree>
    <p:extLst>
      <p:ext uri="{BB962C8B-B14F-4D97-AF65-F5344CB8AC3E}">
        <p14:creationId xmlns:p14="http://schemas.microsoft.com/office/powerpoint/2010/main" val="38230129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D1D22E-5996-E45B-92B2-659F701A4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graphicFrame>
        <p:nvGraphicFramePr>
          <p:cNvPr id="4" name="Content Placeholder 4">
            <a:extLst>
              <a:ext uri="{FF2B5EF4-FFF2-40B4-BE49-F238E27FC236}">
                <a16:creationId xmlns:a16="http://schemas.microsoft.com/office/drawing/2014/main" id="{7C3A6949-09D4-4305-A5EB-FF3ECD1F1B10}"/>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387542" y="548639"/>
          <a:ext cx="6189780" cy="5861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a:extLst>
              <a:ext uri="{FF2B5EF4-FFF2-40B4-BE49-F238E27FC236}">
                <a16:creationId xmlns:a16="http://schemas.microsoft.com/office/drawing/2014/main" id="{A7942298-D727-9F2A-4E69-C652D9736324}"/>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745399" y="6392740"/>
            <a:ext cx="1114350" cy="298972"/>
          </a:xfrm>
          <a:prstGeom prst="rect">
            <a:avLst/>
          </a:prstGeom>
        </p:spPr>
      </p:pic>
      <p:sp>
        <p:nvSpPr>
          <p:cNvPr id="11" name="Rectangle 10">
            <a:extLst>
              <a:ext uri="{FF2B5EF4-FFF2-40B4-BE49-F238E27FC236}">
                <a16:creationId xmlns:a16="http://schemas.microsoft.com/office/drawing/2014/main" id="{D6D407C4-C3E6-E215-96AC-1C13F03645C6}"/>
              </a:ext>
            </a:extLst>
          </p:cNvPr>
          <p:cNvSpPr/>
          <p:nvPr/>
        </p:nvSpPr>
        <p:spPr>
          <a:xfrm>
            <a:off x="-1" y="0"/>
            <a:ext cx="5105115" cy="6858000"/>
          </a:xfrm>
          <a:prstGeom prst="rect">
            <a:avLst/>
          </a:prstGeom>
          <a:solidFill>
            <a:srgbClr val="89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79DBFB1-E8EB-CDFC-E003-AC71C5A811E2}"/>
              </a:ext>
            </a:extLst>
          </p:cNvPr>
          <p:cNvSpPr txBox="1"/>
          <p:nvPr/>
        </p:nvSpPr>
        <p:spPr>
          <a:xfrm>
            <a:off x="274320" y="6524495"/>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70" normalizeH="0" baseline="0" noProof="0">
                <a:ln>
                  <a:noFill/>
                </a:ln>
                <a:solidFill>
                  <a:srgbClr val="FFFFFF"/>
                </a:solidFill>
                <a:effectLst/>
                <a:uLnTx/>
                <a:uFillTx/>
                <a:latin typeface="Century Gothic" panose="020F0302020204030204"/>
                <a:ea typeface="+mn-ea"/>
                <a:cs typeface="+mn-cs"/>
              </a:rPr>
              <a:t>© UNIVERSITY OF UTAH HEALTH</a:t>
            </a:r>
          </a:p>
        </p:txBody>
      </p:sp>
      <p:sp>
        <p:nvSpPr>
          <p:cNvPr id="2" name="Title 1">
            <a:extLst>
              <a:ext uri="{FF2B5EF4-FFF2-40B4-BE49-F238E27FC236}">
                <a16:creationId xmlns:a16="http://schemas.microsoft.com/office/drawing/2014/main" id="{7977B661-27BA-A8BF-33D0-11C2AE4E0FC5}"/>
              </a:ext>
            </a:extLst>
          </p:cNvPr>
          <p:cNvSpPr>
            <a:spLocks noGrp="1"/>
          </p:cNvSpPr>
          <p:nvPr>
            <p:ph type="title"/>
          </p:nvPr>
        </p:nvSpPr>
        <p:spPr>
          <a:xfrm>
            <a:off x="614678" y="548639"/>
            <a:ext cx="3637282" cy="5842406"/>
          </a:xfrm>
        </p:spPr>
        <p:txBody>
          <a:bodyPr anchor="t">
            <a:normAutofit/>
          </a:bodyPr>
          <a:lstStyle/>
          <a:p>
            <a:br>
              <a:rPr lang="en-US" b="1"/>
            </a:br>
            <a:r>
              <a:rPr lang="en-US" b="1">
                <a:solidFill>
                  <a:schemeClr val="bg1"/>
                </a:solidFill>
              </a:rPr>
              <a:t>Data as a  Strategic Asset – </a:t>
            </a:r>
            <a:r>
              <a:rPr lang="en-US" sz="3600">
                <a:solidFill>
                  <a:schemeClr val="bg1"/>
                </a:solidFill>
              </a:rPr>
              <a:t>essential to managing risk and cost</a:t>
            </a:r>
            <a:endParaRPr lang="en-US">
              <a:solidFill>
                <a:schemeClr val="bg1"/>
              </a:solidFill>
            </a:endParaRPr>
          </a:p>
        </p:txBody>
      </p:sp>
      <p:sp>
        <p:nvSpPr>
          <p:cNvPr id="5" name="TextBox 4">
            <a:extLst>
              <a:ext uri="{FF2B5EF4-FFF2-40B4-BE49-F238E27FC236}">
                <a16:creationId xmlns:a16="http://schemas.microsoft.com/office/drawing/2014/main" id="{3F790594-D2A2-B06D-E905-B98F7D06A977}"/>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spTree>
    <p:extLst>
      <p:ext uri="{BB962C8B-B14F-4D97-AF65-F5344CB8AC3E}">
        <p14:creationId xmlns:p14="http://schemas.microsoft.com/office/powerpoint/2010/main" val="10366145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1EE10B-B7F4-0ACA-CA25-0A66CAE7FA66}"/>
              </a:ext>
            </a:extLst>
          </p:cNvPr>
          <p:cNvSpPr>
            <a:spLocks noGrp="1"/>
          </p:cNvSpPr>
          <p:nvPr>
            <p:ph type="body" sz="quarter" idx="12"/>
          </p:nvPr>
        </p:nvSpPr>
        <p:spPr>
          <a:xfrm>
            <a:off x="612341" y="2593834"/>
            <a:ext cx="3058946" cy="2479333"/>
          </a:xfrm>
        </p:spPr>
        <p:txBody>
          <a:bodyPr/>
          <a:lstStyle/>
          <a:p>
            <a:pPr marL="0" indent="0">
              <a:buNone/>
            </a:pPr>
            <a:r>
              <a:rPr lang="en-US" sz="2400" b="1"/>
              <a:t>Value Delivered to Payors</a:t>
            </a:r>
          </a:p>
          <a:p>
            <a:r>
              <a:rPr lang="en-US"/>
              <a:t>Cost Discipline</a:t>
            </a:r>
          </a:p>
          <a:p>
            <a:r>
              <a:rPr lang="en-US"/>
              <a:t>Risk &amp; Compliance</a:t>
            </a:r>
          </a:p>
          <a:p>
            <a:r>
              <a:rPr lang="en-US"/>
              <a:t>Predictable Performance </a:t>
            </a:r>
          </a:p>
        </p:txBody>
      </p:sp>
      <p:sp>
        <p:nvSpPr>
          <p:cNvPr id="3" name="Title 2">
            <a:extLst>
              <a:ext uri="{FF2B5EF4-FFF2-40B4-BE49-F238E27FC236}">
                <a16:creationId xmlns:a16="http://schemas.microsoft.com/office/drawing/2014/main" id="{5E6F1B08-AA30-566D-9D43-C402924F7381}"/>
              </a:ext>
            </a:extLst>
          </p:cNvPr>
          <p:cNvSpPr>
            <a:spLocks noGrp="1"/>
          </p:cNvSpPr>
          <p:nvPr>
            <p:ph type="title"/>
          </p:nvPr>
        </p:nvSpPr>
        <p:spPr/>
        <p:txBody>
          <a:bodyPr/>
          <a:lstStyle/>
          <a:p>
            <a:r>
              <a:rPr lang="en-US" b="1" u="sng"/>
              <a:t>enterprise AI </a:t>
            </a:r>
            <a:r>
              <a:rPr lang="en-US" sz="3200" b="1" u="sng"/>
              <a:t>AT</a:t>
            </a:r>
            <a:r>
              <a:rPr lang="en-US" b="1" u="sng"/>
              <a:t> u </a:t>
            </a:r>
            <a:r>
              <a:rPr lang="en-US" b="1" u="sng" err="1"/>
              <a:t>hEALTH</a:t>
            </a:r>
            <a:endParaRPr lang="en-US" b="1" u="sng"/>
          </a:p>
        </p:txBody>
      </p:sp>
      <p:sp>
        <p:nvSpPr>
          <p:cNvPr id="4" name="Text Placeholder 3">
            <a:extLst>
              <a:ext uri="{FF2B5EF4-FFF2-40B4-BE49-F238E27FC236}">
                <a16:creationId xmlns:a16="http://schemas.microsoft.com/office/drawing/2014/main" id="{B25797A0-D47C-1104-A0F4-766F29E20297}"/>
              </a:ext>
            </a:extLst>
          </p:cNvPr>
          <p:cNvSpPr>
            <a:spLocks noGrp="1"/>
          </p:cNvSpPr>
          <p:nvPr>
            <p:ph type="body" sz="quarter" idx="14"/>
          </p:nvPr>
        </p:nvSpPr>
        <p:spPr>
          <a:xfrm>
            <a:off x="365760" y="1095208"/>
            <a:ext cx="5730240" cy="360000"/>
          </a:xfrm>
        </p:spPr>
        <p:txBody>
          <a:bodyPr/>
          <a:lstStyle/>
          <a:p>
            <a:r>
              <a:rPr lang="en-US"/>
              <a:t>Governed AI to Reduce cost, Risk and Variability</a:t>
            </a:r>
          </a:p>
        </p:txBody>
      </p:sp>
      <p:pic>
        <p:nvPicPr>
          <p:cNvPr id="12" name="Graphic 11" descr="Contract with solid fill">
            <a:extLst>
              <a:ext uri="{FF2B5EF4-FFF2-40B4-BE49-F238E27FC236}">
                <a16:creationId xmlns:a16="http://schemas.microsoft.com/office/drawing/2014/main" id="{A399431C-25B5-170C-F556-FDEFCD1CBE2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85947" y="1349647"/>
            <a:ext cx="1711642" cy="1711642"/>
          </a:xfrm>
          <a:prstGeom prst="rect">
            <a:avLst/>
          </a:prstGeom>
        </p:spPr>
      </p:pic>
      <p:pic>
        <p:nvPicPr>
          <p:cNvPr id="14" name="Graphic 13" descr="Blockchain with solid fill">
            <a:extLst>
              <a:ext uri="{FF2B5EF4-FFF2-40B4-BE49-F238E27FC236}">
                <a16:creationId xmlns:a16="http://schemas.microsoft.com/office/drawing/2014/main" id="{9D0DFEA8-CE68-9758-7462-53BAF51598E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57762" y="3147701"/>
            <a:ext cx="1371600" cy="1371600"/>
          </a:xfrm>
          <a:prstGeom prst="rect">
            <a:avLst/>
          </a:prstGeom>
        </p:spPr>
      </p:pic>
      <p:pic>
        <p:nvPicPr>
          <p:cNvPr id="16" name="Graphic 15" descr="Ui Ux with solid fill">
            <a:extLst>
              <a:ext uri="{FF2B5EF4-FFF2-40B4-BE49-F238E27FC236}">
                <a16:creationId xmlns:a16="http://schemas.microsoft.com/office/drawing/2014/main" id="{03D14B1A-018D-21E7-3620-1F26DC2F4C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11464" y="4742186"/>
            <a:ext cx="1574483" cy="1574483"/>
          </a:xfrm>
          <a:prstGeom prst="rect">
            <a:avLst/>
          </a:prstGeom>
        </p:spPr>
      </p:pic>
      <p:sp>
        <p:nvSpPr>
          <p:cNvPr id="18" name="Curved Right Arrow 17">
            <a:extLst>
              <a:ext uri="{FF2B5EF4-FFF2-40B4-BE49-F238E27FC236}">
                <a16:creationId xmlns:a16="http://schemas.microsoft.com/office/drawing/2014/main" id="{1805D757-7DCF-A599-E0ED-4820426853E0}"/>
              </a:ext>
            </a:extLst>
          </p:cNvPr>
          <p:cNvSpPr/>
          <p:nvPr/>
        </p:nvSpPr>
        <p:spPr>
          <a:xfrm rot="1716619">
            <a:off x="4768200" y="1966444"/>
            <a:ext cx="434544" cy="1325347"/>
          </a:xfrm>
          <a:prstGeom prst="curvedRightArrow">
            <a:avLst>
              <a:gd name="adj1" fmla="val 25000"/>
              <a:gd name="adj2" fmla="val 50000"/>
              <a:gd name="adj3"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9" name="Curved Left Arrow 18">
            <a:extLst>
              <a:ext uri="{FF2B5EF4-FFF2-40B4-BE49-F238E27FC236}">
                <a16:creationId xmlns:a16="http://schemas.microsoft.com/office/drawing/2014/main" id="{793EB38F-A606-D503-0E5F-979D437C59E1}"/>
              </a:ext>
            </a:extLst>
          </p:cNvPr>
          <p:cNvSpPr/>
          <p:nvPr/>
        </p:nvSpPr>
        <p:spPr>
          <a:xfrm rot="1320215">
            <a:off x="5931115" y="4108886"/>
            <a:ext cx="396493" cy="1328086"/>
          </a:xfrm>
          <a:prstGeom prst="curvedLeftArrow">
            <a:avLst>
              <a:gd name="adj1" fmla="val 31327"/>
              <a:gd name="adj2" fmla="val 50000"/>
              <a:gd name="adj3" fmla="val 4911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5" name="Text Placeholder 1">
            <a:extLst>
              <a:ext uri="{FF2B5EF4-FFF2-40B4-BE49-F238E27FC236}">
                <a16:creationId xmlns:a16="http://schemas.microsoft.com/office/drawing/2014/main" id="{D9684702-2467-EF40-A3AA-F0B56DD13FC8}"/>
              </a:ext>
            </a:extLst>
          </p:cNvPr>
          <p:cNvSpPr txBox="1">
            <a:spLocks/>
          </p:cNvSpPr>
          <p:nvPr/>
        </p:nvSpPr>
        <p:spPr>
          <a:xfrm>
            <a:off x="8154836" y="2222357"/>
            <a:ext cx="3058946" cy="247933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1800" b="0" kern="1200" spc="0">
                <a:solidFill>
                  <a:schemeClr val="tx1"/>
                </a:solidFill>
                <a:latin typeface="+mn-lt"/>
                <a:ea typeface="Gibson SemiBold" pitchFamily="50" charset="0"/>
                <a:cs typeface="+mn-cs"/>
              </a:defRPr>
            </a:lvl1pPr>
            <a:lvl2pPr marL="6858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1800" b="0" kern="1200" spc="0">
                <a:solidFill>
                  <a:schemeClr val="tx1"/>
                </a:solidFill>
                <a:latin typeface="+mn-lt"/>
                <a:ea typeface="Gibson SemiBold" pitchFamily="50" charset="0"/>
                <a:cs typeface="+mn-cs"/>
              </a:defRPr>
            </a:lvl2pPr>
            <a:lvl3pPr marL="11430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1800" b="0" kern="1200" spc="0">
                <a:solidFill>
                  <a:schemeClr val="tx1"/>
                </a:solidFill>
                <a:latin typeface="+mn-lt"/>
                <a:ea typeface="Gibson SemiBold" pitchFamily="50" charset="0"/>
                <a:cs typeface="+mn-cs"/>
              </a:defRPr>
            </a:lvl3pPr>
            <a:lvl4pPr marL="16002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1800" b="0" kern="1200" spc="0">
                <a:solidFill>
                  <a:schemeClr val="tx1"/>
                </a:solidFill>
                <a:latin typeface="+mn-lt"/>
                <a:ea typeface="Gibson SemiBold" pitchFamily="50" charset="0"/>
                <a:cs typeface="+mn-cs"/>
              </a:defRPr>
            </a:lvl4pPr>
            <a:lvl5pPr marL="2057400" indent="-228600" algn="l" defTabSz="914400" rtl="0" eaLnBrk="1" latinLnBrk="0" hangingPunct="1">
              <a:lnSpc>
                <a:spcPct val="95000"/>
              </a:lnSpc>
              <a:spcBef>
                <a:spcPts val="2400"/>
              </a:spcBef>
              <a:buClr>
                <a:schemeClr val="accent1"/>
              </a:buClr>
              <a:buFont typeface="Arial" panose="020B0604020202020204" pitchFamily="34" charset="0"/>
              <a:buChar char="•"/>
              <a:defRPr lang="en-GB" sz="1800" b="0" kern="1200" spc="0">
                <a:solidFill>
                  <a:schemeClr val="tx1"/>
                </a:solidFill>
                <a:latin typeface="+mn-lt"/>
                <a:ea typeface="Gibson SemiBold"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2400"/>
              </a:spcBef>
              <a:spcAft>
                <a:spcPts val="0"/>
              </a:spcAft>
              <a:buClr>
                <a:srgbClr val="BE0000"/>
              </a:buClr>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Century Gothic" panose="020F0302020204030204"/>
                <a:cs typeface="+mn-cs"/>
              </a:rPr>
              <a:t>How We Execute</a:t>
            </a:r>
          </a:p>
          <a:p>
            <a:pPr marL="228600" marR="0" lvl="0" indent="-228600" algn="l" defTabSz="914400" rtl="0" eaLnBrk="1" fontAlgn="auto" latinLnBrk="0" hangingPunct="1">
              <a:lnSpc>
                <a:spcPct val="95000"/>
              </a:lnSpc>
              <a:spcBef>
                <a:spcPts val="2400"/>
              </a:spcBef>
              <a:spcAft>
                <a:spcPts val="0"/>
              </a:spcAft>
              <a:buClr>
                <a:srgbClr val="BE0000"/>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cs typeface="+mn-cs"/>
              </a:rPr>
              <a:t>Contract Control</a:t>
            </a:r>
          </a:p>
          <a:p>
            <a:pPr marL="228600" marR="0" lvl="0" indent="-228600" algn="l" defTabSz="914400" rtl="0" eaLnBrk="1" fontAlgn="auto" latinLnBrk="0" hangingPunct="1">
              <a:lnSpc>
                <a:spcPct val="95000"/>
              </a:lnSpc>
              <a:spcBef>
                <a:spcPts val="2400"/>
              </a:spcBef>
              <a:spcAft>
                <a:spcPts val="0"/>
              </a:spcAft>
              <a:buClr>
                <a:srgbClr val="BE0000"/>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cs typeface="+mn-cs"/>
              </a:rPr>
              <a:t>Right AI, Right Setting</a:t>
            </a:r>
          </a:p>
          <a:p>
            <a:pPr marL="228600" marR="0" lvl="0" indent="-228600" algn="l" defTabSz="914400" rtl="0" eaLnBrk="1" fontAlgn="auto" latinLnBrk="0" hangingPunct="1">
              <a:lnSpc>
                <a:spcPct val="95000"/>
              </a:lnSpc>
              <a:spcBef>
                <a:spcPts val="2400"/>
              </a:spcBef>
              <a:spcAft>
                <a:spcPts val="0"/>
              </a:spcAft>
              <a:buClr>
                <a:srgbClr val="BE0000"/>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cs typeface="+mn-cs"/>
              </a:rPr>
              <a:t>Measured Impact</a:t>
            </a:r>
          </a:p>
        </p:txBody>
      </p:sp>
      <p:pic>
        <p:nvPicPr>
          <p:cNvPr id="6" name="Graphic 5">
            <a:extLst>
              <a:ext uri="{FF2B5EF4-FFF2-40B4-BE49-F238E27FC236}">
                <a16:creationId xmlns:a16="http://schemas.microsoft.com/office/drawing/2014/main" id="{2F177DAF-9443-C908-2626-A336E9827F8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45399" y="6392740"/>
            <a:ext cx="1114350" cy="298972"/>
          </a:xfrm>
          <a:prstGeom prst="rect">
            <a:avLst/>
          </a:prstGeom>
        </p:spPr>
      </p:pic>
      <p:sp>
        <p:nvSpPr>
          <p:cNvPr id="9" name="TextBox 8">
            <a:extLst>
              <a:ext uri="{FF2B5EF4-FFF2-40B4-BE49-F238E27FC236}">
                <a16:creationId xmlns:a16="http://schemas.microsoft.com/office/drawing/2014/main" id="{BA728FCB-8C28-4451-2203-248756A9D950}"/>
              </a:ext>
            </a:extLst>
          </p:cNvPr>
          <p:cNvSpPr txBox="1"/>
          <p:nvPr/>
        </p:nvSpPr>
        <p:spPr>
          <a:xfrm>
            <a:off x="274320" y="6524495"/>
            <a:ext cx="22860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70" normalizeH="0" baseline="0" noProof="0">
                <a:ln>
                  <a:noFill/>
                </a:ln>
                <a:solidFill>
                  <a:srgbClr val="BD0000"/>
                </a:solidFill>
                <a:effectLst/>
                <a:uLnTx/>
                <a:uFillTx/>
                <a:latin typeface="Century Gothic" panose="020F0302020204030204"/>
                <a:ea typeface="+mn-ea"/>
                <a:cs typeface="+mn-cs"/>
              </a:rPr>
              <a:t>© UNIVERSITY OF UTAH HEALTH</a:t>
            </a:r>
          </a:p>
        </p:txBody>
      </p:sp>
      <p:sp>
        <p:nvSpPr>
          <p:cNvPr id="7" name="TextBox 6">
            <a:extLst>
              <a:ext uri="{FF2B5EF4-FFF2-40B4-BE49-F238E27FC236}">
                <a16:creationId xmlns:a16="http://schemas.microsoft.com/office/drawing/2014/main" id="{9869538A-6D8A-9849-5D74-86A1A003E7B0}"/>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spTree>
    <p:extLst>
      <p:ext uri="{BB962C8B-B14F-4D97-AF65-F5344CB8AC3E}">
        <p14:creationId xmlns:p14="http://schemas.microsoft.com/office/powerpoint/2010/main" val="2212328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355044-FA70-322C-4E42-03FCE8F60B2A}"/>
              </a:ext>
            </a:extLst>
          </p:cNvPr>
          <p:cNvSpPr>
            <a:spLocks noGrp="1"/>
          </p:cNvSpPr>
          <p:nvPr>
            <p:ph type="title"/>
          </p:nvPr>
        </p:nvSpPr>
        <p:spPr>
          <a:xfrm>
            <a:off x="769521" y="103781"/>
            <a:ext cx="10958514" cy="622359"/>
          </a:xfrm>
          <a:solidFill>
            <a:schemeClr val="accent6">
              <a:alpha val="80000"/>
            </a:schemeClr>
          </a:solidFill>
        </p:spPr>
        <p:txBody>
          <a:bodyPr/>
          <a:lstStyle/>
          <a:p>
            <a:pPr algn="ctr"/>
            <a:r>
              <a:rPr lang="en-US" sz="4400" b="1"/>
              <a:t>What this looks like in Practice</a:t>
            </a:r>
          </a:p>
        </p:txBody>
      </p:sp>
      <p:sp>
        <p:nvSpPr>
          <p:cNvPr id="5" name="Text Placeholder 4">
            <a:extLst>
              <a:ext uri="{FF2B5EF4-FFF2-40B4-BE49-F238E27FC236}">
                <a16:creationId xmlns:a16="http://schemas.microsoft.com/office/drawing/2014/main" id="{4B91B84B-FC17-6EA0-4F88-1D8B33580A0F}"/>
              </a:ext>
            </a:extLst>
          </p:cNvPr>
          <p:cNvSpPr>
            <a:spLocks noGrp="1"/>
          </p:cNvSpPr>
          <p:nvPr>
            <p:ph type="body" sz="quarter" idx="12"/>
          </p:nvPr>
        </p:nvSpPr>
        <p:spPr>
          <a:xfrm>
            <a:off x="3505201" y="923782"/>
            <a:ext cx="3383315" cy="1341199"/>
          </a:xfrm>
          <a:solidFill>
            <a:schemeClr val="accent4">
              <a:alpha val="55000"/>
            </a:schemeClr>
          </a:solidFill>
        </p:spPr>
        <p:txBody>
          <a:bodyPr/>
          <a:lstStyle/>
          <a:p>
            <a:pPr marL="0" indent="0">
              <a:buNone/>
            </a:pPr>
            <a:r>
              <a:rPr lang="en-US" sz="3200" b="1">
                <a:solidFill>
                  <a:schemeClr val="bg1"/>
                </a:solidFill>
              </a:rPr>
              <a:t>Virtual Nursing &amp; Smart Rooms</a:t>
            </a:r>
          </a:p>
          <a:p>
            <a:endParaRPr lang="en-US" b="1"/>
          </a:p>
        </p:txBody>
      </p:sp>
      <p:sp>
        <p:nvSpPr>
          <p:cNvPr id="10" name="Text Placeholder 4">
            <a:extLst>
              <a:ext uri="{FF2B5EF4-FFF2-40B4-BE49-F238E27FC236}">
                <a16:creationId xmlns:a16="http://schemas.microsoft.com/office/drawing/2014/main" id="{141E9641-A326-3500-ABEF-628B354DD0A9}"/>
              </a:ext>
            </a:extLst>
          </p:cNvPr>
          <p:cNvSpPr txBox="1">
            <a:spLocks/>
          </p:cNvSpPr>
          <p:nvPr/>
        </p:nvSpPr>
        <p:spPr>
          <a:xfrm>
            <a:off x="8808684" y="1466960"/>
            <a:ext cx="3383316" cy="1341199"/>
          </a:xfrm>
          <a:prstGeom prst="rect">
            <a:avLst/>
          </a:prstGeom>
          <a:solidFill>
            <a:schemeClr val="accent4">
              <a:alpha val="55000"/>
            </a:schemeClr>
          </a:solidFill>
        </p:spPr>
        <p:txBody>
          <a:bodyPr vert="horz" lIns="91440" tIns="45720" rIns="91440" bIns="45720" rtlCol="0" anchor="t" anchorCtr="0">
            <a:noAutofit/>
          </a:bodyPr>
          <a:lstStyle>
            <a:lvl1pPr marL="228604"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1pPr>
            <a:lvl2pPr marL="685809"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2pPr>
            <a:lvl3pPr marL="1143015"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3pPr>
            <a:lvl4pPr marL="1600221"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4pPr>
            <a:lvl5pPr marL="2057427"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95000"/>
              </a:lnSpc>
              <a:spcBef>
                <a:spcPts val="2400"/>
              </a:spcBef>
              <a:spcAft>
                <a:spcPts val="0"/>
              </a:spcAft>
              <a:buClr>
                <a:srgbClr val="BE0000"/>
              </a:buClr>
              <a:buSzTx/>
              <a:buFont typeface="Arial" panose="020B0604020202020204" pitchFamily="34" charset="0"/>
              <a:buNone/>
              <a:tabLst/>
              <a:defRPr/>
            </a:pPr>
            <a:r>
              <a:rPr kumimoji="0" lang="en-US" sz="3200" b="1" i="0" u="none" strike="noStrike" kern="1200" cap="none" spc="0" normalizeH="0" baseline="0" noProof="0">
                <a:ln>
                  <a:noFill/>
                </a:ln>
                <a:solidFill>
                  <a:srgbClr val="FFFFFF"/>
                </a:solidFill>
                <a:effectLst/>
                <a:uLnTx/>
                <a:uFillTx/>
                <a:latin typeface="Century Gothic" panose="020F0302020204030204"/>
                <a:cs typeface="+mn-cs"/>
              </a:rPr>
              <a:t>Navigation &amp; Scheduling</a:t>
            </a:r>
          </a:p>
          <a:p>
            <a:pPr marL="228604" marR="0" lvl="0" indent="-228604" algn="l" defTabSz="914411" rtl="0" eaLnBrk="1" fontAlgn="auto" latinLnBrk="0" hangingPunct="1">
              <a:lnSpc>
                <a:spcPct val="95000"/>
              </a:lnSpc>
              <a:spcBef>
                <a:spcPts val="2400"/>
              </a:spcBef>
              <a:spcAft>
                <a:spcPts val="0"/>
              </a:spcAft>
              <a:buClr>
                <a:srgbClr val="BE0000"/>
              </a:buClr>
              <a:buSzTx/>
              <a:buFont typeface="Arial" panose="020B0604020202020204" pitchFamily="34" charset="0"/>
              <a:buChar char="•"/>
              <a:tabLst/>
              <a:defRPr/>
            </a:pPr>
            <a:endParaRPr kumimoji="0" lang="en-US" sz="1801" b="1" i="0" u="none" strike="noStrike" kern="1200" cap="none" spc="0" normalizeH="0" baseline="0" noProof="0">
              <a:ln>
                <a:noFill/>
              </a:ln>
              <a:solidFill>
                <a:srgbClr val="414042"/>
              </a:solidFill>
              <a:effectLst/>
              <a:uLnTx/>
              <a:uFillTx/>
              <a:latin typeface="Century Gothic" panose="020F0302020204030204"/>
              <a:cs typeface="+mn-cs"/>
            </a:endParaRPr>
          </a:p>
        </p:txBody>
      </p:sp>
      <p:sp>
        <p:nvSpPr>
          <p:cNvPr id="11" name="Text Placeholder 4">
            <a:extLst>
              <a:ext uri="{FF2B5EF4-FFF2-40B4-BE49-F238E27FC236}">
                <a16:creationId xmlns:a16="http://schemas.microsoft.com/office/drawing/2014/main" id="{475E5DD8-6B9A-5468-6C70-40B28AB65290}"/>
              </a:ext>
            </a:extLst>
          </p:cNvPr>
          <p:cNvSpPr txBox="1">
            <a:spLocks/>
          </p:cNvSpPr>
          <p:nvPr/>
        </p:nvSpPr>
        <p:spPr>
          <a:xfrm>
            <a:off x="6664037" y="3922181"/>
            <a:ext cx="3383316" cy="1341199"/>
          </a:xfrm>
          <a:prstGeom prst="rect">
            <a:avLst/>
          </a:prstGeom>
          <a:solidFill>
            <a:schemeClr val="accent4">
              <a:alpha val="55000"/>
            </a:schemeClr>
          </a:solidFill>
        </p:spPr>
        <p:txBody>
          <a:bodyPr vert="horz" lIns="91440" tIns="45720" rIns="91440" bIns="45720" rtlCol="0" anchor="t" anchorCtr="0">
            <a:noAutofit/>
          </a:bodyPr>
          <a:lstStyle>
            <a:lvl1pPr marL="228604"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1pPr>
            <a:lvl2pPr marL="685809"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2pPr>
            <a:lvl3pPr marL="1143015"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3pPr>
            <a:lvl4pPr marL="1600221"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4pPr>
            <a:lvl5pPr marL="2057427"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95000"/>
              </a:lnSpc>
              <a:spcBef>
                <a:spcPts val="2400"/>
              </a:spcBef>
              <a:spcAft>
                <a:spcPts val="0"/>
              </a:spcAft>
              <a:buClr>
                <a:srgbClr val="BE0000"/>
              </a:buClr>
              <a:buSzTx/>
              <a:buFont typeface="Arial" panose="020B0604020202020204" pitchFamily="34" charset="0"/>
              <a:buNone/>
              <a:tabLst/>
              <a:defRPr/>
            </a:pPr>
            <a:r>
              <a:rPr kumimoji="0" lang="en-US" sz="3200" b="1" i="0" u="none" strike="noStrike" kern="1200" cap="none" spc="0" normalizeH="0" baseline="0" noProof="0">
                <a:ln>
                  <a:noFill/>
                </a:ln>
                <a:solidFill>
                  <a:srgbClr val="FFFFFF"/>
                </a:solidFill>
                <a:effectLst/>
                <a:uLnTx/>
                <a:uFillTx/>
                <a:latin typeface="Century Gothic" panose="020F0302020204030204"/>
                <a:cs typeface="+mn-cs"/>
              </a:rPr>
              <a:t>Ambient Documentation</a:t>
            </a:r>
          </a:p>
          <a:p>
            <a:pPr marL="228604" marR="0" lvl="0" indent="-228604" algn="l" defTabSz="914411" rtl="0" eaLnBrk="1" fontAlgn="auto" latinLnBrk="0" hangingPunct="1">
              <a:lnSpc>
                <a:spcPct val="95000"/>
              </a:lnSpc>
              <a:spcBef>
                <a:spcPts val="2400"/>
              </a:spcBef>
              <a:spcAft>
                <a:spcPts val="0"/>
              </a:spcAft>
              <a:buClr>
                <a:srgbClr val="BE0000"/>
              </a:buClr>
              <a:buSzTx/>
              <a:buFont typeface="Arial" panose="020B0604020202020204" pitchFamily="34" charset="0"/>
              <a:buChar char="•"/>
              <a:tabLst/>
              <a:defRPr/>
            </a:pPr>
            <a:endParaRPr kumimoji="0" lang="en-US" sz="1801" b="1" i="0" u="none" strike="noStrike" kern="1200" cap="none" spc="0" normalizeH="0" baseline="0" noProof="0">
              <a:ln>
                <a:noFill/>
              </a:ln>
              <a:solidFill>
                <a:srgbClr val="414042"/>
              </a:solidFill>
              <a:effectLst/>
              <a:uLnTx/>
              <a:uFillTx/>
              <a:latin typeface="Century Gothic" panose="020F0302020204030204"/>
              <a:cs typeface="+mn-cs"/>
            </a:endParaRPr>
          </a:p>
        </p:txBody>
      </p:sp>
      <p:sp>
        <p:nvSpPr>
          <p:cNvPr id="12" name="Text Placeholder 4">
            <a:extLst>
              <a:ext uri="{FF2B5EF4-FFF2-40B4-BE49-F238E27FC236}">
                <a16:creationId xmlns:a16="http://schemas.microsoft.com/office/drawing/2014/main" id="{429C1508-B6E5-BC41-AAB7-DABF7E52997A}"/>
              </a:ext>
            </a:extLst>
          </p:cNvPr>
          <p:cNvSpPr txBox="1">
            <a:spLocks/>
          </p:cNvSpPr>
          <p:nvPr/>
        </p:nvSpPr>
        <p:spPr>
          <a:xfrm>
            <a:off x="121885" y="3162751"/>
            <a:ext cx="3383316" cy="1341199"/>
          </a:xfrm>
          <a:prstGeom prst="rect">
            <a:avLst/>
          </a:prstGeom>
          <a:solidFill>
            <a:schemeClr val="accent4">
              <a:alpha val="55000"/>
            </a:schemeClr>
          </a:solidFill>
        </p:spPr>
        <p:txBody>
          <a:bodyPr vert="horz" lIns="91440" tIns="45720" rIns="91440" bIns="45720" rtlCol="0" anchor="t" anchorCtr="0">
            <a:noAutofit/>
          </a:bodyPr>
          <a:lstStyle>
            <a:lvl1pPr marL="228604"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1pPr>
            <a:lvl2pPr marL="685809"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2pPr>
            <a:lvl3pPr marL="1143015"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3pPr>
            <a:lvl4pPr marL="1600221"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4pPr>
            <a:lvl5pPr marL="2057427" indent="-228604" algn="l" defTabSz="914411" rtl="0" eaLnBrk="1" latinLnBrk="0" hangingPunct="1">
              <a:lnSpc>
                <a:spcPct val="95000"/>
              </a:lnSpc>
              <a:spcBef>
                <a:spcPts val="2400"/>
              </a:spcBef>
              <a:buClr>
                <a:schemeClr val="accent1"/>
              </a:buClr>
              <a:buFont typeface="Arial" panose="020B0604020202020204" pitchFamily="34" charset="0"/>
              <a:buChar char="•"/>
              <a:defRPr lang="en-GB" sz="1801" b="0" kern="1200" spc="0">
                <a:solidFill>
                  <a:schemeClr val="tx1"/>
                </a:solidFill>
                <a:latin typeface="+mn-lt"/>
                <a:ea typeface="Gibson SemiBold" pitchFamily="50" charset="0"/>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95000"/>
              </a:lnSpc>
              <a:spcBef>
                <a:spcPts val="2400"/>
              </a:spcBef>
              <a:spcAft>
                <a:spcPts val="0"/>
              </a:spcAft>
              <a:buClr>
                <a:srgbClr val="BE0000"/>
              </a:buClr>
              <a:buSzTx/>
              <a:buFont typeface="Arial" panose="020B0604020202020204" pitchFamily="34" charset="0"/>
              <a:buNone/>
              <a:tabLst/>
              <a:defRPr/>
            </a:pPr>
            <a:r>
              <a:rPr kumimoji="0" lang="en-US" sz="3200" b="1" i="0" u="none" strike="noStrike" kern="1200" cap="none" spc="0" normalizeH="0" baseline="0" noProof="0">
                <a:ln>
                  <a:noFill/>
                </a:ln>
                <a:solidFill>
                  <a:srgbClr val="FFFFFF"/>
                </a:solidFill>
                <a:effectLst/>
                <a:uLnTx/>
                <a:uFillTx/>
                <a:latin typeface="Century Gothic" panose="020F0302020204030204"/>
                <a:cs typeface="+mn-cs"/>
              </a:rPr>
              <a:t>Remote Patient Monitoring</a:t>
            </a:r>
          </a:p>
          <a:p>
            <a:pPr marL="228604" marR="0" lvl="0" indent="-228604" algn="l" defTabSz="914411" rtl="0" eaLnBrk="1" fontAlgn="auto" latinLnBrk="0" hangingPunct="1">
              <a:lnSpc>
                <a:spcPct val="95000"/>
              </a:lnSpc>
              <a:spcBef>
                <a:spcPts val="2400"/>
              </a:spcBef>
              <a:spcAft>
                <a:spcPts val="0"/>
              </a:spcAft>
              <a:buClr>
                <a:srgbClr val="BE0000"/>
              </a:buClr>
              <a:buSzTx/>
              <a:buFont typeface="Arial" panose="020B0604020202020204" pitchFamily="34" charset="0"/>
              <a:buChar char="•"/>
              <a:tabLst/>
              <a:defRPr/>
            </a:pPr>
            <a:endParaRPr kumimoji="0" lang="en-US" sz="1801" b="1" i="0" u="none" strike="noStrike" kern="1200" cap="none" spc="0" normalizeH="0" baseline="0" noProof="0">
              <a:ln>
                <a:noFill/>
              </a:ln>
              <a:solidFill>
                <a:srgbClr val="414042"/>
              </a:solidFill>
              <a:effectLst/>
              <a:uLnTx/>
              <a:uFillTx/>
              <a:latin typeface="Century Gothic" panose="020F0302020204030204"/>
              <a:cs typeface="+mn-cs"/>
            </a:endParaRPr>
          </a:p>
        </p:txBody>
      </p:sp>
    </p:spTree>
    <p:extLst>
      <p:ext uri="{BB962C8B-B14F-4D97-AF65-F5344CB8AC3E}">
        <p14:creationId xmlns:p14="http://schemas.microsoft.com/office/powerpoint/2010/main" val="17706763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5A956-759B-061A-0C9D-202AC7243665}"/>
              </a:ext>
            </a:extLst>
          </p:cNvPr>
          <p:cNvSpPr>
            <a:spLocks noGrp="1"/>
          </p:cNvSpPr>
          <p:nvPr>
            <p:ph type="title"/>
          </p:nvPr>
        </p:nvSpPr>
        <p:spPr/>
        <p:txBody>
          <a:bodyPr/>
          <a:lstStyle/>
          <a:p>
            <a:r>
              <a:rPr lang="en-US" b="1" u="sng">
                <a:latin typeface="+mn-lt"/>
              </a:rPr>
              <a:t>Innovation intake workflow</a:t>
            </a:r>
          </a:p>
        </p:txBody>
      </p:sp>
      <p:sp>
        <p:nvSpPr>
          <p:cNvPr id="4" name="Text Placeholder 3">
            <a:extLst>
              <a:ext uri="{FF2B5EF4-FFF2-40B4-BE49-F238E27FC236}">
                <a16:creationId xmlns:a16="http://schemas.microsoft.com/office/drawing/2014/main" id="{EC6989F4-5653-4D36-0A1D-6A9D0008A225}"/>
              </a:ext>
            </a:extLst>
          </p:cNvPr>
          <p:cNvSpPr>
            <a:spLocks noGrp="1"/>
          </p:cNvSpPr>
          <p:nvPr>
            <p:ph type="body" sz="quarter" idx="13"/>
          </p:nvPr>
        </p:nvSpPr>
        <p:spPr>
          <a:xfrm>
            <a:off x="367303" y="1150008"/>
            <a:ext cx="10956970" cy="360000"/>
          </a:xfrm>
        </p:spPr>
        <p:txBody>
          <a:bodyPr/>
          <a:lstStyle/>
          <a:p>
            <a:r>
              <a:rPr lang="en-US"/>
              <a:t>Ideation pipeline</a:t>
            </a:r>
          </a:p>
        </p:txBody>
      </p:sp>
      <p:sp>
        <p:nvSpPr>
          <p:cNvPr id="7" name="Shape 3">
            <a:extLst>
              <a:ext uri="{FF2B5EF4-FFF2-40B4-BE49-F238E27FC236}">
                <a16:creationId xmlns:a16="http://schemas.microsoft.com/office/drawing/2014/main" id="{70B27545-8F0F-8BD8-18A8-93113F4CBDB2}"/>
              </a:ext>
            </a:extLst>
          </p:cNvPr>
          <p:cNvSpPr/>
          <p:nvPr/>
        </p:nvSpPr>
        <p:spPr>
          <a:xfrm>
            <a:off x="1216058" y="1685436"/>
            <a:ext cx="1691640" cy="914400"/>
          </a:xfrm>
          <a:prstGeom prst="roundRect">
            <a:avLst/>
          </a:prstGeom>
          <a:solidFill>
            <a:srgbClr val="2F5F66"/>
          </a:solidFill>
          <a:ln w="12700">
            <a:solidFill>
              <a:srgbClr val="2F5F6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8" name="Text 4">
            <a:extLst>
              <a:ext uri="{FF2B5EF4-FFF2-40B4-BE49-F238E27FC236}">
                <a16:creationId xmlns:a16="http://schemas.microsoft.com/office/drawing/2014/main" id="{B8D74393-D64B-FCC4-A1F5-57F2AE1F2AA7}"/>
              </a:ext>
            </a:extLst>
          </p:cNvPr>
          <p:cNvSpPr/>
          <p:nvPr/>
        </p:nvSpPr>
        <p:spPr>
          <a:xfrm>
            <a:off x="1216058" y="1850028"/>
            <a:ext cx="1691640" cy="32004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entury Gothic" panose="020F0302020204030204"/>
                <a:ea typeface="Aptos Display" pitchFamily="34" charset="-122"/>
                <a:cs typeface="Aptos Display" pitchFamily="34" charset="-120"/>
              </a:rPr>
              <a:t>INTAKE</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9" name="Text 5">
            <a:extLst>
              <a:ext uri="{FF2B5EF4-FFF2-40B4-BE49-F238E27FC236}">
                <a16:creationId xmlns:a16="http://schemas.microsoft.com/office/drawing/2014/main" id="{F4F3D1CE-AE48-5913-1A86-0E95B957B950}"/>
              </a:ext>
            </a:extLst>
          </p:cNvPr>
          <p:cNvSpPr/>
          <p:nvPr/>
        </p:nvSpPr>
        <p:spPr>
          <a:xfrm>
            <a:off x="1325786" y="2188356"/>
            <a:ext cx="1472184" cy="32004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Aptos" pitchFamily="34" charset="-122"/>
                <a:cs typeface="Aptos" pitchFamily="34" charset="-120"/>
              </a:rPr>
              <a:t>Problem + sponsor</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Aptos" pitchFamily="34" charset="-122"/>
                <a:cs typeface="Aptos" pitchFamily="34" charset="-120"/>
              </a:rPr>
              <a:t>Success metric</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0" name="Shape 6">
            <a:extLst>
              <a:ext uri="{FF2B5EF4-FFF2-40B4-BE49-F238E27FC236}">
                <a16:creationId xmlns:a16="http://schemas.microsoft.com/office/drawing/2014/main" id="{C3C4815D-BD19-E9BE-2B3E-7A236F8FDA27}"/>
              </a:ext>
            </a:extLst>
          </p:cNvPr>
          <p:cNvSpPr/>
          <p:nvPr/>
        </p:nvSpPr>
        <p:spPr>
          <a:xfrm>
            <a:off x="2925986" y="2014620"/>
            <a:ext cx="192024" cy="256032"/>
          </a:xfrm>
          <a:prstGeom prst="rightArrow">
            <a:avLst/>
          </a:prstGeom>
          <a:solidFill>
            <a:srgbClr val="9CA3AF"/>
          </a:solidFill>
          <a:ln w="12700">
            <a:solidFill>
              <a:srgbClr val="9CA3A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1" name="Shape 7">
            <a:extLst>
              <a:ext uri="{FF2B5EF4-FFF2-40B4-BE49-F238E27FC236}">
                <a16:creationId xmlns:a16="http://schemas.microsoft.com/office/drawing/2014/main" id="{760939C6-6553-A134-80A8-44AD3198E197}"/>
              </a:ext>
            </a:extLst>
          </p:cNvPr>
          <p:cNvSpPr/>
          <p:nvPr/>
        </p:nvSpPr>
        <p:spPr>
          <a:xfrm>
            <a:off x="3136298" y="1685436"/>
            <a:ext cx="1691640" cy="914400"/>
          </a:xfrm>
          <a:prstGeom prst="roundRect">
            <a:avLst/>
          </a:prstGeom>
          <a:solidFill>
            <a:srgbClr val="4F868E"/>
          </a:solidFill>
          <a:ln w="12700">
            <a:solidFill>
              <a:srgbClr val="4F868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2" name="Text 8">
            <a:extLst>
              <a:ext uri="{FF2B5EF4-FFF2-40B4-BE49-F238E27FC236}">
                <a16:creationId xmlns:a16="http://schemas.microsoft.com/office/drawing/2014/main" id="{E6457680-DD65-EC4E-217D-D92F860FC454}"/>
              </a:ext>
            </a:extLst>
          </p:cNvPr>
          <p:cNvSpPr/>
          <p:nvPr/>
        </p:nvSpPr>
        <p:spPr>
          <a:xfrm>
            <a:off x="3136298" y="1850028"/>
            <a:ext cx="1691640" cy="32004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entury Gothic" panose="020F0302020204030204"/>
                <a:ea typeface="Aptos Display" pitchFamily="34" charset="-122"/>
                <a:cs typeface="Aptos Display" pitchFamily="34" charset="-120"/>
              </a:rPr>
              <a:t>TRIAGE</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3" name="Text 9">
            <a:extLst>
              <a:ext uri="{FF2B5EF4-FFF2-40B4-BE49-F238E27FC236}">
                <a16:creationId xmlns:a16="http://schemas.microsoft.com/office/drawing/2014/main" id="{2AAE438E-0A7C-765A-5927-A40241D724DA}"/>
              </a:ext>
            </a:extLst>
          </p:cNvPr>
          <p:cNvSpPr/>
          <p:nvPr/>
        </p:nvSpPr>
        <p:spPr>
          <a:xfrm>
            <a:off x="3246026" y="2188356"/>
            <a:ext cx="1472184" cy="32004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Aptos" pitchFamily="34" charset="-122"/>
                <a:cs typeface="Aptos" pitchFamily="34" charset="-120"/>
              </a:rPr>
              <a:t>Risk class</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Aptos" pitchFamily="34" charset="-122"/>
                <a:cs typeface="Aptos" pitchFamily="34" charset="-120"/>
              </a:rPr>
              <a:t>Build / buy</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4" name="Shape 10">
            <a:extLst>
              <a:ext uri="{FF2B5EF4-FFF2-40B4-BE49-F238E27FC236}">
                <a16:creationId xmlns:a16="http://schemas.microsoft.com/office/drawing/2014/main" id="{56E44518-4529-6B47-A22D-3B18BED769DE}"/>
              </a:ext>
            </a:extLst>
          </p:cNvPr>
          <p:cNvSpPr/>
          <p:nvPr/>
        </p:nvSpPr>
        <p:spPr>
          <a:xfrm>
            <a:off x="4846226" y="2014620"/>
            <a:ext cx="192024" cy="256032"/>
          </a:xfrm>
          <a:prstGeom prst="rightArrow">
            <a:avLst/>
          </a:prstGeom>
          <a:solidFill>
            <a:srgbClr val="9CA3AF"/>
          </a:solidFill>
          <a:ln w="12700">
            <a:solidFill>
              <a:srgbClr val="9CA3A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5" name="Shape 11">
            <a:extLst>
              <a:ext uri="{FF2B5EF4-FFF2-40B4-BE49-F238E27FC236}">
                <a16:creationId xmlns:a16="http://schemas.microsoft.com/office/drawing/2014/main" id="{B8E1F2C2-9E5A-12FF-361D-3DFFEFDBE676}"/>
              </a:ext>
            </a:extLst>
          </p:cNvPr>
          <p:cNvSpPr/>
          <p:nvPr/>
        </p:nvSpPr>
        <p:spPr>
          <a:xfrm>
            <a:off x="5056538" y="1685436"/>
            <a:ext cx="1691640" cy="914400"/>
          </a:xfrm>
          <a:prstGeom prst="roundRect">
            <a:avLst/>
          </a:prstGeom>
          <a:solidFill>
            <a:srgbClr val="2F5F66"/>
          </a:solidFill>
          <a:ln w="12700">
            <a:solidFill>
              <a:srgbClr val="2F5F6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6" name="Text 12">
            <a:extLst>
              <a:ext uri="{FF2B5EF4-FFF2-40B4-BE49-F238E27FC236}">
                <a16:creationId xmlns:a16="http://schemas.microsoft.com/office/drawing/2014/main" id="{C688AB66-0783-8478-2655-94DFB42070DA}"/>
              </a:ext>
            </a:extLst>
          </p:cNvPr>
          <p:cNvSpPr/>
          <p:nvPr/>
        </p:nvSpPr>
        <p:spPr>
          <a:xfrm>
            <a:off x="5056538" y="1850028"/>
            <a:ext cx="1691640" cy="32004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entury Gothic" panose="020F0302020204030204"/>
                <a:ea typeface="Aptos Display" pitchFamily="34" charset="-122"/>
                <a:cs typeface="Aptos Display" pitchFamily="34" charset="-120"/>
              </a:rPr>
              <a:t>PROOF</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7" name="Text 13">
            <a:extLst>
              <a:ext uri="{FF2B5EF4-FFF2-40B4-BE49-F238E27FC236}">
                <a16:creationId xmlns:a16="http://schemas.microsoft.com/office/drawing/2014/main" id="{678E200D-C3E6-694A-6E7C-932F46E95332}"/>
              </a:ext>
            </a:extLst>
          </p:cNvPr>
          <p:cNvSpPr/>
          <p:nvPr/>
        </p:nvSpPr>
        <p:spPr>
          <a:xfrm>
            <a:off x="5166266" y="2188356"/>
            <a:ext cx="1472184" cy="32004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Aptos" pitchFamily="34" charset="-122"/>
                <a:cs typeface="Aptos" pitchFamily="34" charset="-120"/>
              </a:rPr>
              <a:t>Rapid prototype</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Aptos" pitchFamily="34" charset="-122"/>
                <a:cs typeface="Aptos" pitchFamily="34" charset="-120"/>
              </a:rPr>
              <a:t>Data + workflow fit</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8" name="Shape 14">
            <a:extLst>
              <a:ext uri="{FF2B5EF4-FFF2-40B4-BE49-F238E27FC236}">
                <a16:creationId xmlns:a16="http://schemas.microsoft.com/office/drawing/2014/main" id="{9EA946D7-2EC6-6371-C6B8-5D62A41D272F}"/>
              </a:ext>
            </a:extLst>
          </p:cNvPr>
          <p:cNvSpPr/>
          <p:nvPr/>
        </p:nvSpPr>
        <p:spPr>
          <a:xfrm>
            <a:off x="6766466" y="2014620"/>
            <a:ext cx="192024" cy="256032"/>
          </a:xfrm>
          <a:prstGeom prst="rightArrow">
            <a:avLst/>
          </a:prstGeom>
          <a:solidFill>
            <a:srgbClr val="9CA3AF"/>
          </a:solidFill>
          <a:ln w="12700">
            <a:solidFill>
              <a:srgbClr val="9CA3A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9" name="Shape 15">
            <a:extLst>
              <a:ext uri="{FF2B5EF4-FFF2-40B4-BE49-F238E27FC236}">
                <a16:creationId xmlns:a16="http://schemas.microsoft.com/office/drawing/2014/main" id="{95CC28C6-9647-C2FC-2958-CE048D59CD32}"/>
              </a:ext>
            </a:extLst>
          </p:cNvPr>
          <p:cNvSpPr/>
          <p:nvPr/>
        </p:nvSpPr>
        <p:spPr>
          <a:xfrm>
            <a:off x="6976778" y="1685436"/>
            <a:ext cx="1691640" cy="914400"/>
          </a:xfrm>
          <a:prstGeom prst="roundRect">
            <a:avLst/>
          </a:prstGeom>
          <a:solidFill>
            <a:srgbClr val="4F868E"/>
          </a:solidFill>
          <a:ln w="12700">
            <a:solidFill>
              <a:srgbClr val="4F868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20" name="Text 16">
            <a:extLst>
              <a:ext uri="{FF2B5EF4-FFF2-40B4-BE49-F238E27FC236}">
                <a16:creationId xmlns:a16="http://schemas.microsoft.com/office/drawing/2014/main" id="{B2AF533E-ACC0-4FFD-3D52-5474F4EC096D}"/>
              </a:ext>
            </a:extLst>
          </p:cNvPr>
          <p:cNvSpPr/>
          <p:nvPr/>
        </p:nvSpPr>
        <p:spPr>
          <a:xfrm>
            <a:off x="6976778" y="1850028"/>
            <a:ext cx="1691640" cy="32004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entury Gothic" panose="020F0302020204030204"/>
                <a:ea typeface="Aptos Display" pitchFamily="34" charset="-122"/>
                <a:cs typeface="Aptos Display" pitchFamily="34" charset="-120"/>
              </a:rPr>
              <a:t>VALIDATE</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21" name="Text 17">
            <a:extLst>
              <a:ext uri="{FF2B5EF4-FFF2-40B4-BE49-F238E27FC236}">
                <a16:creationId xmlns:a16="http://schemas.microsoft.com/office/drawing/2014/main" id="{84DD0AC1-D5DA-6ED8-B664-2F91EF5D3CF7}"/>
              </a:ext>
            </a:extLst>
          </p:cNvPr>
          <p:cNvSpPr/>
          <p:nvPr/>
        </p:nvSpPr>
        <p:spPr>
          <a:xfrm>
            <a:off x="7086506" y="2188356"/>
            <a:ext cx="1472184" cy="32004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Aptos" pitchFamily="34" charset="-122"/>
                <a:cs typeface="Aptos" pitchFamily="34" charset="-120"/>
              </a:rPr>
              <a:t>Pre-production eval</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Aptos" pitchFamily="34" charset="-122"/>
                <a:cs typeface="Aptos" pitchFamily="34" charset="-120"/>
              </a:rPr>
              <a:t>Bias + safety checks</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22" name="Shape 18">
            <a:extLst>
              <a:ext uri="{FF2B5EF4-FFF2-40B4-BE49-F238E27FC236}">
                <a16:creationId xmlns:a16="http://schemas.microsoft.com/office/drawing/2014/main" id="{B2F8B608-6F6D-A7BB-7441-855BA899C50A}"/>
              </a:ext>
            </a:extLst>
          </p:cNvPr>
          <p:cNvSpPr/>
          <p:nvPr/>
        </p:nvSpPr>
        <p:spPr>
          <a:xfrm>
            <a:off x="8686706" y="2014620"/>
            <a:ext cx="192024" cy="256032"/>
          </a:xfrm>
          <a:prstGeom prst="rightArrow">
            <a:avLst/>
          </a:prstGeom>
          <a:solidFill>
            <a:srgbClr val="9CA3AF"/>
          </a:solidFill>
          <a:ln w="12700">
            <a:solidFill>
              <a:srgbClr val="9CA3A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23" name="Shape 19">
            <a:extLst>
              <a:ext uri="{FF2B5EF4-FFF2-40B4-BE49-F238E27FC236}">
                <a16:creationId xmlns:a16="http://schemas.microsoft.com/office/drawing/2014/main" id="{E6AD72B7-BBEA-BC92-957C-417B1B00A0CF}"/>
              </a:ext>
            </a:extLst>
          </p:cNvPr>
          <p:cNvSpPr/>
          <p:nvPr/>
        </p:nvSpPr>
        <p:spPr>
          <a:xfrm>
            <a:off x="8897018" y="1685436"/>
            <a:ext cx="1691640" cy="914400"/>
          </a:xfrm>
          <a:prstGeom prst="roundRect">
            <a:avLst/>
          </a:prstGeom>
          <a:solidFill>
            <a:srgbClr val="2F5F66"/>
          </a:solidFill>
          <a:ln w="12700">
            <a:solidFill>
              <a:srgbClr val="2F5F6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24" name="Text 20">
            <a:extLst>
              <a:ext uri="{FF2B5EF4-FFF2-40B4-BE49-F238E27FC236}">
                <a16:creationId xmlns:a16="http://schemas.microsoft.com/office/drawing/2014/main" id="{8A5320EA-A1D8-859D-AC6F-76A6CB947E4B}"/>
              </a:ext>
            </a:extLst>
          </p:cNvPr>
          <p:cNvSpPr/>
          <p:nvPr/>
        </p:nvSpPr>
        <p:spPr>
          <a:xfrm>
            <a:off x="8897018" y="1850028"/>
            <a:ext cx="1691640" cy="32004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entury Gothic" panose="020F0302020204030204"/>
                <a:ea typeface="Aptos Display" pitchFamily="34" charset="-122"/>
                <a:cs typeface="Aptos Display" pitchFamily="34" charset="-120"/>
              </a:rPr>
              <a:t>IMPLEMENT</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25" name="Text 21">
            <a:extLst>
              <a:ext uri="{FF2B5EF4-FFF2-40B4-BE49-F238E27FC236}">
                <a16:creationId xmlns:a16="http://schemas.microsoft.com/office/drawing/2014/main" id="{AA909E6D-939E-860C-566E-E0A00B2D68FC}"/>
              </a:ext>
            </a:extLst>
          </p:cNvPr>
          <p:cNvSpPr/>
          <p:nvPr/>
        </p:nvSpPr>
        <p:spPr>
          <a:xfrm>
            <a:off x="9006746" y="2188356"/>
            <a:ext cx="1472184" cy="32004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Aptos" pitchFamily="34" charset="-122"/>
                <a:cs typeface="Aptos" pitchFamily="34" charset="-120"/>
              </a:rPr>
              <a:t>Production Integration + training</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DD93C4D6-78C4-C4BD-8BAD-5DBD8CFFA0E7}"/>
              </a:ext>
            </a:extLst>
          </p:cNvPr>
          <p:cNvSpPr txBox="1"/>
          <p:nvPr/>
        </p:nvSpPr>
        <p:spPr>
          <a:xfrm>
            <a:off x="1216058" y="3362773"/>
            <a:ext cx="1791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84" name="Shape 3">
            <a:extLst>
              <a:ext uri="{FF2B5EF4-FFF2-40B4-BE49-F238E27FC236}">
                <a16:creationId xmlns:a16="http://schemas.microsoft.com/office/drawing/2014/main" id="{A76A6896-FA7C-63B1-EFC2-D8C3A27CB76A}"/>
              </a:ext>
            </a:extLst>
          </p:cNvPr>
          <p:cNvSpPr/>
          <p:nvPr/>
        </p:nvSpPr>
        <p:spPr>
          <a:xfrm>
            <a:off x="822960" y="3073138"/>
            <a:ext cx="3502152" cy="2916182"/>
          </a:xfrm>
          <a:prstGeom prst="roundRect">
            <a:avLst>
              <a:gd name="adj" fmla="val 5208"/>
            </a:avLst>
          </a:prstGeom>
          <a:solidFill>
            <a:srgbClr val="FFFFFF"/>
          </a:solidFill>
          <a:ln w="12700">
            <a:solidFill>
              <a:srgbClr val="FFFFFF"/>
            </a:solidFill>
            <a:prstDash val="solid"/>
          </a:ln>
          <a:effectLst>
            <a:outerShdw blurRad="38100" dist="19050" dir="2700000" algn="bl" rotWithShape="0">
              <a:srgbClr val="000000">
                <a:alpha val="1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85" name="Shape 4">
            <a:extLst>
              <a:ext uri="{FF2B5EF4-FFF2-40B4-BE49-F238E27FC236}">
                <a16:creationId xmlns:a16="http://schemas.microsoft.com/office/drawing/2014/main" id="{73E66BAD-4301-C2EA-D478-F7578B6FD099}"/>
              </a:ext>
            </a:extLst>
          </p:cNvPr>
          <p:cNvSpPr/>
          <p:nvPr/>
        </p:nvSpPr>
        <p:spPr>
          <a:xfrm>
            <a:off x="822960" y="3073138"/>
            <a:ext cx="106394" cy="2916182"/>
          </a:xfrm>
          <a:prstGeom prst="rect">
            <a:avLst/>
          </a:prstGeom>
          <a:solidFill>
            <a:srgbClr val="CDE7EA"/>
          </a:solidFill>
          <a:ln w="12700">
            <a:solidFill>
              <a:srgbClr val="CDE7EA"/>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86" name="Text 5">
            <a:extLst>
              <a:ext uri="{FF2B5EF4-FFF2-40B4-BE49-F238E27FC236}">
                <a16:creationId xmlns:a16="http://schemas.microsoft.com/office/drawing/2014/main" id="{B7A8DD20-4CE1-5228-E7DC-67671DD07E28}"/>
              </a:ext>
            </a:extLst>
          </p:cNvPr>
          <p:cNvSpPr/>
          <p:nvPr/>
        </p:nvSpPr>
        <p:spPr>
          <a:xfrm>
            <a:off x="1000284" y="2849247"/>
            <a:ext cx="3147504" cy="227235"/>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B7280"/>
                </a:solidFill>
                <a:effectLst/>
                <a:uLnTx/>
                <a:uFillTx/>
                <a:latin typeface="Century Gothic" panose="020F0302020204030204"/>
                <a:ea typeface="Aptos" pitchFamily="34" charset="-122"/>
                <a:cs typeface="Aptos" pitchFamily="34" charset="-120"/>
              </a:rPr>
              <a:t>SPEED TO SCALE</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87" name="Text 6">
            <a:extLst>
              <a:ext uri="{FF2B5EF4-FFF2-40B4-BE49-F238E27FC236}">
                <a16:creationId xmlns:a16="http://schemas.microsoft.com/office/drawing/2014/main" id="{D41FB12B-4B86-A567-DE2D-5E5D65DBB65C}"/>
              </a:ext>
            </a:extLst>
          </p:cNvPr>
          <p:cNvSpPr/>
          <p:nvPr/>
        </p:nvSpPr>
        <p:spPr>
          <a:xfrm>
            <a:off x="1051560" y="3270818"/>
            <a:ext cx="3147504" cy="416597"/>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11827"/>
                </a:solidFill>
                <a:effectLst/>
                <a:uLnTx/>
                <a:uFillTx/>
                <a:latin typeface="Century Gothic" panose="020F0302020204030204"/>
                <a:ea typeface="Aptos Display" pitchFamily="34" charset="-122"/>
                <a:cs typeface="Aptos Display" pitchFamily="34" charset="-120"/>
              </a:rPr>
              <a:t>Rapid-cycle proofing</a:t>
            </a:r>
            <a:endParaRPr kumimoji="0" lang="en-US" sz="24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88" name="Text 7">
            <a:extLst>
              <a:ext uri="{FF2B5EF4-FFF2-40B4-BE49-F238E27FC236}">
                <a16:creationId xmlns:a16="http://schemas.microsoft.com/office/drawing/2014/main" id="{45307268-4EF3-5554-95D1-EC2C14DB1D82}"/>
              </a:ext>
            </a:extLst>
          </p:cNvPr>
          <p:cNvSpPr/>
          <p:nvPr/>
        </p:nvSpPr>
        <p:spPr>
          <a:xfrm>
            <a:off x="1143000" y="3852764"/>
            <a:ext cx="3014511" cy="2045115"/>
          </a:xfrm>
          <a:prstGeom prst="rect">
            <a:avLst/>
          </a:prstGeom>
          <a:noFill/>
          <a:ln/>
        </p:spPr>
        <p:txBody>
          <a:bodyPr wrap="square" rtlCol="0" anchor="ctr"/>
          <a:lstStyle/>
          <a:p>
            <a:pPr marL="228600" marR="0" lvl="0" indent="-228600" algn="l" defTabSz="914400" rtl="0" eaLnBrk="1" fontAlgn="auto" latinLnBrk="0" hangingPunct="1">
              <a:lnSpc>
                <a:spcPct val="110000"/>
              </a:lnSpc>
              <a:spcBef>
                <a:spcPts val="0"/>
              </a:spcBef>
              <a:spcAft>
                <a:spcPts val="0"/>
              </a:spcAft>
              <a:buClrTx/>
              <a:buSzPct val="100000"/>
              <a:buFontTx/>
              <a:buChar char="•"/>
              <a:tabLst/>
              <a:defRPr/>
            </a:pPr>
            <a:r>
              <a:rPr kumimoji="0" lang="en-US" sz="1600" b="0" i="0" u="none" strike="noStrike" kern="1200" cap="none" spc="0" normalizeH="0" baseline="0" noProof="0">
                <a:ln>
                  <a:noFill/>
                </a:ln>
                <a:solidFill>
                  <a:srgbClr val="111827"/>
                </a:solidFill>
                <a:effectLst/>
                <a:uLnTx/>
                <a:uFillTx/>
                <a:latin typeface="Century Gothic" panose="020F0302020204030204"/>
                <a:ea typeface="Aptos" pitchFamily="34" charset="-122"/>
                <a:cs typeface="Aptos" pitchFamily="34" charset="-120"/>
              </a:rPr>
              <a:t>Simplified intake and triage</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10000"/>
              </a:lnSpc>
              <a:spcBef>
                <a:spcPts val="0"/>
              </a:spcBef>
              <a:spcAft>
                <a:spcPts val="0"/>
              </a:spcAft>
              <a:buClrTx/>
              <a:buSzPct val="100000"/>
              <a:buFontTx/>
              <a:buChar char="•"/>
              <a:tabLst/>
              <a:defRPr/>
            </a:pPr>
            <a:r>
              <a:rPr kumimoji="0" lang="en-US" sz="1600" b="0" i="0" u="none" strike="noStrike" kern="1200" cap="none" spc="0" normalizeH="0" baseline="0" noProof="0">
                <a:ln>
                  <a:noFill/>
                </a:ln>
                <a:solidFill>
                  <a:srgbClr val="111827"/>
                </a:solidFill>
                <a:effectLst/>
                <a:uLnTx/>
                <a:uFillTx/>
                <a:latin typeface="Century Gothic" panose="020F0302020204030204"/>
                <a:ea typeface="Aptos" pitchFamily="34" charset="-122"/>
                <a:cs typeface="Aptos" pitchFamily="34" charset="-120"/>
              </a:rPr>
              <a:t>48-hour go / no-go for low-risk concepts</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10000"/>
              </a:lnSpc>
              <a:spcBef>
                <a:spcPts val="0"/>
              </a:spcBef>
              <a:spcAft>
                <a:spcPts val="0"/>
              </a:spcAft>
              <a:buClrTx/>
              <a:buSzPct val="100000"/>
              <a:buFontTx/>
              <a:buChar char="•"/>
              <a:tabLst/>
              <a:defRPr/>
            </a:pPr>
            <a:r>
              <a:rPr kumimoji="0" lang="en-US" sz="1600" b="0" i="0" u="none" strike="noStrike" kern="1200" cap="none" spc="0" normalizeH="0" baseline="0" noProof="0">
                <a:ln>
                  <a:noFill/>
                </a:ln>
                <a:solidFill>
                  <a:srgbClr val="111827"/>
                </a:solidFill>
                <a:effectLst/>
                <a:uLnTx/>
                <a:uFillTx/>
                <a:latin typeface="Century Gothic" panose="020F0302020204030204"/>
                <a:ea typeface="+mn-ea"/>
                <a:cs typeface="+mn-cs"/>
              </a:rPr>
              <a:t>Speed of innovation is greatly increased through AI Labs</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89" name="Shape 8">
            <a:extLst>
              <a:ext uri="{FF2B5EF4-FFF2-40B4-BE49-F238E27FC236}">
                <a16:creationId xmlns:a16="http://schemas.microsoft.com/office/drawing/2014/main" id="{DE338A4F-9891-7658-68F3-42C7B2848736}"/>
              </a:ext>
            </a:extLst>
          </p:cNvPr>
          <p:cNvSpPr/>
          <p:nvPr/>
        </p:nvSpPr>
        <p:spPr>
          <a:xfrm>
            <a:off x="4526280" y="3073138"/>
            <a:ext cx="3502152" cy="2916182"/>
          </a:xfrm>
          <a:prstGeom prst="roundRect">
            <a:avLst>
              <a:gd name="adj" fmla="val 6354"/>
            </a:avLst>
          </a:prstGeom>
          <a:solidFill>
            <a:srgbClr val="FFFFFF"/>
          </a:solidFill>
          <a:ln w="12700">
            <a:solidFill>
              <a:srgbClr val="FFFFFF"/>
            </a:solidFill>
            <a:prstDash val="solid"/>
          </a:ln>
          <a:effectLst>
            <a:outerShdw blurRad="38100" dist="19050" dir="2700000" algn="bl" rotWithShape="0">
              <a:srgbClr val="000000">
                <a:alpha val="1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90" name="Shape 9">
            <a:extLst>
              <a:ext uri="{FF2B5EF4-FFF2-40B4-BE49-F238E27FC236}">
                <a16:creationId xmlns:a16="http://schemas.microsoft.com/office/drawing/2014/main" id="{3980DC5E-7DBE-0619-377B-E086E4A4818F}"/>
              </a:ext>
            </a:extLst>
          </p:cNvPr>
          <p:cNvSpPr/>
          <p:nvPr/>
        </p:nvSpPr>
        <p:spPr>
          <a:xfrm>
            <a:off x="4526280" y="3073138"/>
            <a:ext cx="106394" cy="2916182"/>
          </a:xfrm>
          <a:prstGeom prst="rect">
            <a:avLst/>
          </a:prstGeom>
          <a:solidFill>
            <a:srgbClr val="F2C7C7"/>
          </a:solidFill>
          <a:ln w="12700">
            <a:solidFill>
              <a:srgbClr val="F2C7C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91" name="Text 10">
            <a:extLst>
              <a:ext uri="{FF2B5EF4-FFF2-40B4-BE49-F238E27FC236}">
                <a16:creationId xmlns:a16="http://schemas.microsoft.com/office/drawing/2014/main" id="{1A6AE725-7A79-30D6-1A23-CC17F42D3D12}"/>
              </a:ext>
            </a:extLst>
          </p:cNvPr>
          <p:cNvSpPr/>
          <p:nvPr/>
        </p:nvSpPr>
        <p:spPr>
          <a:xfrm>
            <a:off x="4729242" y="2816370"/>
            <a:ext cx="3147504" cy="227235"/>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B7280"/>
                </a:solidFill>
                <a:effectLst/>
                <a:uLnTx/>
                <a:uFillTx/>
                <a:latin typeface="Century Gothic" panose="020F0302020204030204"/>
                <a:ea typeface="Aptos" pitchFamily="34" charset="-122"/>
                <a:cs typeface="Aptos" pitchFamily="34" charset="-120"/>
              </a:rPr>
              <a:t>TRUST BY DESIGN</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92" name="Text 11">
            <a:extLst>
              <a:ext uri="{FF2B5EF4-FFF2-40B4-BE49-F238E27FC236}">
                <a16:creationId xmlns:a16="http://schemas.microsoft.com/office/drawing/2014/main" id="{759F9FD8-216C-750A-077E-E57D87A80BD6}"/>
              </a:ext>
            </a:extLst>
          </p:cNvPr>
          <p:cNvSpPr/>
          <p:nvPr/>
        </p:nvSpPr>
        <p:spPr>
          <a:xfrm>
            <a:off x="4817904" y="3270820"/>
            <a:ext cx="3147504" cy="416597"/>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11827"/>
                </a:solidFill>
                <a:effectLst/>
                <a:uLnTx/>
                <a:uFillTx/>
                <a:latin typeface="Century Gothic" panose="020F0302020204030204"/>
                <a:ea typeface="Aptos Display" pitchFamily="34" charset="-122"/>
                <a:cs typeface="Aptos Display" pitchFamily="34" charset="-120"/>
              </a:rPr>
              <a:t>Governed innovation</a:t>
            </a:r>
            <a:endParaRPr kumimoji="0" lang="en-US" sz="24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93" name="Text 12">
            <a:extLst>
              <a:ext uri="{FF2B5EF4-FFF2-40B4-BE49-F238E27FC236}">
                <a16:creationId xmlns:a16="http://schemas.microsoft.com/office/drawing/2014/main" id="{9E92A01A-C553-700B-541F-075E574408AF}"/>
              </a:ext>
            </a:extLst>
          </p:cNvPr>
          <p:cNvSpPr/>
          <p:nvPr/>
        </p:nvSpPr>
        <p:spPr>
          <a:xfrm>
            <a:off x="4846320" y="3852764"/>
            <a:ext cx="3014511" cy="2045115"/>
          </a:xfrm>
          <a:prstGeom prst="rect">
            <a:avLst/>
          </a:prstGeom>
          <a:noFill/>
          <a:ln/>
        </p:spPr>
        <p:txBody>
          <a:bodyPr wrap="square" rtlCol="0" anchor="ctr"/>
          <a:lstStyle/>
          <a:p>
            <a:pPr marL="228600" marR="0" lvl="0" indent="-228600" algn="l" defTabSz="914400" rtl="0" eaLnBrk="1" fontAlgn="auto" latinLnBrk="0" hangingPunct="1">
              <a:lnSpc>
                <a:spcPct val="110000"/>
              </a:lnSpc>
              <a:spcBef>
                <a:spcPts val="0"/>
              </a:spcBef>
              <a:spcAft>
                <a:spcPts val="0"/>
              </a:spcAft>
              <a:buClrTx/>
              <a:buSzPct val="100000"/>
              <a:buFontTx/>
              <a:buChar char="•"/>
              <a:tabLst/>
              <a:defRPr/>
            </a:pPr>
            <a:r>
              <a:rPr kumimoji="0" lang="en-US" sz="1600" b="0" i="0" u="none" strike="noStrike" kern="1200" cap="none" spc="0" normalizeH="0" baseline="0" noProof="0">
                <a:ln>
                  <a:noFill/>
                </a:ln>
                <a:solidFill>
                  <a:srgbClr val="111827"/>
                </a:solidFill>
                <a:effectLst/>
                <a:uLnTx/>
                <a:uFillTx/>
                <a:latin typeface="Century Gothic" panose="020F0302020204030204"/>
                <a:ea typeface="Aptos" pitchFamily="34" charset="-122"/>
                <a:cs typeface="Aptos" pitchFamily="34" charset="-120"/>
              </a:rPr>
              <a:t>Risk-classed evaluation (clinical, privacy, security)</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10000"/>
              </a:lnSpc>
              <a:spcBef>
                <a:spcPts val="0"/>
              </a:spcBef>
              <a:spcAft>
                <a:spcPts val="0"/>
              </a:spcAft>
              <a:buClrTx/>
              <a:buSzPct val="100000"/>
              <a:buFontTx/>
              <a:buChar char="•"/>
              <a:tabLst/>
              <a:defRPr/>
            </a:pPr>
            <a:r>
              <a:rPr kumimoji="0" lang="en-US" sz="1600" b="0" i="0" u="none" strike="noStrike" kern="1200" cap="none" spc="0" normalizeH="0" baseline="0" noProof="0">
                <a:ln>
                  <a:noFill/>
                </a:ln>
                <a:solidFill>
                  <a:srgbClr val="111827"/>
                </a:solidFill>
                <a:effectLst/>
                <a:uLnTx/>
                <a:uFillTx/>
                <a:latin typeface="Century Gothic" panose="020F0302020204030204"/>
                <a:ea typeface="Aptos" pitchFamily="34" charset="-122"/>
                <a:cs typeface="Aptos" pitchFamily="34" charset="-120"/>
              </a:rPr>
              <a:t>Strategic aligned innovations </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10000"/>
              </a:lnSpc>
              <a:spcBef>
                <a:spcPts val="0"/>
              </a:spcBef>
              <a:spcAft>
                <a:spcPts val="0"/>
              </a:spcAft>
              <a:buClrTx/>
              <a:buSzPct val="100000"/>
              <a:buFontTx/>
              <a:buChar char="•"/>
              <a:tabLst/>
              <a:defRPr/>
            </a:pPr>
            <a:r>
              <a:rPr kumimoji="0" lang="en-US" sz="1600" b="0" i="0" u="none" strike="noStrike" kern="1200" cap="none" spc="0" normalizeH="0" baseline="0" noProof="0">
                <a:ln>
                  <a:noFill/>
                </a:ln>
                <a:solidFill>
                  <a:srgbClr val="111827"/>
                </a:solidFill>
                <a:effectLst/>
                <a:uLnTx/>
                <a:uFillTx/>
                <a:latin typeface="Century Gothic" panose="020F0302020204030204"/>
                <a:ea typeface="Aptos" pitchFamily="34" charset="-122"/>
                <a:cs typeface="Aptos" pitchFamily="34" charset="-120"/>
              </a:rPr>
              <a:t>Monitoring plan for drift, safety, and equity</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94" name="Shape 13">
            <a:extLst>
              <a:ext uri="{FF2B5EF4-FFF2-40B4-BE49-F238E27FC236}">
                <a16:creationId xmlns:a16="http://schemas.microsoft.com/office/drawing/2014/main" id="{5A2A746F-5466-3D7D-596A-67AAB11ACB9F}"/>
              </a:ext>
            </a:extLst>
          </p:cNvPr>
          <p:cNvSpPr/>
          <p:nvPr/>
        </p:nvSpPr>
        <p:spPr>
          <a:xfrm>
            <a:off x="8229600" y="3073138"/>
            <a:ext cx="3502152" cy="2916182"/>
          </a:xfrm>
          <a:prstGeom prst="roundRect">
            <a:avLst>
              <a:gd name="adj" fmla="val 5590"/>
            </a:avLst>
          </a:prstGeom>
          <a:solidFill>
            <a:srgbClr val="FFFFFF"/>
          </a:solidFill>
          <a:ln w="12700">
            <a:solidFill>
              <a:srgbClr val="FFFFFF"/>
            </a:solidFill>
            <a:prstDash val="solid"/>
          </a:ln>
          <a:effectLst>
            <a:outerShdw blurRad="38100" dist="19050" dir="2700000" algn="bl" rotWithShape="0">
              <a:srgbClr val="000000">
                <a:alpha val="1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95" name="Shape 14">
            <a:extLst>
              <a:ext uri="{FF2B5EF4-FFF2-40B4-BE49-F238E27FC236}">
                <a16:creationId xmlns:a16="http://schemas.microsoft.com/office/drawing/2014/main" id="{4646DE87-5AD1-9DCD-F56B-9453E5CBD0D9}"/>
              </a:ext>
            </a:extLst>
          </p:cNvPr>
          <p:cNvSpPr/>
          <p:nvPr/>
        </p:nvSpPr>
        <p:spPr>
          <a:xfrm>
            <a:off x="8229600" y="3073138"/>
            <a:ext cx="106394" cy="2916182"/>
          </a:xfrm>
          <a:prstGeom prst="rect">
            <a:avLst/>
          </a:prstGeom>
          <a:solidFill>
            <a:srgbClr val="D6DCE6"/>
          </a:solidFill>
          <a:ln w="12700">
            <a:solidFill>
              <a:srgbClr val="D6DCE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96" name="Text 15">
            <a:extLst>
              <a:ext uri="{FF2B5EF4-FFF2-40B4-BE49-F238E27FC236}">
                <a16:creationId xmlns:a16="http://schemas.microsoft.com/office/drawing/2014/main" id="{534F4EE7-C9B0-66A8-E682-1DD0CCF70F3F}"/>
              </a:ext>
            </a:extLst>
          </p:cNvPr>
          <p:cNvSpPr/>
          <p:nvPr/>
        </p:nvSpPr>
        <p:spPr>
          <a:xfrm>
            <a:off x="8478561" y="2794172"/>
            <a:ext cx="3147504" cy="227235"/>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B7280"/>
                </a:solidFill>
                <a:effectLst/>
                <a:uLnTx/>
                <a:uFillTx/>
                <a:latin typeface="Century Gothic" panose="020F0302020204030204"/>
                <a:ea typeface="Aptos" pitchFamily="34" charset="-122"/>
                <a:cs typeface="Aptos" pitchFamily="34" charset="-120"/>
              </a:rPr>
              <a:t>COMPOUNDING VALUE</a:t>
            </a:r>
            <a:endParaRPr kumimoji="0" lang="en-US" sz="10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97" name="Text 16">
            <a:extLst>
              <a:ext uri="{FF2B5EF4-FFF2-40B4-BE49-F238E27FC236}">
                <a16:creationId xmlns:a16="http://schemas.microsoft.com/office/drawing/2014/main" id="{0BCDD3B6-CDDB-A8CF-88C1-C94D2EE3F819}"/>
              </a:ext>
            </a:extLst>
          </p:cNvPr>
          <p:cNvSpPr/>
          <p:nvPr/>
        </p:nvSpPr>
        <p:spPr>
          <a:xfrm>
            <a:off x="8549640" y="3270819"/>
            <a:ext cx="3147504" cy="416597"/>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11827"/>
                </a:solidFill>
                <a:effectLst/>
                <a:uLnTx/>
                <a:uFillTx/>
                <a:latin typeface="Century Gothic" panose="020F0302020204030204"/>
                <a:ea typeface="Aptos Display" pitchFamily="34" charset="-122"/>
                <a:cs typeface="Aptos Display" pitchFamily="34" charset="-120"/>
              </a:rPr>
              <a:t>Scalable services</a:t>
            </a:r>
            <a:endParaRPr kumimoji="0" lang="en-US" sz="24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98" name="Text 17">
            <a:extLst>
              <a:ext uri="{FF2B5EF4-FFF2-40B4-BE49-F238E27FC236}">
                <a16:creationId xmlns:a16="http://schemas.microsoft.com/office/drawing/2014/main" id="{855D02B0-6501-80DB-9A0F-C359A2FF3FCB}"/>
              </a:ext>
            </a:extLst>
          </p:cNvPr>
          <p:cNvSpPr/>
          <p:nvPr/>
        </p:nvSpPr>
        <p:spPr>
          <a:xfrm>
            <a:off x="8549640" y="3732105"/>
            <a:ext cx="3014511" cy="2045115"/>
          </a:xfrm>
          <a:prstGeom prst="rect">
            <a:avLst/>
          </a:prstGeom>
          <a:noFill/>
          <a:ln/>
        </p:spPr>
        <p:txBody>
          <a:bodyPr wrap="square" rtlCol="0" anchor="ctr"/>
          <a:lstStyle/>
          <a:p>
            <a:pPr marL="228600" marR="0" lvl="0" indent="-228600" algn="l" defTabSz="914400" rtl="0" eaLnBrk="1" fontAlgn="auto" latinLnBrk="0" hangingPunct="1">
              <a:lnSpc>
                <a:spcPct val="110000"/>
              </a:lnSpc>
              <a:spcBef>
                <a:spcPts val="0"/>
              </a:spcBef>
              <a:spcAft>
                <a:spcPts val="0"/>
              </a:spcAft>
              <a:buClrTx/>
              <a:buSzPct val="100000"/>
              <a:buFontTx/>
              <a:buChar char="•"/>
              <a:tabLst/>
              <a:defRPr/>
            </a:pPr>
            <a:r>
              <a:rPr kumimoji="0" lang="en-US" sz="1600" b="0" i="0" u="none" strike="noStrike" kern="1200" cap="none" spc="0" normalizeH="0" baseline="0" noProof="0">
                <a:ln>
                  <a:noFill/>
                </a:ln>
                <a:solidFill>
                  <a:srgbClr val="111827"/>
                </a:solidFill>
                <a:effectLst/>
                <a:uLnTx/>
                <a:uFillTx/>
                <a:latin typeface="Century Gothic" panose="020F0302020204030204"/>
                <a:ea typeface="Aptos" pitchFamily="34" charset="-122"/>
                <a:cs typeface="Aptos" pitchFamily="34" charset="-120"/>
              </a:rPr>
              <a:t>Shared AI engineering + integration services</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10000"/>
              </a:lnSpc>
              <a:spcBef>
                <a:spcPts val="0"/>
              </a:spcBef>
              <a:spcAft>
                <a:spcPts val="0"/>
              </a:spcAft>
              <a:buClrTx/>
              <a:buSzPct val="100000"/>
              <a:buFontTx/>
              <a:buChar char="•"/>
              <a:tabLst/>
              <a:defRPr/>
            </a:pPr>
            <a:r>
              <a:rPr kumimoji="0" lang="en-US" sz="1600" b="0" i="0" u="none" strike="noStrike" kern="1200" cap="none" spc="0" normalizeH="0" baseline="0" noProof="0">
                <a:ln>
                  <a:noFill/>
                </a:ln>
                <a:solidFill>
                  <a:srgbClr val="111827"/>
                </a:solidFill>
                <a:effectLst/>
                <a:uLnTx/>
                <a:uFillTx/>
                <a:latin typeface="Century Gothic" panose="020F0302020204030204"/>
                <a:ea typeface="Aptos" pitchFamily="34" charset="-122"/>
                <a:cs typeface="Aptos" pitchFamily="34" charset="-120"/>
              </a:rPr>
              <a:t>Innovative AI solutions </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10000"/>
              </a:lnSpc>
              <a:spcBef>
                <a:spcPts val="0"/>
              </a:spcBef>
              <a:spcAft>
                <a:spcPts val="0"/>
              </a:spcAft>
              <a:buClrTx/>
              <a:buSzPct val="100000"/>
              <a:buFontTx/>
              <a:buChar char="•"/>
              <a:tabLst/>
              <a:defRPr/>
            </a:pPr>
            <a:r>
              <a:rPr kumimoji="0" lang="en-US" sz="1600" b="0" i="0" u="none" strike="noStrike" kern="1200" cap="none" spc="0" normalizeH="0" baseline="0" noProof="0">
                <a:ln>
                  <a:noFill/>
                </a:ln>
                <a:solidFill>
                  <a:srgbClr val="111827"/>
                </a:solidFill>
                <a:effectLst/>
                <a:uLnTx/>
                <a:uFillTx/>
                <a:latin typeface="Century Gothic" panose="020F0302020204030204"/>
                <a:ea typeface="Aptos" pitchFamily="34" charset="-122"/>
                <a:cs typeface="Aptos" pitchFamily="34" charset="-120"/>
              </a:rPr>
              <a:t>Standard AI services = faster scale across entities</a:t>
            </a:r>
            <a:endParaRPr kumimoji="0" lang="en-US" sz="16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cxnSp>
        <p:nvCxnSpPr>
          <p:cNvPr id="3" name="Straight Connector 2">
            <a:extLst>
              <a:ext uri="{FF2B5EF4-FFF2-40B4-BE49-F238E27FC236}">
                <a16:creationId xmlns:a16="http://schemas.microsoft.com/office/drawing/2014/main" id="{A414CC17-3A39-7D74-D462-CB4FB3C56DBD}"/>
              </a:ext>
            </a:extLst>
          </p:cNvPr>
          <p:cNvCxnSpPr>
            <a:cxnSpLocks/>
          </p:cNvCxnSpPr>
          <p:nvPr/>
        </p:nvCxnSpPr>
        <p:spPr>
          <a:xfrm>
            <a:off x="6953595" y="1304365"/>
            <a:ext cx="0" cy="1381637"/>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9D859155-BD70-5766-CC8F-12AFB158ED76}"/>
              </a:ext>
            </a:extLst>
          </p:cNvPr>
          <p:cNvCxnSpPr>
            <a:cxnSpLocks/>
          </p:cNvCxnSpPr>
          <p:nvPr/>
        </p:nvCxnSpPr>
        <p:spPr>
          <a:xfrm>
            <a:off x="8876126" y="1304365"/>
            <a:ext cx="0" cy="1440964"/>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5E29CB79-9721-B10C-130A-8E2336C9E8B5}"/>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spTree>
    <p:extLst>
      <p:ext uri="{BB962C8B-B14F-4D97-AF65-F5344CB8AC3E}">
        <p14:creationId xmlns:p14="http://schemas.microsoft.com/office/powerpoint/2010/main" val="11393490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5BBA2-C96D-FB13-A152-6248206EEB64}"/>
              </a:ext>
            </a:extLst>
          </p:cNvPr>
          <p:cNvSpPr>
            <a:spLocks noGrp="1"/>
          </p:cNvSpPr>
          <p:nvPr>
            <p:ph type="title"/>
          </p:nvPr>
        </p:nvSpPr>
        <p:spPr>
          <a:xfrm>
            <a:off x="365761" y="365760"/>
            <a:ext cx="10956970" cy="504000"/>
          </a:xfrm>
        </p:spPr>
        <p:txBody>
          <a:bodyPr/>
          <a:lstStyle/>
          <a:p>
            <a:r>
              <a:rPr lang="en-US" b="1"/>
              <a:t>NCI Study Examines </a:t>
            </a:r>
            <a:r>
              <a:rPr lang="en-US" b="1" err="1"/>
              <a:t>aI</a:t>
            </a:r>
            <a:r>
              <a:rPr lang="en-US" b="1"/>
              <a:t> Versus Radiologists in Assessing Tumors </a:t>
            </a:r>
            <a:br>
              <a:rPr lang="en-US" b="1"/>
            </a:br>
            <a:endParaRPr lang="en-US"/>
          </a:p>
        </p:txBody>
      </p:sp>
      <p:sp>
        <p:nvSpPr>
          <p:cNvPr id="4" name="Text Placeholder 3">
            <a:extLst>
              <a:ext uri="{FF2B5EF4-FFF2-40B4-BE49-F238E27FC236}">
                <a16:creationId xmlns:a16="http://schemas.microsoft.com/office/drawing/2014/main" id="{E27ED354-DC17-071B-BD78-A535CC81DA45}"/>
              </a:ext>
            </a:extLst>
          </p:cNvPr>
          <p:cNvSpPr>
            <a:spLocks noGrp="1"/>
          </p:cNvSpPr>
          <p:nvPr>
            <p:ph type="body" sz="quarter" idx="13"/>
          </p:nvPr>
        </p:nvSpPr>
        <p:spPr>
          <a:xfrm>
            <a:off x="466825" y="1751428"/>
            <a:ext cx="10956970" cy="360000"/>
          </a:xfrm>
        </p:spPr>
        <p:txBody>
          <a:bodyPr/>
          <a:lstStyle/>
          <a:p>
            <a:pPr lvl="0" eaLnBrk="0" fontAlgn="base" hangingPunct="0">
              <a:lnSpc>
                <a:spcPct val="100000"/>
              </a:lnSpc>
              <a:spcBef>
                <a:spcPct val="0"/>
              </a:spcBef>
              <a:spcAft>
                <a:spcPct val="0"/>
              </a:spcAft>
              <a:buClrTx/>
            </a:pPr>
            <a:r>
              <a:rPr lang="en-US"/>
              <a:t>NIH – National Cancer institute</a:t>
            </a:r>
          </a:p>
        </p:txBody>
      </p:sp>
      <p:sp>
        <p:nvSpPr>
          <p:cNvPr id="12" name="TextBox 11">
            <a:extLst>
              <a:ext uri="{FF2B5EF4-FFF2-40B4-BE49-F238E27FC236}">
                <a16:creationId xmlns:a16="http://schemas.microsoft.com/office/drawing/2014/main" id="{6A9FB0F4-CBB1-11BA-9340-3FF3F5CAD301}"/>
              </a:ext>
            </a:extLst>
          </p:cNvPr>
          <p:cNvSpPr txBox="1"/>
          <p:nvPr/>
        </p:nvSpPr>
        <p:spPr>
          <a:xfrm>
            <a:off x="365761" y="2379227"/>
            <a:ext cx="10956970"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Roman"/>
                <a:ea typeface="+mn-ea"/>
                <a:cs typeface="+mn-cs"/>
              </a:rPr>
              <a:t>AI was particularly useful in identifying and annotating localized cancers. Moreover, AI was able to perform these tasks very quickly, with reproducible results.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Times-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Roman"/>
                <a:ea typeface="+mn-ea"/>
                <a:cs typeface="+mn-cs"/>
              </a:rPr>
              <a:t>Radiologists could identify the extent of the tumor better than AI, especially on whole slide images, but this process remains tedious and time consuming.</a:t>
            </a:r>
            <a:endParaRPr kumimoji="0" lang="en-US" sz="24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B889825-49FE-7626-B307-9F42D75BD765}"/>
              </a:ext>
            </a:extLst>
          </p:cNvPr>
          <p:cNvSpPr txBox="1"/>
          <p:nvPr/>
        </p:nvSpPr>
        <p:spPr>
          <a:xfrm>
            <a:off x="3252371" y="4318219"/>
            <a:ext cx="6009553" cy="194796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14042"/>
                </a:solidFill>
                <a:effectLst/>
                <a:uLnTx/>
                <a:uFillTx/>
                <a:latin typeface="Century Gothic" panose="020F0302020204030204"/>
                <a:ea typeface="+mn-ea"/>
                <a:cs typeface="+mn-cs"/>
              </a:rPr>
              <a:t>Good to excellent: 80 - 87% AUC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14042"/>
                </a:solidFill>
                <a:effectLst/>
                <a:uLnTx/>
                <a:uFillTx/>
                <a:latin typeface="Century Gothic" panose="020F0302020204030204"/>
                <a:ea typeface="+mn-ea"/>
                <a:cs typeface="+mn-cs"/>
              </a:rPr>
              <a:t>AI Assisted: 91 – 93%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14042"/>
                </a:solidFill>
                <a:effectLst/>
                <a:uLnTx/>
                <a:uFillTx/>
                <a:latin typeface="Century Gothic" panose="020F0302020204030204"/>
                <a:ea typeface="+mn-ea"/>
                <a:cs typeface="+mn-cs"/>
              </a:rPr>
              <a:t>1.0 is perfect</a:t>
            </a:r>
          </a:p>
        </p:txBody>
      </p:sp>
      <p:sp>
        <p:nvSpPr>
          <p:cNvPr id="3" name="TextBox 2">
            <a:extLst>
              <a:ext uri="{FF2B5EF4-FFF2-40B4-BE49-F238E27FC236}">
                <a16:creationId xmlns:a16="http://schemas.microsoft.com/office/drawing/2014/main" id="{68FD284B-169D-C1B0-ACBE-E8550722AAA1}"/>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spTree>
    <p:extLst>
      <p:ext uri="{BB962C8B-B14F-4D97-AF65-F5344CB8AC3E}">
        <p14:creationId xmlns:p14="http://schemas.microsoft.com/office/powerpoint/2010/main" val="235050766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A9C5B-4F5D-0893-F7D9-8917BE726491}"/>
            </a:ext>
          </a:extLst>
        </p:cNvPr>
        <p:cNvGrpSpPr/>
        <p:nvPr/>
      </p:nvGrpSpPr>
      <p:grpSpPr>
        <a:xfrm>
          <a:off x="0" y="0"/>
          <a:ext cx="0" cy="0"/>
          <a:chOff x="0" y="0"/>
          <a:chExt cx="0" cy="0"/>
        </a:xfrm>
      </p:grpSpPr>
      <p:sp>
        <p:nvSpPr>
          <p:cNvPr id="14" name="Right Triangle 13">
            <a:extLst>
              <a:ext uri="{FF2B5EF4-FFF2-40B4-BE49-F238E27FC236}">
                <a16:creationId xmlns:a16="http://schemas.microsoft.com/office/drawing/2014/main" id="{4BB1EE33-82A3-9E08-5F92-539C710FD411}"/>
              </a:ext>
            </a:extLst>
          </p:cNvPr>
          <p:cNvSpPr/>
          <p:nvPr/>
        </p:nvSpPr>
        <p:spPr>
          <a:xfrm>
            <a:off x="0" y="2033516"/>
            <a:ext cx="7772404" cy="4824484"/>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D7D4DEDE-384E-C061-442D-B3F360902E61}"/>
              </a:ext>
            </a:extLst>
          </p:cNvPr>
          <p:cNvSpPr>
            <a:spLocks noGrp="1"/>
          </p:cNvSpPr>
          <p:nvPr>
            <p:ph type="title"/>
          </p:nvPr>
        </p:nvSpPr>
        <p:spPr/>
        <p:txBody>
          <a:bodyPr/>
          <a:lstStyle/>
          <a:p>
            <a:r>
              <a:rPr lang="en-US"/>
              <a:t>University Health system </a:t>
            </a:r>
            <a:r>
              <a:rPr lang="en-US" b="1" u="sng"/>
              <a:t>AI tools</a:t>
            </a:r>
          </a:p>
        </p:txBody>
      </p:sp>
      <p:pic>
        <p:nvPicPr>
          <p:cNvPr id="7" name="Picture 6">
            <a:extLst>
              <a:ext uri="{FF2B5EF4-FFF2-40B4-BE49-F238E27FC236}">
                <a16:creationId xmlns:a16="http://schemas.microsoft.com/office/drawing/2014/main" id="{1307C31D-0CB7-234C-C84A-097EBB4E6E9D}"/>
              </a:ext>
            </a:extLst>
          </p:cNvPr>
          <p:cNvPicPr>
            <a:picLocks noChangeAspect="1"/>
          </p:cNvPicPr>
          <p:nvPr/>
        </p:nvPicPr>
        <p:blipFill>
          <a:blip r:embed="rId3"/>
          <a:stretch>
            <a:fillRect/>
          </a:stretch>
        </p:blipFill>
        <p:spPr>
          <a:xfrm>
            <a:off x="6949148" y="4938140"/>
            <a:ext cx="4239929" cy="1257716"/>
          </a:xfrm>
          <a:prstGeom prst="rect">
            <a:avLst/>
          </a:prstGeom>
        </p:spPr>
      </p:pic>
      <p:pic>
        <p:nvPicPr>
          <p:cNvPr id="9" name="Picture 8">
            <a:extLst>
              <a:ext uri="{FF2B5EF4-FFF2-40B4-BE49-F238E27FC236}">
                <a16:creationId xmlns:a16="http://schemas.microsoft.com/office/drawing/2014/main" id="{0EB6F4A1-503B-0916-B729-C5CF4C869718}"/>
              </a:ext>
            </a:extLst>
          </p:cNvPr>
          <p:cNvPicPr>
            <a:picLocks noChangeAspect="1"/>
          </p:cNvPicPr>
          <p:nvPr/>
        </p:nvPicPr>
        <p:blipFill>
          <a:blip r:embed="rId4"/>
          <a:stretch>
            <a:fillRect/>
          </a:stretch>
        </p:blipFill>
        <p:spPr>
          <a:xfrm>
            <a:off x="1088415" y="1632604"/>
            <a:ext cx="5850642" cy="1414228"/>
          </a:xfrm>
          <a:prstGeom prst="rect">
            <a:avLst/>
          </a:prstGeom>
        </p:spPr>
      </p:pic>
      <p:pic>
        <p:nvPicPr>
          <p:cNvPr id="11" name="Picture 10">
            <a:extLst>
              <a:ext uri="{FF2B5EF4-FFF2-40B4-BE49-F238E27FC236}">
                <a16:creationId xmlns:a16="http://schemas.microsoft.com/office/drawing/2014/main" id="{EEFF7952-3C85-40AC-DBBF-1436160AA848}"/>
              </a:ext>
            </a:extLst>
          </p:cNvPr>
          <p:cNvPicPr>
            <a:picLocks noChangeAspect="1"/>
          </p:cNvPicPr>
          <p:nvPr/>
        </p:nvPicPr>
        <p:blipFill>
          <a:blip r:embed="rId5"/>
          <a:stretch>
            <a:fillRect/>
          </a:stretch>
        </p:blipFill>
        <p:spPr>
          <a:xfrm>
            <a:off x="7571769" y="1342037"/>
            <a:ext cx="5308600" cy="2286000"/>
          </a:xfrm>
          <a:prstGeom prst="rect">
            <a:avLst/>
          </a:prstGeom>
        </p:spPr>
      </p:pic>
      <p:pic>
        <p:nvPicPr>
          <p:cNvPr id="12" name="Picture 11">
            <a:extLst>
              <a:ext uri="{FF2B5EF4-FFF2-40B4-BE49-F238E27FC236}">
                <a16:creationId xmlns:a16="http://schemas.microsoft.com/office/drawing/2014/main" id="{CE53A0D0-8111-4D4A-60F1-01508AA77F63}"/>
              </a:ext>
            </a:extLst>
          </p:cNvPr>
          <p:cNvPicPr>
            <a:picLocks noChangeAspect="1"/>
          </p:cNvPicPr>
          <p:nvPr/>
        </p:nvPicPr>
        <p:blipFill>
          <a:blip r:embed="rId6"/>
          <a:stretch>
            <a:fillRect/>
          </a:stretch>
        </p:blipFill>
        <p:spPr>
          <a:xfrm>
            <a:off x="10042890" y="2370383"/>
            <a:ext cx="1222101" cy="1220668"/>
          </a:xfrm>
          <a:prstGeom prst="rect">
            <a:avLst/>
          </a:prstGeom>
        </p:spPr>
      </p:pic>
      <p:pic>
        <p:nvPicPr>
          <p:cNvPr id="2050" name="Picture 2">
            <a:extLst>
              <a:ext uri="{FF2B5EF4-FFF2-40B4-BE49-F238E27FC236}">
                <a16:creationId xmlns:a16="http://schemas.microsoft.com/office/drawing/2014/main" id="{F6D38E43-E5EF-FD71-7D20-62224548DD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5892" y="3591051"/>
            <a:ext cx="1253526" cy="12535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2F17ACB-3B15-3480-080F-FBA54160B6D9}"/>
              </a:ext>
            </a:extLst>
          </p:cNvPr>
          <p:cNvSpPr txBox="1"/>
          <p:nvPr/>
        </p:nvSpPr>
        <p:spPr>
          <a:xfrm>
            <a:off x="5043085" y="3874866"/>
            <a:ext cx="505736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414042"/>
                </a:solidFill>
                <a:effectLst/>
                <a:uLnTx/>
                <a:uFillTx/>
                <a:latin typeface="Aptos" panose="020B0004020202020204" pitchFamily="34" charset="0"/>
                <a:ea typeface="+mn-ea"/>
                <a:cs typeface="+mn-cs"/>
              </a:rPr>
              <a:t>Anthropic</a:t>
            </a:r>
          </a:p>
        </p:txBody>
      </p:sp>
      <p:sp>
        <p:nvSpPr>
          <p:cNvPr id="16" name="Text Placeholder 15">
            <a:extLst>
              <a:ext uri="{FF2B5EF4-FFF2-40B4-BE49-F238E27FC236}">
                <a16:creationId xmlns:a16="http://schemas.microsoft.com/office/drawing/2014/main" id="{B511CDBA-1FD3-9DDB-92DF-C9F325D534FD}"/>
              </a:ext>
            </a:extLst>
          </p:cNvPr>
          <p:cNvSpPr>
            <a:spLocks noGrp="1"/>
          </p:cNvSpPr>
          <p:nvPr>
            <p:ph type="body" sz="quarter" idx="13"/>
          </p:nvPr>
        </p:nvSpPr>
        <p:spPr/>
        <p:txBody>
          <a:bodyPr/>
          <a:lstStyle/>
          <a:p>
            <a:r>
              <a:rPr lang="en-US"/>
              <a:t>AI access &amp; use </a:t>
            </a:r>
          </a:p>
        </p:txBody>
      </p:sp>
      <p:pic>
        <p:nvPicPr>
          <p:cNvPr id="19" name="Picture 18">
            <a:extLst>
              <a:ext uri="{FF2B5EF4-FFF2-40B4-BE49-F238E27FC236}">
                <a16:creationId xmlns:a16="http://schemas.microsoft.com/office/drawing/2014/main" id="{17ABD7BB-FD1F-7D06-E647-0E5142F00A82}"/>
              </a:ext>
            </a:extLst>
          </p:cNvPr>
          <p:cNvPicPr>
            <a:picLocks noChangeAspect="1"/>
          </p:cNvPicPr>
          <p:nvPr/>
        </p:nvPicPr>
        <p:blipFill>
          <a:blip r:embed="rId8"/>
          <a:srcRect l="8354" t="8247" r="6963" b="7168"/>
          <a:stretch>
            <a:fillRect/>
          </a:stretch>
        </p:blipFill>
        <p:spPr>
          <a:xfrm>
            <a:off x="10653940" y="3553462"/>
            <a:ext cx="1222101" cy="1220668"/>
          </a:xfrm>
          <a:prstGeom prst="rect">
            <a:avLst/>
          </a:prstGeom>
        </p:spPr>
      </p:pic>
      <p:sp>
        <p:nvSpPr>
          <p:cNvPr id="20" name="TextBox 19">
            <a:extLst>
              <a:ext uri="{FF2B5EF4-FFF2-40B4-BE49-F238E27FC236}">
                <a16:creationId xmlns:a16="http://schemas.microsoft.com/office/drawing/2014/main" id="{A2D1DBE6-E18E-9FDC-9709-01D847F641C6}"/>
              </a:ext>
            </a:extLst>
          </p:cNvPr>
          <p:cNvSpPr txBox="1"/>
          <p:nvPr/>
        </p:nvSpPr>
        <p:spPr>
          <a:xfrm>
            <a:off x="3600452" y="2999464"/>
            <a:ext cx="249305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B81D"/>
                </a:solidFill>
                <a:effectLst/>
                <a:uLnTx/>
                <a:uFillTx/>
                <a:latin typeface="Century Gothic" panose="020F0302020204030204"/>
                <a:ea typeface="+mn-ea"/>
                <a:cs typeface="+mn-cs"/>
              </a:rPr>
              <a:t>AWS</a:t>
            </a:r>
          </a:p>
        </p:txBody>
      </p:sp>
      <p:sp>
        <p:nvSpPr>
          <p:cNvPr id="23" name="TextBox 22">
            <a:extLst>
              <a:ext uri="{FF2B5EF4-FFF2-40B4-BE49-F238E27FC236}">
                <a16:creationId xmlns:a16="http://schemas.microsoft.com/office/drawing/2014/main" id="{01463123-E4D7-F8D8-F4EE-EE5EB8772D34}"/>
              </a:ext>
            </a:extLst>
          </p:cNvPr>
          <p:cNvSpPr txBox="1"/>
          <p:nvPr/>
        </p:nvSpPr>
        <p:spPr>
          <a:xfrm>
            <a:off x="315959" y="3720250"/>
            <a:ext cx="3248005" cy="2803781"/>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panose="020F0302020204030204"/>
                <a:ea typeface="+mn-ea"/>
                <a:cs typeface="+mn-cs"/>
              </a:rPr>
              <a:t>Data enabled AI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panose="020F0302020204030204"/>
                <a:ea typeface="+mn-ea"/>
                <a:cs typeface="+mn-cs"/>
              </a:rPr>
              <a:t>AI assistant services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panose="020F0302020204030204"/>
                <a:ea typeface="+mn-ea"/>
                <a:cs typeface="+mn-cs"/>
              </a:rPr>
              <a:t>Compliant &amp; trustworthy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panose="020F0302020204030204"/>
                <a:ea typeface="+mn-ea"/>
                <a:cs typeface="+mn-cs"/>
              </a:rPr>
              <a:t>Digital intelligence </a:t>
            </a: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panose="020F0302020204030204"/>
                <a:ea typeface="+mn-ea"/>
                <a:cs typeface="+mn-cs"/>
              </a:rPr>
              <a:t>Data security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entury Gothic" panose="020F0302020204030204"/>
                <a:ea typeface="+mn-ea"/>
                <a:cs typeface="+mn-cs"/>
              </a:rPr>
              <a:t>Cloud compute </a:t>
            </a:r>
          </a:p>
        </p:txBody>
      </p:sp>
      <p:pic>
        <p:nvPicPr>
          <p:cNvPr id="5122" name="Picture 2" descr="Do Space Zoom Tips &amp; Tricks - Do Space">
            <a:extLst>
              <a:ext uri="{FF2B5EF4-FFF2-40B4-BE49-F238E27FC236}">
                <a16:creationId xmlns:a16="http://schemas.microsoft.com/office/drawing/2014/main" id="{06E7229A-8240-EF7F-02D9-470D0B170F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0788" y="2765311"/>
            <a:ext cx="1042520" cy="12238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iversity of Utah Health George S and Dolores Dore Eccles Critical Care  Pavilion, West Pavilion Addition,">
            <a:extLst>
              <a:ext uri="{FF2B5EF4-FFF2-40B4-BE49-F238E27FC236}">
                <a16:creationId xmlns:a16="http://schemas.microsoft.com/office/drawing/2014/main" id="{ADD73B6F-36E1-4B9E-03F4-7A75A88EB73E}"/>
              </a:ext>
            </a:extLst>
          </p:cNvPr>
          <p:cNvPicPr>
            <a:picLocks noChangeAspect="1" noChangeArrowheads="1"/>
          </p:cNvPicPr>
          <p:nvPr/>
        </p:nvPicPr>
        <p:blipFill>
          <a:blip r:embed="rId10">
            <a:alphaModFix amt="12000"/>
            <a:extLst>
              <a:ext uri="{28A0092B-C50C-407E-A947-70E740481C1C}">
                <a14:useLocalDpi xmlns:a14="http://schemas.microsoft.com/office/drawing/2010/main" val="0"/>
              </a:ext>
            </a:extLst>
          </a:blip>
          <a:srcRect/>
          <a:stretch>
            <a:fillRect/>
          </a:stretch>
        </p:blipFill>
        <p:spPr bwMode="auto">
          <a:xfrm>
            <a:off x="0" y="1005371"/>
            <a:ext cx="12192000" cy="5852629"/>
          </a:xfrm>
          <a:prstGeom prst="rect">
            <a:avLst/>
          </a:prstGeom>
          <a:noFill/>
          <a:effectLst>
            <a:outerShdw dir="8532950" algn="ctr" rotWithShape="0">
              <a:srgbClr val="000000">
                <a:alpha val="2673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1468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AI Intro Hook">
    <p:bg>
      <p:bgPr>
        <a:solidFill>
          <a:srgbClr val="FFFFFF"/>
        </a:solidFill>
        <a:effectLst/>
      </p:bgPr>
    </p:bg>
    <p:spTree>
      <p:nvGrpSpPr>
        <p:cNvPr id="1" name=""/>
        <p:cNvGrpSpPr/>
        <p:nvPr/>
      </p:nvGrpSpPr>
      <p:grpSpPr>
        <a:xfrm>
          <a:off x="0" y="0"/>
          <a:ext cx="0" cy="0"/>
          <a:chOff x="0" y="0"/>
          <a:chExt cx="0" cy="0"/>
        </a:xfrm>
      </p:grpSpPr>
      <p:pic>
        <p:nvPicPr>
          <p:cNvPr id="2" name="Background"/>
          <p:cNvPicPr>
            <a:picLocks noChangeAspect="1"/>
          </p:cNvPicPr>
          <p:nvPr/>
        </p:nvPicPr>
        <p:blipFill>
          <a:blip r:embed="rId2"/>
          <a:stretch>
            <a:fillRect/>
          </a:stretch>
        </p:blipFill>
        <p:spPr>
          <a:xfrm>
            <a:off x="0" y="0"/>
            <a:ext cx="7772400" cy="6858000"/>
          </a:xfrm>
          <a:prstGeom prst="rect">
            <a:avLst/>
          </a:prstGeom>
        </p:spPr>
      </p:pic>
      <p:sp>
        <p:nvSpPr>
          <p:cNvPr id="3" name="Eyebrow"/>
          <p:cNvSpPr/>
          <p:nvPr/>
        </p:nvSpPr>
        <p:spPr>
          <a:xfrm>
            <a:off x="640080" y="1097280"/>
            <a:ext cx="6858000" cy="365760"/>
          </a:xfrm>
          <a:prstGeom prst="rect">
            <a:avLst/>
          </a:prstGeom>
          <a:noFill/>
          <a:ln/>
        </p:spPr>
        <p:txBody>
          <a:bodyPr wrap="square" lIns="0" tIns="0" rIns="0" bIns="0" rtlCol="0" anchor="ctr"/>
          <a:lstStyle/>
          <a:p>
            <a:pPr marL="0" indent="0">
              <a:buNone/>
            </a:pPr>
            <a:r>
              <a:rPr lang="en-US" sz="1100" b="1" kern="0" spc="300">
                <a:solidFill>
                  <a:srgbClr val="FFFFFF"/>
                </a:solidFill>
                <a:latin typeface="Calibri" pitchFamily="34" charset="0"/>
              </a:rPr>
              <a:t>AI IN HEALTHCARE  ·  THE CASE FOR ACTING NOW</a:t>
            </a:r>
          </a:p>
        </p:txBody>
      </p:sp>
      <p:sp>
        <p:nvSpPr>
          <p:cNvPr id="4" name="Headline"/>
          <p:cNvSpPr/>
          <p:nvPr/>
        </p:nvSpPr>
        <p:spPr>
          <a:xfrm>
            <a:off x="640080" y="1645920"/>
            <a:ext cx="6858000" cy="2286000"/>
          </a:xfrm>
          <a:prstGeom prst="rect">
            <a:avLst/>
          </a:prstGeom>
          <a:noFill/>
          <a:ln/>
        </p:spPr>
        <p:txBody>
          <a:bodyPr wrap="square" lIns="0" tIns="0" rIns="0" bIns="0" rtlCol="0" anchor="t"/>
          <a:lstStyle/>
          <a:p>
            <a:pPr marL="0" indent="0">
              <a:buNone/>
            </a:pPr>
            <a:r>
              <a:rPr lang="en-US" sz="5800" b="1">
                <a:solidFill>
                  <a:srgbClr val="FFFFFF"/>
                </a:solidFill>
                <a:latin typeface="Calibri" pitchFamily="34" charset="0"/>
              </a:rPr>
              <a:t>The Question</a:t>
            </a:r>
          </a:p>
          <a:p>
            <a:pPr marL="0" indent="0">
              <a:buNone/>
            </a:pPr>
            <a:r>
              <a:rPr lang="en-US" sz="5800" b="1">
                <a:solidFill>
                  <a:srgbClr val="FFFFFF"/>
                </a:solidFill>
                <a:latin typeface="Calibri" pitchFamily="34" charset="0"/>
              </a:rPr>
              <a:t>Isn’t Whether.</a:t>
            </a:r>
          </a:p>
          <a:p>
            <a:pPr marL="0" indent="0">
              <a:buNone/>
            </a:pPr>
            <a:r>
              <a:rPr lang="en-US" sz="5800" b="1">
                <a:solidFill>
                  <a:srgbClr val="FFFFFF"/>
                </a:solidFill>
                <a:latin typeface="Calibri" pitchFamily="34" charset="0"/>
              </a:rPr>
              <a:t>It’s How Fast.</a:t>
            </a:r>
          </a:p>
        </p:txBody>
      </p:sp>
      <p:sp>
        <p:nvSpPr>
          <p:cNvPr id="5" name="Body"/>
          <p:cNvSpPr/>
          <p:nvPr/>
        </p:nvSpPr>
        <p:spPr>
          <a:xfrm>
            <a:off x="640080" y="4389360"/>
            <a:ext cx="6858000" cy="1097280"/>
          </a:xfrm>
          <a:prstGeom prst="rect">
            <a:avLst/>
          </a:prstGeom>
          <a:noFill/>
          <a:ln/>
        </p:spPr>
        <p:txBody>
          <a:bodyPr wrap="square" lIns="0" tIns="0" rIns="0" bIns="0" rtlCol="0" anchor="t"/>
          <a:lstStyle/>
          <a:p>
            <a:pPr marL="0" indent="0">
              <a:buNone/>
            </a:pPr>
            <a:r>
              <a:rPr lang="en-US" sz="1800">
                <a:solidFill>
                  <a:srgbClr val="FFFFFF"/>
                </a:solidFill>
                <a:latin typeface="Calibri"/>
              </a:rPr>
              <a:t>AI is already reshaping clinical workflows, reducing administrative burden, and recovering physician time. The data to the right explains why waiting is no longer a neutral position.</a:t>
            </a:r>
          </a:p>
        </p:txBody>
      </p:sp>
      <p:sp>
        <p:nvSpPr>
          <p:cNvPr id="6" name="Divider"/>
          <p:cNvSpPr/>
          <p:nvPr/>
        </p:nvSpPr>
        <p:spPr>
          <a:xfrm>
            <a:off x="640080" y="6126480"/>
            <a:ext cx="914400" cy="36576"/>
          </a:xfrm>
          <a:prstGeom prst="rect">
            <a:avLst/>
          </a:prstGeom>
          <a:solidFill>
            <a:srgbClr val="FFFFFF"/>
          </a:solidFill>
          <a:ln w="12700">
            <a:solidFill>
              <a:srgbClr val="FFFFFF"/>
            </a:solidFill>
            <a:prstDash val="solid"/>
          </a:ln>
        </p:spPr>
        <p:txBody>
          <a:bodyPr/>
          <a:lstStyle/>
          <a:p>
            <a:endParaRPr lang="en-US"/>
          </a:p>
        </p:txBody>
      </p:sp>
      <p:sp>
        <p:nvSpPr>
          <p:cNvPr id="7" name="Footer"/>
          <p:cNvSpPr/>
          <p:nvPr/>
        </p:nvSpPr>
        <p:spPr>
          <a:xfrm>
            <a:off x="640080" y="6263640"/>
            <a:ext cx="6858000" cy="274320"/>
          </a:xfrm>
          <a:prstGeom prst="rect">
            <a:avLst/>
          </a:prstGeom>
          <a:noFill/>
          <a:ln/>
        </p:spPr>
        <p:txBody>
          <a:bodyPr wrap="square" lIns="0" tIns="0" rIns="0" bIns="0" rtlCol="0" anchor="ctr"/>
          <a:lstStyle/>
          <a:p>
            <a:r>
              <a:rPr lang="en-US" sz="1000" kern="0" spc="400">
                <a:solidFill>
                  <a:srgbClr val="FFFFFF"/>
                </a:solidFill>
                <a:latin typeface="Calibri"/>
              </a:rPr>
              <a:t>U of U Health  ·  AI Health Team</a:t>
            </a:r>
          </a:p>
        </p:txBody>
      </p:sp>
      <p:sp>
        <p:nvSpPr>
          <p:cNvPr id="8" name="SectionLabel"/>
          <p:cNvSpPr/>
          <p:nvPr/>
        </p:nvSpPr>
        <p:spPr>
          <a:xfrm>
            <a:off x="8229600" y="1097280"/>
            <a:ext cx="3657600" cy="274320"/>
          </a:xfrm>
          <a:prstGeom prst="rect">
            <a:avLst/>
          </a:prstGeom>
          <a:noFill/>
          <a:ln/>
        </p:spPr>
        <p:txBody>
          <a:bodyPr wrap="square" lIns="0" tIns="0" rIns="0" bIns="0" rtlCol="0" anchor="ctr"/>
          <a:lstStyle/>
          <a:p>
            <a:pPr marL="0" indent="0">
              <a:buNone/>
            </a:pPr>
            <a:r>
              <a:rPr lang="en-US" sz="1100" b="1" kern="0" spc="400">
                <a:solidFill>
                  <a:srgbClr val="6B7280"/>
                </a:solidFill>
                <a:latin typeface="Calibri" pitchFamily="34" charset="0"/>
              </a:rPr>
              <a:t>BY THE NUMBERS</a:t>
            </a:r>
          </a:p>
        </p:txBody>
      </p:sp>
      <p:sp>
        <p:nvSpPr>
          <p:cNvPr id="9" name="Stat1Num"/>
          <p:cNvSpPr/>
          <p:nvPr/>
        </p:nvSpPr>
        <p:spPr>
          <a:xfrm>
            <a:off x="8229600" y="1553280"/>
            <a:ext cx="3657600" cy="822960"/>
          </a:xfrm>
          <a:prstGeom prst="rect">
            <a:avLst/>
          </a:prstGeom>
          <a:noFill/>
          <a:ln/>
        </p:spPr>
        <p:txBody>
          <a:bodyPr wrap="square" lIns="0" tIns="0" rIns="0" bIns="0" rtlCol="0" anchor="t"/>
          <a:lstStyle/>
          <a:p>
            <a:pPr marL="0" indent="0">
              <a:buNone/>
            </a:pPr>
            <a:r>
              <a:rPr lang="en-US" sz="5200" b="1">
                <a:solidFill>
                  <a:srgbClr val="890000"/>
                </a:solidFill>
                <a:latin typeface="Calibri"/>
              </a:rPr>
              <a:t>72%</a:t>
            </a:r>
          </a:p>
        </p:txBody>
      </p:sp>
      <p:sp>
        <p:nvSpPr>
          <p:cNvPr id="10" name="Stat1Label"/>
          <p:cNvSpPr/>
          <p:nvPr/>
        </p:nvSpPr>
        <p:spPr>
          <a:xfrm>
            <a:off x="8229600" y="2422080"/>
            <a:ext cx="3657600" cy="548640"/>
          </a:xfrm>
          <a:prstGeom prst="rect">
            <a:avLst/>
          </a:prstGeom>
          <a:noFill/>
          <a:ln/>
        </p:spPr>
        <p:txBody>
          <a:bodyPr wrap="square" lIns="0" tIns="0" rIns="0" bIns="0" rtlCol="0" anchor="t"/>
          <a:lstStyle/>
          <a:p>
            <a:pPr marL="0" indent="0">
              <a:buNone/>
            </a:pPr>
            <a:r>
              <a:rPr lang="en-US" sz="1200">
                <a:solidFill>
                  <a:srgbClr val="1A1A1A"/>
                </a:solidFill>
                <a:latin typeface="Calibri"/>
              </a:rPr>
              <a:t>of physicians report burnout — administrative burden is the #1 driver</a:t>
            </a:r>
          </a:p>
          <a:p>
            <a:pPr marL="0" indent="0">
              <a:buNone/>
            </a:pPr>
            <a:r>
              <a:rPr lang="en-US" sz="1000" i="1">
                <a:solidFill>
                  <a:srgbClr val="6B7280"/>
                </a:solidFill>
                <a:latin typeface="Calibri"/>
              </a:rPr>
              <a:t>AMA Physician Burnout Survey</a:t>
            </a:r>
          </a:p>
        </p:txBody>
      </p:sp>
      <p:sp>
        <p:nvSpPr>
          <p:cNvPr id="11" name="Sep1"/>
          <p:cNvSpPr/>
          <p:nvPr/>
        </p:nvSpPr>
        <p:spPr>
          <a:xfrm>
            <a:off x="8229600" y="3062880"/>
            <a:ext cx="3657600" cy="18288"/>
          </a:xfrm>
          <a:prstGeom prst="rect">
            <a:avLst/>
          </a:prstGeom>
          <a:solidFill>
            <a:srgbClr val="E5E7EB"/>
          </a:solidFill>
          <a:ln>
            <a:noFill/>
          </a:ln>
        </p:spPr>
        <p:txBody>
          <a:bodyPr/>
          <a:lstStyle/>
          <a:p>
            <a:endParaRPr lang="en-US"/>
          </a:p>
        </p:txBody>
      </p:sp>
      <p:sp>
        <p:nvSpPr>
          <p:cNvPr id="12" name="Stat2Num"/>
          <p:cNvSpPr/>
          <p:nvPr/>
        </p:nvSpPr>
        <p:spPr>
          <a:xfrm>
            <a:off x="8229600" y="3153600"/>
            <a:ext cx="3657600" cy="822960"/>
          </a:xfrm>
          <a:prstGeom prst="rect">
            <a:avLst/>
          </a:prstGeom>
          <a:noFill/>
          <a:ln/>
        </p:spPr>
        <p:txBody>
          <a:bodyPr wrap="square" lIns="0" tIns="0" rIns="0" bIns="0" rtlCol="0" anchor="t"/>
          <a:lstStyle/>
          <a:p>
            <a:pPr marL="0" indent="0">
              <a:buNone/>
            </a:pPr>
            <a:r>
              <a:rPr lang="en-US" sz="5200" b="1">
                <a:solidFill>
                  <a:srgbClr val="890000"/>
                </a:solidFill>
                <a:latin typeface="Calibri"/>
              </a:rPr>
              <a:t>~50%</a:t>
            </a:r>
          </a:p>
        </p:txBody>
      </p:sp>
      <p:sp>
        <p:nvSpPr>
          <p:cNvPr id="13" name="Stat2Label"/>
          <p:cNvSpPr/>
          <p:nvPr/>
        </p:nvSpPr>
        <p:spPr>
          <a:xfrm>
            <a:off x="8229600" y="4022400"/>
            <a:ext cx="3657600" cy="548640"/>
          </a:xfrm>
          <a:prstGeom prst="rect">
            <a:avLst/>
          </a:prstGeom>
          <a:noFill/>
          <a:ln/>
        </p:spPr>
        <p:txBody>
          <a:bodyPr wrap="square" lIns="0" tIns="0" rIns="0" bIns="0" rtlCol="0" anchor="t"/>
          <a:lstStyle/>
          <a:p>
            <a:pPr marL="0" indent="0">
              <a:buNone/>
            </a:pPr>
            <a:r>
              <a:rPr lang="en-US" sz="1200">
                <a:solidFill>
                  <a:srgbClr val="1A1A1A"/>
                </a:solidFill>
                <a:latin typeface="Calibri"/>
              </a:rPr>
              <a:t>reduction in physician documentation time with AI ambient scribes</a:t>
            </a:r>
          </a:p>
          <a:p>
            <a:pPr marL="0" indent="0">
              <a:buNone/>
            </a:pPr>
            <a:r>
              <a:rPr lang="en-US" sz="1000" i="1">
                <a:solidFill>
                  <a:srgbClr val="6B7280"/>
                </a:solidFill>
                <a:latin typeface="Calibri"/>
              </a:rPr>
              <a:t>Microsoft/Nuance DAX Copilot</a:t>
            </a:r>
          </a:p>
        </p:txBody>
      </p:sp>
      <p:sp>
        <p:nvSpPr>
          <p:cNvPr id="14" name="Sep2"/>
          <p:cNvSpPr/>
          <p:nvPr/>
        </p:nvSpPr>
        <p:spPr>
          <a:xfrm>
            <a:off x="8229600" y="4663200"/>
            <a:ext cx="3657600" cy="18288"/>
          </a:xfrm>
          <a:prstGeom prst="rect">
            <a:avLst/>
          </a:prstGeom>
          <a:solidFill>
            <a:srgbClr val="E5E7EB"/>
          </a:solidFill>
          <a:ln>
            <a:noFill/>
          </a:ln>
        </p:spPr>
        <p:txBody>
          <a:bodyPr/>
          <a:lstStyle/>
          <a:p>
            <a:endParaRPr lang="en-US"/>
          </a:p>
        </p:txBody>
      </p:sp>
      <p:sp>
        <p:nvSpPr>
          <p:cNvPr id="15" name="Stat3Num"/>
          <p:cNvSpPr/>
          <p:nvPr/>
        </p:nvSpPr>
        <p:spPr>
          <a:xfrm>
            <a:off x="8229600" y="4753920"/>
            <a:ext cx="3657600" cy="822960"/>
          </a:xfrm>
          <a:prstGeom prst="rect">
            <a:avLst/>
          </a:prstGeom>
          <a:noFill/>
          <a:ln/>
        </p:spPr>
        <p:txBody>
          <a:bodyPr wrap="square" lIns="0" tIns="0" rIns="0" bIns="0" rtlCol="0" anchor="t"/>
          <a:lstStyle/>
          <a:p>
            <a:pPr marL="0" indent="0">
              <a:buNone/>
            </a:pPr>
            <a:r>
              <a:rPr lang="en-US" sz="5200" b="1">
                <a:solidFill>
                  <a:srgbClr val="890000"/>
                </a:solidFill>
                <a:latin typeface="Calibri"/>
              </a:rPr>
              <a:t>$265B</a:t>
            </a:r>
          </a:p>
        </p:txBody>
      </p:sp>
      <p:sp>
        <p:nvSpPr>
          <p:cNvPr id="16" name="Stat3Label"/>
          <p:cNvSpPr/>
          <p:nvPr/>
        </p:nvSpPr>
        <p:spPr>
          <a:xfrm>
            <a:off x="8229600" y="5622720"/>
            <a:ext cx="3657600" cy="548640"/>
          </a:xfrm>
          <a:prstGeom prst="rect">
            <a:avLst/>
          </a:prstGeom>
          <a:noFill/>
          <a:ln/>
        </p:spPr>
        <p:txBody>
          <a:bodyPr wrap="square" lIns="0" tIns="0" rIns="0" bIns="0" rtlCol="0" anchor="t"/>
          <a:lstStyle/>
          <a:p>
            <a:pPr marL="0" indent="0">
              <a:buNone/>
            </a:pPr>
            <a:r>
              <a:rPr lang="en-US" sz="1200">
                <a:solidFill>
                  <a:srgbClr val="1A1A1A"/>
                </a:solidFill>
                <a:latin typeface="Calibri"/>
              </a:rPr>
              <a:t>in annual U.S. healthcare administrative waste — AI directly targets this</a:t>
            </a:r>
          </a:p>
          <a:p>
            <a:pPr marL="0" indent="0">
              <a:buNone/>
            </a:pPr>
            <a:r>
              <a:rPr lang="en-US" sz="1000" i="1">
                <a:solidFill>
                  <a:srgbClr val="6B7280"/>
                </a:solidFill>
                <a:latin typeface="Calibri"/>
              </a:rPr>
              <a:t>JAMA 2019, Shrank et al. </a:t>
            </a:r>
          </a:p>
        </p:txBody>
      </p:sp>
      <p:sp>
        <p:nvSpPr>
          <p:cNvPr id="17" name="Text 5">
            <a:extLst>
              <a:ext uri="{FF2B5EF4-FFF2-40B4-BE49-F238E27FC236}">
                <a16:creationId xmlns:a16="http://schemas.microsoft.com/office/drawing/2014/main" id="{41B1627D-BC1E-3ADA-97FA-2ABE7138BA2A}"/>
              </a:ext>
            </a:extLst>
          </p:cNvPr>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18" name="Graphic 17">
            <a:extLst>
              <a:ext uri="{FF2B5EF4-FFF2-40B4-BE49-F238E27FC236}">
                <a16:creationId xmlns:a16="http://schemas.microsoft.com/office/drawing/2014/main" id="{3BB6D473-D269-44AB-F005-248D60DD319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45399" y="6392740"/>
            <a:ext cx="1114350" cy="29897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AI Landscape">
    <p:bg>
      <p:bgPr>
        <a:solidFill>
          <a:srgbClr val="FFFFFF"/>
        </a:solidFill>
        <a:effectLst/>
      </p:bgPr>
    </p:bg>
    <p:spTree>
      <p:nvGrpSpPr>
        <p:cNvPr id="1" name=""/>
        <p:cNvGrpSpPr/>
        <p:nvPr/>
      </p:nvGrpSpPr>
      <p:grpSpPr>
        <a:xfrm>
          <a:off x="0" y="0"/>
          <a:ext cx="0" cy="0"/>
          <a:chOff x="0" y="0"/>
          <a:chExt cx="0" cy="0"/>
        </a:xfrm>
      </p:grpSpPr>
      <p:sp>
        <p:nvSpPr>
          <p:cNvPr id="2" name="SectionLabel"/>
          <p:cNvSpPr/>
          <p:nvPr/>
        </p:nvSpPr>
        <p:spPr>
          <a:xfrm>
            <a:off x="457200" y="457200"/>
            <a:ext cx="11277600" cy="274320"/>
          </a:xfrm>
          <a:prstGeom prst="rect">
            <a:avLst/>
          </a:prstGeom>
          <a:noFill/>
          <a:ln/>
        </p:spPr>
        <p:txBody>
          <a:bodyPr wrap="square" lIns="0" tIns="0" rIns="0" bIns="0" rtlCol="0" anchor="ctr"/>
          <a:lstStyle/>
          <a:p>
            <a:pPr marL="0" indent="0">
              <a:buNone/>
            </a:pPr>
            <a:r>
              <a:rPr lang="en-US" sz="1200" b="1" spc="500">
                <a:solidFill>
                  <a:srgbClr val="BE0000"/>
                </a:solidFill>
                <a:latin typeface="Calibri" pitchFamily="34" charset="0"/>
              </a:rPr>
              <a:t>AI TOOLS  ·  LANDSCAPE OVERVIEW</a:t>
            </a:r>
          </a:p>
        </p:txBody>
      </p:sp>
      <p:sp>
        <p:nvSpPr>
          <p:cNvPr id="3" name="Title"/>
          <p:cNvSpPr/>
          <p:nvPr/>
        </p:nvSpPr>
        <p:spPr>
          <a:xfrm>
            <a:off x="457200" y="822960"/>
            <a:ext cx="11277600" cy="548640"/>
          </a:xfrm>
          <a:prstGeom prst="rect">
            <a:avLst/>
          </a:prstGeom>
          <a:noFill/>
          <a:ln/>
        </p:spPr>
        <p:txBody>
          <a:bodyPr wrap="square" lIns="0" tIns="0" rIns="0" bIns="0" rtlCol="0" anchor="ctr"/>
          <a:lstStyle/>
          <a:p>
            <a:pPr marL="0" indent="0">
              <a:buNone/>
            </a:pPr>
            <a:r>
              <a:rPr lang="en-US" sz="3200" b="1">
                <a:solidFill>
                  <a:srgbClr val="1A1A1A"/>
                </a:solidFill>
                <a:latin typeface="Calibri" pitchFamily="34" charset="0"/>
              </a:rPr>
              <a:t>The Healthcare AI Tool Landscape: Six Categories to Know</a:t>
            </a:r>
          </a:p>
        </p:txBody>
      </p:sp>
      <p:sp>
        <p:nvSpPr>
          <p:cNvPr id="4" name="CardBg4"/>
          <p:cNvSpPr/>
          <p:nvPr/>
        </p:nvSpPr>
        <p:spPr>
          <a:xfrm>
            <a:off x="457200" y="1554480"/>
            <a:ext cx="3698240" cy="2377440"/>
          </a:xfrm>
          <a:prstGeom prst="rect">
            <a:avLst/>
          </a:prstGeom>
          <a:solidFill>
            <a:srgbClr val="FEF2F2"/>
          </a:solidFill>
          <a:ln w="12700">
            <a:solidFill>
              <a:srgbClr val="E5E7EB"/>
            </a:solidFill>
            <a:prstDash val="solid"/>
          </a:ln>
        </p:spPr>
        <p:txBody>
          <a:bodyPr wrap="square" lIns="0" tIns="0" rIns="0" bIns="0" rtlCol="0" anchor="ctr"/>
          <a:lstStyle/>
          <a:p>
            <a:endParaRPr/>
          </a:p>
        </p:txBody>
      </p:sp>
      <p:sp>
        <p:nvSpPr>
          <p:cNvPr id="5" name="CardHdr4"/>
          <p:cNvSpPr/>
          <p:nvPr/>
        </p:nvSpPr>
        <p:spPr>
          <a:xfrm>
            <a:off x="457200" y="1554480"/>
            <a:ext cx="3698240" cy="640080"/>
          </a:xfrm>
          <a:prstGeom prst="rect">
            <a:avLst/>
          </a:prstGeom>
          <a:solidFill>
            <a:srgbClr val="BE0000"/>
          </a:solidFill>
          <a:ln w="12700">
            <a:solidFill>
              <a:srgbClr val="BE0000"/>
            </a:solidFill>
            <a:prstDash val="solid"/>
          </a:ln>
        </p:spPr>
        <p:txBody>
          <a:bodyPr wrap="square" lIns="0" tIns="0" rIns="0" bIns="0" rtlCol="0" anchor="ctr"/>
          <a:lstStyle/>
          <a:p>
            <a:endParaRPr/>
          </a:p>
        </p:txBody>
      </p:sp>
      <p:sp>
        <p:nvSpPr>
          <p:cNvPr id="6" name="CardLbl4"/>
          <p:cNvSpPr/>
          <p:nvPr/>
        </p:nvSpPr>
        <p:spPr>
          <a:xfrm>
            <a:off x="640080" y="1554480"/>
            <a:ext cx="3515360" cy="640080"/>
          </a:xfrm>
          <a:prstGeom prst="rect">
            <a:avLst/>
          </a:prstGeom>
          <a:noFill/>
          <a:ln/>
        </p:spPr>
        <p:txBody>
          <a:bodyPr wrap="square" lIns="0" tIns="0" rIns="0" bIns="0" rtlCol="0" anchor="ctr"/>
          <a:lstStyle/>
          <a:p>
            <a:pPr marL="0" indent="0">
              <a:buNone/>
            </a:pPr>
            <a:r>
              <a:rPr lang="en-US" sz="1200" b="1" spc="300">
                <a:solidFill>
                  <a:srgbClr val="FFFFFF"/>
                </a:solidFill>
                <a:latin typeface="Calibri" pitchFamily="34" charset="0"/>
              </a:rPr>
              <a:t>CONVERSATIONAL AI</a:t>
            </a:r>
          </a:p>
        </p:txBody>
      </p:sp>
      <p:sp>
        <p:nvSpPr>
          <p:cNvPr id="7" name="CardTools4"/>
          <p:cNvSpPr/>
          <p:nvPr/>
        </p:nvSpPr>
        <p:spPr>
          <a:xfrm>
            <a:off x="640080" y="2286000"/>
            <a:ext cx="3333480" cy="1463040"/>
          </a:xfrm>
          <a:prstGeom prst="rect">
            <a:avLst/>
          </a:prstGeom>
          <a:noFill/>
          <a:ln/>
        </p:spPr>
        <p:txBody>
          <a:bodyPr wrap="square" lIns="0" tIns="0" rIns="0" bIns="0" rtlCol="0" anchor="t"/>
          <a:lstStyle/>
          <a:p>
            <a:pPr marL="0" indent="0">
              <a:buNone/>
            </a:pPr>
            <a:r>
              <a:rPr lang="en-US" sz="1300">
                <a:solidFill>
                  <a:srgbClr val="1A1A1A"/>
                </a:solidFill>
                <a:latin typeface="Calibri" pitchFamily="34" charset="0"/>
              </a:rPr>
              <a:t>ChatGPT  |  OpenAI</a:t>
            </a:r>
          </a:p>
          <a:p>
            <a:pPr marL="0" indent="0">
              <a:buNone/>
            </a:pPr>
            <a:endParaRPr lang="en-US" sz="600"/>
          </a:p>
          <a:p>
            <a:pPr marL="0" indent="0">
              <a:buNone/>
            </a:pPr>
            <a:r>
              <a:rPr lang="en-US" sz="1300">
                <a:solidFill>
                  <a:srgbClr val="1A1A1A"/>
                </a:solidFill>
                <a:latin typeface="Calibri" pitchFamily="34" charset="0"/>
              </a:rPr>
              <a:t>Claude  |  Anthropic</a:t>
            </a:r>
          </a:p>
          <a:p>
            <a:pPr marL="0" indent="0">
              <a:buNone/>
            </a:pPr>
            <a:endParaRPr lang="en-US" sz="600"/>
          </a:p>
          <a:p>
            <a:pPr marL="0" indent="0">
              <a:buNone/>
            </a:pPr>
            <a:r>
              <a:rPr lang="en-US" sz="1300">
                <a:solidFill>
                  <a:srgbClr val="1A1A1A"/>
                </a:solidFill>
                <a:latin typeface="Calibri" pitchFamily="34" charset="0"/>
              </a:rPr>
              <a:t>Gemini  |  Google</a:t>
            </a:r>
          </a:p>
          <a:p>
            <a:pPr marL="0" indent="0">
              <a:buNone/>
            </a:pPr>
            <a:endParaRPr lang="en-US" sz="600"/>
          </a:p>
          <a:p>
            <a:pPr marL="0" indent="0">
              <a:buNone/>
            </a:pPr>
            <a:r>
              <a:rPr lang="en-US" sz="1300">
                <a:solidFill>
                  <a:srgbClr val="1A1A1A"/>
                </a:solidFill>
                <a:latin typeface="Calibri" pitchFamily="34" charset="0"/>
              </a:rPr>
              <a:t>Microsoft Copilot</a:t>
            </a:r>
          </a:p>
          <a:p>
            <a:pPr marL="0" indent="0">
              <a:buNone/>
            </a:pPr>
            <a:r>
              <a:rPr lang="en-US" sz="1000">
                <a:solidFill>
                  <a:srgbClr val="6B7280"/>
                </a:solidFill>
                <a:latin typeface="Calibri" pitchFamily="34" charset="0"/>
              </a:rPr>
              <a:t>General-purpose; accessible via browser</a:t>
            </a:r>
          </a:p>
        </p:txBody>
      </p:sp>
      <p:sp>
        <p:nvSpPr>
          <p:cNvPr id="14" name="CardBg14"/>
          <p:cNvSpPr/>
          <p:nvPr/>
        </p:nvSpPr>
        <p:spPr>
          <a:xfrm>
            <a:off x="4246880" y="1554480"/>
            <a:ext cx="3698240" cy="2377440"/>
          </a:xfrm>
          <a:prstGeom prst="rect">
            <a:avLst/>
          </a:prstGeom>
          <a:solidFill>
            <a:srgbClr val="EFF6FF"/>
          </a:solidFill>
          <a:ln w="12700">
            <a:solidFill>
              <a:srgbClr val="E5E7EB"/>
            </a:solidFill>
            <a:prstDash val="solid"/>
          </a:ln>
        </p:spPr>
        <p:txBody>
          <a:bodyPr wrap="square" lIns="0" tIns="0" rIns="0" bIns="0" rtlCol="0" anchor="ctr"/>
          <a:lstStyle/>
          <a:p>
            <a:endParaRPr/>
          </a:p>
        </p:txBody>
      </p:sp>
      <p:sp>
        <p:nvSpPr>
          <p:cNvPr id="15" name="CardHdr14"/>
          <p:cNvSpPr/>
          <p:nvPr/>
        </p:nvSpPr>
        <p:spPr>
          <a:xfrm>
            <a:off x="4246880" y="1554480"/>
            <a:ext cx="3698240" cy="640080"/>
          </a:xfrm>
          <a:prstGeom prst="rect">
            <a:avLst/>
          </a:prstGeom>
          <a:solidFill>
            <a:srgbClr val="0E5C78"/>
          </a:solidFill>
          <a:ln w="12700">
            <a:solidFill>
              <a:srgbClr val="0E5C78"/>
            </a:solidFill>
            <a:prstDash val="solid"/>
          </a:ln>
        </p:spPr>
        <p:txBody>
          <a:bodyPr wrap="square" lIns="0" tIns="0" rIns="0" bIns="0" rtlCol="0" anchor="ctr"/>
          <a:lstStyle/>
          <a:p>
            <a:endParaRPr/>
          </a:p>
        </p:txBody>
      </p:sp>
      <p:sp>
        <p:nvSpPr>
          <p:cNvPr id="16" name="CardLbl14"/>
          <p:cNvSpPr/>
          <p:nvPr/>
        </p:nvSpPr>
        <p:spPr>
          <a:xfrm>
            <a:off x="4429760" y="1554480"/>
            <a:ext cx="3515360" cy="640080"/>
          </a:xfrm>
          <a:prstGeom prst="rect">
            <a:avLst/>
          </a:prstGeom>
          <a:noFill/>
          <a:ln/>
        </p:spPr>
        <p:txBody>
          <a:bodyPr wrap="square" lIns="0" tIns="0" rIns="0" bIns="0" rtlCol="0" anchor="ctr"/>
          <a:lstStyle/>
          <a:p>
            <a:pPr marL="0" indent="0">
              <a:buNone/>
            </a:pPr>
            <a:r>
              <a:rPr lang="en-US" sz="1200" b="1" spc="300">
                <a:solidFill>
                  <a:srgbClr val="FFFFFF"/>
                </a:solidFill>
                <a:latin typeface="Calibri" pitchFamily="34" charset="0"/>
              </a:rPr>
              <a:t>CLOUD AI PLATFORMS</a:t>
            </a:r>
          </a:p>
        </p:txBody>
      </p:sp>
      <p:sp>
        <p:nvSpPr>
          <p:cNvPr id="17" name="CardTools14"/>
          <p:cNvSpPr/>
          <p:nvPr/>
        </p:nvSpPr>
        <p:spPr>
          <a:xfrm>
            <a:off x="4429760" y="2286000"/>
            <a:ext cx="3333480" cy="1463040"/>
          </a:xfrm>
          <a:prstGeom prst="rect">
            <a:avLst/>
          </a:prstGeom>
          <a:noFill/>
          <a:ln/>
        </p:spPr>
        <p:txBody>
          <a:bodyPr wrap="square" lIns="0" tIns="0" rIns="0" bIns="0" rtlCol="0" anchor="t"/>
          <a:lstStyle/>
          <a:p>
            <a:pPr marL="0" indent="0">
              <a:buNone/>
            </a:pPr>
            <a:r>
              <a:rPr lang="en-US" sz="1300">
                <a:solidFill>
                  <a:srgbClr val="1A1A1A"/>
                </a:solidFill>
                <a:latin typeface="Calibri" pitchFamily="34" charset="0"/>
              </a:rPr>
              <a:t>AWS Bedrock &amp; HealthLake</a:t>
            </a:r>
          </a:p>
          <a:p>
            <a:pPr marL="0" indent="0">
              <a:buNone/>
            </a:pPr>
            <a:endParaRPr lang="en-US" sz="600"/>
          </a:p>
          <a:p>
            <a:pPr marL="0" indent="0">
              <a:buNone/>
            </a:pPr>
            <a:r>
              <a:rPr lang="en-US" sz="1300">
                <a:solidFill>
                  <a:srgbClr val="1A1A1A"/>
                </a:solidFill>
                <a:latin typeface="Calibri" pitchFamily="34" charset="0"/>
              </a:rPr>
              <a:t>Azure AI + OpenAI Service</a:t>
            </a:r>
          </a:p>
          <a:p>
            <a:pPr marL="0" indent="0">
              <a:buNone/>
            </a:pPr>
            <a:endParaRPr lang="en-US" sz="600"/>
          </a:p>
          <a:p>
            <a:pPr marL="0" indent="0">
              <a:buNone/>
            </a:pPr>
            <a:r>
              <a:rPr lang="en-US" sz="1300">
                <a:solidFill>
                  <a:srgbClr val="1A1A1A"/>
                </a:solidFill>
                <a:latin typeface="Calibri" pitchFamily="34" charset="0"/>
              </a:rPr>
              <a:t>Google Vertex AI</a:t>
            </a:r>
          </a:p>
          <a:p>
            <a:pPr marL="0" indent="0">
              <a:buNone/>
            </a:pPr>
            <a:endParaRPr lang="en-US" sz="600"/>
          </a:p>
          <a:p>
            <a:pPr marL="0" indent="0">
              <a:buNone/>
            </a:pPr>
            <a:r>
              <a:rPr lang="en-US" sz="1300">
                <a:solidFill>
                  <a:srgbClr val="1A1A1A"/>
                </a:solidFill>
                <a:latin typeface="Calibri" pitchFamily="34" charset="0"/>
              </a:rPr>
              <a:t>IBM Watson Health</a:t>
            </a:r>
          </a:p>
          <a:p>
            <a:pPr marL="0" indent="0">
              <a:buNone/>
            </a:pPr>
            <a:r>
              <a:rPr lang="en-US" sz="1000">
                <a:solidFill>
                  <a:srgbClr val="6B7280"/>
                </a:solidFill>
                <a:latin typeface="Calibri" pitchFamily="34" charset="0"/>
              </a:rPr>
              <a:t>Enterprise hosting; HIPAA-eligible options</a:t>
            </a:r>
          </a:p>
        </p:txBody>
      </p:sp>
      <p:sp>
        <p:nvSpPr>
          <p:cNvPr id="24" name="CardBg24"/>
          <p:cNvSpPr/>
          <p:nvPr/>
        </p:nvSpPr>
        <p:spPr>
          <a:xfrm>
            <a:off x="8036560" y="1554480"/>
            <a:ext cx="3698240" cy="2377440"/>
          </a:xfrm>
          <a:prstGeom prst="rect">
            <a:avLst/>
          </a:prstGeom>
          <a:solidFill>
            <a:srgbClr val="F0FFF4"/>
          </a:solidFill>
          <a:ln w="12700">
            <a:solidFill>
              <a:srgbClr val="E5E7EB"/>
            </a:solidFill>
            <a:prstDash val="solid"/>
          </a:ln>
        </p:spPr>
        <p:txBody>
          <a:bodyPr wrap="square" lIns="0" tIns="0" rIns="0" bIns="0" rtlCol="0" anchor="ctr"/>
          <a:lstStyle/>
          <a:p>
            <a:endParaRPr/>
          </a:p>
        </p:txBody>
      </p:sp>
      <p:sp>
        <p:nvSpPr>
          <p:cNvPr id="25" name="CardHdr24"/>
          <p:cNvSpPr/>
          <p:nvPr/>
        </p:nvSpPr>
        <p:spPr>
          <a:xfrm>
            <a:off x="8036560" y="1554480"/>
            <a:ext cx="3698240" cy="640080"/>
          </a:xfrm>
          <a:prstGeom prst="rect">
            <a:avLst/>
          </a:prstGeom>
          <a:solidFill>
            <a:srgbClr val="166534"/>
          </a:solidFill>
          <a:ln w="12700">
            <a:solidFill>
              <a:srgbClr val="166534"/>
            </a:solidFill>
            <a:prstDash val="solid"/>
          </a:ln>
        </p:spPr>
        <p:txBody>
          <a:bodyPr wrap="square" lIns="0" tIns="0" rIns="0" bIns="0" rtlCol="0" anchor="ctr"/>
          <a:lstStyle/>
          <a:p>
            <a:endParaRPr/>
          </a:p>
        </p:txBody>
      </p:sp>
      <p:sp>
        <p:nvSpPr>
          <p:cNvPr id="26" name="CardLbl24"/>
          <p:cNvSpPr/>
          <p:nvPr/>
        </p:nvSpPr>
        <p:spPr>
          <a:xfrm>
            <a:off x="8219440" y="1554480"/>
            <a:ext cx="3515360" cy="640080"/>
          </a:xfrm>
          <a:prstGeom prst="rect">
            <a:avLst/>
          </a:prstGeom>
          <a:noFill/>
          <a:ln/>
        </p:spPr>
        <p:txBody>
          <a:bodyPr wrap="square" lIns="0" tIns="0" rIns="0" bIns="0" rtlCol="0" anchor="ctr"/>
          <a:lstStyle/>
          <a:p>
            <a:pPr marL="0" indent="0">
              <a:buNone/>
            </a:pPr>
            <a:r>
              <a:rPr lang="en-US" sz="1200" b="1" spc="300">
                <a:solidFill>
                  <a:srgbClr val="FFFFFF"/>
                </a:solidFill>
                <a:latin typeface="Calibri" pitchFamily="34" charset="0"/>
              </a:rPr>
              <a:t>EHR-EMBEDDED AI</a:t>
            </a:r>
          </a:p>
        </p:txBody>
      </p:sp>
      <p:sp>
        <p:nvSpPr>
          <p:cNvPr id="27" name="CardTools24"/>
          <p:cNvSpPr/>
          <p:nvPr/>
        </p:nvSpPr>
        <p:spPr>
          <a:xfrm>
            <a:off x="8219440" y="2286000"/>
            <a:ext cx="3333480" cy="1463040"/>
          </a:xfrm>
          <a:prstGeom prst="rect">
            <a:avLst/>
          </a:prstGeom>
          <a:noFill/>
          <a:ln/>
        </p:spPr>
        <p:txBody>
          <a:bodyPr wrap="square" lIns="0" tIns="0" rIns="0" bIns="0" rtlCol="0" anchor="t"/>
          <a:lstStyle/>
          <a:p>
            <a:pPr marL="0" indent="0">
              <a:buNone/>
            </a:pPr>
            <a:r>
              <a:rPr lang="en-US" sz="1300">
                <a:solidFill>
                  <a:srgbClr val="1A1A1A"/>
                </a:solidFill>
                <a:latin typeface="Calibri" pitchFamily="34" charset="0"/>
              </a:rPr>
              <a:t>Epic: Abridge, Inbasket AI</a:t>
            </a:r>
          </a:p>
          <a:p>
            <a:pPr marL="0" indent="0">
              <a:buNone/>
            </a:pPr>
            <a:endParaRPr lang="en-US" sz="600"/>
          </a:p>
          <a:p>
            <a:pPr marL="0" indent="0">
              <a:buNone/>
            </a:pPr>
            <a:r>
              <a:rPr lang="en-US" sz="1300">
                <a:solidFill>
                  <a:srgbClr val="1A1A1A"/>
                </a:solidFill>
                <a:latin typeface="Calibri" pitchFamily="34" charset="0"/>
              </a:rPr>
              <a:t>Epic: Prior Auth Drafts</a:t>
            </a:r>
          </a:p>
          <a:p>
            <a:pPr marL="0" indent="0">
              <a:buNone/>
            </a:pPr>
            <a:endParaRPr lang="en-US" sz="600"/>
          </a:p>
          <a:p>
            <a:pPr marL="0" indent="0">
              <a:buNone/>
            </a:pPr>
            <a:r>
              <a:rPr lang="en-US" sz="1300">
                <a:solidFill>
                  <a:srgbClr val="1A1A1A"/>
                </a:solidFill>
                <a:latin typeface="Calibri" pitchFamily="34" charset="0"/>
              </a:rPr>
              <a:t>Epic: HB / PB Coding AI</a:t>
            </a:r>
          </a:p>
          <a:p>
            <a:pPr marL="0" indent="0">
              <a:buNone/>
            </a:pPr>
            <a:endParaRPr lang="en-US" sz="600"/>
          </a:p>
          <a:p>
            <a:pPr marL="0" indent="0">
              <a:buNone/>
            </a:pPr>
            <a:r>
              <a:rPr lang="en-US" sz="1300">
                <a:solidFill>
                  <a:srgbClr val="1A1A1A"/>
                </a:solidFill>
                <a:latin typeface="Calibri" pitchFamily="34" charset="0"/>
              </a:rPr>
              <a:t>Oracle Health AI</a:t>
            </a:r>
          </a:p>
          <a:p>
            <a:pPr marL="0" indent="0">
              <a:buNone/>
            </a:pPr>
            <a:r>
              <a:rPr lang="en-US" sz="1000">
                <a:solidFill>
                  <a:srgbClr val="6B7280"/>
                </a:solidFill>
                <a:latin typeface="Calibri" pitchFamily="34" charset="0"/>
              </a:rPr>
              <a:t>Workflow-native; within your EHR</a:t>
            </a:r>
          </a:p>
        </p:txBody>
      </p:sp>
      <p:sp>
        <p:nvSpPr>
          <p:cNvPr id="34" name="CardBg34"/>
          <p:cNvSpPr/>
          <p:nvPr/>
        </p:nvSpPr>
        <p:spPr>
          <a:xfrm>
            <a:off x="457200" y="4023360"/>
            <a:ext cx="3698240" cy="2377440"/>
          </a:xfrm>
          <a:prstGeom prst="rect">
            <a:avLst/>
          </a:prstGeom>
          <a:solidFill>
            <a:srgbClr val="EEF2FF"/>
          </a:solidFill>
          <a:ln w="12700">
            <a:solidFill>
              <a:srgbClr val="E5E7EB"/>
            </a:solidFill>
            <a:prstDash val="solid"/>
          </a:ln>
        </p:spPr>
        <p:txBody>
          <a:bodyPr wrap="square" lIns="0" tIns="0" rIns="0" bIns="0" rtlCol="0" anchor="ctr"/>
          <a:lstStyle/>
          <a:p>
            <a:endParaRPr/>
          </a:p>
        </p:txBody>
      </p:sp>
      <p:sp>
        <p:nvSpPr>
          <p:cNvPr id="35" name="CardHdr34"/>
          <p:cNvSpPr/>
          <p:nvPr/>
        </p:nvSpPr>
        <p:spPr>
          <a:xfrm>
            <a:off x="457200" y="4023360"/>
            <a:ext cx="3698240" cy="640080"/>
          </a:xfrm>
          <a:prstGeom prst="rect">
            <a:avLst/>
          </a:prstGeom>
          <a:solidFill>
            <a:srgbClr val="1E3A8A"/>
          </a:solidFill>
          <a:ln w="12700">
            <a:solidFill>
              <a:srgbClr val="1E3A8A"/>
            </a:solidFill>
            <a:prstDash val="solid"/>
          </a:ln>
        </p:spPr>
        <p:txBody>
          <a:bodyPr wrap="square" lIns="0" tIns="0" rIns="0" bIns="0" rtlCol="0" anchor="ctr"/>
          <a:lstStyle/>
          <a:p>
            <a:endParaRPr/>
          </a:p>
        </p:txBody>
      </p:sp>
      <p:sp>
        <p:nvSpPr>
          <p:cNvPr id="36" name="CardLbl34"/>
          <p:cNvSpPr/>
          <p:nvPr/>
        </p:nvSpPr>
        <p:spPr>
          <a:xfrm>
            <a:off x="640080" y="4023360"/>
            <a:ext cx="3515360" cy="640080"/>
          </a:xfrm>
          <a:prstGeom prst="rect">
            <a:avLst/>
          </a:prstGeom>
          <a:noFill/>
          <a:ln/>
        </p:spPr>
        <p:txBody>
          <a:bodyPr wrap="square" lIns="0" tIns="0" rIns="0" bIns="0" rtlCol="0" anchor="ctr"/>
          <a:lstStyle/>
          <a:p>
            <a:pPr marL="0" indent="0">
              <a:buNone/>
            </a:pPr>
            <a:r>
              <a:rPr lang="en-US" sz="1200" b="1" spc="300">
                <a:solidFill>
                  <a:srgbClr val="FFFFFF"/>
                </a:solidFill>
                <a:latin typeface="Calibri" pitchFamily="34" charset="0"/>
              </a:rPr>
              <a:t>CLINICAL IMAGING AI</a:t>
            </a:r>
          </a:p>
        </p:txBody>
      </p:sp>
      <p:sp>
        <p:nvSpPr>
          <p:cNvPr id="37" name="CardTools34"/>
          <p:cNvSpPr/>
          <p:nvPr/>
        </p:nvSpPr>
        <p:spPr>
          <a:xfrm>
            <a:off x="640080" y="4754880"/>
            <a:ext cx="3333480" cy="1463040"/>
          </a:xfrm>
          <a:prstGeom prst="rect">
            <a:avLst/>
          </a:prstGeom>
          <a:noFill/>
          <a:ln/>
        </p:spPr>
        <p:txBody>
          <a:bodyPr wrap="square" lIns="0" tIns="0" rIns="0" bIns="0" rtlCol="0" anchor="t"/>
          <a:lstStyle/>
          <a:p>
            <a:pPr marL="0" indent="0">
              <a:buNone/>
            </a:pPr>
            <a:r>
              <a:rPr lang="en-US" sz="1300">
                <a:solidFill>
                  <a:srgbClr val="1A1A1A"/>
                </a:solidFill>
                <a:latin typeface="Calibri" pitchFamily="34" charset="0"/>
              </a:rPr>
              <a:t>Aidoc (radiology triage)</a:t>
            </a:r>
          </a:p>
          <a:p>
            <a:pPr marL="0" indent="0">
              <a:buNone/>
            </a:pPr>
            <a:endParaRPr lang="en-US" sz="600"/>
          </a:p>
          <a:p>
            <a:pPr marL="0" indent="0">
              <a:buNone/>
            </a:pPr>
            <a:r>
              <a:rPr lang="en-US" sz="1300">
                <a:solidFill>
                  <a:srgbClr val="1A1A1A"/>
                </a:solidFill>
                <a:latin typeface="Calibri" pitchFamily="34" charset="0"/>
              </a:rPr>
              <a:t>Viz.ai (stroke &amp; PE detection)</a:t>
            </a:r>
          </a:p>
          <a:p>
            <a:pPr marL="0" indent="0">
              <a:buNone/>
            </a:pPr>
            <a:endParaRPr lang="en-US" sz="600"/>
          </a:p>
          <a:p>
            <a:pPr marL="0" indent="0">
              <a:buNone/>
            </a:pPr>
            <a:r>
              <a:rPr lang="en-US" sz="1300">
                <a:solidFill>
                  <a:srgbClr val="1A1A1A"/>
                </a:solidFill>
                <a:latin typeface="Calibri" pitchFamily="34" charset="0"/>
              </a:rPr>
              <a:t>Nuance PowerScribe 360</a:t>
            </a:r>
          </a:p>
          <a:p>
            <a:pPr marL="0" indent="0">
              <a:buNone/>
            </a:pPr>
            <a:endParaRPr lang="en-US" sz="600"/>
          </a:p>
          <a:p>
            <a:pPr marL="0" indent="0">
              <a:buNone/>
            </a:pPr>
            <a:r>
              <a:rPr lang="en-US" sz="1300">
                <a:solidFill>
                  <a:srgbClr val="1A1A1A"/>
                </a:solidFill>
                <a:latin typeface="Calibri" pitchFamily="34" charset="0"/>
              </a:rPr>
              <a:t>Gleamer (bone AI)</a:t>
            </a:r>
          </a:p>
          <a:p>
            <a:pPr marL="0" indent="0">
              <a:buNone/>
            </a:pPr>
            <a:r>
              <a:rPr lang="en-US" sz="1000">
                <a:solidFill>
                  <a:srgbClr val="6B7280"/>
                </a:solidFill>
                <a:latin typeface="Calibri" pitchFamily="34" charset="0"/>
              </a:rPr>
              <a:t>FDA-cleared diagnostic support tools</a:t>
            </a:r>
          </a:p>
        </p:txBody>
      </p:sp>
      <p:sp>
        <p:nvSpPr>
          <p:cNvPr id="44" name="CardBg44"/>
          <p:cNvSpPr/>
          <p:nvPr/>
        </p:nvSpPr>
        <p:spPr>
          <a:xfrm>
            <a:off x="4246880" y="4023360"/>
            <a:ext cx="3698240" cy="2377440"/>
          </a:xfrm>
          <a:prstGeom prst="rect">
            <a:avLst/>
          </a:prstGeom>
          <a:solidFill>
            <a:srgbClr val="FFFBEB"/>
          </a:solidFill>
          <a:ln w="12700">
            <a:solidFill>
              <a:srgbClr val="E5E7EB"/>
            </a:solidFill>
            <a:prstDash val="solid"/>
          </a:ln>
        </p:spPr>
        <p:txBody>
          <a:bodyPr wrap="square" lIns="0" tIns="0" rIns="0" bIns="0" rtlCol="0" anchor="ctr"/>
          <a:lstStyle/>
          <a:p>
            <a:endParaRPr/>
          </a:p>
        </p:txBody>
      </p:sp>
      <p:sp>
        <p:nvSpPr>
          <p:cNvPr id="45" name="CardHdr44"/>
          <p:cNvSpPr/>
          <p:nvPr/>
        </p:nvSpPr>
        <p:spPr>
          <a:xfrm>
            <a:off x="4246880" y="4023360"/>
            <a:ext cx="3698240" cy="640080"/>
          </a:xfrm>
          <a:prstGeom prst="rect">
            <a:avLst/>
          </a:prstGeom>
          <a:solidFill>
            <a:srgbClr val="78350F"/>
          </a:solidFill>
          <a:ln w="12700">
            <a:solidFill>
              <a:srgbClr val="78350F"/>
            </a:solidFill>
            <a:prstDash val="solid"/>
          </a:ln>
        </p:spPr>
        <p:txBody>
          <a:bodyPr wrap="square" lIns="0" tIns="0" rIns="0" bIns="0" rtlCol="0" anchor="ctr"/>
          <a:lstStyle/>
          <a:p>
            <a:endParaRPr/>
          </a:p>
        </p:txBody>
      </p:sp>
      <p:sp>
        <p:nvSpPr>
          <p:cNvPr id="46" name="CardLbl44"/>
          <p:cNvSpPr/>
          <p:nvPr/>
        </p:nvSpPr>
        <p:spPr>
          <a:xfrm>
            <a:off x="4429760" y="4023360"/>
            <a:ext cx="3515360" cy="640080"/>
          </a:xfrm>
          <a:prstGeom prst="rect">
            <a:avLst/>
          </a:prstGeom>
          <a:noFill/>
          <a:ln/>
        </p:spPr>
        <p:txBody>
          <a:bodyPr wrap="square" lIns="0" tIns="0" rIns="0" bIns="0" rtlCol="0" anchor="ctr"/>
          <a:lstStyle/>
          <a:p>
            <a:pPr marL="0" indent="0">
              <a:buNone/>
            </a:pPr>
            <a:r>
              <a:rPr lang="en-US" sz="1200" b="1" spc="300">
                <a:solidFill>
                  <a:srgbClr val="FFFFFF"/>
                </a:solidFill>
                <a:latin typeface="Calibri" pitchFamily="34" charset="0"/>
              </a:rPr>
              <a:t>AMBIENT DOCUMENTATION</a:t>
            </a:r>
          </a:p>
        </p:txBody>
      </p:sp>
      <p:sp>
        <p:nvSpPr>
          <p:cNvPr id="47" name="CardTools44"/>
          <p:cNvSpPr/>
          <p:nvPr/>
        </p:nvSpPr>
        <p:spPr>
          <a:xfrm>
            <a:off x="4429760" y="4754880"/>
            <a:ext cx="3333480" cy="1463040"/>
          </a:xfrm>
          <a:prstGeom prst="rect">
            <a:avLst/>
          </a:prstGeom>
          <a:noFill/>
          <a:ln/>
        </p:spPr>
        <p:txBody>
          <a:bodyPr wrap="square" lIns="0" tIns="0" rIns="0" bIns="0" rtlCol="0" anchor="t"/>
          <a:lstStyle/>
          <a:p>
            <a:pPr marL="0" indent="0">
              <a:buNone/>
            </a:pPr>
            <a:r>
              <a:rPr lang="en-US" sz="1300">
                <a:solidFill>
                  <a:srgbClr val="1A1A1A"/>
                </a:solidFill>
                <a:latin typeface="Calibri" pitchFamily="34" charset="0"/>
              </a:rPr>
              <a:t>Abridge (Epic-native)</a:t>
            </a:r>
          </a:p>
          <a:p>
            <a:pPr marL="0" indent="0">
              <a:buNone/>
            </a:pPr>
            <a:endParaRPr lang="en-US" sz="600"/>
          </a:p>
          <a:p>
            <a:pPr marL="0" indent="0">
              <a:buNone/>
            </a:pPr>
            <a:r>
              <a:rPr lang="en-US" sz="1300">
                <a:solidFill>
                  <a:srgbClr val="1A1A1A"/>
                </a:solidFill>
                <a:latin typeface="Calibri" pitchFamily="34" charset="0"/>
              </a:rPr>
              <a:t>Nuance DAX Copilot</a:t>
            </a:r>
          </a:p>
          <a:p>
            <a:pPr marL="0" indent="0">
              <a:buNone/>
            </a:pPr>
            <a:endParaRPr lang="en-US" sz="600"/>
          </a:p>
          <a:p>
            <a:pPr marL="0" indent="0">
              <a:buNone/>
            </a:pPr>
            <a:r>
              <a:rPr lang="en-US" sz="1300">
                <a:solidFill>
                  <a:srgbClr val="1A1A1A"/>
                </a:solidFill>
                <a:latin typeface="Calibri" pitchFamily="34" charset="0"/>
              </a:rPr>
              <a:t>DeepScribe</a:t>
            </a:r>
          </a:p>
          <a:p>
            <a:pPr marL="0" indent="0">
              <a:buNone/>
            </a:pPr>
            <a:endParaRPr lang="en-US" sz="600"/>
          </a:p>
          <a:p>
            <a:pPr marL="0" indent="0">
              <a:buNone/>
            </a:pPr>
            <a:r>
              <a:rPr lang="en-US" sz="1300">
                <a:solidFill>
                  <a:srgbClr val="1A1A1A"/>
                </a:solidFill>
                <a:latin typeface="Calibri" pitchFamily="34" charset="0"/>
              </a:rPr>
              <a:t>Suki AI</a:t>
            </a:r>
          </a:p>
          <a:p>
            <a:pPr marL="0" indent="0">
              <a:buNone/>
            </a:pPr>
            <a:r>
              <a:rPr lang="en-US" sz="1000">
                <a:solidFill>
                  <a:srgbClr val="6B7280"/>
                </a:solidFill>
                <a:latin typeface="Calibri" pitchFamily="34" charset="0"/>
              </a:rPr>
              <a:t>Real-time visit transcription &amp; note drafting</a:t>
            </a:r>
          </a:p>
        </p:txBody>
      </p:sp>
      <p:sp>
        <p:nvSpPr>
          <p:cNvPr id="54" name="CardBg54"/>
          <p:cNvSpPr/>
          <p:nvPr/>
        </p:nvSpPr>
        <p:spPr>
          <a:xfrm>
            <a:off x="8036560" y="4023360"/>
            <a:ext cx="3698240" cy="2377440"/>
          </a:xfrm>
          <a:prstGeom prst="rect">
            <a:avLst/>
          </a:prstGeom>
          <a:solidFill>
            <a:srgbClr val="F9FAFB"/>
          </a:solidFill>
          <a:ln w="12700">
            <a:solidFill>
              <a:srgbClr val="E5E7EB"/>
            </a:solidFill>
            <a:prstDash val="solid"/>
          </a:ln>
        </p:spPr>
        <p:txBody>
          <a:bodyPr wrap="square" lIns="0" tIns="0" rIns="0" bIns="0" rtlCol="0" anchor="ctr"/>
          <a:lstStyle/>
          <a:p>
            <a:endParaRPr/>
          </a:p>
        </p:txBody>
      </p:sp>
      <p:sp>
        <p:nvSpPr>
          <p:cNvPr id="55" name="CardHdr54"/>
          <p:cNvSpPr/>
          <p:nvPr/>
        </p:nvSpPr>
        <p:spPr>
          <a:xfrm>
            <a:off x="8036560" y="4023360"/>
            <a:ext cx="3698240" cy="640080"/>
          </a:xfrm>
          <a:prstGeom prst="rect">
            <a:avLst/>
          </a:prstGeom>
          <a:solidFill>
            <a:srgbClr val="374151"/>
          </a:solidFill>
          <a:ln w="12700">
            <a:solidFill>
              <a:srgbClr val="374151"/>
            </a:solidFill>
            <a:prstDash val="solid"/>
          </a:ln>
        </p:spPr>
        <p:txBody>
          <a:bodyPr wrap="square" lIns="0" tIns="0" rIns="0" bIns="0" rtlCol="0" anchor="ctr"/>
          <a:lstStyle/>
          <a:p>
            <a:endParaRPr/>
          </a:p>
        </p:txBody>
      </p:sp>
      <p:sp>
        <p:nvSpPr>
          <p:cNvPr id="56" name="CardLbl54"/>
          <p:cNvSpPr/>
          <p:nvPr/>
        </p:nvSpPr>
        <p:spPr>
          <a:xfrm>
            <a:off x="8219440" y="4023360"/>
            <a:ext cx="3515360" cy="640080"/>
          </a:xfrm>
          <a:prstGeom prst="rect">
            <a:avLst/>
          </a:prstGeom>
          <a:noFill/>
          <a:ln/>
        </p:spPr>
        <p:txBody>
          <a:bodyPr wrap="square" lIns="0" tIns="0" rIns="0" bIns="0" rtlCol="0" anchor="ctr"/>
          <a:lstStyle/>
          <a:p>
            <a:pPr marL="0" indent="0">
              <a:buNone/>
            </a:pPr>
            <a:r>
              <a:rPr lang="en-US" sz="1200" b="1" spc="300">
                <a:solidFill>
                  <a:srgbClr val="FFFFFF"/>
                </a:solidFill>
                <a:latin typeface="Calibri" pitchFamily="34" charset="0"/>
              </a:rPr>
              <a:t>RESEARCH &amp; DATA AI</a:t>
            </a:r>
          </a:p>
        </p:txBody>
      </p:sp>
      <p:sp>
        <p:nvSpPr>
          <p:cNvPr id="57" name="CardTools54"/>
          <p:cNvSpPr/>
          <p:nvPr/>
        </p:nvSpPr>
        <p:spPr>
          <a:xfrm>
            <a:off x="8219440" y="4754880"/>
            <a:ext cx="3333480" cy="1463040"/>
          </a:xfrm>
          <a:prstGeom prst="rect">
            <a:avLst/>
          </a:prstGeom>
          <a:noFill/>
          <a:ln/>
        </p:spPr>
        <p:txBody>
          <a:bodyPr wrap="square" lIns="0" tIns="0" rIns="0" bIns="0" rtlCol="0" anchor="t"/>
          <a:lstStyle/>
          <a:p>
            <a:pPr marL="0" indent="0">
              <a:buNone/>
            </a:pPr>
            <a:r>
              <a:rPr lang="en-US" sz="1300">
                <a:solidFill>
                  <a:srgbClr val="1A1A1A"/>
                </a:solidFill>
                <a:latin typeface="Calibri" pitchFamily="34" charset="0"/>
              </a:rPr>
              <a:t>Custom LLM pipelines</a:t>
            </a:r>
          </a:p>
          <a:p>
            <a:pPr marL="0" indent="0">
              <a:buNone/>
            </a:pPr>
            <a:endParaRPr lang="en-US" sz="600"/>
          </a:p>
          <a:p>
            <a:pPr marL="0" indent="0">
              <a:buNone/>
            </a:pPr>
            <a:r>
              <a:rPr lang="en-US" sz="1300">
                <a:solidFill>
                  <a:srgbClr val="1A1A1A"/>
                </a:solidFill>
                <a:latin typeface="Calibri" pitchFamily="34" charset="0"/>
              </a:rPr>
              <a:t>Cohort extraction &amp; NLP</a:t>
            </a:r>
          </a:p>
          <a:p>
            <a:pPr marL="0" indent="0">
              <a:buNone/>
            </a:pPr>
            <a:endParaRPr lang="en-US" sz="600"/>
          </a:p>
          <a:p>
            <a:pPr marL="0" indent="0">
              <a:buNone/>
            </a:pPr>
            <a:r>
              <a:rPr lang="en-US" sz="1300">
                <a:solidFill>
                  <a:srgbClr val="1A1A1A"/>
                </a:solidFill>
                <a:latin typeface="Calibri" pitchFamily="34" charset="0"/>
              </a:rPr>
              <a:t>Population health analytics</a:t>
            </a:r>
          </a:p>
          <a:p>
            <a:pPr marL="0" indent="0">
              <a:buNone/>
            </a:pPr>
            <a:endParaRPr lang="en-US" sz="600"/>
          </a:p>
          <a:p>
            <a:pPr marL="0" indent="0">
              <a:buNone/>
            </a:pPr>
            <a:r>
              <a:rPr lang="en-US" sz="1300">
                <a:solidFill>
                  <a:srgbClr val="1A1A1A"/>
                </a:solidFill>
                <a:latin typeface="Calibri" pitchFamily="34" charset="0"/>
              </a:rPr>
              <a:t>Genomics &amp; multi-modal models</a:t>
            </a:r>
          </a:p>
          <a:p>
            <a:pPr marL="0" indent="0">
              <a:buNone/>
            </a:pPr>
            <a:r>
              <a:rPr lang="en-US" sz="1000">
                <a:solidFill>
                  <a:srgbClr val="6B7280"/>
                </a:solidFill>
                <a:latin typeface="Calibri" pitchFamily="34" charset="0"/>
              </a:rPr>
              <a:t>Institution-built or vendor-partnered R&amp;D</a:t>
            </a:r>
          </a:p>
        </p:txBody>
      </p:sp>
      <p:sp>
        <p:nvSpPr>
          <p:cNvPr id="8" name="Text 5">
            <a:extLst>
              <a:ext uri="{FF2B5EF4-FFF2-40B4-BE49-F238E27FC236}">
                <a16:creationId xmlns:a16="http://schemas.microsoft.com/office/drawing/2014/main" id="{FB0D4C09-8C22-45B3-1E66-ADDA2EBF9AFC}"/>
              </a:ext>
            </a:extLst>
          </p:cNvPr>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9" name="Graphic 8">
            <a:extLst>
              <a:ext uri="{FF2B5EF4-FFF2-40B4-BE49-F238E27FC236}">
                <a16:creationId xmlns:a16="http://schemas.microsoft.com/office/drawing/2014/main" id="{3BE2F0F3-6D8D-4684-7D35-26057D2CCBCE}"/>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AI Decision Guide">
    <p:bg>
      <p:bgPr>
        <a:solidFill>
          <a:srgbClr val="FFFFFF"/>
        </a:solidFill>
        <a:effectLst/>
      </p:bgPr>
    </p:bg>
    <p:spTree>
      <p:nvGrpSpPr>
        <p:cNvPr id="1" name=""/>
        <p:cNvGrpSpPr/>
        <p:nvPr/>
      </p:nvGrpSpPr>
      <p:grpSpPr>
        <a:xfrm>
          <a:off x="0" y="0"/>
          <a:ext cx="0" cy="0"/>
          <a:chOff x="0" y="0"/>
          <a:chExt cx="0" cy="0"/>
        </a:xfrm>
      </p:grpSpPr>
      <p:sp>
        <p:nvSpPr>
          <p:cNvPr id="2" name="SectionLabel"/>
          <p:cNvSpPr/>
          <p:nvPr/>
        </p:nvSpPr>
        <p:spPr>
          <a:xfrm>
            <a:off x="457200" y="457200"/>
            <a:ext cx="11277600" cy="274320"/>
          </a:xfrm>
          <a:prstGeom prst="rect">
            <a:avLst/>
          </a:prstGeom>
          <a:noFill/>
          <a:ln/>
        </p:spPr>
        <p:txBody>
          <a:bodyPr wrap="square" lIns="0" tIns="0" rIns="0" bIns="0" rtlCol="0" anchor="ctr"/>
          <a:lstStyle/>
          <a:p>
            <a:pPr marL="0" indent="0">
              <a:buNone/>
            </a:pPr>
            <a:r>
              <a:rPr lang="en-US" sz="1200" b="1" spc="500">
                <a:solidFill>
                  <a:srgbClr val="BE0000"/>
                </a:solidFill>
                <a:latin typeface="Calibri" pitchFamily="34" charset="0"/>
              </a:rPr>
              <a:t>AI TOOLS  ·  DECISION GUIDE</a:t>
            </a:r>
          </a:p>
        </p:txBody>
      </p:sp>
      <p:sp>
        <p:nvSpPr>
          <p:cNvPr id="3" name="Title"/>
          <p:cNvSpPr/>
          <p:nvPr/>
        </p:nvSpPr>
        <p:spPr>
          <a:xfrm>
            <a:off x="457200" y="822960"/>
            <a:ext cx="11277600" cy="548640"/>
          </a:xfrm>
          <a:prstGeom prst="rect">
            <a:avLst/>
          </a:prstGeom>
          <a:noFill/>
          <a:ln/>
        </p:spPr>
        <p:txBody>
          <a:bodyPr wrap="square" lIns="0" tIns="0" rIns="0" bIns="0" rtlCol="0" anchor="ctr"/>
          <a:lstStyle/>
          <a:p>
            <a:pPr marL="0" indent="0">
              <a:buNone/>
            </a:pPr>
            <a:r>
              <a:rPr lang="en-US" sz="3200" b="1">
                <a:solidFill>
                  <a:srgbClr val="1A1A1A"/>
                </a:solidFill>
                <a:latin typeface="Calibri" pitchFamily="34" charset="0"/>
              </a:rPr>
              <a:t>Choosing the Right AI Tool: Match the Use Case to the Category</a:t>
            </a:r>
          </a:p>
        </p:txBody>
      </p:sp>
      <p:sp>
        <p:nvSpPr>
          <p:cNvPr id="4" name="Intro"/>
          <p:cNvSpPr/>
          <p:nvPr/>
        </p:nvSpPr>
        <p:spPr>
          <a:xfrm>
            <a:off x="457200" y="1463040"/>
            <a:ext cx="11277600" cy="320040"/>
          </a:xfrm>
          <a:prstGeom prst="rect">
            <a:avLst/>
          </a:prstGeom>
          <a:noFill/>
          <a:ln/>
        </p:spPr>
        <p:txBody>
          <a:bodyPr wrap="square" lIns="0" tIns="0" rIns="0" bIns="0" rtlCol="0" anchor="t"/>
          <a:lstStyle/>
          <a:p>
            <a:pPr marL="0" indent="0">
              <a:buNone/>
            </a:pPr>
            <a:r>
              <a:rPr lang="en-US" sz="1300">
                <a:solidFill>
                  <a:srgbClr val="5C6770"/>
                </a:solidFill>
                <a:latin typeface="Calibri" pitchFamily="34" charset="0"/>
              </a:rPr>
              <a:t>Not all AI tools are created equal — and not all are appropriate for every setting. Use this framework to guide conversations with vendors, IT, and clinical leadership.</a:t>
            </a:r>
          </a:p>
        </p:txBody>
      </p:sp>
      <p:sp>
        <p:nvSpPr>
          <p:cNvPr id="5" name="ColHdrBox0"/>
          <p:cNvSpPr/>
          <p:nvPr/>
        </p:nvSpPr>
        <p:spPr>
          <a:xfrm>
            <a:off x="457200" y="1965960"/>
            <a:ext cx="3698240" cy="411480"/>
          </a:xfrm>
          <a:prstGeom prst="rect">
            <a:avLst/>
          </a:prstGeom>
          <a:solidFill>
            <a:srgbClr val="BE0000"/>
          </a:solidFill>
          <a:ln w="12700">
            <a:solidFill>
              <a:srgbClr val="BE0000"/>
            </a:solidFill>
            <a:prstDash val="solid"/>
          </a:ln>
        </p:spPr>
        <p:txBody>
          <a:bodyPr wrap="square" lIns="0" tIns="0" rIns="0" bIns="0" rtlCol="0" anchor="ctr"/>
          <a:lstStyle/>
          <a:p>
            <a:endParaRPr/>
          </a:p>
        </p:txBody>
      </p:sp>
      <p:sp>
        <p:nvSpPr>
          <p:cNvPr id="6" name="ColHdrTxt0"/>
          <p:cNvSpPr/>
          <p:nvPr/>
        </p:nvSpPr>
        <p:spPr>
          <a:xfrm>
            <a:off x="548640" y="1965960"/>
            <a:ext cx="3515360" cy="411480"/>
          </a:xfrm>
          <a:prstGeom prst="rect">
            <a:avLst/>
          </a:prstGeom>
          <a:noFill/>
          <a:ln/>
        </p:spPr>
        <p:txBody>
          <a:bodyPr wrap="square" lIns="0" tIns="0" rIns="0" bIns="0" rtlCol="0" anchor="ctr"/>
          <a:lstStyle/>
          <a:p>
            <a:pPr marL="0" indent="0" algn="ctr">
              <a:buNone/>
            </a:pPr>
            <a:r>
              <a:rPr lang="en-US" sz="1500" b="1">
                <a:solidFill>
                  <a:srgbClr val="FFFFFF"/>
                </a:solidFill>
                <a:latin typeface="Calibri" pitchFamily="34" charset="0"/>
              </a:rPr>
              <a:t>If your goal is…</a:t>
            </a:r>
          </a:p>
        </p:txBody>
      </p:sp>
      <p:sp>
        <p:nvSpPr>
          <p:cNvPr id="7" name="ColHdrBox1"/>
          <p:cNvSpPr/>
          <p:nvPr/>
        </p:nvSpPr>
        <p:spPr>
          <a:xfrm>
            <a:off x="4246880" y="1965960"/>
            <a:ext cx="3698240" cy="411480"/>
          </a:xfrm>
          <a:prstGeom prst="rect">
            <a:avLst/>
          </a:prstGeom>
          <a:solidFill>
            <a:srgbClr val="0E5C78"/>
          </a:solidFill>
          <a:ln w="12700">
            <a:solidFill>
              <a:srgbClr val="0E5C78"/>
            </a:solidFill>
            <a:prstDash val="solid"/>
          </a:ln>
        </p:spPr>
        <p:txBody>
          <a:bodyPr wrap="square" lIns="0" tIns="0" rIns="0" bIns="0" rtlCol="0" anchor="ctr"/>
          <a:lstStyle/>
          <a:p>
            <a:endParaRPr/>
          </a:p>
        </p:txBody>
      </p:sp>
      <p:sp>
        <p:nvSpPr>
          <p:cNvPr id="8" name="ColHdrTxt1"/>
          <p:cNvSpPr/>
          <p:nvPr/>
        </p:nvSpPr>
        <p:spPr>
          <a:xfrm>
            <a:off x="4338320" y="1965960"/>
            <a:ext cx="3515360" cy="411480"/>
          </a:xfrm>
          <a:prstGeom prst="rect">
            <a:avLst/>
          </a:prstGeom>
          <a:noFill/>
          <a:ln/>
        </p:spPr>
        <p:txBody>
          <a:bodyPr wrap="square" lIns="0" tIns="0" rIns="0" bIns="0" rtlCol="0" anchor="ctr"/>
          <a:lstStyle/>
          <a:p>
            <a:pPr marL="0" indent="0" algn="ctr">
              <a:buNone/>
            </a:pPr>
            <a:r>
              <a:rPr lang="en-US" sz="1500" b="1">
                <a:solidFill>
                  <a:srgbClr val="FFFFFF"/>
                </a:solidFill>
                <a:latin typeface="Calibri" pitchFamily="34" charset="0"/>
              </a:rPr>
              <a:t>Look in this category</a:t>
            </a:r>
          </a:p>
        </p:txBody>
      </p:sp>
      <p:sp>
        <p:nvSpPr>
          <p:cNvPr id="9" name="ColHdrBox2"/>
          <p:cNvSpPr/>
          <p:nvPr/>
        </p:nvSpPr>
        <p:spPr>
          <a:xfrm>
            <a:off x="8036560" y="1965960"/>
            <a:ext cx="3698240" cy="411480"/>
          </a:xfrm>
          <a:prstGeom prst="rect">
            <a:avLst/>
          </a:prstGeom>
          <a:solidFill>
            <a:srgbClr val="374151"/>
          </a:solidFill>
          <a:ln w="12700">
            <a:solidFill>
              <a:srgbClr val="374151"/>
            </a:solidFill>
            <a:prstDash val="solid"/>
          </a:ln>
        </p:spPr>
        <p:txBody>
          <a:bodyPr wrap="square" lIns="0" tIns="0" rIns="0" bIns="0" rtlCol="0" anchor="ctr"/>
          <a:lstStyle/>
          <a:p>
            <a:endParaRPr/>
          </a:p>
        </p:txBody>
      </p:sp>
      <p:sp>
        <p:nvSpPr>
          <p:cNvPr id="10" name="ColHdrTxt2"/>
          <p:cNvSpPr/>
          <p:nvPr/>
        </p:nvSpPr>
        <p:spPr>
          <a:xfrm>
            <a:off x="8128000" y="1965960"/>
            <a:ext cx="3515360" cy="411480"/>
          </a:xfrm>
          <a:prstGeom prst="rect">
            <a:avLst/>
          </a:prstGeom>
          <a:noFill/>
          <a:ln/>
        </p:spPr>
        <p:txBody>
          <a:bodyPr wrap="square" lIns="0" tIns="0" rIns="0" bIns="0" rtlCol="0" anchor="ctr"/>
          <a:lstStyle/>
          <a:p>
            <a:pPr marL="0" indent="0" algn="ctr">
              <a:buNone/>
            </a:pPr>
            <a:r>
              <a:rPr lang="en-US" sz="1500" b="1">
                <a:solidFill>
                  <a:srgbClr val="FFFFFF"/>
                </a:solidFill>
                <a:latin typeface="Calibri" pitchFamily="34" charset="0"/>
              </a:rPr>
              <a:t>Key questions to ask</a:t>
            </a:r>
          </a:p>
        </p:txBody>
      </p:sp>
      <p:sp>
        <p:nvSpPr>
          <p:cNvPr id="11" name="RowBg0"/>
          <p:cNvSpPr/>
          <p:nvPr/>
        </p:nvSpPr>
        <p:spPr>
          <a:xfrm>
            <a:off x="457200" y="2468880"/>
            <a:ext cx="11277600" cy="468630"/>
          </a:xfrm>
          <a:prstGeom prst="rect">
            <a:avLst/>
          </a:prstGeom>
          <a:solidFill>
            <a:srgbClr val="F9FAFB"/>
          </a:solidFill>
          <a:ln w="12700">
            <a:solidFill>
              <a:srgbClr val="E5E7EB"/>
            </a:solidFill>
            <a:prstDash val="solid"/>
          </a:ln>
        </p:spPr>
        <p:txBody>
          <a:bodyPr wrap="square" lIns="0" tIns="0" rIns="0" bIns="0" rtlCol="0" anchor="ctr"/>
          <a:lstStyle/>
          <a:p>
            <a:endParaRPr/>
          </a:p>
        </p:txBody>
      </p:sp>
      <p:sp>
        <p:nvSpPr>
          <p:cNvPr id="12" name="Cell0_0"/>
          <p:cNvSpPr/>
          <p:nvPr/>
        </p:nvSpPr>
        <p:spPr>
          <a:xfrm>
            <a:off x="640080" y="246888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Automate clinical documentation</a:t>
            </a:r>
          </a:p>
        </p:txBody>
      </p:sp>
      <p:sp>
        <p:nvSpPr>
          <p:cNvPr id="13" name="Cell0_1"/>
          <p:cNvSpPr/>
          <p:nvPr/>
        </p:nvSpPr>
        <p:spPr>
          <a:xfrm>
            <a:off x="4429760" y="2468880"/>
            <a:ext cx="3423920" cy="468630"/>
          </a:xfrm>
          <a:prstGeom prst="rect">
            <a:avLst/>
          </a:prstGeom>
          <a:noFill/>
          <a:ln/>
        </p:spPr>
        <p:txBody>
          <a:bodyPr wrap="square" lIns="0" tIns="0" rIns="0" bIns="0" rtlCol="0" anchor="ctr"/>
          <a:lstStyle/>
          <a:p>
            <a:pPr marL="0" indent="0">
              <a:buNone/>
            </a:pPr>
            <a:r>
              <a:rPr lang="en-US" sz="1200" b="1">
                <a:solidFill>
                  <a:srgbClr val="0E5C78"/>
                </a:solidFill>
                <a:latin typeface="Calibri" pitchFamily="34" charset="0"/>
              </a:rPr>
              <a:t>Ambient Documentation AI</a:t>
            </a:r>
          </a:p>
        </p:txBody>
      </p:sp>
      <p:sp>
        <p:nvSpPr>
          <p:cNvPr id="14" name="Cell0_2"/>
          <p:cNvSpPr/>
          <p:nvPr/>
        </p:nvSpPr>
        <p:spPr>
          <a:xfrm>
            <a:off x="8219440" y="246888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Is it Epic-native? HIPAA eligible?</a:t>
            </a:r>
          </a:p>
        </p:txBody>
      </p:sp>
      <p:sp>
        <p:nvSpPr>
          <p:cNvPr id="15" name="RowBg1"/>
          <p:cNvSpPr/>
          <p:nvPr/>
        </p:nvSpPr>
        <p:spPr>
          <a:xfrm>
            <a:off x="457200" y="2937510"/>
            <a:ext cx="11277600" cy="468630"/>
          </a:xfrm>
          <a:prstGeom prst="rect">
            <a:avLst/>
          </a:prstGeom>
          <a:solidFill>
            <a:srgbClr val="FFFFFF"/>
          </a:solidFill>
          <a:ln w="12700">
            <a:solidFill>
              <a:srgbClr val="E5E7EB"/>
            </a:solidFill>
            <a:prstDash val="solid"/>
          </a:ln>
        </p:spPr>
        <p:txBody>
          <a:bodyPr wrap="square" lIns="0" tIns="0" rIns="0" bIns="0" rtlCol="0" anchor="ctr"/>
          <a:lstStyle/>
          <a:p>
            <a:endParaRPr/>
          </a:p>
        </p:txBody>
      </p:sp>
      <p:sp>
        <p:nvSpPr>
          <p:cNvPr id="16" name="Cell1_0"/>
          <p:cNvSpPr/>
          <p:nvPr/>
        </p:nvSpPr>
        <p:spPr>
          <a:xfrm>
            <a:off x="640080" y="293751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Draft patient messages or letters</a:t>
            </a:r>
          </a:p>
        </p:txBody>
      </p:sp>
      <p:sp>
        <p:nvSpPr>
          <p:cNvPr id="17" name="Cell1_1"/>
          <p:cNvSpPr/>
          <p:nvPr/>
        </p:nvSpPr>
        <p:spPr>
          <a:xfrm>
            <a:off x="4429760" y="2937510"/>
            <a:ext cx="3423920" cy="468630"/>
          </a:xfrm>
          <a:prstGeom prst="rect">
            <a:avLst/>
          </a:prstGeom>
          <a:noFill/>
          <a:ln/>
        </p:spPr>
        <p:txBody>
          <a:bodyPr wrap="square" lIns="0" tIns="0" rIns="0" bIns="0" rtlCol="0" anchor="ctr"/>
          <a:lstStyle/>
          <a:p>
            <a:pPr marL="0" indent="0">
              <a:buNone/>
            </a:pPr>
            <a:r>
              <a:rPr lang="en-US" sz="1200" b="1">
                <a:solidFill>
                  <a:srgbClr val="0E5C78"/>
                </a:solidFill>
                <a:latin typeface="Calibri" pitchFamily="34" charset="0"/>
              </a:rPr>
              <a:t>Conversational AI (general)</a:t>
            </a:r>
          </a:p>
        </p:txBody>
      </p:sp>
      <p:sp>
        <p:nvSpPr>
          <p:cNvPr id="18" name="Cell1_2"/>
          <p:cNvSpPr/>
          <p:nvPr/>
        </p:nvSpPr>
        <p:spPr>
          <a:xfrm>
            <a:off x="8219440" y="293751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Does it allow PHI? Is it enterprise-licensed?</a:t>
            </a:r>
          </a:p>
        </p:txBody>
      </p:sp>
      <p:sp>
        <p:nvSpPr>
          <p:cNvPr id="19" name="RowBg2"/>
          <p:cNvSpPr/>
          <p:nvPr/>
        </p:nvSpPr>
        <p:spPr>
          <a:xfrm>
            <a:off x="457200" y="3406140"/>
            <a:ext cx="11277600" cy="468630"/>
          </a:xfrm>
          <a:prstGeom prst="rect">
            <a:avLst/>
          </a:prstGeom>
          <a:solidFill>
            <a:srgbClr val="F9FAFB"/>
          </a:solidFill>
          <a:ln w="12700">
            <a:solidFill>
              <a:srgbClr val="E5E7EB"/>
            </a:solidFill>
            <a:prstDash val="solid"/>
          </a:ln>
        </p:spPr>
        <p:txBody>
          <a:bodyPr wrap="square" lIns="0" tIns="0" rIns="0" bIns="0" rtlCol="0" anchor="ctr"/>
          <a:lstStyle/>
          <a:p>
            <a:endParaRPr/>
          </a:p>
        </p:txBody>
      </p:sp>
      <p:sp>
        <p:nvSpPr>
          <p:cNvPr id="20" name="Cell2_0"/>
          <p:cNvSpPr/>
          <p:nvPr/>
        </p:nvSpPr>
        <p:spPr>
          <a:xfrm>
            <a:off x="640080" y="340614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Triage or flag abnormal imaging</a:t>
            </a:r>
          </a:p>
        </p:txBody>
      </p:sp>
      <p:sp>
        <p:nvSpPr>
          <p:cNvPr id="21" name="Cell2_1"/>
          <p:cNvSpPr/>
          <p:nvPr/>
        </p:nvSpPr>
        <p:spPr>
          <a:xfrm>
            <a:off x="4429760" y="3406140"/>
            <a:ext cx="3423920" cy="468630"/>
          </a:xfrm>
          <a:prstGeom prst="rect">
            <a:avLst/>
          </a:prstGeom>
          <a:noFill/>
          <a:ln/>
        </p:spPr>
        <p:txBody>
          <a:bodyPr wrap="square" lIns="0" tIns="0" rIns="0" bIns="0" rtlCol="0" anchor="ctr"/>
          <a:lstStyle/>
          <a:p>
            <a:pPr marL="0" indent="0">
              <a:buNone/>
            </a:pPr>
            <a:r>
              <a:rPr lang="en-US" sz="1200" b="1">
                <a:solidFill>
                  <a:srgbClr val="0E5C78"/>
                </a:solidFill>
                <a:latin typeface="Calibri" pitchFamily="34" charset="0"/>
              </a:rPr>
              <a:t>Clinical Imaging AI</a:t>
            </a:r>
          </a:p>
        </p:txBody>
      </p:sp>
      <p:sp>
        <p:nvSpPr>
          <p:cNvPr id="22" name="Cell2_2"/>
          <p:cNvSpPr/>
          <p:nvPr/>
        </p:nvSpPr>
        <p:spPr>
          <a:xfrm>
            <a:off x="8219440" y="340614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Is it FDA-cleared for this indication?</a:t>
            </a:r>
          </a:p>
        </p:txBody>
      </p:sp>
      <p:sp>
        <p:nvSpPr>
          <p:cNvPr id="23" name="RowBg3"/>
          <p:cNvSpPr/>
          <p:nvPr/>
        </p:nvSpPr>
        <p:spPr>
          <a:xfrm>
            <a:off x="457200" y="3874770"/>
            <a:ext cx="11277600" cy="468630"/>
          </a:xfrm>
          <a:prstGeom prst="rect">
            <a:avLst/>
          </a:prstGeom>
          <a:solidFill>
            <a:srgbClr val="FFFFFF"/>
          </a:solidFill>
          <a:ln w="12700">
            <a:solidFill>
              <a:srgbClr val="E5E7EB"/>
            </a:solidFill>
            <a:prstDash val="solid"/>
          </a:ln>
        </p:spPr>
        <p:txBody>
          <a:bodyPr wrap="square" lIns="0" tIns="0" rIns="0" bIns="0" rtlCol="0" anchor="ctr"/>
          <a:lstStyle/>
          <a:p>
            <a:endParaRPr/>
          </a:p>
        </p:txBody>
      </p:sp>
      <p:sp>
        <p:nvSpPr>
          <p:cNvPr id="24" name="Cell3_0"/>
          <p:cNvSpPr/>
          <p:nvPr/>
        </p:nvSpPr>
        <p:spPr>
          <a:xfrm>
            <a:off x="640080" y="387477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Code patient encounters faster</a:t>
            </a:r>
          </a:p>
        </p:txBody>
      </p:sp>
      <p:sp>
        <p:nvSpPr>
          <p:cNvPr id="25" name="Cell3_1"/>
          <p:cNvSpPr/>
          <p:nvPr/>
        </p:nvSpPr>
        <p:spPr>
          <a:xfrm>
            <a:off x="4429760" y="3874770"/>
            <a:ext cx="3423920" cy="468630"/>
          </a:xfrm>
          <a:prstGeom prst="rect">
            <a:avLst/>
          </a:prstGeom>
          <a:noFill/>
          <a:ln/>
        </p:spPr>
        <p:txBody>
          <a:bodyPr wrap="square" lIns="0" tIns="0" rIns="0" bIns="0" rtlCol="0" anchor="ctr"/>
          <a:lstStyle/>
          <a:p>
            <a:pPr marL="0" indent="0">
              <a:buNone/>
            </a:pPr>
            <a:r>
              <a:rPr lang="en-US" sz="1200" b="1">
                <a:solidFill>
                  <a:srgbClr val="0E5C78"/>
                </a:solidFill>
                <a:latin typeface="Calibri" pitchFamily="34" charset="0"/>
              </a:rPr>
              <a:t>EHR-Embedded AI</a:t>
            </a:r>
          </a:p>
        </p:txBody>
      </p:sp>
      <p:sp>
        <p:nvSpPr>
          <p:cNvPr id="26" name="Cell3_2"/>
          <p:cNvSpPr/>
          <p:nvPr/>
        </p:nvSpPr>
        <p:spPr>
          <a:xfrm>
            <a:off x="8219440" y="387477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What is the measured accuracy / adoption rate?</a:t>
            </a:r>
          </a:p>
        </p:txBody>
      </p:sp>
      <p:sp>
        <p:nvSpPr>
          <p:cNvPr id="27" name="RowBg4"/>
          <p:cNvSpPr/>
          <p:nvPr/>
        </p:nvSpPr>
        <p:spPr>
          <a:xfrm>
            <a:off x="457200" y="4343400"/>
            <a:ext cx="11277600" cy="468630"/>
          </a:xfrm>
          <a:prstGeom prst="rect">
            <a:avLst/>
          </a:prstGeom>
          <a:solidFill>
            <a:srgbClr val="F9FAFB"/>
          </a:solidFill>
          <a:ln w="12700">
            <a:solidFill>
              <a:srgbClr val="E5E7EB"/>
            </a:solidFill>
            <a:prstDash val="solid"/>
          </a:ln>
        </p:spPr>
        <p:txBody>
          <a:bodyPr wrap="square" lIns="0" tIns="0" rIns="0" bIns="0" rtlCol="0" anchor="ctr"/>
          <a:lstStyle/>
          <a:p>
            <a:endParaRPr/>
          </a:p>
        </p:txBody>
      </p:sp>
      <p:sp>
        <p:nvSpPr>
          <p:cNvPr id="28" name="Cell4_0"/>
          <p:cNvSpPr/>
          <p:nvPr/>
        </p:nvSpPr>
        <p:spPr>
          <a:xfrm>
            <a:off x="640080" y="434340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Answer staff or patient questions</a:t>
            </a:r>
          </a:p>
        </p:txBody>
      </p:sp>
      <p:sp>
        <p:nvSpPr>
          <p:cNvPr id="29" name="Cell4_1"/>
          <p:cNvSpPr/>
          <p:nvPr/>
        </p:nvSpPr>
        <p:spPr>
          <a:xfrm>
            <a:off x="4429760" y="4343400"/>
            <a:ext cx="3423920" cy="468630"/>
          </a:xfrm>
          <a:prstGeom prst="rect">
            <a:avLst/>
          </a:prstGeom>
          <a:noFill/>
          <a:ln/>
        </p:spPr>
        <p:txBody>
          <a:bodyPr wrap="square" lIns="0" tIns="0" rIns="0" bIns="0" rtlCol="0" anchor="ctr"/>
          <a:lstStyle/>
          <a:p>
            <a:pPr marL="0" indent="0">
              <a:buNone/>
            </a:pPr>
            <a:r>
              <a:rPr lang="en-US" sz="1200" b="1">
                <a:solidFill>
                  <a:srgbClr val="0E5C78"/>
                </a:solidFill>
                <a:latin typeface="Calibri" pitchFamily="34" charset="0"/>
              </a:rPr>
              <a:t>Conversational AI (general)</a:t>
            </a:r>
          </a:p>
        </p:txBody>
      </p:sp>
      <p:sp>
        <p:nvSpPr>
          <p:cNvPr id="30" name="Cell4_2"/>
          <p:cNvSpPr/>
          <p:nvPr/>
        </p:nvSpPr>
        <p:spPr>
          <a:xfrm>
            <a:off x="8219440" y="434340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What data can it access? Who sees the prompts?</a:t>
            </a:r>
          </a:p>
        </p:txBody>
      </p:sp>
      <p:sp>
        <p:nvSpPr>
          <p:cNvPr id="31" name="RowBg5"/>
          <p:cNvSpPr/>
          <p:nvPr/>
        </p:nvSpPr>
        <p:spPr>
          <a:xfrm>
            <a:off x="457200" y="4812030"/>
            <a:ext cx="11277600" cy="468630"/>
          </a:xfrm>
          <a:prstGeom prst="rect">
            <a:avLst/>
          </a:prstGeom>
          <a:solidFill>
            <a:srgbClr val="FFFFFF"/>
          </a:solidFill>
          <a:ln w="12700">
            <a:solidFill>
              <a:srgbClr val="E5E7EB"/>
            </a:solidFill>
            <a:prstDash val="solid"/>
          </a:ln>
        </p:spPr>
        <p:txBody>
          <a:bodyPr wrap="square" lIns="0" tIns="0" rIns="0" bIns="0" rtlCol="0" anchor="ctr"/>
          <a:lstStyle/>
          <a:p>
            <a:endParaRPr/>
          </a:p>
        </p:txBody>
      </p:sp>
      <p:sp>
        <p:nvSpPr>
          <p:cNvPr id="32" name="Cell5_0"/>
          <p:cNvSpPr/>
          <p:nvPr/>
        </p:nvSpPr>
        <p:spPr>
          <a:xfrm>
            <a:off x="640080" y="481203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Analyze population-level data</a:t>
            </a:r>
          </a:p>
        </p:txBody>
      </p:sp>
      <p:sp>
        <p:nvSpPr>
          <p:cNvPr id="33" name="Cell5_1"/>
          <p:cNvSpPr/>
          <p:nvPr/>
        </p:nvSpPr>
        <p:spPr>
          <a:xfrm>
            <a:off x="4429760" y="4812030"/>
            <a:ext cx="3423920" cy="468630"/>
          </a:xfrm>
          <a:prstGeom prst="rect">
            <a:avLst/>
          </a:prstGeom>
          <a:noFill/>
          <a:ln/>
        </p:spPr>
        <p:txBody>
          <a:bodyPr wrap="square" lIns="0" tIns="0" rIns="0" bIns="0" rtlCol="0" anchor="ctr"/>
          <a:lstStyle/>
          <a:p>
            <a:pPr marL="0" indent="0">
              <a:buNone/>
            </a:pPr>
            <a:r>
              <a:rPr lang="en-US" sz="1200" b="1">
                <a:solidFill>
                  <a:srgbClr val="0E5C78"/>
                </a:solidFill>
                <a:latin typeface="Calibri" pitchFamily="34" charset="0"/>
              </a:rPr>
              <a:t>Research &amp; Data AI</a:t>
            </a:r>
          </a:p>
        </p:txBody>
      </p:sp>
      <p:sp>
        <p:nvSpPr>
          <p:cNvPr id="34" name="Cell5_2"/>
          <p:cNvSpPr/>
          <p:nvPr/>
        </p:nvSpPr>
        <p:spPr>
          <a:xfrm>
            <a:off x="8219440" y="481203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Who owns the model output? Is it validated?</a:t>
            </a:r>
          </a:p>
        </p:txBody>
      </p:sp>
      <p:sp>
        <p:nvSpPr>
          <p:cNvPr id="35" name="RowBg6"/>
          <p:cNvSpPr/>
          <p:nvPr/>
        </p:nvSpPr>
        <p:spPr>
          <a:xfrm>
            <a:off x="457200" y="5280660"/>
            <a:ext cx="11277600" cy="468630"/>
          </a:xfrm>
          <a:prstGeom prst="rect">
            <a:avLst/>
          </a:prstGeom>
          <a:solidFill>
            <a:srgbClr val="F9FAFB"/>
          </a:solidFill>
          <a:ln w="12700">
            <a:solidFill>
              <a:srgbClr val="E5E7EB"/>
            </a:solidFill>
            <a:prstDash val="solid"/>
          </a:ln>
        </p:spPr>
        <p:txBody>
          <a:bodyPr wrap="square" lIns="0" tIns="0" rIns="0" bIns="0" rtlCol="0" anchor="ctr"/>
          <a:lstStyle/>
          <a:p>
            <a:endParaRPr/>
          </a:p>
        </p:txBody>
      </p:sp>
      <p:sp>
        <p:nvSpPr>
          <p:cNvPr id="36" name="Cell6_0"/>
          <p:cNvSpPr/>
          <p:nvPr/>
        </p:nvSpPr>
        <p:spPr>
          <a:xfrm>
            <a:off x="640080" y="528066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Build custom AI workflows</a:t>
            </a:r>
          </a:p>
        </p:txBody>
      </p:sp>
      <p:sp>
        <p:nvSpPr>
          <p:cNvPr id="37" name="Cell6_1"/>
          <p:cNvSpPr/>
          <p:nvPr/>
        </p:nvSpPr>
        <p:spPr>
          <a:xfrm>
            <a:off x="4429760" y="5280660"/>
            <a:ext cx="3423920" cy="468630"/>
          </a:xfrm>
          <a:prstGeom prst="rect">
            <a:avLst/>
          </a:prstGeom>
          <a:noFill/>
          <a:ln/>
        </p:spPr>
        <p:txBody>
          <a:bodyPr wrap="square" lIns="0" tIns="0" rIns="0" bIns="0" rtlCol="0" anchor="ctr"/>
          <a:lstStyle/>
          <a:p>
            <a:pPr marL="0" indent="0">
              <a:buNone/>
            </a:pPr>
            <a:r>
              <a:rPr lang="en-US" sz="1200" b="1">
                <a:solidFill>
                  <a:srgbClr val="0E5C78"/>
                </a:solidFill>
                <a:latin typeface="Calibri" pitchFamily="34" charset="0"/>
              </a:rPr>
              <a:t>Cloud AI Platforms</a:t>
            </a:r>
          </a:p>
        </p:txBody>
      </p:sp>
      <p:sp>
        <p:nvSpPr>
          <p:cNvPr id="38" name="Cell6_2"/>
          <p:cNvSpPr/>
          <p:nvPr/>
        </p:nvSpPr>
        <p:spPr>
          <a:xfrm>
            <a:off x="8219440" y="528066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What is the governance &amp; oversight model?</a:t>
            </a:r>
          </a:p>
        </p:txBody>
      </p:sp>
      <p:sp>
        <p:nvSpPr>
          <p:cNvPr id="39" name="RowBg7"/>
          <p:cNvSpPr/>
          <p:nvPr/>
        </p:nvSpPr>
        <p:spPr>
          <a:xfrm>
            <a:off x="457200" y="5749290"/>
            <a:ext cx="11277600" cy="468630"/>
          </a:xfrm>
          <a:prstGeom prst="rect">
            <a:avLst/>
          </a:prstGeom>
          <a:solidFill>
            <a:srgbClr val="FFFFFF"/>
          </a:solidFill>
          <a:ln w="12700">
            <a:solidFill>
              <a:srgbClr val="E5E7EB"/>
            </a:solidFill>
            <a:prstDash val="solid"/>
          </a:ln>
        </p:spPr>
        <p:txBody>
          <a:bodyPr wrap="square" lIns="0" tIns="0" rIns="0" bIns="0" rtlCol="0" anchor="ctr"/>
          <a:lstStyle/>
          <a:p>
            <a:endParaRPr/>
          </a:p>
        </p:txBody>
      </p:sp>
      <p:sp>
        <p:nvSpPr>
          <p:cNvPr id="40" name="Cell7_0"/>
          <p:cNvSpPr/>
          <p:nvPr/>
        </p:nvSpPr>
        <p:spPr>
          <a:xfrm>
            <a:off x="640080" y="574929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Speed up prior authorizations</a:t>
            </a:r>
          </a:p>
        </p:txBody>
      </p:sp>
      <p:sp>
        <p:nvSpPr>
          <p:cNvPr id="41" name="Cell7_1"/>
          <p:cNvSpPr/>
          <p:nvPr/>
        </p:nvSpPr>
        <p:spPr>
          <a:xfrm>
            <a:off x="4429760" y="5749290"/>
            <a:ext cx="3423920" cy="468630"/>
          </a:xfrm>
          <a:prstGeom prst="rect">
            <a:avLst/>
          </a:prstGeom>
          <a:noFill/>
          <a:ln/>
        </p:spPr>
        <p:txBody>
          <a:bodyPr wrap="square" lIns="0" tIns="0" rIns="0" bIns="0" rtlCol="0" anchor="ctr"/>
          <a:lstStyle/>
          <a:p>
            <a:pPr marL="0" indent="0">
              <a:buNone/>
            </a:pPr>
            <a:r>
              <a:rPr lang="en-US" sz="1200" b="1">
                <a:solidFill>
                  <a:srgbClr val="0E5C78"/>
                </a:solidFill>
                <a:latin typeface="Calibri" pitchFamily="34" charset="0"/>
              </a:rPr>
              <a:t>EHR-Embedded AI</a:t>
            </a:r>
          </a:p>
        </p:txBody>
      </p:sp>
      <p:sp>
        <p:nvSpPr>
          <p:cNvPr id="42" name="Cell7_2"/>
          <p:cNvSpPr/>
          <p:nvPr/>
        </p:nvSpPr>
        <p:spPr>
          <a:xfrm>
            <a:off x="8219440" y="5749290"/>
            <a:ext cx="3423920" cy="468630"/>
          </a:xfrm>
          <a:prstGeom prst="rect">
            <a:avLst/>
          </a:prstGeom>
          <a:noFill/>
          <a:ln/>
        </p:spPr>
        <p:txBody>
          <a:bodyPr wrap="square" lIns="0" tIns="0" rIns="0" bIns="0" rtlCol="0" anchor="ctr"/>
          <a:lstStyle/>
          <a:p>
            <a:pPr marL="0" indent="0">
              <a:buNone/>
            </a:pPr>
            <a:r>
              <a:rPr lang="en-US" sz="1200">
                <a:solidFill>
                  <a:srgbClr val="1A1A1A"/>
                </a:solidFill>
                <a:latin typeface="Calibri" pitchFamily="34" charset="0"/>
              </a:rPr>
              <a:t>Does it integrate with our payer contracts?</a:t>
            </a:r>
          </a:p>
        </p:txBody>
      </p:sp>
      <p:sp>
        <p:nvSpPr>
          <p:cNvPr id="43" name="Disclaimer"/>
          <p:cNvSpPr/>
          <p:nvPr/>
        </p:nvSpPr>
        <p:spPr>
          <a:xfrm>
            <a:off x="457200" y="6172200"/>
            <a:ext cx="11277600" cy="228600"/>
          </a:xfrm>
          <a:prstGeom prst="rect">
            <a:avLst/>
          </a:prstGeom>
          <a:noFill/>
          <a:ln/>
        </p:spPr>
        <p:txBody>
          <a:bodyPr wrap="square" lIns="0" tIns="0" rIns="0" bIns="0" rtlCol="0" anchor="ctr"/>
          <a:lstStyle/>
          <a:p>
            <a:pPr marL="0" indent="0">
              <a:buNone/>
            </a:pPr>
            <a:r>
              <a:rPr lang="en-US" sz="1000">
                <a:solidFill>
                  <a:srgbClr val="6B7280"/>
                </a:solidFill>
                <a:latin typeface="Calibri" pitchFamily="34" charset="0"/>
              </a:rPr>
              <a:t>⚠  Always confirm HIPAA compliance, data governance, and security review before deploying any AI tool in clinical or administrative workflows.</a:t>
            </a:r>
          </a:p>
        </p:txBody>
      </p:sp>
      <p:sp>
        <p:nvSpPr>
          <p:cNvPr id="44" name="Text 5">
            <a:extLst>
              <a:ext uri="{FF2B5EF4-FFF2-40B4-BE49-F238E27FC236}">
                <a16:creationId xmlns:a16="http://schemas.microsoft.com/office/drawing/2014/main" id="{E9FAC6BE-1DD3-4704-288E-0D54D3980F6C}"/>
              </a:ext>
            </a:extLst>
          </p:cNvPr>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45" name="Graphic 44">
            <a:extLst>
              <a:ext uri="{FF2B5EF4-FFF2-40B4-BE49-F238E27FC236}">
                <a16:creationId xmlns:a16="http://schemas.microsoft.com/office/drawing/2014/main" id="{AF41715E-DBF7-F991-9327-15FC57F6528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a:p>
        </p:txBody>
      </p:sp>
      <p:sp>
        <p:nvSpPr>
          <p:cNvPr id="6" name="Rectangle 5"/>
          <p:cNvSpPr/>
          <p:nvPr/>
        </p:nvSpPr>
        <p:spPr>
          <a:xfrm>
            <a:off x="0" y="6300000"/>
            <a:ext cx="12192000" cy="5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sp>
        <p:nvSpPr>
          <p:cNvPr id="9" name="TextBox 8"/>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AAAP 2026  ·  AGENDA</a:t>
            </a:r>
          </a:p>
        </p:txBody>
      </p:sp>
      <p:sp>
        <p:nvSpPr>
          <p:cNvPr id="10" name="TextBox 9"/>
          <p:cNvSpPr txBox="1"/>
          <p:nvPr/>
        </p:nvSpPr>
        <p:spPr>
          <a:xfrm>
            <a:off x="457200" y="640000"/>
            <a:ext cx="11000000" cy="900000"/>
          </a:xfrm>
          <a:prstGeom prst="rect">
            <a:avLst/>
          </a:prstGeom>
          <a:noFill/>
        </p:spPr>
        <p:txBody>
          <a:bodyPr wrap="square" lIns="0" tIns="0" rIns="0" bIns="0" anchor="t">
            <a:spAutoFit/>
          </a:bodyPr>
          <a:lstStyle/>
          <a:p>
            <a:pPr algn="l"/>
            <a:r>
              <a:rPr sz="3600" b="1" i="0" u="none">
                <a:solidFill>
                  <a:srgbClr val="1A1A1A"/>
                </a:solidFill>
                <a:latin typeface="Calibri"/>
              </a:rPr>
              <a:t>What We'll Cover</a:t>
            </a:r>
          </a:p>
        </p:txBody>
      </p:sp>
      <p:sp>
        <p:nvSpPr>
          <p:cNvPr id="11" name="TextBox 10"/>
          <p:cNvSpPr txBox="1"/>
          <p:nvPr/>
        </p:nvSpPr>
        <p:spPr>
          <a:xfrm>
            <a:off x="454799" y="1190431"/>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Three sections, in order. Each builds on the one before.</a:t>
            </a:r>
          </a:p>
        </p:txBody>
      </p:sp>
      <p:sp>
        <p:nvSpPr>
          <p:cNvPr id="12" name="Rectangle 11"/>
          <p:cNvSpPr/>
          <p:nvPr/>
        </p:nvSpPr>
        <p:spPr>
          <a:xfrm>
            <a:off x="457200" y="2100000"/>
            <a:ext cx="3612533"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ectangle 12"/>
          <p:cNvSpPr/>
          <p:nvPr/>
        </p:nvSpPr>
        <p:spPr>
          <a:xfrm>
            <a:off x="457200" y="2100000"/>
            <a:ext cx="3612533" cy="54864"/>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ounded Rectangle 13"/>
          <p:cNvSpPr/>
          <p:nvPr/>
        </p:nvSpPr>
        <p:spPr>
          <a:xfrm>
            <a:off x="737200" y="2380000"/>
            <a:ext cx="800000" cy="800000"/>
          </a:xfrm>
          <a:prstGeom prst="roundRect">
            <a:avLst>
              <a:gd name="adj" fmla="val 50000"/>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p:cNvSpPr txBox="1"/>
          <p:nvPr/>
        </p:nvSpPr>
        <p:spPr>
          <a:xfrm>
            <a:off x="737200" y="2380000"/>
            <a:ext cx="800000" cy="800000"/>
          </a:xfrm>
          <a:prstGeom prst="rect">
            <a:avLst/>
          </a:prstGeom>
          <a:noFill/>
        </p:spPr>
        <p:txBody>
          <a:bodyPr wrap="square" lIns="0" tIns="0" rIns="0" bIns="0" anchor="ctr">
            <a:spAutoFit/>
          </a:bodyPr>
          <a:lstStyle/>
          <a:p>
            <a:pPr algn="ctr"/>
            <a:r>
              <a:rPr sz="2200" b="1" i="0" u="none">
                <a:solidFill>
                  <a:srgbClr val="FFFFFF"/>
                </a:solidFill>
                <a:latin typeface="Calibri"/>
              </a:rPr>
              <a:t>01</a:t>
            </a:r>
          </a:p>
        </p:txBody>
      </p:sp>
      <p:sp>
        <p:nvSpPr>
          <p:cNvPr id="16" name="TextBox 15"/>
          <p:cNvSpPr txBox="1"/>
          <p:nvPr/>
        </p:nvSpPr>
        <p:spPr>
          <a:xfrm>
            <a:off x="737200" y="3300000"/>
            <a:ext cx="3052533" cy="320000"/>
          </a:xfrm>
          <a:prstGeom prst="rect">
            <a:avLst/>
          </a:prstGeom>
          <a:noFill/>
        </p:spPr>
        <p:txBody>
          <a:bodyPr wrap="square" lIns="0" tIns="0" rIns="0" bIns="0" anchor="t">
            <a:spAutoFit/>
          </a:bodyPr>
          <a:lstStyle/>
          <a:p>
            <a:pPr algn="l"/>
            <a:r>
              <a:rPr sz="1100" b="1" i="0" u="none" spc="400">
                <a:solidFill>
                  <a:srgbClr val="890000"/>
                </a:solidFill>
                <a:latin typeface="Calibri"/>
              </a:rPr>
              <a:t>SEAN</a:t>
            </a:r>
          </a:p>
        </p:txBody>
      </p:sp>
      <p:sp>
        <p:nvSpPr>
          <p:cNvPr id="17" name="TextBox 16"/>
          <p:cNvSpPr txBox="1"/>
          <p:nvPr/>
        </p:nvSpPr>
        <p:spPr>
          <a:xfrm>
            <a:off x="737200" y="3680000"/>
            <a:ext cx="3052533" cy="900000"/>
          </a:xfrm>
          <a:prstGeom prst="rect">
            <a:avLst/>
          </a:prstGeom>
          <a:noFill/>
        </p:spPr>
        <p:txBody>
          <a:bodyPr wrap="square" lIns="0" tIns="0" rIns="0" bIns="0" anchor="t">
            <a:spAutoFit/>
          </a:bodyPr>
          <a:lstStyle/>
          <a:p>
            <a:pPr algn="l">
              <a:lnSpc>
                <a:spcPct val="118000"/>
              </a:lnSpc>
            </a:pPr>
            <a:r>
              <a:rPr sz="1800" b="1" i="0" u="none">
                <a:solidFill>
                  <a:srgbClr val="1A1A1A"/>
                </a:solidFill>
                <a:latin typeface="Calibri"/>
              </a:rPr>
              <a:t>AI in the industry &amp; at U of U Health</a:t>
            </a:r>
          </a:p>
        </p:txBody>
      </p:sp>
      <p:sp>
        <p:nvSpPr>
          <p:cNvPr id="18" name="TextBox 17"/>
          <p:cNvSpPr txBox="1"/>
          <p:nvPr/>
        </p:nvSpPr>
        <p:spPr>
          <a:xfrm>
            <a:off x="737200" y="4780000"/>
            <a:ext cx="3052533" cy="1150000"/>
          </a:xfrm>
          <a:prstGeom prst="rect">
            <a:avLst/>
          </a:prstGeom>
          <a:noFill/>
        </p:spPr>
        <p:txBody>
          <a:bodyPr wrap="square" lIns="0" tIns="0" rIns="0" bIns="0" anchor="t">
            <a:spAutoFit/>
          </a:bodyPr>
          <a:lstStyle/>
          <a:p>
            <a:pPr algn="l">
              <a:lnSpc>
                <a:spcPct val="135000"/>
              </a:lnSpc>
            </a:pPr>
            <a:r>
              <a:rPr sz="1200" b="0" i="0" u="none">
                <a:solidFill>
                  <a:srgbClr val="5C6770"/>
                </a:solidFill>
                <a:latin typeface="Calibri"/>
              </a:rPr>
              <a:t>Where AI sits in healthcare today, where U of U Health is heading, and the governance and innovation framework that gets us there.</a:t>
            </a:r>
          </a:p>
        </p:txBody>
      </p:sp>
      <p:sp>
        <p:nvSpPr>
          <p:cNvPr id="19" name="Rectangle 18"/>
          <p:cNvSpPr/>
          <p:nvPr/>
        </p:nvSpPr>
        <p:spPr>
          <a:xfrm>
            <a:off x="4289733" y="2100000"/>
            <a:ext cx="3612533"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p:nvSpPr>
        <p:spPr>
          <a:xfrm>
            <a:off x="4289733" y="2100000"/>
            <a:ext cx="3612533" cy="54864"/>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ounded Rectangle 20"/>
          <p:cNvSpPr/>
          <p:nvPr/>
        </p:nvSpPr>
        <p:spPr>
          <a:xfrm>
            <a:off x="4569733" y="2380000"/>
            <a:ext cx="800000" cy="800000"/>
          </a:xfrm>
          <a:prstGeom prst="roundRect">
            <a:avLst>
              <a:gd name="adj" fmla="val 50000"/>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4569733" y="2380000"/>
            <a:ext cx="800000" cy="800000"/>
          </a:xfrm>
          <a:prstGeom prst="rect">
            <a:avLst/>
          </a:prstGeom>
          <a:noFill/>
        </p:spPr>
        <p:txBody>
          <a:bodyPr wrap="square" lIns="0" tIns="0" rIns="0" bIns="0" anchor="ctr">
            <a:spAutoFit/>
          </a:bodyPr>
          <a:lstStyle/>
          <a:p>
            <a:pPr algn="ctr"/>
            <a:r>
              <a:rPr sz="2200" b="1" i="0" u="none">
                <a:solidFill>
                  <a:srgbClr val="FFFFFF"/>
                </a:solidFill>
                <a:latin typeface="Calibri"/>
              </a:rPr>
              <a:t>02</a:t>
            </a:r>
          </a:p>
        </p:txBody>
      </p:sp>
      <p:sp>
        <p:nvSpPr>
          <p:cNvPr id="23" name="TextBox 22"/>
          <p:cNvSpPr txBox="1"/>
          <p:nvPr/>
        </p:nvSpPr>
        <p:spPr>
          <a:xfrm>
            <a:off x="4569733" y="3300000"/>
            <a:ext cx="3052533" cy="320000"/>
          </a:xfrm>
          <a:prstGeom prst="rect">
            <a:avLst/>
          </a:prstGeom>
          <a:noFill/>
        </p:spPr>
        <p:txBody>
          <a:bodyPr wrap="square" lIns="0" tIns="0" rIns="0" bIns="0" anchor="t">
            <a:spAutoFit/>
          </a:bodyPr>
          <a:lstStyle/>
          <a:p>
            <a:pPr algn="l"/>
            <a:r>
              <a:rPr sz="1100" b="1" i="0" u="none" spc="400">
                <a:solidFill>
                  <a:srgbClr val="890000"/>
                </a:solidFill>
                <a:latin typeface="Calibri"/>
              </a:rPr>
              <a:t>TERRELL</a:t>
            </a:r>
          </a:p>
        </p:txBody>
      </p:sp>
      <p:sp>
        <p:nvSpPr>
          <p:cNvPr id="24" name="TextBox 23"/>
          <p:cNvSpPr txBox="1"/>
          <p:nvPr/>
        </p:nvSpPr>
        <p:spPr>
          <a:xfrm>
            <a:off x="4569733" y="3680000"/>
            <a:ext cx="3052533" cy="900000"/>
          </a:xfrm>
          <a:prstGeom prst="rect">
            <a:avLst/>
          </a:prstGeom>
          <a:noFill/>
        </p:spPr>
        <p:txBody>
          <a:bodyPr wrap="square" lIns="0" tIns="0" rIns="0" bIns="0" anchor="t">
            <a:spAutoFit/>
          </a:bodyPr>
          <a:lstStyle/>
          <a:p>
            <a:pPr algn="l">
              <a:lnSpc>
                <a:spcPct val="118000"/>
              </a:lnSpc>
            </a:pPr>
            <a:r>
              <a:rPr sz="1800" b="1" i="0" u="none">
                <a:solidFill>
                  <a:srgbClr val="1A1A1A"/>
                </a:solidFill>
                <a:latin typeface="Calibri"/>
              </a:rPr>
              <a:t>The healthcare AI tool landscape &amp; live use cases</a:t>
            </a:r>
          </a:p>
        </p:txBody>
      </p:sp>
      <p:sp>
        <p:nvSpPr>
          <p:cNvPr id="25" name="TextBox 24"/>
          <p:cNvSpPr txBox="1"/>
          <p:nvPr/>
        </p:nvSpPr>
        <p:spPr>
          <a:xfrm>
            <a:off x="4569733" y="4780000"/>
            <a:ext cx="3052533" cy="1150000"/>
          </a:xfrm>
          <a:prstGeom prst="rect">
            <a:avLst/>
          </a:prstGeom>
          <a:noFill/>
        </p:spPr>
        <p:txBody>
          <a:bodyPr wrap="square" lIns="0" tIns="0" rIns="0" bIns="0" anchor="t">
            <a:spAutoFit/>
          </a:bodyPr>
          <a:lstStyle/>
          <a:p>
            <a:pPr algn="l">
              <a:lnSpc>
                <a:spcPct val="135000"/>
              </a:lnSpc>
            </a:pPr>
            <a:r>
              <a:rPr sz="1200" b="0" i="0" u="none">
                <a:solidFill>
                  <a:srgbClr val="5C6770"/>
                </a:solidFill>
                <a:latin typeface="Calibri"/>
              </a:rPr>
              <a:t>The six categories of AI tools, how to choose between them, and the deployed pilots already returning measurable value across U of U Health.</a:t>
            </a:r>
          </a:p>
        </p:txBody>
      </p:sp>
      <p:sp>
        <p:nvSpPr>
          <p:cNvPr id="26" name="Rectangle 25"/>
          <p:cNvSpPr/>
          <p:nvPr/>
        </p:nvSpPr>
        <p:spPr>
          <a:xfrm>
            <a:off x="8122266" y="2100000"/>
            <a:ext cx="3612533"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Rectangle 26"/>
          <p:cNvSpPr/>
          <p:nvPr/>
        </p:nvSpPr>
        <p:spPr>
          <a:xfrm>
            <a:off x="8122266" y="2100000"/>
            <a:ext cx="3612533" cy="54864"/>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Rounded Rectangle 27"/>
          <p:cNvSpPr/>
          <p:nvPr/>
        </p:nvSpPr>
        <p:spPr>
          <a:xfrm>
            <a:off x="8402266" y="2380000"/>
            <a:ext cx="800000" cy="800000"/>
          </a:xfrm>
          <a:prstGeom prst="roundRect">
            <a:avLst>
              <a:gd name="adj" fmla="val 50000"/>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9" name="TextBox 28"/>
          <p:cNvSpPr txBox="1"/>
          <p:nvPr/>
        </p:nvSpPr>
        <p:spPr>
          <a:xfrm>
            <a:off x="8402266" y="2380000"/>
            <a:ext cx="800000" cy="800000"/>
          </a:xfrm>
          <a:prstGeom prst="rect">
            <a:avLst/>
          </a:prstGeom>
          <a:noFill/>
        </p:spPr>
        <p:txBody>
          <a:bodyPr wrap="square" lIns="0" tIns="0" rIns="0" bIns="0" anchor="ctr">
            <a:spAutoFit/>
          </a:bodyPr>
          <a:lstStyle/>
          <a:p>
            <a:pPr algn="ctr"/>
            <a:r>
              <a:rPr sz="2200" b="1" i="0" u="none">
                <a:solidFill>
                  <a:srgbClr val="FFFFFF"/>
                </a:solidFill>
                <a:latin typeface="Calibri"/>
              </a:rPr>
              <a:t>03</a:t>
            </a:r>
          </a:p>
        </p:txBody>
      </p:sp>
      <p:sp>
        <p:nvSpPr>
          <p:cNvPr id="30" name="TextBox 29"/>
          <p:cNvSpPr txBox="1"/>
          <p:nvPr/>
        </p:nvSpPr>
        <p:spPr>
          <a:xfrm>
            <a:off x="8402266" y="3300000"/>
            <a:ext cx="3052533" cy="320000"/>
          </a:xfrm>
          <a:prstGeom prst="rect">
            <a:avLst/>
          </a:prstGeom>
          <a:noFill/>
        </p:spPr>
        <p:txBody>
          <a:bodyPr wrap="square" lIns="0" tIns="0" rIns="0" bIns="0" anchor="t">
            <a:spAutoFit/>
          </a:bodyPr>
          <a:lstStyle/>
          <a:p>
            <a:pPr algn="l"/>
            <a:r>
              <a:rPr sz="1100" b="1" i="0" u="none" spc="400">
                <a:solidFill>
                  <a:srgbClr val="890000"/>
                </a:solidFill>
                <a:latin typeface="Calibri"/>
              </a:rPr>
              <a:t>JAKE</a:t>
            </a:r>
          </a:p>
        </p:txBody>
      </p:sp>
      <p:sp>
        <p:nvSpPr>
          <p:cNvPr id="31" name="TextBox 30"/>
          <p:cNvSpPr txBox="1"/>
          <p:nvPr/>
        </p:nvSpPr>
        <p:spPr>
          <a:xfrm>
            <a:off x="8402266" y="3680000"/>
            <a:ext cx="3052533" cy="900000"/>
          </a:xfrm>
          <a:prstGeom prst="rect">
            <a:avLst/>
          </a:prstGeom>
          <a:noFill/>
        </p:spPr>
        <p:txBody>
          <a:bodyPr wrap="square" lIns="0" tIns="0" rIns="0" bIns="0" anchor="t">
            <a:spAutoFit/>
          </a:bodyPr>
          <a:lstStyle/>
          <a:p>
            <a:pPr algn="l">
              <a:lnSpc>
                <a:spcPct val="118000"/>
              </a:lnSpc>
            </a:pPr>
            <a:r>
              <a:rPr sz="1800" b="1" i="0" u="none">
                <a:solidFill>
                  <a:srgbClr val="1A1A1A"/>
                </a:solidFill>
                <a:latin typeface="Calibri"/>
              </a:rPr>
              <a:t>Putting AI to work — prompts, risks, and roadmap</a:t>
            </a:r>
          </a:p>
        </p:txBody>
      </p:sp>
      <p:sp>
        <p:nvSpPr>
          <p:cNvPr id="32" name="TextBox 31"/>
          <p:cNvSpPr txBox="1"/>
          <p:nvPr/>
        </p:nvSpPr>
        <p:spPr>
          <a:xfrm>
            <a:off x="8402266" y="4780000"/>
            <a:ext cx="3052533" cy="1150000"/>
          </a:xfrm>
          <a:prstGeom prst="rect">
            <a:avLst/>
          </a:prstGeom>
          <a:noFill/>
        </p:spPr>
        <p:txBody>
          <a:bodyPr wrap="square" lIns="0" tIns="0" rIns="0" bIns="0" anchor="t">
            <a:spAutoFit/>
          </a:bodyPr>
          <a:lstStyle/>
          <a:p>
            <a:pPr algn="l">
              <a:lnSpc>
                <a:spcPct val="135000"/>
              </a:lnSpc>
            </a:pPr>
            <a:r>
              <a:rPr sz="1200" b="0" i="0" u="none">
                <a:solidFill>
                  <a:srgbClr val="5C6770"/>
                </a:solidFill>
                <a:latin typeface="Calibri"/>
              </a:rPr>
              <a:t>Practical prompting habits, the two risks worth naming out loud, and a three-step path each of us can take from this room.</a:t>
            </a:r>
          </a:p>
        </p:txBody>
      </p:sp>
      <p:sp>
        <p:nvSpPr>
          <p:cNvPr id="33" name="TextBox 32"/>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pic>
        <p:nvPicPr>
          <p:cNvPr id="34" name="Graphic 33">
            <a:extLst>
              <a:ext uri="{FF2B5EF4-FFF2-40B4-BE49-F238E27FC236}">
                <a16:creationId xmlns:a16="http://schemas.microsoft.com/office/drawing/2014/main" id="{8CA8DC6D-F452-1076-B63A-5C0DFB8D863C}"/>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4" name="Text 2"/>
          <p:cNvSpPr/>
          <p:nvPr/>
        </p:nvSpPr>
        <p:spPr>
          <a:xfrm>
            <a:off x="641197" y="457200"/>
            <a:ext cx="7315200" cy="274320"/>
          </a:xfrm>
          <a:prstGeom prst="rect">
            <a:avLst/>
          </a:prstGeom>
          <a:noFill/>
          <a:ln/>
        </p:spPr>
        <p:txBody>
          <a:bodyPr wrap="square" lIns="0" tIns="0" rIns="0" bIns="0" rtlCol="0" anchor="ctr"/>
          <a:lstStyle/>
          <a:p>
            <a:pPr marL="0" indent="0">
              <a:buNone/>
            </a:pPr>
            <a:r>
              <a:rPr lang="en-US" sz="1100" b="1" kern="0" spc="400">
                <a:solidFill>
                  <a:srgbClr val="BE0000"/>
                </a:solidFill>
                <a:latin typeface="Calibri" pitchFamily="34" charset="0"/>
                <a:ea typeface="Calibri" pitchFamily="34" charset="-122"/>
                <a:cs typeface="Calibri" pitchFamily="34" charset="-120"/>
              </a:rPr>
              <a:t>ARTIFICIAL INTELLIGENCE  ·  EHR ECOSYSTEM</a:t>
            </a:r>
            <a:endParaRPr lang="en-US" sz="1100"/>
          </a:p>
        </p:txBody>
      </p:sp>
      <p:sp>
        <p:nvSpPr>
          <p:cNvPr id="5" name="Text 3"/>
          <p:cNvSpPr/>
          <p:nvPr/>
        </p:nvSpPr>
        <p:spPr>
          <a:xfrm>
            <a:off x="641197" y="713232"/>
            <a:ext cx="8686800" cy="457200"/>
          </a:xfrm>
          <a:prstGeom prst="rect">
            <a:avLst/>
          </a:prstGeom>
          <a:noFill/>
          <a:ln/>
        </p:spPr>
        <p:txBody>
          <a:bodyPr wrap="square" lIns="0" tIns="0" rIns="0" bIns="0" rtlCol="0" anchor="t"/>
          <a:lstStyle/>
          <a:p>
            <a:pPr marL="0" indent="0">
              <a:buNone/>
            </a:pPr>
            <a:r>
              <a:rPr lang="en-US" sz="2600" b="1">
                <a:solidFill>
                  <a:srgbClr val="1A1A1A"/>
                </a:solidFill>
                <a:latin typeface="Calibri" pitchFamily="34" charset="0"/>
                <a:ea typeface="Calibri" pitchFamily="34" charset="-122"/>
                <a:cs typeface="Calibri" pitchFamily="34" charset="-120"/>
              </a:rPr>
              <a:t>AI Capabilities in EHRs</a:t>
            </a:r>
            <a:endParaRPr lang="en-US" sz="2600"/>
          </a:p>
        </p:txBody>
      </p:sp>
      <p:sp>
        <p:nvSpPr>
          <p:cNvPr id="7" name="Text 5"/>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sp>
        <p:nvSpPr>
          <p:cNvPr id="8" name="Text 6"/>
          <p:cNvSpPr/>
          <p:nvPr/>
        </p:nvSpPr>
        <p:spPr>
          <a:xfrm>
            <a:off x="640080" y="1554480"/>
            <a:ext cx="10972800" cy="228600"/>
          </a:xfrm>
          <a:prstGeom prst="rect">
            <a:avLst/>
          </a:prstGeom>
          <a:noFill/>
          <a:ln/>
        </p:spPr>
        <p:txBody>
          <a:bodyPr wrap="square" lIns="0" tIns="0" rIns="0" bIns="0" rtlCol="0" anchor="ctr"/>
          <a:lstStyle/>
          <a:p>
            <a:pPr marL="0" indent="0">
              <a:buNone/>
            </a:pPr>
            <a:r>
              <a:rPr lang="en-US" sz="900" b="1" kern="0" spc="400">
                <a:solidFill>
                  <a:srgbClr val="6B7280"/>
                </a:solidFill>
                <a:latin typeface="Calibri" pitchFamily="34" charset="0"/>
                <a:ea typeface="Calibri" pitchFamily="34" charset="-122"/>
                <a:cs typeface="Calibri" pitchFamily="34" charset="-120"/>
              </a:rPr>
              <a:t>CLINICAL WORKFLOW</a:t>
            </a:r>
            <a:endParaRPr lang="en-US" sz="900"/>
          </a:p>
        </p:txBody>
      </p:sp>
      <p:sp>
        <p:nvSpPr>
          <p:cNvPr id="9" name="Shape 7"/>
          <p:cNvSpPr/>
          <p:nvPr/>
        </p:nvSpPr>
        <p:spPr>
          <a:xfrm>
            <a:off x="640080" y="1792224"/>
            <a:ext cx="10881360" cy="13716"/>
          </a:xfrm>
          <a:prstGeom prst="rect">
            <a:avLst/>
          </a:prstGeom>
          <a:solidFill>
            <a:srgbClr val="E5E7EB"/>
          </a:solidFill>
          <a:ln w="12700">
            <a:solidFill>
              <a:srgbClr val="E5E7EB"/>
            </a:solidFill>
            <a:prstDash val="solid"/>
          </a:ln>
        </p:spPr>
        <p:txBody>
          <a:bodyPr/>
          <a:lstStyle/>
          <a:p>
            <a:endParaRPr lang="en-US"/>
          </a:p>
        </p:txBody>
      </p:sp>
      <p:sp>
        <p:nvSpPr>
          <p:cNvPr id="10" name="Shape 8"/>
          <p:cNvSpPr/>
          <p:nvPr/>
        </p:nvSpPr>
        <p:spPr>
          <a:xfrm>
            <a:off x="640080" y="1874520"/>
            <a:ext cx="3505200" cy="2331720"/>
          </a:xfrm>
          <a:prstGeom prst="rect">
            <a:avLst/>
          </a:prstGeom>
          <a:solidFill>
            <a:srgbClr val="F5F6F7"/>
          </a:solidFill>
          <a:ln w="12700">
            <a:solidFill>
              <a:srgbClr val="F5F6F7"/>
            </a:solidFill>
            <a:prstDash val="solid"/>
          </a:ln>
        </p:spPr>
        <p:txBody>
          <a:bodyPr/>
          <a:lstStyle/>
          <a:p>
            <a:endParaRPr lang="en-US"/>
          </a:p>
        </p:txBody>
      </p:sp>
      <p:sp>
        <p:nvSpPr>
          <p:cNvPr id="11" name="Shape 9"/>
          <p:cNvSpPr/>
          <p:nvPr/>
        </p:nvSpPr>
        <p:spPr>
          <a:xfrm>
            <a:off x="640080" y="1874520"/>
            <a:ext cx="64008" cy="2331720"/>
          </a:xfrm>
          <a:prstGeom prst="rect">
            <a:avLst/>
          </a:prstGeom>
          <a:solidFill>
            <a:srgbClr val="BE0000"/>
          </a:solidFill>
          <a:ln w="12700">
            <a:solidFill>
              <a:srgbClr val="BE0000"/>
            </a:solidFill>
            <a:prstDash val="solid"/>
          </a:ln>
        </p:spPr>
        <p:txBody>
          <a:bodyPr/>
          <a:lstStyle/>
          <a:p>
            <a:endParaRPr lang="en-US"/>
          </a:p>
        </p:txBody>
      </p:sp>
      <p:sp>
        <p:nvSpPr>
          <p:cNvPr id="12" name="Text 10"/>
          <p:cNvSpPr/>
          <p:nvPr/>
        </p:nvSpPr>
        <p:spPr>
          <a:xfrm>
            <a:off x="868680" y="2039112"/>
            <a:ext cx="3139440" cy="228600"/>
          </a:xfrm>
          <a:prstGeom prst="rect">
            <a:avLst/>
          </a:prstGeom>
          <a:noFill/>
          <a:ln/>
        </p:spPr>
        <p:txBody>
          <a:bodyPr wrap="square" lIns="0" tIns="0" rIns="0" bIns="0" rtlCol="0" anchor="ctr"/>
          <a:lstStyle/>
          <a:p>
            <a:pPr marL="0" indent="0">
              <a:buNone/>
            </a:pPr>
            <a:r>
              <a:rPr lang="en-US" sz="900" b="1" kern="0" spc="400">
                <a:solidFill>
                  <a:srgbClr val="BE0000"/>
                </a:solidFill>
                <a:latin typeface="Calibri" pitchFamily="34" charset="0"/>
                <a:ea typeface="Calibri" pitchFamily="34" charset="-122"/>
                <a:cs typeface="Calibri" pitchFamily="34" charset="-120"/>
              </a:rPr>
              <a:t>AMBIENT AI</a:t>
            </a:r>
            <a:endParaRPr lang="en-US" sz="900"/>
          </a:p>
        </p:txBody>
      </p:sp>
      <p:sp>
        <p:nvSpPr>
          <p:cNvPr id="13" name="Text 11"/>
          <p:cNvSpPr/>
          <p:nvPr/>
        </p:nvSpPr>
        <p:spPr>
          <a:xfrm>
            <a:off x="868680" y="2258568"/>
            <a:ext cx="3139440" cy="502920"/>
          </a:xfrm>
          <a:prstGeom prst="rect">
            <a:avLst/>
          </a:prstGeom>
          <a:noFill/>
          <a:ln/>
        </p:spPr>
        <p:txBody>
          <a:bodyPr wrap="square" lIns="0" tIns="0" rIns="0" bIns="0" rtlCol="0" anchor="t"/>
          <a:lstStyle/>
          <a:p>
            <a:pPr marL="0" indent="0">
              <a:buNone/>
            </a:pPr>
            <a:r>
              <a:rPr lang="en-US" sz="1500" b="1">
                <a:solidFill>
                  <a:srgbClr val="1A1A1A"/>
                </a:solidFill>
                <a:latin typeface="Calibri" pitchFamily="34" charset="0"/>
                <a:ea typeface="Calibri" pitchFamily="34" charset="-122"/>
                <a:cs typeface="Calibri" pitchFamily="34" charset="-120"/>
              </a:rPr>
              <a:t>Abridge Ambient Documentation</a:t>
            </a:r>
            <a:endParaRPr lang="en-US" sz="1500"/>
          </a:p>
        </p:txBody>
      </p:sp>
      <p:sp>
        <p:nvSpPr>
          <p:cNvPr id="14" name="Text 12"/>
          <p:cNvSpPr/>
          <p:nvPr/>
        </p:nvSpPr>
        <p:spPr>
          <a:xfrm>
            <a:off x="868680" y="2634706"/>
            <a:ext cx="3139440" cy="1371600"/>
          </a:xfrm>
          <a:prstGeom prst="rect">
            <a:avLst/>
          </a:prstGeom>
          <a:noFill/>
          <a:ln/>
        </p:spPr>
        <p:txBody>
          <a:bodyPr wrap="square" lIns="0" tIns="0" rIns="0" bIns="0" rtlCol="0" anchor="t"/>
          <a:lstStyle/>
          <a:p>
            <a:pPr marL="342900" indent="-342900">
              <a:spcAft>
                <a:spcPts val="400"/>
              </a:spcAft>
              <a:buSzPct val="100000"/>
              <a:buChar char="•"/>
            </a:pPr>
            <a:r>
              <a:rPr lang="en-US" sz="1300">
                <a:solidFill>
                  <a:srgbClr val="1A1A1A"/>
                </a:solidFill>
                <a:latin typeface="Calibri"/>
                <a:ea typeface="Calibri"/>
                <a:cs typeface="Calibri"/>
              </a:rPr>
              <a:t>Reduces documentation time and resources (scribes, MA-started notes)</a:t>
            </a:r>
            <a:endParaRPr lang="en-US" sz="1300">
              <a:latin typeface="Calibri"/>
              <a:ea typeface="Calibri"/>
              <a:cs typeface="Calibri"/>
            </a:endParaRPr>
          </a:p>
          <a:p>
            <a:pPr marL="342900" indent="-342900">
              <a:spcAft>
                <a:spcPts val="400"/>
              </a:spcAft>
              <a:buSzPct val="100000"/>
              <a:buChar char="•"/>
            </a:pPr>
            <a:r>
              <a:rPr lang="en-US" sz="1300">
                <a:solidFill>
                  <a:srgbClr val="1A1A1A"/>
                </a:solidFill>
                <a:latin typeface="Calibri"/>
                <a:ea typeface="Calibri"/>
                <a:cs typeface="Calibri"/>
              </a:rPr>
              <a:t>Time savings can unlock additional appointment slots — untapped at UUH</a:t>
            </a:r>
            <a:endParaRPr lang="en-US" sz="1300">
              <a:latin typeface="Calibri"/>
              <a:ea typeface="Calibri"/>
              <a:cs typeface="Calibri"/>
            </a:endParaRPr>
          </a:p>
          <a:p>
            <a:pPr marL="342900" indent="-342900">
              <a:spcAft>
                <a:spcPts val="400"/>
              </a:spcAft>
              <a:buSzPct val="100000"/>
              <a:buChar char="•"/>
            </a:pPr>
            <a:r>
              <a:rPr lang="en-US" sz="1300">
                <a:solidFill>
                  <a:srgbClr val="1A1A1A"/>
                </a:solidFill>
                <a:latin typeface="Calibri"/>
                <a:ea typeface="Calibri"/>
                <a:cs typeface="Calibri"/>
              </a:rPr>
              <a:t>Clinical documentation improvement supports reimbursement</a:t>
            </a:r>
            <a:endParaRPr lang="en-US" sz="1300">
              <a:latin typeface="Calibri"/>
              <a:ea typeface="Calibri"/>
              <a:cs typeface="Calibri"/>
            </a:endParaRPr>
          </a:p>
        </p:txBody>
      </p:sp>
      <p:sp>
        <p:nvSpPr>
          <p:cNvPr id="15" name="Shape 13"/>
          <p:cNvSpPr/>
          <p:nvPr/>
        </p:nvSpPr>
        <p:spPr>
          <a:xfrm>
            <a:off x="4328160" y="1874520"/>
            <a:ext cx="3505200" cy="2331720"/>
          </a:xfrm>
          <a:prstGeom prst="rect">
            <a:avLst/>
          </a:prstGeom>
          <a:solidFill>
            <a:srgbClr val="F5F6F7"/>
          </a:solidFill>
          <a:ln w="12700">
            <a:solidFill>
              <a:srgbClr val="F5F6F7"/>
            </a:solidFill>
            <a:prstDash val="solid"/>
          </a:ln>
        </p:spPr>
        <p:txBody>
          <a:bodyPr/>
          <a:lstStyle/>
          <a:p>
            <a:endParaRPr lang="en-US"/>
          </a:p>
        </p:txBody>
      </p:sp>
      <p:sp>
        <p:nvSpPr>
          <p:cNvPr id="16" name="Shape 14"/>
          <p:cNvSpPr/>
          <p:nvPr/>
        </p:nvSpPr>
        <p:spPr>
          <a:xfrm>
            <a:off x="4328160" y="1874520"/>
            <a:ext cx="64008" cy="2331720"/>
          </a:xfrm>
          <a:prstGeom prst="rect">
            <a:avLst/>
          </a:prstGeom>
          <a:solidFill>
            <a:srgbClr val="BE0000"/>
          </a:solidFill>
          <a:ln w="12700">
            <a:solidFill>
              <a:srgbClr val="BE0000"/>
            </a:solidFill>
            <a:prstDash val="solid"/>
          </a:ln>
        </p:spPr>
        <p:txBody>
          <a:bodyPr/>
          <a:lstStyle/>
          <a:p>
            <a:endParaRPr lang="en-US"/>
          </a:p>
        </p:txBody>
      </p:sp>
      <p:sp>
        <p:nvSpPr>
          <p:cNvPr id="17" name="Text 15"/>
          <p:cNvSpPr/>
          <p:nvPr/>
        </p:nvSpPr>
        <p:spPr>
          <a:xfrm>
            <a:off x="4556760" y="2039112"/>
            <a:ext cx="3139440" cy="228600"/>
          </a:xfrm>
          <a:prstGeom prst="rect">
            <a:avLst/>
          </a:prstGeom>
          <a:noFill/>
          <a:ln/>
        </p:spPr>
        <p:txBody>
          <a:bodyPr wrap="square" lIns="0" tIns="0" rIns="0" bIns="0" rtlCol="0" anchor="ctr"/>
          <a:lstStyle/>
          <a:p>
            <a:pPr marL="0" indent="0">
              <a:buNone/>
            </a:pPr>
            <a:r>
              <a:rPr lang="en-US" sz="900" b="1" kern="0" spc="400">
                <a:solidFill>
                  <a:srgbClr val="BE0000"/>
                </a:solidFill>
                <a:latin typeface="Calibri" pitchFamily="34" charset="0"/>
                <a:ea typeface="Calibri" pitchFamily="34" charset="-122"/>
                <a:cs typeface="Calibri" pitchFamily="34" charset="-120"/>
              </a:rPr>
              <a:t>PATIENT MESSAGING</a:t>
            </a:r>
            <a:endParaRPr lang="en-US" sz="900"/>
          </a:p>
        </p:txBody>
      </p:sp>
      <p:sp>
        <p:nvSpPr>
          <p:cNvPr id="18" name="Text 16"/>
          <p:cNvSpPr/>
          <p:nvPr/>
        </p:nvSpPr>
        <p:spPr>
          <a:xfrm>
            <a:off x="4556760" y="2258568"/>
            <a:ext cx="3139440" cy="502920"/>
          </a:xfrm>
          <a:prstGeom prst="rect">
            <a:avLst/>
          </a:prstGeom>
          <a:noFill/>
          <a:ln/>
        </p:spPr>
        <p:txBody>
          <a:bodyPr wrap="square" lIns="0" tIns="0" rIns="0" bIns="0" rtlCol="0" anchor="t"/>
          <a:lstStyle/>
          <a:p>
            <a:pPr marL="0" indent="0">
              <a:buNone/>
            </a:pPr>
            <a:r>
              <a:rPr lang="en-US" sz="1500" b="1">
                <a:solidFill>
                  <a:srgbClr val="1A1A1A"/>
                </a:solidFill>
                <a:latin typeface="Calibri" pitchFamily="34" charset="0"/>
                <a:ea typeface="Calibri" pitchFamily="34" charset="-122"/>
                <a:cs typeface="Calibri" pitchFamily="34" charset="-120"/>
              </a:rPr>
              <a:t>Inbasket Messaging Drafts</a:t>
            </a:r>
            <a:endParaRPr lang="en-US" sz="1500"/>
          </a:p>
        </p:txBody>
      </p:sp>
      <p:sp>
        <p:nvSpPr>
          <p:cNvPr id="19" name="Text 17"/>
          <p:cNvSpPr/>
          <p:nvPr/>
        </p:nvSpPr>
        <p:spPr>
          <a:xfrm>
            <a:off x="4556760" y="2634706"/>
            <a:ext cx="3139440" cy="1078992"/>
          </a:xfrm>
          <a:prstGeom prst="rect">
            <a:avLst/>
          </a:prstGeom>
          <a:noFill/>
          <a:ln/>
        </p:spPr>
        <p:txBody>
          <a:bodyPr wrap="square" lIns="0" tIns="0" rIns="0" bIns="0" rtlCol="0" anchor="t"/>
          <a:lstStyle/>
          <a:p>
            <a:pPr marL="342900" indent="-342900">
              <a:spcAft>
                <a:spcPts val="400"/>
              </a:spcAft>
              <a:buSzPct val="100000"/>
              <a:buChar char="•"/>
            </a:pPr>
            <a:r>
              <a:rPr lang="en-US" sz="1300">
                <a:solidFill>
                  <a:srgbClr val="1A1A1A"/>
                </a:solidFill>
                <a:latin typeface="Calibri"/>
                <a:ea typeface="Calibri"/>
                <a:cs typeface="Calibri"/>
              </a:rPr>
              <a:t>Pending value analysis at U of U Health </a:t>
            </a:r>
            <a:endParaRPr lang="en-US" sz="1300">
              <a:solidFill>
                <a:srgbClr val="000000"/>
              </a:solidFill>
              <a:latin typeface="Calibri"/>
              <a:ea typeface="Calibri"/>
              <a:cs typeface="Calibri"/>
            </a:endParaRPr>
          </a:p>
          <a:p>
            <a:pPr marL="342900" indent="-342900">
              <a:spcAft>
                <a:spcPts val="400"/>
              </a:spcAft>
              <a:buSzPct val="100000"/>
              <a:buChar char="•"/>
            </a:pPr>
            <a:r>
              <a:rPr lang="en-US" sz="1300">
                <a:solidFill>
                  <a:srgbClr val="1A1A1A"/>
                </a:solidFill>
                <a:latin typeface="Calibri"/>
                <a:ea typeface="Calibri"/>
                <a:cs typeface="Calibri"/>
              </a:rPr>
              <a:t>UCI Health: 43 sec saved per draft</a:t>
            </a:r>
            <a:endParaRPr lang="en-US" sz="1300">
              <a:latin typeface="Calibri"/>
              <a:ea typeface="Calibri"/>
              <a:cs typeface="Calibri"/>
            </a:endParaRPr>
          </a:p>
          <a:p>
            <a:pPr marL="342900" indent="-342900">
              <a:spcAft>
                <a:spcPts val="400"/>
              </a:spcAft>
              <a:buSzPct val="100000"/>
              <a:buChar char="•"/>
            </a:pPr>
            <a:r>
              <a:rPr lang="en-US" sz="1300">
                <a:solidFill>
                  <a:srgbClr val="1A1A1A"/>
                </a:solidFill>
                <a:latin typeface="Calibri"/>
                <a:ea typeface="Calibri"/>
                <a:cs typeface="Calibri"/>
              </a:rPr>
              <a:t>Baylor: 44% MD / 55% APP draft adoption</a:t>
            </a:r>
            <a:endParaRPr lang="en-US" sz="1300">
              <a:latin typeface="Calibri"/>
              <a:ea typeface="Calibri"/>
              <a:cs typeface="Calibri"/>
            </a:endParaRPr>
          </a:p>
          <a:p>
            <a:pPr marL="342900" indent="-342900">
              <a:spcAft>
                <a:spcPts val="400"/>
              </a:spcAft>
              <a:buSzPct val="100000"/>
              <a:buChar char="•"/>
            </a:pPr>
            <a:r>
              <a:rPr lang="en-US" sz="1300">
                <a:solidFill>
                  <a:srgbClr val="1A1A1A"/>
                </a:solidFill>
                <a:latin typeface="Calibri"/>
                <a:ea typeface="Calibri"/>
                <a:cs typeface="Calibri"/>
              </a:rPr>
              <a:t>Mount Sinai: 3.5 </a:t>
            </a:r>
            <a:r>
              <a:rPr lang="en-US" sz="1300" err="1">
                <a:solidFill>
                  <a:srgbClr val="1A1A1A"/>
                </a:solidFill>
                <a:latin typeface="Calibri"/>
                <a:ea typeface="Calibri"/>
                <a:cs typeface="Calibri"/>
              </a:rPr>
              <a:t>hrs</a:t>
            </a:r>
            <a:r>
              <a:rPr lang="en-US" sz="1300">
                <a:solidFill>
                  <a:srgbClr val="1A1A1A"/>
                </a:solidFill>
                <a:latin typeface="Calibri"/>
                <a:ea typeface="Calibri"/>
                <a:cs typeface="Calibri"/>
              </a:rPr>
              <a:t> faster reply</a:t>
            </a:r>
            <a:endParaRPr lang="en-US" sz="1300">
              <a:latin typeface="Calibri"/>
              <a:ea typeface="Calibri"/>
              <a:cs typeface="Calibri"/>
            </a:endParaRPr>
          </a:p>
          <a:p>
            <a:pPr marL="342900" indent="-342900">
              <a:spcAft>
                <a:spcPts val="400"/>
              </a:spcAft>
              <a:buSzPct val="100000"/>
              <a:buChar char="•"/>
            </a:pPr>
            <a:r>
              <a:rPr lang="en-US" sz="1300">
                <a:solidFill>
                  <a:srgbClr val="1A1A1A"/>
                </a:solidFill>
                <a:latin typeface="Calibri"/>
                <a:ea typeface="Calibri"/>
                <a:cs typeface="Calibri"/>
              </a:rPr>
              <a:t>Ochsner: MAs reply 2 </a:t>
            </a:r>
            <a:r>
              <a:rPr lang="en-US" sz="1300" err="1">
                <a:solidFill>
                  <a:srgbClr val="1A1A1A"/>
                </a:solidFill>
                <a:latin typeface="Calibri"/>
                <a:ea typeface="Calibri"/>
                <a:cs typeface="Calibri"/>
              </a:rPr>
              <a:t>hrs</a:t>
            </a:r>
            <a:r>
              <a:rPr lang="en-US" sz="1300">
                <a:solidFill>
                  <a:srgbClr val="1A1A1A"/>
                </a:solidFill>
                <a:latin typeface="Calibri"/>
                <a:ea typeface="Calibri"/>
                <a:cs typeface="Calibri"/>
              </a:rPr>
              <a:t> faster</a:t>
            </a:r>
            <a:endParaRPr lang="en-US" sz="1300">
              <a:latin typeface="Calibri"/>
              <a:ea typeface="Calibri"/>
              <a:cs typeface="Calibri"/>
            </a:endParaRPr>
          </a:p>
        </p:txBody>
      </p:sp>
      <p:sp>
        <p:nvSpPr>
          <p:cNvPr id="20" name="Text 18"/>
          <p:cNvSpPr/>
          <p:nvPr/>
        </p:nvSpPr>
        <p:spPr>
          <a:xfrm>
            <a:off x="4556760" y="3822192"/>
            <a:ext cx="3139440" cy="292608"/>
          </a:xfrm>
          <a:prstGeom prst="rect">
            <a:avLst/>
          </a:prstGeom>
          <a:noFill/>
          <a:ln/>
        </p:spPr>
        <p:txBody>
          <a:bodyPr wrap="square" lIns="0" tIns="0" rIns="0" bIns="0" rtlCol="0" anchor="t"/>
          <a:lstStyle/>
          <a:p>
            <a:pPr marL="0" indent="0">
              <a:buNone/>
            </a:pPr>
            <a:endParaRPr lang="en-US" sz="1000" i="1">
              <a:solidFill>
                <a:srgbClr val="5C6770"/>
              </a:solidFill>
              <a:ea typeface="Calibri"/>
              <a:cs typeface="Calibri"/>
            </a:endParaRPr>
          </a:p>
        </p:txBody>
      </p:sp>
      <p:sp>
        <p:nvSpPr>
          <p:cNvPr id="21" name="Shape 19"/>
          <p:cNvSpPr/>
          <p:nvPr/>
        </p:nvSpPr>
        <p:spPr>
          <a:xfrm>
            <a:off x="8016240" y="1874520"/>
            <a:ext cx="3505200" cy="2331720"/>
          </a:xfrm>
          <a:prstGeom prst="rect">
            <a:avLst/>
          </a:prstGeom>
          <a:solidFill>
            <a:srgbClr val="F5F6F7"/>
          </a:solidFill>
          <a:ln w="12700">
            <a:solidFill>
              <a:srgbClr val="F5F6F7"/>
            </a:solidFill>
            <a:prstDash val="solid"/>
          </a:ln>
        </p:spPr>
        <p:txBody>
          <a:bodyPr/>
          <a:lstStyle/>
          <a:p>
            <a:endParaRPr lang="en-US"/>
          </a:p>
        </p:txBody>
      </p:sp>
      <p:sp>
        <p:nvSpPr>
          <p:cNvPr id="22" name="Shape 20"/>
          <p:cNvSpPr/>
          <p:nvPr/>
        </p:nvSpPr>
        <p:spPr>
          <a:xfrm>
            <a:off x="8016240" y="1874520"/>
            <a:ext cx="64008" cy="2331720"/>
          </a:xfrm>
          <a:prstGeom prst="rect">
            <a:avLst/>
          </a:prstGeom>
          <a:solidFill>
            <a:srgbClr val="BE0000"/>
          </a:solidFill>
          <a:ln w="12700">
            <a:solidFill>
              <a:srgbClr val="BE0000"/>
            </a:solidFill>
            <a:prstDash val="solid"/>
          </a:ln>
        </p:spPr>
        <p:txBody>
          <a:bodyPr/>
          <a:lstStyle/>
          <a:p>
            <a:endParaRPr lang="en-US"/>
          </a:p>
        </p:txBody>
      </p:sp>
      <p:sp>
        <p:nvSpPr>
          <p:cNvPr id="23" name="Text 21"/>
          <p:cNvSpPr/>
          <p:nvPr/>
        </p:nvSpPr>
        <p:spPr>
          <a:xfrm>
            <a:off x="8244840" y="2039112"/>
            <a:ext cx="3139440" cy="228600"/>
          </a:xfrm>
          <a:prstGeom prst="rect">
            <a:avLst/>
          </a:prstGeom>
          <a:noFill/>
          <a:ln/>
        </p:spPr>
        <p:txBody>
          <a:bodyPr wrap="square" lIns="0" tIns="0" rIns="0" bIns="0" rtlCol="0" anchor="ctr"/>
          <a:lstStyle/>
          <a:p>
            <a:pPr marL="0" indent="0">
              <a:buNone/>
            </a:pPr>
            <a:r>
              <a:rPr lang="en-US" sz="900" b="1" kern="0" spc="400">
                <a:solidFill>
                  <a:srgbClr val="BE0000"/>
                </a:solidFill>
                <a:latin typeface="Calibri" pitchFamily="34" charset="0"/>
                <a:ea typeface="Calibri" pitchFamily="34" charset="-122"/>
                <a:cs typeface="Calibri" pitchFamily="34" charset="-120"/>
              </a:rPr>
              <a:t>PRIOR AUTHORIZATION</a:t>
            </a:r>
            <a:endParaRPr lang="en-US" sz="900"/>
          </a:p>
        </p:txBody>
      </p:sp>
      <p:sp>
        <p:nvSpPr>
          <p:cNvPr id="24" name="Text 22"/>
          <p:cNvSpPr/>
          <p:nvPr/>
        </p:nvSpPr>
        <p:spPr>
          <a:xfrm>
            <a:off x="8244840" y="2258568"/>
            <a:ext cx="3139440" cy="502920"/>
          </a:xfrm>
          <a:prstGeom prst="rect">
            <a:avLst/>
          </a:prstGeom>
          <a:noFill/>
          <a:ln/>
        </p:spPr>
        <p:txBody>
          <a:bodyPr wrap="square" lIns="0" tIns="0" rIns="0" bIns="0" rtlCol="0" anchor="t"/>
          <a:lstStyle/>
          <a:p>
            <a:pPr marL="0" indent="0">
              <a:buNone/>
            </a:pPr>
            <a:r>
              <a:rPr lang="en-US" sz="1500" b="1">
                <a:solidFill>
                  <a:srgbClr val="1A1A1A"/>
                </a:solidFill>
                <a:latin typeface="Calibri" pitchFamily="34" charset="0"/>
                <a:ea typeface="Calibri" pitchFamily="34" charset="-122"/>
                <a:cs typeface="Calibri" pitchFamily="34" charset="-120"/>
              </a:rPr>
              <a:t>Prescription Prior Auth Drafts</a:t>
            </a:r>
            <a:endParaRPr lang="en-US" sz="1500"/>
          </a:p>
        </p:txBody>
      </p:sp>
      <p:sp>
        <p:nvSpPr>
          <p:cNvPr id="25" name="Text 23"/>
          <p:cNvSpPr/>
          <p:nvPr/>
        </p:nvSpPr>
        <p:spPr>
          <a:xfrm>
            <a:off x="8244840" y="2634706"/>
            <a:ext cx="3139440" cy="1371600"/>
          </a:xfrm>
          <a:prstGeom prst="rect">
            <a:avLst/>
          </a:prstGeom>
          <a:noFill/>
          <a:ln/>
        </p:spPr>
        <p:txBody>
          <a:bodyPr wrap="square" lIns="0" tIns="0" rIns="0" bIns="0" rtlCol="0" anchor="t"/>
          <a:lstStyle/>
          <a:p>
            <a:pPr marL="342900" indent="-342900">
              <a:spcAft>
                <a:spcPts val="400"/>
              </a:spcAft>
              <a:buSzPct val="100000"/>
              <a:buChar char="•"/>
            </a:pPr>
            <a:r>
              <a:rPr lang="en-US" sz="1300">
                <a:solidFill>
                  <a:srgbClr val="1A1A1A"/>
                </a:solidFill>
                <a:latin typeface="Calibri"/>
                <a:ea typeface="Calibri"/>
                <a:cs typeface="Calibri"/>
              </a:rPr>
              <a:t>Reduces time spent on prior authorization questions</a:t>
            </a:r>
            <a:endParaRPr lang="en-US" sz="1300">
              <a:latin typeface="Calibri"/>
              <a:ea typeface="Calibri"/>
              <a:cs typeface="Calibri"/>
            </a:endParaRPr>
          </a:p>
          <a:p>
            <a:pPr marL="342900" indent="-342900">
              <a:spcAft>
                <a:spcPts val="400"/>
              </a:spcAft>
              <a:buSzPct val="100000"/>
              <a:buChar char="•"/>
            </a:pPr>
            <a:r>
              <a:rPr lang="en-US" sz="1300">
                <a:solidFill>
                  <a:srgbClr val="1A1A1A"/>
                </a:solidFill>
                <a:latin typeface="Calibri"/>
                <a:ea typeface="Calibri"/>
                <a:cs typeface="Calibri"/>
              </a:rPr>
              <a:t>Reduces staff burden across pharmacy and clinic teams</a:t>
            </a:r>
            <a:endParaRPr lang="en-US" sz="1300">
              <a:latin typeface="Calibri"/>
              <a:ea typeface="Calibri"/>
              <a:cs typeface="Calibri"/>
            </a:endParaRPr>
          </a:p>
        </p:txBody>
      </p:sp>
      <p:sp>
        <p:nvSpPr>
          <p:cNvPr id="26" name="Text 24"/>
          <p:cNvSpPr/>
          <p:nvPr/>
        </p:nvSpPr>
        <p:spPr>
          <a:xfrm>
            <a:off x="640080" y="4370832"/>
            <a:ext cx="10972800" cy="228600"/>
          </a:xfrm>
          <a:prstGeom prst="rect">
            <a:avLst/>
          </a:prstGeom>
          <a:noFill/>
          <a:ln/>
        </p:spPr>
        <p:txBody>
          <a:bodyPr wrap="square" lIns="0" tIns="0" rIns="0" bIns="0" rtlCol="0" anchor="ctr"/>
          <a:lstStyle/>
          <a:p>
            <a:pPr marL="0" indent="0">
              <a:buNone/>
            </a:pPr>
            <a:r>
              <a:rPr lang="en-US" sz="900" b="1" kern="0" spc="400">
                <a:solidFill>
                  <a:srgbClr val="6B7280"/>
                </a:solidFill>
                <a:latin typeface="Calibri" pitchFamily="34" charset="0"/>
                <a:ea typeface="Calibri" pitchFamily="34" charset="-122"/>
                <a:cs typeface="Calibri" pitchFamily="34" charset="-120"/>
              </a:rPr>
              <a:t>REVENUE CYCLE</a:t>
            </a:r>
            <a:endParaRPr lang="en-US" sz="900"/>
          </a:p>
        </p:txBody>
      </p:sp>
      <p:sp>
        <p:nvSpPr>
          <p:cNvPr id="27" name="Shape 25"/>
          <p:cNvSpPr/>
          <p:nvPr/>
        </p:nvSpPr>
        <p:spPr>
          <a:xfrm>
            <a:off x="640080" y="4608576"/>
            <a:ext cx="10881360" cy="13716"/>
          </a:xfrm>
          <a:prstGeom prst="rect">
            <a:avLst/>
          </a:prstGeom>
          <a:solidFill>
            <a:srgbClr val="E5E7EB"/>
          </a:solidFill>
          <a:ln w="12700">
            <a:solidFill>
              <a:srgbClr val="E5E7EB"/>
            </a:solidFill>
            <a:prstDash val="solid"/>
          </a:ln>
        </p:spPr>
        <p:txBody>
          <a:bodyPr/>
          <a:lstStyle/>
          <a:p>
            <a:endParaRPr lang="en-US"/>
          </a:p>
        </p:txBody>
      </p:sp>
      <p:sp>
        <p:nvSpPr>
          <p:cNvPr id="28" name="Shape 26"/>
          <p:cNvSpPr/>
          <p:nvPr/>
        </p:nvSpPr>
        <p:spPr>
          <a:xfrm>
            <a:off x="504009" y="4645515"/>
            <a:ext cx="5349240" cy="1691640"/>
          </a:xfrm>
          <a:prstGeom prst="rect">
            <a:avLst/>
          </a:prstGeom>
          <a:solidFill>
            <a:srgbClr val="F5F6F7"/>
          </a:solidFill>
          <a:ln w="12700">
            <a:solidFill>
              <a:srgbClr val="F5F6F7"/>
            </a:solidFill>
            <a:prstDash val="solid"/>
          </a:ln>
        </p:spPr>
        <p:txBody>
          <a:bodyPr/>
          <a:lstStyle/>
          <a:p>
            <a:endParaRPr lang="en-US"/>
          </a:p>
        </p:txBody>
      </p:sp>
      <p:sp>
        <p:nvSpPr>
          <p:cNvPr id="29" name="Shape 27"/>
          <p:cNvSpPr/>
          <p:nvPr/>
        </p:nvSpPr>
        <p:spPr>
          <a:xfrm>
            <a:off x="640080" y="4690872"/>
            <a:ext cx="64008" cy="1691640"/>
          </a:xfrm>
          <a:prstGeom prst="rect">
            <a:avLst/>
          </a:prstGeom>
          <a:solidFill>
            <a:srgbClr val="BE0000"/>
          </a:solidFill>
          <a:ln w="12700">
            <a:solidFill>
              <a:srgbClr val="BE0000"/>
            </a:solidFill>
            <a:prstDash val="solid"/>
          </a:ln>
        </p:spPr>
        <p:txBody>
          <a:bodyPr/>
          <a:lstStyle/>
          <a:p>
            <a:endParaRPr lang="en-US"/>
          </a:p>
        </p:txBody>
      </p:sp>
      <p:sp>
        <p:nvSpPr>
          <p:cNvPr id="30" name="Text 28"/>
          <p:cNvSpPr/>
          <p:nvPr/>
        </p:nvSpPr>
        <p:spPr>
          <a:xfrm>
            <a:off x="868680" y="4855464"/>
            <a:ext cx="4983480" cy="228600"/>
          </a:xfrm>
          <a:prstGeom prst="rect">
            <a:avLst/>
          </a:prstGeom>
          <a:noFill/>
          <a:ln/>
        </p:spPr>
        <p:txBody>
          <a:bodyPr wrap="square" lIns="0" tIns="0" rIns="0" bIns="0" rtlCol="0" anchor="ctr"/>
          <a:lstStyle/>
          <a:p>
            <a:pPr marL="0" indent="0">
              <a:buNone/>
            </a:pPr>
            <a:r>
              <a:rPr lang="en-US" sz="900" b="1" kern="0" spc="400">
                <a:solidFill>
                  <a:srgbClr val="BE0000"/>
                </a:solidFill>
                <a:latin typeface="Calibri" pitchFamily="34" charset="0"/>
                <a:ea typeface="Calibri" pitchFamily="34" charset="-122"/>
                <a:cs typeface="Calibri" pitchFamily="34" charset="-120"/>
              </a:rPr>
              <a:t>PROFESSIONAL BILLING</a:t>
            </a:r>
            <a:endParaRPr lang="en-US" sz="900"/>
          </a:p>
        </p:txBody>
      </p:sp>
      <p:sp>
        <p:nvSpPr>
          <p:cNvPr id="31" name="Text 29"/>
          <p:cNvSpPr/>
          <p:nvPr/>
        </p:nvSpPr>
        <p:spPr>
          <a:xfrm>
            <a:off x="868680" y="5074920"/>
            <a:ext cx="4983480" cy="502920"/>
          </a:xfrm>
          <a:prstGeom prst="rect">
            <a:avLst/>
          </a:prstGeom>
          <a:noFill/>
          <a:ln/>
        </p:spPr>
        <p:txBody>
          <a:bodyPr wrap="square" lIns="0" tIns="0" rIns="0" bIns="0" rtlCol="0" anchor="t"/>
          <a:lstStyle/>
          <a:p>
            <a:pPr marL="0" indent="0">
              <a:buNone/>
            </a:pPr>
            <a:r>
              <a:rPr lang="en-US" sz="1500" b="1">
                <a:solidFill>
                  <a:srgbClr val="1A1A1A"/>
                </a:solidFill>
                <a:latin typeface="Calibri" pitchFamily="34" charset="0"/>
                <a:ea typeface="Calibri" pitchFamily="34" charset="-122"/>
                <a:cs typeface="Calibri" pitchFamily="34" charset="-120"/>
              </a:rPr>
              <a:t>Coding Assistant</a:t>
            </a:r>
            <a:endParaRPr lang="en-US" sz="1500"/>
          </a:p>
        </p:txBody>
      </p:sp>
      <p:sp>
        <p:nvSpPr>
          <p:cNvPr id="32" name="Text 30"/>
          <p:cNvSpPr/>
          <p:nvPr/>
        </p:nvSpPr>
        <p:spPr>
          <a:xfrm>
            <a:off x="868680" y="5333129"/>
            <a:ext cx="4983480" cy="731520"/>
          </a:xfrm>
          <a:prstGeom prst="rect">
            <a:avLst/>
          </a:prstGeom>
          <a:noFill/>
          <a:ln/>
        </p:spPr>
        <p:txBody>
          <a:bodyPr wrap="square" lIns="0" tIns="0" rIns="0" bIns="0" rtlCol="0" anchor="t"/>
          <a:lstStyle/>
          <a:p>
            <a:pPr marL="342900" indent="-342900">
              <a:spcAft>
                <a:spcPts val="400"/>
              </a:spcAft>
              <a:buSzPct val="100000"/>
              <a:buChar char="•"/>
            </a:pPr>
            <a:r>
              <a:rPr lang="en-US" sz="1300">
                <a:solidFill>
                  <a:srgbClr val="1A1A1A"/>
                </a:solidFill>
                <a:latin typeface="Calibri"/>
                <a:ea typeface="Calibri"/>
                <a:cs typeface="Calibri"/>
              </a:rPr>
              <a:t>Reduces coding time per encounter</a:t>
            </a:r>
            <a:endParaRPr lang="en-US" sz="1300">
              <a:latin typeface="Calibri"/>
              <a:ea typeface="Calibri"/>
              <a:cs typeface="Calibri"/>
            </a:endParaRPr>
          </a:p>
          <a:p>
            <a:pPr marL="342900" indent="-342900">
              <a:spcAft>
                <a:spcPts val="400"/>
              </a:spcAft>
              <a:buSzPct val="100000"/>
              <a:buChar char="•"/>
            </a:pPr>
            <a:r>
              <a:rPr lang="en-US" sz="1300">
                <a:solidFill>
                  <a:srgbClr val="1A1A1A"/>
                </a:solidFill>
                <a:latin typeface="Calibri"/>
                <a:ea typeface="Calibri"/>
                <a:cs typeface="Calibri"/>
              </a:rPr>
              <a:t>Reduces coding-related denials</a:t>
            </a:r>
            <a:endParaRPr lang="en-US" sz="1300">
              <a:latin typeface="Calibri"/>
              <a:ea typeface="Calibri"/>
              <a:cs typeface="Calibri"/>
            </a:endParaRPr>
          </a:p>
          <a:p>
            <a:pPr marL="342900" indent="-342900">
              <a:spcAft>
                <a:spcPts val="400"/>
              </a:spcAft>
              <a:buSzPct val="100000"/>
              <a:buChar char="•"/>
            </a:pPr>
            <a:r>
              <a:rPr lang="en-US" sz="1300">
                <a:solidFill>
                  <a:srgbClr val="1A1A1A"/>
                </a:solidFill>
                <a:latin typeface="Calibri"/>
                <a:ea typeface="Calibri"/>
                <a:cs typeface="Calibri"/>
              </a:rPr>
              <a:t>ITS actively optimizing in collaboration with the UMB team</a:t>
            </a:r>
            <a:endParaRPr lang="en-US" sz="1300">
              <a:latin typeface="Calibri"/>
              <a:ea typeface="Calibri"/>
              <a:cs typeface="Calibri"/>
            </a:endParaRPr>
          </a:p>
        </p:txBody>
      </p:sp>
      <p:sp>
        <p:nvSpPr>
          <p:cNvPr id="33" name="Shape 31"/>
          <p:cNvSpPr/>
          <p:nvPr/>
        </p:nvSpPr>
        <p:spPr>
          <a:xfrm>
            <a:off x="6172200" y="4690872"/>
            <a:ext cx="5349240" cy="1691640"/>
          </a:xfrm>
          <a:prstGeom prst="rect">
            <a:avLst/>
          </a:prstGeom>
          <a:solidFill>
            <a:srgbClr val="F5F6F7"/>
          </a:solidFill>
          <a:ln w="12700">
            <a:solidFill>
              <a:srgbClr val="F5F6F7"/>
            </a:solidFill>
            <a:prstDash val="solid"/>
          </a:ln>
        </p:spPr>
        <p:txBody>
          <a:bodyPr/>
          <a:lstStyle/>
          <a:p>
            <a:endParaRPr lang="en-US"/>
          </a:p>
        </p:txBody>
      </p:sp>
      <p:sp>
        <p:nvSpPr>
          <p:cNvPr id="34" name="Shape 32"/>
          <p:cNvSpPr/>
          <p:nvPr/>
        </p:nvSpPr>
        <p:spPr>
          <a:xfrm>
            <a:off x="6172200" y="4690872"/>
            <a:ext cx="64008" cy="1691640"/>
          </a:xfrm>
          <a:prstGeom prst="rect">
            <a:avLst/>
          </a:prstGeom>
          <a:solidFill>
            <a:srgbClr val="BE0000"/>
          </a:solidFill>
          <a:ln w="12700">
            <a:solidFill>
              <a:srgbClr val="BE0000"/>
            </a:solidFill>
            <a:prstDash val="solid"/>
          </a:ln>
        </p:spPr>
        <p:txBody>
          <a:bodyPr/>
          <a:lstStyle/>
          <a:p>
            <a:endParaRPr lang="en-US"/>
          </a:p>
        </p:txBody>
      </p:sp>
      <p:sp>
        <p:nvSpPr>
          <p:cNvPr id="35" name="Text 33"/>
          <p:cNvSpPr/>
          <p:nvPr/>
        </p:nvSpPr>
        <p:spPr>
          <a:xfrm>
            <a:off x="6400800" y="4855464"/>
            <a:ext cx="4983480" cy="228600"/>
          </a:xfrm>
          <a:prstGeom prst="rect">
            <a:avLst/>
          </a:prstGeom>
          <a:noFill/>
          <a:ln/>
        </p:spPr>
        <p:txBody>
          <a:bodyPr wrap="square" lIns="0" tIns="0" rIns="0" bIns="0" rtlCol="0" anchor="ctr"/>
          <a:lstStyle/>
          <a:p>
            <a:pPr marL="0" indent="0">
              <a:buNone/>
            </a:pPr>
            <a:r>
              <a:rPr lang="en-US" sz="900" b="1" kern="0" spc="400">
                <a:solidFill>
                  <a:srgbClr val="BE0000"/>
                </a:solidFill>
                <a:latin typeface="Calibri" pitchFamily="34" charset="0"/>
                <a:ea typeface="Calibri" pitchFamily="34" charset="-122"/>
                <a:cs typeface="Calibri" pitchFamily="34" charset="-120"/>
              </a:rPr>
              <a:t>HOSPITAL &amp; PROFESSIONAL BILLING</a:t>
            </a:r>
            <a:endParaRPr lang="en-US" sz="900"/>
          </a:p>
        </p:txBody>
      </p:sp>
      <p:sp>
        <p:nvSpPr>
          <p:cNvPr id="36" name="Text 34"/>
          <p:cNvSpPr/>
          <p:nvPr/>
        </p:nvSpPr>
        <p:spPr>
          <a:xfrm>
            <a:off x="6400800" y="5074920"/>
            <a:ext cx="4983480" cy="502920"/>
          </a:xfrm>
          <a:prstGeom prst="rect">
            <a:avLst/>
          </a:prstGeom>
          <a:noFill/>
          <a:ln/>
        </p:spPr>
        <p:txBody>
          <a:bodyPr wrap="square" lIns="0" tIns="0" rIns="0" bIns="0" rtlCol="0" anchor="t"/>
          <a:lstStyle/>
          <a:p>
            <a:pPr marL="0" indent="0">
              <a:buNone/>
            </a:pPr>
            <a:r>
              <a:rPr lang="en-US" sz="1500" b="1">
                <a:solidFill>
                  <a:srgbClr val="1A1A1A"/>
                </a:solidFill>
                <a:latin typeface="Calibri" pitchFamily="34" charset="0"/>
                <a:ea typeface="Calibri" pitchFamily="34" charset="-122"/>
                <a:cs typeface="Calibri" pitchFamily="34" charset="-120"/>
              </a:rPr>
              <a:t>HB / PB Denial Tools</a:t>
            </a:r>
            <a:endParaRPr lang="en-US" sz="1500"/>
          </a:p>
        </p:txBody>
      </p:sp>
      <p:sp>
        <p:nvSpPr>
          <p:cNvPr id="37" name="Text 35"/>
          <p:cNvSpPr/>
          <p:nvPr/>
        </p:nvSpPr>
        <p:spPr>
          <a:xfrm>
            <a:off x="6400800" y="5333129"/>
            <a:ext cx="4983480" cy="731520"/>
          </a:xfrm>
          <a:prstGeom prst="rect">
            <a:avLst/>
          </a:prstGeom>
          <a:noFill/>
          <a:ln/>
        </p:spPr>
        <p:txBody>
          <a:bodyPr wrap="square" lIns="0" tIns="0" rIns="0" bIns="0" rtlCol="0" anchor="t"/>
          <a:lstStyle/>
          <a:p>
            <a:pPr marL="342900" indent="-342900">
              <a:spcAft>
                <a:spcPts val="400"/>
              </a:spcAft>
              <a:buSzPct val="100000"/>
              <a:buChar char="•"/>
            </a:pPr>
            <a:r>
              <a:rPr lang="en-US" sz="1300">
                <a:solidFill>
                  <a:srgbClr val="1A1A1A"/>
                </a:solidFill>
                <a:latin typeface="Calibri"/>
                <a:ea typeface="Calibri"/>
                <a:cs typeface="Calibri"/>
              </a:rPr>
              <a:t>Reduces staff time required to work appeals</a:t>
            </a:r>
            <a:endParaRPr lang="en-US" sz="1300">
              <a:latin typeface="Calibri"/>
              <a:ea typeface="Calibri"/>
              <a:cs typeface="Calibri"/>
            </a:endParaRPr>
          </a:p>
          <a:p>
            <a:pPr marL="342900" indent="-342900">
              <a:spcAft>
                <a:spcPts val="400"/>
              </a:spcAft>
              <a:buSzPct val="100000"/>
              <a:buChar char="•"/>
            </a:pPr>
            <a:r>
              <a:rPr lang="en-US" sz="1300">
                <a:solidFill>
                  <a:srgbClr val="1A1A1A"/>
                </a:solidFill>
                <a:latin typeface="Calibri"/>
                <a:ea typeface="Calibri"/>
                <a:cs typeface="Calibri"/>
              </a:rPr>
              <a:t>Improves revenue recovery on denied claims</a:t>
            </a:r>
            <a:endParaRPr lang="en-US" sz="1300">
              <a:latin typeface="Calibri"/>
              <a:ea typeface="Calibri"/>
              <a:cs typeface="Calibri"/>
            </a:endParaRPr>
          </a:p>
        </p:txBody>
      </p:sp>
      <p:pic>
        <p:nvPicPr>
          <p:cNvPr id="2" name="Graphic 1">
            <a:extLst>
              <a:ext uri="{FF2B5EF4-FFF2-40B4-BE49-F238E27FC236}">
                <a16:creationId xmlns:a16="http://schemas.microsoft.com/office/drawing/2014/main" id="{B537BC5B-FED5-E233-8CD8-142C0A435ED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45399" y="6392740"/>
            <a:ext cx="1114350" cy="298972"/>
          </a:xfrm>
          <a:prstGeom prst="rect">
            <a:avLst/>
          </a:prstGeom>
        </p:spPr>
      </p:pic>
    </p:spTree>
    <p:extLst>
      <p:ext uri="{BB962C8B-B14F-4D97-AF65-F5344CB8AC3E}">
        <p14:creationId xmlns:p14="http://schemas.microsoft.com/office/powerpoint/2010/main" val="1123258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46320" cy="6858000"/>
          </a:xfrm>
          <a:prstGeom prst="rect">
            <a:avLst/>
          </a:prstGeom>
        </p:spPr>
      </p:pic>
      <p:pic>
        <p:nvPicPr>
          <p:cNvPr id="3" name="Image 1" descr="preencoded.png"/>
          <p:cNvPicPr>
            <a:picLocks noChangeAspect="1"/>
          </p:cNvPicPr>
          <p:nvPr/>
        </p:nvPicPr>
        <p:blipFill>
          <a:blip r:embed="rId4"/>
          <a:stretch>
            <a:fillRect/>
          </a:stretch>
        </p:blipFill>
        <p:spPr>
          <a:xfrm>
            <a:off x="1508760" y="2148840"/>
            <a:ext cx="1828800" cy="1828800"/>
          </a:xfrm>
          <a:prstGeom prst="rect">
            <a:avLst/>
          </a:prstGeom>
        </p:spPr>
      </p:pic>
      <p:sp>
        <p:nvSpPr>
          <p:cNvPr id="4" name="Shape 0"/>
          <p:cNvSpPr/>
          <p:nvPr/>
        </p:nvSpPr>
        <p:spPr>
          <a:xfrm>
            <a:off x="5394960" y="731520"/>
            <a:ext cx="777240" cy="347472"/>
          </a:xfrm>
          <a:prstGeom prst="roundRect">
            <a:avLst>
              <a:gd name="adj" fmla="val 50000"/>
            </a:avLst>
          </a:prstGeom>
          <a:solidFill>
            <a:srgbClr val="DCFCE7"/>
          </a:solidFill>
          <a:ln w="12700">
            <a:solidFill>
              <a:srgbClr val="DCFCE7"/>
            </a:solidFill>
            <a:prstDash val="solid"/>
          </a:ln>
        </p:spPr>
        <p:txBody>
          <a:bodyPr/>
          <a:lstStyle/>
          <a:p>
            <a:endParaRPr lang="en-US"/>
          </a:p>
        </p:txBody>
      </p:sp>
      <p:sp>
        <p:nvSpPr>
          <p:cNvPr id="5" name="Text 1"/>
          <p:cNvSpPr/>
          <p:nvPr/>
        </p:nvSpPr>
        <p:spPr>
          <a:xfrm>
            <a:off x="5394960" y="731520"/>
            <a:ext cx="777240" cy="347472"/>
          </a:xfrm>
          <a:prstGeom prst="rect">
            <a:avLst/>
          </a:prstGeom>
          <a:noFill/>
          <a:ln/>
        </p:spPr>
        <p:txBody>
          <a:bodyPr wrap="square" lIns="0" tIns="0" rIns="0" bIns="0" rtlCol="0" anchor="ctr"/>
          <a:lstStyle/>
          <a:p>
            <a:pPr marL="0" indent="0" algn="ctr">
              <a:buNone/>
            </a:pPr>
            <a:r>
              <a:rPr lang="en-US" sz="1100" b="1" kern="0" spc="200">
                <a:solidFill>
                  <a:srgbClr val="166534"/>
                </a:solidFill>
                <a:latin typeface="Calibri" pitchFamily="34" charset="0"/>
                <a:ea typeface="Calibri" pitchFamily="34" charset="-122"/>
                <a:cs typeface="Calibri" pitchFamily="34" charset="-120"/>
              </a:rPr>
              <a:t>PILOT</a:t>
            </a:r>
            <a:endParaRPr lang="en-US" sz="1100"/>
          </a:p>
        </p:txBody>
      </p:sp>
      <p:sp>
        <p:nvSpPr>
          <p:cNvPr id="6" name="Text 2"/>
          <p:cNvSpPr/>
          <p:nvPr/>
        </p:nvSpPr>
        <p:spPr>
          <a:xfrm>
            <a:off x="5394960" y="1188720"/>
            <a:ext cx="6309360" cy="1417320"/>
          </a:xfrm>
          <a:prstGeom prst="rect">
            <a:avLst/>
          </a:prstGeom>
          <a:noFill/>
          <a:ln/>
        </p:spPr>
        <p:txBody>
          <a:bodyPr wrap="square" lIns="0" tIns="0" rIns="0" bIns="0" rtlCol="0" anchor="t"/>
          <a:lstStyle/>
          <a:p>
            <a:pPr marL="0" indent="0">
              <a:buNone/>
            </a:pPr>
            <a:r>
              <a:rPr lang="en-US" sz="3200" b="1">
                <a:solidFill>
                  <a:srgbClr val="1A1A1A"/>
                </a:solidFill>
                <a:latin typeface="Calibri" pitchFamily="34" charset="0"/>
                <a:ea typeface="Calibri" pitchFamily="34" charset="-122"/>
                <a:cs typeface="Calibri" pitchFamily="34" charset="-120"/>
              </a:rPr>
              <a:t>AUTOMATED IDENTIFICATION OF SEPSIS CASES</a:t>
            </a:r>
            <a:endParaRPr lang="en-US" sz="3200"/>
          </a:p>
        </p:txBody>
      </p:sp>
      <p:sp>
        <p:nvSpPr>
          <p:cNvPr id="7" name="Text 3"/>
          <p:cNvSpPr/>
          <p:nvPr/>
        </p:nvSpPr>
        <p:spPr>
          <a:xfrm>
            <a:off x="5394960" y="2203704"/>
            <a:ext cx="6309360" cy="320040"/>
          </a:xfrm>
          <a:prstGeom prst="rect">
            <a:avLst/>
          </a:prstGeom>
          <a:noFill/>
          <a:ln/>
        </p:spPr>
        <p:txBody>
          <a:bodyPr wrap="square" lIns="0" tIns="0" rIns="0" bIns="0" rtlCol="0" anchor="ctr"/>
          <a:lstStyle/>
          <a:p>
            <a:pPr marL="0" indent="0">
              <a:buNone/>
            </a:pPr>
            <a:r>
              <a:rPr lang="en-US" sz="1200" b="1" kern="0" spc="300">
                <a:solidFill>
                  <a:srgbClr val="5C6770"/>
                </a:solidFill>
                <a:latin typeface="Calibri" pitchFamily="34" charset="0"/>
                <a:ea typeface="Calibri" pitchFamily="34" charset="-122"/>
                <a:cs typeface="Calibri" pitchFamily="34" charset="-120"/>
              </a:rPr>
              <a:t>EMERGENCY MEDICINE</a:t>
            </a:r>
            <a:endParaRPr lang="en-US" sz="1200"/>
          </a:p>
        </p:txBody>
      </p:sp>
      <p:sp>
        <p:nvSpPr>
          <p:cNvPr id="8" name="Text 4"/>
          <p:cNvSpPr/>
          <p:nvPr/>
        </p:nvSpPr>
        <p:spPr>
          <a:xfrm>
            <a:off x="5394960" y="2615184"/>
            <a:ext cx="6309360" cy="2057400"/>
          </a:xfrm>
          <a:prstGeom prst="rect">
            <a:avLst/>
          </a:prstGeom>
          <a:noFill/>
          <a:ln/>
        </p:spPr>
        <p:txBody>
          <a:bodyPr wrap="square" lIns="0" tIns="0" rIns="0" bIns="0" rtlCol="0" anchor="t"/>
          <a:lstStyle/>
          <a:p>
            <a:pPr marL="0" indent="0">
              <a:spcAft>
                <a:spcPts val="400"/>
              </a:spcAft>
              <a:buNone/>
            </a:pPr>
            <a:r>
              <a:rPr lang="en-US" sz="1600">
                <a:solidFill>
                  <a:srgbClr val="1A1A1A"/>
                </a:solidFill>
                <a:latin typeface="Calibri"/>
                <a:ea typeface="Calibri"/>
                <a:cs typeface="Calibri"/>
              </a:rPr>
              <a:t>Improving care quality and coding of sepsis cases relies heavily on our ability to automatically identify and label sepsis cases. </a:t>
            </a:r>
            <a:r>
              <a:rPr lang="en-US" sz="1600" u="sng">
                <a:solidFill>
                  <a:srgbClr val="1A1A1A"/>
                </a:solidFill>
                <a:latin typeface="Calibri"/>
                <a:ea typeface="Calibri"/>
                <a:cs typeface="Calibri"/>
              </a:rPr>
              <a:t>Expert physician review is the gold standard but is time-intensive and expensive</a:t>
            </a:r>
            <a:r>
              <a:rPr lang="en-US" sz="1600">
                <a:solidFill>
                  <a:srgbClr val="1A1A1A"/>
                </a:solidFill>
                <a:latin typeface="Calibri"/>
                <a:ea typeface="Calibri"/>
                <a:cs typeface="Calibri"/>
              </a:rPr>
              <a:t>. The U of U Health Data Science Team is building an LLM-based surveillance system to automate case identification with greater accuracy and efficiency.</a:t>
            </a:r>
            <a:endParaRPr lang="en-US" sz="1600">
              <a:latin typeface="Calibri"/>
              <a:ea typeface="Calibri"/>
              <a:cs typeface="Calibri"/>
            </a:endParaRPr>
          </a:p>
        </p:txBody>
      </p:sp>
      <p:sp>
        <p:nvSpPr>
          <p:cNvPr id="9" name="Shape 5"/>
          <p:cNvSpPr/>
          <p:nvPr/>
        </p:nvSpPr>
        <p:spPr>
          <a:xfrm>
            <a:off x="5394960" y="4672584"/>
            <a:ext cx="2286000" cy="1143000"/>
          </a:xfrm>
          <a:prstGeom prst="rect">
            <a:avLst/>
          </a:prstGeom>
          <a:solidFill>
            <a:srgbClr val="F1F2F4"/>
          </a:solidFill>
          <a:ln w="12700">
            <a:solidFill>
              <a:srgbClr val="F1F2F4"/>
            </a:solidFill>
            <a:prstDash val="solid"/>
          </a:ln>
        </p:spPr>
        <p:txBody>
          <a:bodyPr/>
          <a:lstStyle/>
          <a:p>
            <a:endParaRPr lang="en-US"/>
          </a:p>
        </p:txBody>
      </p:sp>
      <p:sp>
        <p:nvSpPr>
          <p:cNvPr id="10" name="Shape 6"/>
          <p:cNvSpPr/>
          <p:nvPr/>
        </p:nvSpPr>
        <p:spPr>
          <a:xfrm>
            <a:off x="5394960" y="4672584"/>
            <a:ext cx="54864" cy="1143000"/>
          </a:xfrm>
          <a:prstGeom prst="rect">
            <a:avLst/>
          </a:prstGeom>
          <a:solidFill>
            <a:srgbClr val="BE0000"/>
          </a:solidFill>
          <a:ln w="12700">
            <a:solidFill>
              <a:srgbClr val="BE0000"/>
            </a:solidFill>
            <a:prstDash val="solid"/>
          </a:ln>
        </p:spPr>
        <p:txBody>
          <a:bodyPr/>
          <a:lstStyle/>
          <a:p>
            <a:endParaRPr lang="en-US"/>
          </a:p>
        </p:txBody>
      </p:sp>
      <p:sp>
        <p:nvSpPr>
          <p:cNvPr id="11" name="Text 7"/>
          <p:cNvSpPr/>
          <p:nvPr/>
        </p:nvSpPr>
        <p:spPr>
          <a:xfrm>
            <a:off x="5577840" y="4837176"/>
            <a:ext cx="2011680" cy="201168"/>
          </a:xfrm>
          <a:prstGeom prst="rect">
            <a:avLst/>
          </a:prstGeom>
          <a:noFill/>
          <a:ln/>
        </p:spPr>
        <p:txBody>
          <a:bodyPr wrap="square" lIns="0" tIns="0" rIns="0" bIns="0" rtlCol="0" anchor="ctr"/>
          <a:lstStyle/>
          <a:p>
            <a:pPr marL="0" indent="0">
              <a:buNone/>
            </a:pPr>
            <a:r>
              <a:rPr lang="en-US" sz="800" b="1" kern="0" spc="300">
                <a:solidFill>
                  <a:srgbClr val="6B7280"/>
                </a:solidFill>
                <a:latin typeface="Calibri" pitchFamily="34" charset="0"/>
                <a:ea typeface="Calibri" pitchFamily="34" charset="-122"/>
                <a:cs typeface="Calibri" pitchFamily="34" charset="-120"/>
              </a:rPr>
              <a:t>DEPLOYMENT</a:t>
            </a:r>
            <a:endParaRPr lang="en-US" sz="800"/>
          </a:p>
        </p:txBody>
      </p:sp>
      <p:sp>
        <p:nvSpPr>
          <p:cNvPr id="12" name="Text 8"/>
          <p:cNvSpPr/>
          <p:nvPr/>
        </p:nvSpPr>
        <p:spPr>
          <a:xfrm>
            <a:off x="5577840" y="5084064"/>
            <a:ext cx="2011680" cy="365760"/>
          </a:xfrm>
          <a:prstGeom prst="rect">
            <a:avLst/>
          </a:prstGeom>
          <a:noFill/>
          <a:ln/>
        </p:spPr>
        <p:txBody>
          <a:bodyPr wrap="square" lIns="0" tIns="0" rIns="0" bIns="0" rtlCol="0" anchor="t"/>
          <a:lstStyle/>
          <a:p>
            <a:pPr marL="0" indent="0">
              <a:buNone/>
            </a:pPr>
            <a:r>
              <a:rPr lang="en-US" sz="1900" b="1">
                <a:solidFill>
                  <a:srgbClr val="890000"/>
                </a:solidFill>
                <a:latin typeface="Calibri" pitchFamily="34" charset="0"/>
                <a:ea typeface="Calibri" pitchFamily="34" charset="-122"/>
                <a:cs typeface="Calibri" pitchFamily="34" charset="-120"/>
              </a:rPr>
              <a:t>API</a:t>
            </a:r>
            <a:endParaRPr lang="en-US" sz="1900"/>
          </a:p>
        </p:txBody>
      </p:sp>
      <p:sp>
        <p:nvSpPr>
          <p:cNvPr id="13" name="Text 9"/>
          <p:cNvSpPr/>
          <p:nvPr/>
        </p:nvSpPr>
        <p:spPr>
          <a:xfrm>
            <a:off x="5577840" y="5458968"/>
            <a:ext cx="2011680" cy="228600"/>
          </a:xfrm>
          <a:prstGeom prst="rect">
            <a:avLst/>
          </a:prstGeom>
          <a:noFill/>
          <a:ln/>
        </p:spPr>
        <p:txBody>
          <a:bodyPr wrap="square" lIns="0" tIns="0" rIns="0" bIns="0" rtlCol="0" anchor="t"/>
          <a:lstStyle/>
          <a:p>
            <a:pPr marL="0" indent="0">
              <a:buNone/>
            </a:pPr>
            <a:r>
              <a:rPr lang="en-US" sz="1200">
                <a:solidFill>
                  <a:srgbClr val="6B7280"/>
                </a:solidFill>
                <a:latin typeface="Calibri" pitchFamily="34" charset="0"/>
                <a:ea typeface="Calibri" pitchFamily="34" charset="-122"/>
                <a:cs typeface="Calibri" pitchFamily="34" charset="-120"/>
              </a:rPr>
              <a:t>Automation</a:t>
            </a:r>
            <a:endParaRPr lang="en-US" sz="1200"/>
          </a:p>
        </p:txBody>
      </p:sp>
      <p:sp>
        <p:nvSpPr>
          <p:cNvPr id="14" name="Shape 10"/>
          <p:cNvSpPr/>
          <p:nvPr/>
        </p:nvSpPr>
        <p:spPr>
          <a:xfrm>
            <a:off x="7818120" y="4672584"/>
            <a:ext cx="3886200" cy="1143000"/>
          </a:xfrm>
          <a:prstGeom prst="rect">
            <a:avLst/>
          </a:prstGeom>
          <a:solidFill>
            <a:srgbClr val="FEF2F2"/>
          </a:solidFill>
          <a:ln w="12700">
            <a:solidFill>
              <a:srgbClr val="FEF2F2"/>
            </a:solidFill>
            <a:prstDash val="solid"/>
          </a:ln>
        </p:spPr>
        <p:txBody>
          <a:bodyPr/>
          <a:lstStyle/>
          <a:p>
            <a:endParaRPr lang="en-US"/>
          </a:p>
        </p:txBody>
      </p:sp>
      <p:sp>
        <p:nvSpPr>
          <p:cNvPr id="15" name="Shape 11"/>
          <p:cNvSpPr/>
          <p:nvPr/>
        </p:nvSpPr>
        <p:spPr>
          <a:xfrm>
            <a:off x="7818120" y="4672584"/>
            <a:ext cx="54864" cy="1143000"/>
          </a:xfrm>
          <a:prstGeom prst="rect">
            <a:avLst/>
          </a:prstGeom>
          <a:solidFill>
            <a:srgbClr val="BE0000"/>
          </a:solidFill>
          <a:ln w="12700">
            <a:solidFill>
              <a:srgbClr val="BE0000"/>
            </a:solidFill>
            <a:prstDash val="solid"/>
          </a:ln>
        </p:spPr>
        <p:txBody>
          <a:bodyPr/>
          <a:lstStyle/>
          <a:p>
            <a:endParaRPr lang="en-US"/>
          </a:p>
        </p:txBody>
      </p:sp>
      <p:sp>
        <p:nvSpPr>
          <p:cNvPr id="16" name="Text 12"/>
          <p:cNvSpPr/>
          <p:nvPr/>
        </p:nvSpPr>
        <p:spPr>
          <a:xfrm>
            <a:off x="8001000" y="4782312"/>
            <a:ext cx="3611880" cy="201168"/>
          </a:xfrm>
          <a:prstGeom prst="rect">
            <a:avLst/>
          </a:prstGeom>
          <a:noFill/>
          <a:ln/>
        </p:spPr>
        <p:txBody>
          <a:bodyPr wrap="square" lIns="0" tIns="0" rIns="0" bIns="0" rtlCol="0" anchor="ctr"/>
          <a:lstStyle/>
          <a:p>
            <a:pPr marL="0" indent="0">
              <a:buNone/>
            </a:pPr>
            <a:r>
              <a:rPr lang="en-US" sz="800" b="1" kern="0" spc="300">
                <a:solidFill>
                  <a:srgbClr val="BE0000"/>
                </a:solidFill>
                <a:latin typeface="Calibri"/>
                <a:ea typeface="Calibri"/>
                <a:cs typeface="Calibri"/>
              </a:rPr>
              <a:t>VALUE ADDED</a:t>
            </a:r>
            <a:endParaRPr lang="en-US"/>
          </a:p>
        </p:txBody>
      </p:sp>
      <p:sp>
        <p:nvSpPr>
          <p:cNvPr id="17" name="Text 13"/>
          <p:cNvSpPr/>
          <p:nvPr/>
        </p:nvSpPr>
        <p:spPr>
          <a:xfrm>
            <a:off x="8001000" y="4983480"/>
            <a:ext cx="3611880" cy="292608"/>
          </a:xfrm>
          <a:prstGeom prst="rect">
            <a:avLst/>
          </a:prstGeom>
          <a:noFill/>
          <a:ln/>
        </p:spPr>
        <p:txBody>
          <a:bodyPr wrap="square" lIns="0" tIns="0" rIns="0" bIns="0" rtlCol="0" anchor="t"/>
          <a:lstStyle/>
          <a:p>
            <a:r>
              <a:rPr lang="en-US" sz="1600" b="1">
                <a:solidFill>
                  <a:srgbClr val="890000"/>
                </a:solidFill>
                <a:latin typeface="Calibri"/>
                <a:ea typeface="Calibri"/>
                <a:cs typeface="Calibri"/>
              </a:rPr>
              <a:t>~0.25 physician FTE in chart-review hours recaptured</a:t>
            </a:r>
            <a:endParaRPr lang="en-US" sz="1600">
              <a:latin typeface="Calibri"/>
              <a:ea typeface="Calibri"/>
              <a:cs typeface="Calibri"/>
            </a:endParaRPr>
          </a:p>
        </p:txBody>
      </p:sp>
      <p:sp>
        <p:nvSpPr>
          <p:cNvPr id="18" name="Text 14"/>
          <p:cNvSpPr/>
          <p:nvPr/>
        </p:nvSpPr>
        <p:spPr>
          <a:xfrm>
            <a:off x="8001000" y="5463827"/>
            <a:ext cx="3611880" cy="237744"/>
          </a:xfrm>
          <a:prstGeom prst="rect">
            <a:avLst/>
          </a:prstGeom>
          <a:noFill/>
          <a:ln/>
        </p:spPr>
        <p:txBody>
          <a:bodyPr wrap="square" lIns="0" tIns="0" rIns="0" bIns="0" rtlCol="0" anchor="t"/>
          <a:lstStyle/>
          <a:p>
            <a:r>
              <a:rPr lang="en-US" sz="1200">
                <a:solidFill>
                  <a:srgbClr val="1A1A1A"/>
                </a:solidFill>
                <a:latin typeface="Calibri"/>
                <a:ea typeface="Calibri"/>
                <a:cs typeface="Calibri"/>
              </a:rPr>
              <a:t>Over a 6-month time frame</a:t>
            </a:r>
            <a:endParaRPr lang="en-US" sz="1200"/>
          </a:p>
        </p:txBody>
      </p:sp>
      <p:sp>
        <p:nvSpPr>
          <p:cNvPr id="29" name="Text 25"/>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19" name="Graphic 18">
            <a:extLst>
              <a:ext uri="{FF2B5EF4-FFF2-40B4-BE49-F238E27FC236}">
                <a16:creationId xmlns:a16="http://schemas.microsoft.com/office/drawing/2014/main" id="{14730017-0280-0D41-3C7B-EDAA87C053AC}"/>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45399" y="6392740"/>
            <a:ext cx="1114350" cy="2989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46320" cy="6858000"/>
          </a:xfrm>
          <a:prstGeom prst="rect">
            <a:avLst/>
          </a:prstGeom>
        </p:spPr>
      </p:pic>
      <p:sp>
        <p:nvSpPr>
          <p:cNvPr id="4" name="Shape 0"/>
          <p:cNvSpPr/>
          <p:nvPr/>
        </p:nvSpPr>
        <p:spPr>
          <a:xfrm>
            <a:off x="5394960" y="731520"/>
            <a:ext cx="777240" cy="347472"/>
          </a:xfrm>
          <a:prstGeom prst="roundRect">
            <a:avLst>
              <a:gd name="adj" fmla="val 50000"/>
            </a:avLst>
          </a:prstGeom>
          <a:solidFill>
            <a:srgbClr val="DCFCE7"/>
          </a:solidFill>
          <a:ln w="12700">
            <a:solidFill>
              <a:srgbClr val="DCFCE7"/>
            </a:solidFill>
            <a:prstDash val="solid"/>
          </a:ln>
        </p:spPr>
        <p:txBody>
          <a:bodyPr/>
          <a:lstStyle/>
          <a:p>
            <a:endParaRPr lang="en-US"/>
          </a:p>
        </p:txBody>
      </p:sp>
      <p:sp>
        <p:nvSpPr>
          <p:cNvPr id="5" name="Text 1"/>
          <p:cNvSpPr/>
          <p:nvPr/>
        </p:nvSpPr>
        <p:spPr>
          <a:xfrm>
            <a:off x="5394960" y="731520"/>
            <a:ext cx="777240" cy="347472"/>
          </a:xfrm>
          <a:prstGeom prst="rect">
            <a:avLst/>
          </a:prstGeom>
          <a:noFill/>
          <a:ln/>
        </p:spPr>
        <p:txBody>
          <a:bodyPr wrap="square" lIns="0" tIns="0" rIns="0" bIns="0" rtlCol="0" anchor="ctr"/>
          <a:lstStyle/>
          <a:p>
            <a:pPr marL="0" indent="0" algn="ctr">
              <a:buNone/>
            </a:pPr>
            <a:r>
              <a:rPr lang="en-US" sz="1100" b="1" kern="0" spc="200">
                <a:solidFill>
                  <a:srgbClr val="166534"/>
                </a:solidFill>
                <a:latin typeface="Calibri" pitchFamily="34" charset="0"/>
                <a:ea typeface="Calibri" pitchFamily="34" charset="-122"/>
                <a:cs typeface="Calibri" pitchFamily="34" charset="-120"/>
              </a:rPr>
              <a:t>LIVE</a:t>
            </a:r>
            <a:endParaRPr lang="en-US" sz="1100"/>
          </a:p>
        </p:txBody>
      </p:sp>
      <p:sp>
        <p:nvSpPr>
          <p:cNvPr id="6" name="Text 2"/>
          <p:cNvSpPr/>
          <p:nvPr/>
        </p:nvSpPr>
        <p:spPr>
          <a:xfrm>
            <a:off x="5394960" y="1188720"/>
            <a:ext cx="6309360" cy="1417320"/>
          </a:xfrm>
          <a:prstGeom prst="rect">
            <a:avLst/>
          </a:prstGeom>
          <a:noFill/>
          <a:ln/>
        </p:spPr>
        <p:txBody>
          <a:bodyPr wrap="square" lIns="0" tIns="0" rIns="0" bIns="0" rtlCol="0" anchor="t"/>
          <a:lstStyle/>
          <a:p>
            <a:pPr marL="0" indent="0">
              <a:buNone/>
            </a:pPr>
            <a:r>
              <a:rPr lang="en-US" sz="3200" b="1">
                <a:solidFill>
                  <a:srgbClr val="1A1A1A"/>
                </a:solidFill>
                <a:latin typeface="Calibri" pitchFamily="34" charset="0"/>
                <a:ea typeface="Calibri" pitchFamily="34" charset="-122"/>
                <a:cs typeface="Calibri" pitchFamily="34" charset="-120"/>
              </a:rPr>
              <a:t>AI-ASSISTED SCOLIOSIS PATIENT IDENTIFICATION</a:t>
            </a:r>
            <a:endParaRPr lang="en-US" sz="3200"/>
          </a:p>
        </p:txBody>
      </p:sp>
      <p:sp>
        <p:nvSpPr>
          <p:cNvPr id="7" name="Text 3"/>
          <p:cNvSpPr/>
          <p:nvPr/>
        </p:nvSpPr>
        <p:spPr>
          <a:xfrm>
            <a:off x="5394960" y="2203704"/>
            <a:ext cx="6309360" cy="320040"/>
          </a:xfrm>
          <a:prstGeom prst="rect">
            <a:avLst/>
          </a:prstGeom>
          <a:noFill/>
          <a:ln/>
        </p:spPr>
        <p:txBody>
          <a:bodyPr wrap="square" lIns="0" tIns="0" rIns="0" bIns="0" rtlCol="0" anchor="ctr"/>
          <a:lstStyle/>
          <a:p>
            <a:pPr marL="0" indent="0">
              <a:buNone/>
            </a:pPr>
            <a:r>
              <a:rPr lang="en-US" sz="1200" b="1" kern="0" spc="300">
                <a:solidFill>
                  <a:srgbClr val="5C6770"/>
                </a:solidFill>
                <a:latin typeface="Calibri" pitchFamily="34" charset="0"/>
                <a:ea typeface="Calibri" pitchFamily="34" charset="-122"/>
                <a:cs typeface="Calibri" pitchFamily="34" charset="-120"/>
              </a:rPr>
              <a:t>RADIOLOGY</a:t>
            </a:r>
            <a:endParaRPr lang="en-US" sz="1200"/>
          </a:p>
        </p:txBody>
      </p:sp>
      <p:sp>
        <p:nvSpPr>
          <p:cNvPr id="8" name="Text 4"/>
          <p:cNvSpPr/>
          <p:nvPr/>
        </p:nvSpPr>
        <p:spPr>
          <a:xfrm>
            <a:off x="5405398" y="2609965"/>
            <a:ext cx="6298922" cy="1791222"/>
          </a:xfrm>
          <a:prstGeom prst="rect">
            <a:avLst/>
          </a:prstGeom>
          <a:noFill/>
          <a:ln/>
        </p:spPr>
        <p:txBody>
          <a:bodyPr wrap="square" lIns="0" tIns="0" rIns="0" bIns="0" rtlCol="0" anchor="t"/>
          <a:lstStyle/>
          <a:p>
            <a:pPr>
              <a:spcAft>
                <a:spcPts val="400"/>
              </a:spcAft>
            </a:pPr>
            <a:r>
              <a:rPr lang="en-US" sz="1600">
                <a:solidFill>
                  <a:srgbClr val="000000"/>
                </a:solidFill>
                <a:highlight>
                  <a:srgbClr val="FFFFFF"/>
                </a:highlight>
                <a:latin typeface="Aptos"/>
                <a:ea typeface="Calibri"/>
                <a:cs typeface="Calibri"/>
              </a:rPr>
              <a:t>A HIPAA-compliant LLM pipeline processes over 33,000 radiology reports to identify scoliosis patients and extract structured data on curve severity, characteristics, and spinal hardware. Free-text reports become research-ready datasets, accelerating AI development in musculoskeletal and neuro-imaging through a scalable institutional extraction framework. Cross-institutional collaboration with the Fayazi Lab and USC drives NLP validation and vision-language modeling for automated scoliosis imaging analysis.</a:t>
            </a:r>
            <a:endParaRPr lang="en-US" sz="1600">
              <a:solidFill>
                <a:srgbClr val="000000"/>
              </a:solidFill>
              <a:highlight>
                <a:srgbClr val="FFFFFF"/>
              </a:highlight>
              <a:latin typeface="Aptos"/>
            </a:endParaRPr>
          </a:p>
        </p:txBody>
      </p:sp>
      <p:sp>
        <p:nvSpPr>
          <p:cNvPr id="9" name="Shape 5"/>
          <p:cNvSpPr/>
          <p:nvPr/>
        </p:nvSpPr>
        <p:spPr>
          <a:xfrm>
            <a:off x="5394960" y="4672584"/>
            <a:ext cx="2286000" cy="1143000"/>
          </a:xfrm>
          <a:prstGeom prst="rect">
            <a:avLst/>
          </a:prstGeom>
          <a:solidFill>
            <a:srgbClr val="F1F2F4"/>
          </a:solidFill>
          <a:ln w="12700">
            <a:solidFill>
              <a:srgbClr val="F1F2F4"/>
            </a:solidFill>
            <a:prstDash val="solid"/>
          </a:ln>
        </p:spPr>
        <p:txBody>
          <a:bodyPr/>
          <a:lstStyle/>
          <a:p>
            <a:endParaRPr lang="en-US"/>
          </a:p>
        </p:txBody>
      </p:sp>
      <p:sp>
        <p:nvSpPr>
          <p:cNvPr id="10" name="Shape 6"/>
          <p:cNvSpPr/>
          <p:nvPr/>
        </p:nvSpPr>
        <p:spPr>
          <a:xfrm>
            <a:off x="5394960" y="4672584"/>
            <a:ext cx="54864" cy="1143000"/>
          </a:xfrm>
          <a:prstGeom prst="rect">
            <a:avLst/>
          </a:prstGeom>
          <a:solidFill>
            <a:srgbClr val="BE0000"/>
          </a:solidFill>
          <a:ln w="12700">
            <a:solidFill>
              <a:srgbClr val="BE0000"/>
            </a:solidFill>
            <a:prstDash val="solid"/>
          </a:ln>
        </p:spPr>
        <p:txBody>
          <a:bodyPr/>
          <a:lstStyle/>
          <a:p>
            <a:endParaRPr lang="en-US"/>
          </a:p>
        </p:txBody>
      </p:sp>
      <p:sp>
        <p:nvSpPr>
          <p:cNvPr id="11" name="Text 7"/>
          <p:cNvSpPr/>
          <p:nvPr/>
        </p:nvSpPr>
        <p:spPr>
          <a:xfrm>
            <a:off x="5577840" y="4837176"/>
            <a:ext cx="2011680" cy="201168"/>
          </a:xfrm>
          <a:prstGeom prst="rect">
            <a:avLst/>
          </a:prstGeom>
          <a:noFill/>
          <a:ln/>
        </p:spPr>
        <p:txBody>
          <a:bodyPr wrap="square" lIns="0" tIns="0" rIns="0" bIns="0" rtlCol="0" anchor="ctr"/>
          <a:lstStyle/>
          <a:p>
            <a:pPr marL="0" indent="0">
              <a:buNone/>
            </a:pPr>
            <a:r>
              <a:rPr lang="en-US" sz="800" b="1" kern="0" spc="300">
                <a:solidFill>
                  <a:srgbClr val="6B7280"/>
                </a:solidFill>
                <a:latin typeface="Calibri" pitchFamily="34" charset="0"/>
                <a:ea typeface="Calibri" pitchFamily="34" charset="-122"/>
                <a:cs typeface="Calibri" pitchFamily="34" charset="-120"/>
              </a:rPr>
              <a:t>DEPLOYMENT</a:t>
            </a:r>
            <a:endParaRPr lang="en-US" sz="800"/>
          </a:p>
        </p:txBody>
      </p:sp>
      <p:sp>
        <p:nvSpPr>
          <p:cNvPr id="12" name="Text 8"/>
          <p:cNvSpPr/>
          <p:nvPr/>
        </p:nvSpPr>
        <p:spPr>
          <a:xfrm>
            <a:off x="5577840" y="5084064"/>
            <a:ext cx="2011680" cy="365760"/>
          </a:xfrm>
          <a:prstGeom prst="rect">
            <a:avLst/>
          </a:prstGeom>
          <a:noFill/>
          <a:ln/>
        </p:spPr>
        <p:txBody>
          <a:bodyPr wrap="square" lIns="0" tIns="0" rIns="0" bIns="0" rtlCol="0" anchor="t"/>
          <a:lstStyle/>
          <a:p>
            <a:pPr marL="0" indent="0">
              <a:buNone/>
            </a:pPr>
            <a:r>
              <a:rPr lang="en-US" sz="1900" b="1">
                <a:solidFill>
                  <a:srgbClr val="890000"/>
                </a:solidFill>
                <a:latin typeface="Calibri" pitchFamily="34" charset="0"/>
                <a:ea typeface="Calibri" pitchFamily="34" charset="-122"/>
                <a:cs typeface="Calibri" pitchFamily="34" charset="-120"/>
              </a:rPr>
              <a:t>API</a:t>
            </a:r>
            <a:endParaRPr lang="en-US" sz="1900"/>
          </a:p>
        </p:txBody>
      </p:sp>
      <p:sp>
        <p:nvSpPr>
          <p:cNvPr id="13" name="Text 9"/>
          <p:cNvSpPr/>
          <p:nvPr/>
        </p:nvSpPr>
        <p:spPr>
          <a:xfrm>
            <a:off x="5577840" y="5458968"/>
            <a:ext cx="2011680" cy="228600"/>
          </a:xfrm>
          <a:prstGeom prst="rect">
            <a:avLst/>
          </a:prstGeom>
          <a:noFill/>
          <a:ln/>
        </p:spPr>
        <p:txBody>
          <a:bodyPr wrap="square" lIns="0" tIns="0" rIns="0" bIns="0" rtlCol="0" anchor="t"/>
          <a:lstStyle/>
          <a:p>
            <a:pPr marL="0" indent="0">
              <a:buNone/>
            </a:pPr>
            <a:r>
              <a:rPr lang="en-US" sz="1200">
                <a:solidFill>
                  <a:srgbClr val="6B7280"/>
                </a:solidFill>
                <a:latin typeface="Calibri" pitchFamily="34" charset="0"/>
                <a:ea typeface="Calibri" pitchFamily="34" charset="-122"/>
                <a:cs typeface="Calibri" pitchFamily="34" charset="-120"/>
              </a:rPr>
              <a:t>Automation</a:t>
            </a:r>
            <a:endParaRPr lang="en-US" sz="1200"/>
          </a:p>
        </p:txBody>
      </p:sp>
      <p:sp>
        <p:nvSpPr>
          <p:cNvPr id="14" name="Shape 10"/>
          <p:cNvSpPr/>
          <p:nvPr/>
        </p:nvSpPr>
        <p:spPr>
          <a:xfrm>
            <a:off x="7818120" y="4672584"/>
            <a:ext cx="3886200" cy="1143000"/>
          </a:xfrm>
          <a:prstGeom prst="rect">
            <a:avLst/>
          </a:prstGeom>
          <a:solidFill>
            <a:srgbClr val="FEF2F2"/>
          </a:solidFill>
          <a:ln w="12700">
            <a:solidFill>
              <a:srgbClr val="FEF2F2"/>
            </a:solidFill>
            <a:prstDash val="solid"/>
          </a:ln>
        </p:spPr>
        <p:txBody>
          <a:bodyPr/>
          <a:lstStyle/>
          <a:p>
            <a:endParaRPr lang="en-US"/>
          </a:p>
        </p:txBody>
      </p:sp>
      <p:sp>
        <p:nvSpPr>
          <p:cNvPr id="15" name="Shape 11"/>
          <p:cNvSpPr/>
          <p:nvPr/>
        </p:nvSpPr>
        <p:spPr>
          <a:xfrm>
            <a:off x="7818120" y="4672584"/>
            <a:ext cx="54864" cy="1143000"/>
          </a:xfrm>
          <a:prstGeom prst="rect">
            <a:avLst/>
          </a:prstGeom>
          <a:solidFill>
            <a:srgbClr val="BE0000"/>
          </a:solidFill>
          <a:ln w="12700">
            <a:solidFill>
              <a:srgbClr val="BE0000"/>
            </a:solidFill>
            <a:prstDash val="solid"/>
          </a:ln>
        </p:spPr>
        <p:txBody>
          <a:bodyPr/>
          <a:lstStyle/>
          <a:p>
            <a:endParaRPr lang="en-US"/>
          </a:p>
        </p:txBody>
      </p:sp>
      <p:sp>
        <p:nvSpPr>
          <p:cNvPr id="16" name="Text 12"/>
          <p:cNvSpPr/>
          <p:nvPr/>
        </p:nvSpPr>
        <p:spPr>
          <a:xfrm>
            <a:off x="8001000" y="4782312"/>
            <a:ext cx="3611880" cy="201168"/>
          </a:xfrm>
          <a:prstGeom prst="rect">
            <a:avLst/>
          </a:prstGeom>
          <a:noFill/>
          <a:ln/>
        </p:spPr>
        <p:txBody>
          <a:bodyPr wrap="square" lIns="0" tIns="0" rIns="0" bIns="0" rtlCol="0" anchor="ctr"/>
          <a:lstStyle/>
          <a:p>
            <a:pPr marL="0" indent="0">
              <a:buNone/>
            </a:pPr>
            <a:r>
              <a:rPr lang="en-US" sz="800" b="1" kern="0" spc="300">
                <a:solidFill>
                  <a:srgbClr val="BE0000"/>
                </a:solidFill>
                <a:latin typeface="Calibri"/>
                <a:ea typeface="Calibri"/>
                <a:cs typeface="Calibri"/>
              </a:rPr>
              <a:t>VALUE ADDED</a:t>
            </a:r>
            <a:endParaRPr lang="en-US"/>
          </a:p>
        </p:txBody>
      </p:sp>
      <p:sp>
        <p:nvSpPr>
          <p:cNvPr id="17" name="Text 13"/>
          <p:cNvSpPr/>
          <p:nvPr/>
        </p:nvSpPr>
        <p:spPr>
          <a:xfrm>
            <a:off x="8001000" y="4983480"/>
            <a:ext cx="3611880" cy="292608"/>
          </a:xfrm>
          <a:prstGeom prst="rect">
            <a:avLst/>
          </a:prstGeom>
          <a:noFill/>
          <a:ln/>
        </p:spPr>
        <p:txBody>
          <a:bodyPr wrap="square" lIns="0" tIns="0" rIns="0" bIns="0" rtlCol="0" anchor="t"/>
          <a:lstStyle/>
          <a:p>
            <a:r>
              <a:rPr lang="en-US" sz="1600" b="1">
                <a:solidFill>
                  <a:srgbClr val="890000"/>
                </a:solidFill>
                <a:latin typeface="Calibri"/>
                <a:ea typeface="Calibri"/>
                <a:cs typeface="Calibri"/>
              </a:rPr>
              <a:t>&gt;1000 hours of resident time saved</a:t>
            </a:r>
          </a:p>
          <a:p>
            <a:r>
              <a:rPr lang="en-US" sz="1600" b="1">
                <a:solidFill>
                  <a:srgbClr val="890000"/>
                </a:solidFill>
                <a:latin typeface="Calibri"/>
                <a:ea typeface="Calibri"/>
                <a:cs typeface="Calibri"/>
              </a:rPr>
              <a:t>50x acceleration in cohort development</a:t>
            </a:r>
          </a:p>
        </p:txBody>
      </p:sp>
      <p:sp>
        <p:nvSpPr>
          <p:cNvPr id="18" name="Text 14"/>
          <p:cNvSpPr/>
          <p:nvPr/>
        </p:nvSpPr>
        <p:spPr>
          <a:xfrm>
            <a:off x="8001000" y="5421231"/>
            <a:ext cx="3611880" cy="237744"/>
          </a:xfrm>
          <a:prstGeom prst="rect">
            <a:avLst/>
          </a:prstGeom>
          <a:noFill/>
          <a:ln/>
        </p:spPr>
        <p:txBody>
          <a:bodyPr wrap="square" lIns="0" tIns="0" rIns="0" bIns="0" rtlCol="0" anchor="t"/>
          <a:lstStyle/>
          <a:p>
            <a:pPr marL="0" indent="0">
              <a:buNone/>
            </a:pPr>
            <a:r>
              <a:rPr lang="en-US" sz="1200">
                <a:solidFill>
                  <a:srgbClr val="1A1A1A"/>
                </a:solidFill>
                <a:latin typeface="Calibri" pitchFamily="34" charset="0"/>
                <a:ea typeface="Calibri" pitchFamily="34" charset="-122"/>
                <a:cs typeface="Calibri" pitchFamily="34" charset="-120"/>
              </a:rPr>
              <a:t>per active study</a:t>
            </a:r>
            <a:endParaRPr lang="en-US" sz="1200"/>
          </a:p>
        </p:txBody>
      </p:sp>
      <p:sp>
        <p:nvSpPr>
          <p:cNvPr id="29" name="Text 25"/>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19" name="Picture 18">
            <a:extLst>
              <a:ext uri="{FF2B5EF4-FFF2-40B4-BE49-F238E27FC236}">
                <a16:creationId xmlns:a16="http://schemas.microsoft.com/office/drawing/2014/main" id="{FC2B9519-19B7-67BB-BA65-7D6249FAE883}"/>
              </a:ext>
            </a:extLst>
          </p:cNvPr>
          <p:cNvPicPr>
            <a:picLocks noChangeAspect="1"/>
          </p:cNvPicPr>
          <p:nvPr/>
        </p:nvPicPr>
        <p:blipFill>
          <a:blip r:embed="rId4"/>
          <a:stretch>
            <a:fillRect/>
          </a:stretch>
        </p:blipFill>
        <p:spPr>
          <a:xfrm>
            <a:off x="895002" y="1365812"/>
            <a:ext cx="3067028" cy="4600541"/>
          </a:xfrm>
          <a:prstGeom prst="rect">
            <a:avLst/>
          </a:prstGeom>
        </p:spPr>
      </p:pic>
      <p:pic>
        <p:nvPicPr>
          <p:cNvPr id="3" name="Graphic 2">
            <a:extLst>
              <a:ext uri="{FF2B5EF4-FFF2-40B4-BE49-F238E27FC236}">
                <a16:creationId xmlns:a16="http://schemas.microsoft.com/office/drawing/2014/main" id="{0DD74B75-ABF9-496D-28D8-BF27E61C289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45399" y="6392740"/>
            <a:ext cx="1114350" cy="29897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D5DB209-34E8-DC2D-744B-C756F1256E4C}"/>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D46920D7-6511-A02A-36B7-FB946F59058B}"/>
              </a:ext>
            </a:extLst>
          </p:cNvPr>
          <p:cNvPicPr>
            <a:picLocks noChangeAspect="1"/>
          </p:cNvPicPr>
          <p:nvPr/>
        </p:nvPicPr>
        <p:blipFill>
          <a:blip r:embed="rId3"/>
          <a:stretch>
            <a:fillRect/>
          </a:stretch>
        </p:blipFill>
        <p:spPr>
          <a:xfrm>
            <a:off x="0" y="0"/>
            <a:ext cx="4846320" cy="6858000"/>
          </a:xfrm>
          <a:prstGeom prst="rect">
            <a:avLst/>
          </a:prstGeom>
        </p:spPr>
      </p:pic>
      <p:sp>
        <p:nvSpPr>
          <p:cNvPr id="4" name="Shape 0">
            <a:extLst>
              <a:ext uri="{FF2B5EF4-FFF2-40B4-BE49-F238E27FC236}">
                <a16:creationId xmlns:a16="http://schemas.microsoft.com/office/drawing/2014/main" id="{522E8A6B-F1AF-9E24-CD96-2160A74A6B4A}"/>
              </a:ext>
            </a:extLst>
          </p:cNvPr>
          <p:cNvSpPr/>
          <p:nvPr/>
        </p:nvSpPr>
        <p:spPr>
          <a:xfrm>
            <a:off x="5394960" y="731520"/>
            <a:ext cx="777240" cy="347472"/>
          </a:xfrm>
          <a:prstGeom prst="roundRect">
            <a:avLst>
              <a:gd name="adj" fmla="val 50000"/>
            </a:avLst>
          </a:prstGeom>
          <a:solidFill>
            <a:srgbClr val="DCFCE7"/>
          </a:solidFill>
          <a:ln w="12700">
            <a:solidFill>
              <a:srgbClr val="DCFCE7"/>
            </a:solidFill>
            <a:prstDash val="solid"/>
          </a:ln>
        </p:spPr>
        <p:txBody>
          <a:bodyPr/>
          <a:lstStyle/>
          <a:p>
            <a:endParaRPr lang="en-US"/>
          </a:p>
        </p:txBody>
      </p:sp>
      <p:sp>
        <p:nvSpPr>
          <p:cNvPr id="5" name="Text 1">
            <a:extLst>
              <a:ext uri="{FF2B5EF4-FFF2-40B4-BE49-F238E27FC236}">
                <a16:creationId xmlns:a16="http://schemas.microsoft.com/office/drawing/2014/main" id="{EA8E489A-95A8-09BA-672A-1E5B9E96488D}"/>
              </a:ext>
            </a:extLst>
          </p:cNvPr>
          <p:cNvSpPr/>
          <p:nvPr/>
        </p:nvSpPr>
        <p:spPr>
          <a:xfrm>
            <a:off x="5394960" y="731520"/>
            <a:ext cx="777240" cy="347472"/>
          </a:xfrm>
          <a:prstGeom prst="rect">
            <a:avLst/>
          </a:prstGeom>
          <a:noFill/>
          <a:ln/>
        </p:spPr>
        <p:txBody>
          <a:bodyPr wrap="square" lIns="0" tIns="0" rIns="0" bIns="0" rtlCol="0" anchor="ctr"/>
          <a:lstStyle/>
          <a:p>
            <a:pPr marL="0" indent="0" algn="ctr">
              <a:buNone/>
            </a:pPr>
            <a:r>
              <a:rPr lang="en-US" sz="1100" b="1" kern="0" spc="200">
                <a:solidFill>
                  <a:srgbClr val="166534"/>
                </a:solidFill>
                <a:latin typeface="Calibri" pitchFamily="34" charset="0"/>
                <a:ea typeface="Calibri" pitchFamily="34" charset="-122"/>
                <a:cs typeface="Calibri" pitchFamily="34" charset="-120"/>
              </a:rPr>
              <a:t>LIVE</a:t>
            </a:r>
            <a:endParaRPr lang="en-US" sz="1100"/>
          </a:p>
        </p:txBody>
      </p:sp>
      <p:sp>
        <p:nvSpPr>
          <p:cNvPr id="6" name="Text 2">
            <a:extLst>
              <a:ext uri="{FF2B5EF4-FFF2-40B4-BE49-F238E27FC236}">
                <a16:creationId xmlns:a16="http://schemas.microsoft.com/office/drawing/2014/main" id="{F64484F2-FA4A-9373-5529-C8405D789013}"/>
              </a:ext>
            </a:extLst>
          </p:cNvPr>
          <p:cNvSpPr/>
          <p:nvPr/>
        </p:nvSpPr>
        <p:spPr>
          <a:xfrm>
            <a:off x="5394960" y="1188720"/>
            <a:ext cx="6309360" cy="1417320"/>
          </a:xfrm>
          <a:prstGeom prst="rect">
            <a:avLst/>
          </a:prstGeom>
          <a:noFill/>
          <a:ln/>
        </p:spPr>
        <p:txBody>
          <a:bodyPr wrap="square" lIns="0" tIns="0" rIns="0" bIns="0" rtlCol="0" anchor="t"/>
          <a:lstStyle/>
          <a:p>
            <a:r>
              <a:rPr lang="en-US" sz="3200" b="1">
                <a:solidFill>
                  <a:srgbClr val="1A1A1A"/>
                </a:solidFill>
                <a:latin typeface="Calibri"/>
                <a:ea typeface="Calibri"/>
                <a:cs typeface="Calibri"/>
              </a:rPr>
              <a:t>ADA WEBSITE ACCESSIBILITY</a:t>
            </a:r>
            <a:endParaRPr lang="en-US" sz="3200">
              <a:latin typeface="Calibri"/>
              <a:ea typeface="Calibri"/>
              <a:cs typeface="Calibri"/>
            </a:endParaRPr>
          </a:p>
        </p:txBody>
      </p:sp>
      <p:sp>
        <p:nvSpPr>
          <p:cNvPr id="7" name="Text 3">
            <a:extLst>
              <a:ext uri="{FF2B5EF4-FFF2-40B4-BE49-F238E27FC236}">
                <a16:creationId xmlns:a16="http://schemas.microsoft.com/office/drawing/2014/main" id="{71503B66-F912-5A1F-06ED-787C817FA30A}"/>
              </a:ext>
            </a:extLst>
          </p:cNvPr>
          <p:cNvSpPr/>
          <p:nvPr/>
        </p:nvSpPr>
        <p:spPr>
          <a:xfrm>
            <a:off x="5394960" y="2189988"/>
            <a:ext cx="6309360" cy="320040"/>
          </a:xfrm>
          <a:prstGeom prst="rect">
            <a:avLst/>
          </a:prstGeom>
          <a:noFill/>
          <a:ln/>
        </p:spPr>
        <p:txBody>
          <a:bodyPr wrap="square" lIns="0" tIns="0" rIns="0" bIns="0" rtlCol="0" anchor="ctr"/>
          <a:lstStyle/>
          <a:p>
            <a:pPr marL="0" indent="0">
              <a:buNone/>
            </a:pPr>
            <a:r>
              <a:rPr lang="en-US" sz="1200" b="1" kern="0" spc="300">
                <a:solidFill>
                  <a:srgbClr val="5C6770"/>
                </a:solidFill>
                <a:latin typeface="Calibri" pitchFamily="34" charset="0"/>
                <a:ea typeface="Calibri" pitchFamily="34" charset="-122"/>
                <a:cs typeface="Calibri" pitchFamily="34" charset="-120"/>
              </a:rPr>
              <a:t>WEB AND MARKETING   </a:t>
            </a:r>
            <a:endParaRPr lang="en-US" sz="1200"/>
          </a:p>
        </p:txBody>
      </p:sp>
      <p:sp>
        <p:nvSpPr>
          <p:cNvPr id="8" name="Text 4">
            <a:extLst>
              <a:ext uri="{FF2B5EF4-FFF2-40B4-BE49-F238E27FC236}">
                <a16:creationId xmlns:a16="http://schemas.microsoft.com/office/drawing/2014/main" id="{14BF11B5-77D2-3C0E-4A5B-E623966962DC}"/>
              </a:ext>
            </a:extLst>
          </p:cNvPr>
          <p:cNvSpPr/>
          <p:nvPr/>
        </p:nvSpPr>
        <p:spPr>
          <a:xfrm>
            <a:off x="5394960" y="2601468"/>
            <a:ext cx="6309360" cy="2057400"/>
          </a:xfrm>
          <a:prstGeom prst="rect">
            <a:avLst/>
          </a:prstGeom>
          <a:noFill/>
          <a:ln/>
        </p:spPr>
        <p:txBody>
          <a:bodyPr wrap="square" lIns="0" tIns="0" rIns="0" bIns="0" rtlCol="0" anchor="t"/>
          <a:lstStyle/>
          <a:p>
            <a:pPr marL="0" indent="0">
              <a:spcAft>
                <a:spcPts val="400"/>
              </a:spcAft>
              <a:buNone/>
            </a:pPr>
            <a:r>
              <a:rPr lang="en-US" sz="1600">
                <a:solidFill>
                  <a:srgbClr val="1A1A1A"/>
                </a:solidFill>
                <a:latin typeface="Calibri"/>
                <a:ea typeface="Calibri"/>
                <a:cs typeface="Calibri"/>
              </a:rPr>
              <a:t>Three years ago, our web platform migrated from a system that did not preserve image meta-information, leaving tens of thousands of images on the site without ADA-compliant alt text and descriptions. The volume far exceeds what manual remediation can address. An LLM pipeline generates contextually appropriate alt text and descriptions across the legacy library, with human review for clinically sensitive imagery. The same pipeline runs on net-new uploads, so the backlog never re-accumulates.</a:t>
            </a:r>
            <a:endParaRPr lang="en-US" sz="1600">
              <a:latin typeface="Calibri"/>
              <a:ea typeface="Calibri"/>
              <a:cs typeface="Calibri"/>
            </a:endParaRPr>
          </a:p>
        </p:txBody>
      </p:sp>
      <p:sp>
        <p:nvSpPr>
          <p:cNvPr id="9" name="Shape 5">
            <a:extLst>
              <a:ext uri="{FF2B5EF4-FFF2-40B4-BE49-F238E27FC236}">
                <a16:creationId xmlns:a16="http://schemas.microsoft.com/office/drawing/2014/main" id="{1030C9E7-8CF5-C017-651F-D373BFCA8451}"/>
              </a:ext>
            </a:extLst>
          </p:cNvPr>
          <p:cNvSpPr/>
          <p:nvPr/>
        </p:nvSpPr>
        <p:spPr>
          <a:xfrm>
            <a:off x="5394960" y="4675398"/>
            <a:ext cx="2295144" cy="1143000"/>
          </a:xfrm>
          <a:prstGeom prst="rect">
            <a:avLst/>
          </a:prstGeom>
          <a:solidFill>
            <a:srgbClr val="F1F2F4"/>
          </a:solidFill>
          <a:ln w="12700">
            <a:solidFill>
              <a:srgbClr val="F1F2F4"/>
            </a:solidFill>
            <a:prstDash val="solid"/>
          </a:ln>
        </p:spPr>
        <p:txBody>
          <a:bodyPr/>
          <a:lstStyle/>
          <a:p>
            <a:endParaRPr lang="en-US"/>
          </a:p>
        </p:txBody>
      </p:sp>
      <p:sp>
        <p:nvSpPr>
          <p:cNvPr id="10" name="Shape 6">
            <a:extLst>
              <a:ext uri="{FF2B5EF4-FFF2-40B4-BE49-F238E27FC236}">
                <a16:creationId xmlns:a16="http://schemas.microsoft.com/office/drawing/2014/main" id="{62AF1242-29CC-4C5B-ED76-C113D7018E61}"/>
              </a:ext>
            </a:extLst>
          </p:cNvPr>
          <p:cNvSpPr/>
          <p:nvPr/>
        </p:nvSpPr>
        <p:spPr>
          <a:xfrm>
            <a:off x="5394960" y="4675398"/>
            <a:ext cx="54864" cy="1143000"/>
          </a:xfrm>
          <a:prstGeom prst="rect">
            <a:avLst/>
          </a:prstGeom>
          <a:solidFill>
            <a:srgbClr val="BE0000"/>
          </a:solidFill>
          <a:ln w="12700">
            <a:solidFill>
              <a:srgbClr val="BE0000"/>
            </a:solidFill>
            <a:prstDash val="solid"/>
          </a:ln>
        </p:spPr>
        <p:txBody>
          <a:bodyPr/>
          <a:lstStyle/>
          <a:p>
            <a:endParaRPr lang="en-US"/>
          </a:p>
        </p:txBody>
      </p:sp>
      <p:sp>
        <p:nvSpPr>
          <p:cNvPr id="11" name="Text 7">
            <a:extLst>
              <a:ext uri="{FF2B5EF4-FFF2-40B4-BE49-F238E27FC236}">
                <a16:creationId xmlns:a16="http://schemas.microsoft.com/office/drawing/2014/main" id="{6873A987-BA03-7AF2-BEDD-97EB99591A53}"/>
              </a:ext>
            </a:extLst>
          </p:cNvPr>
          <p:cNvSpPr/>
          <p:nvPr/>
        </p:nvSpPr>
        <p:spPr>
          <a:xfrm>
            <a:off x="5577840" y="4839990"/>
            <a:ext cx="2011680" cy="201168"/>
          </a:xfrm>
          <a:prstGeom prst="rect">
            <a:avLst/>
          </a:prstGeom>
          <a:noFill/>
          <a:ln/>
        </p:spPr>
        <p:txBody>
          <a:bodyPr wrap="square" lIns="0" tIns="0" rIns="0" bIns="0" rtlCol="0" anchor="ctr"/>
          <a:lstStyle/>
          <a:p>
            <a:pPr marL="0" indent="0">
              <a:buNone/>
            </a:pPr>
            <a:r>
              <a:rPr lang="en-US" sz="800" b="1" kern="0" spc="300">
                <a:solidFill>
                  <a:srgbClr val="6B7280"/>
                </a:solidFill>
                <a:latin typeface="Calibri" pitchFamily="34" charset="0"/>
                <a:ea typeface="Calibri" pitchFamily="34" charset="-122"/>
                <a:cs typeface="Calibri" pitchFamily="34" charset="-120"/>
              </a:rPr>
              <a:t>DEPLOYMENT</a:t>
            </a:r>
            <a:endParaRPr lang="en-US" sz="800"/>
          </a:p>
        </p:txBody>
      </p:sp>
      <p:sp>
        <p:nvSpPr>
          <p:cNvPr id="12" name="Text 8">
            <a:extLst>
              <a:ext uri="{FF2B5EF4-FFF2-40B4-BE49-F238E27FC236}">
                <a16:creationId xmlns:a16="http://schemas.microsoft.com/office/drawing/2014/main" id="{12A23CFC-4B97-32C2-D1EE-64104EB0CDAB}"/>
              </a:ext>
            </a:extLst>
          </p:cNvPr>
          <p:cNvSpPr/>
          <p:nvPr/>
        </p:nvSpPr>
        <p:spPr>
          <a:xfrm>
            <a:off x="5577840" y="5086878"/>
            <a:ext cx="2011680" cy="365760"/>
          </a:xfrm>
          <a:prstGeom prst="rect">
            <a:avLst/>
          </a:prstGeom>
          <a:noFill/>
          <a:ln/>
        </p:spPr>
        <p:txBody>
          <a:bodyPr wrap="square" lIns="0" tIns="0" rIns="0" bIns="0" rtlCol="0" anchor="t"/>
          <a:lstStyle/>
          <a:p>
            <a:pPr marL="0" indent="0">
              <a:buNone/>
            </a:pPr>
            <a:r>
              <a:rPr lang="en-US" sz="1900" b="1">
                <a:solidFill>
                  <a:srgbClr val="890000"/>
                </a:solidFill>
                <a:latin typeface="Calibri" pitchFamily="34" charset="0"/>
                <a:ea typeface="Calibri" pitchFamily="34" charset="-122"/>
                <a:cs typeface="Calibri" pitchFamily="34" charset="-120"/>
              </a:rPr>
              <a:t>API</a:t>
            </a:r>
            <a:endParaRPr lang="en-US" sz="1900"/>
          </a:p>
        </p:txBody>
      </p:sp>
      <p:sp>
        <p:nvSpPr>
          <p:cNvPr id="13" name="Text 9">
            <a:extLst>
              <a:ext uri="{FF2B5EF4-FFF2-40B4-BE49-F238E27FC236}">
                <a16:creationId xmlns:a16="http://schemas.microsoft.com/office/drawing/2014/main" id="{4F75028E-20DB-FCD4-44BC-F198F44599F9}"/>
              </a:ext>
            </a:extLst>
          </p:cNvPr>
          <p:cNvSpPr/>
          <p:nvPr/>
        </p:nvSpPr>
        <p:spPr>
          <a:xfrm>
            <a:off x="5577840" y="5461782"/>
            <a:ext cx="2011680" cy="228600"/>
          </a:xfrm>
          <a:prstGeom prst="rect">
            <a:avLst/>
          </a:prstGeom>
          <a:noFill/>
          <a:ln/>
        </p:spPr>
        <p:txBody>
          <a:bodyPr wrap="square" lIns="0" tIns="0" rIns="0" bIns="0" rtlCol="0" anchor="t"/>
          <a:lstStyle/>
          <a:p>
            <a:pPr marL="0" indent="0">
              <a:buNone/>
            </a:pPr>
            <a:r>
              <a:rPr lang="en-US" sz="1200">
                <a:solidFill>
                  <a:srgbClr val="6B7280"/>
                </a:solidFill>
                <a:latin typeface="Calibri" pitchFamily="34" charset="0"/>
                <a:ea typeface="Calibri" pitchFamily="34" charset="-122"/>
                <a:cs typeface="Calibri" pitchFamily="34" charset="-120"/>
              </a:rPr>
              <a:t>Automation</a:t>
            </a:r>
            <a:endParaRPr lang="en-US" sz="1200"/>
          </a:p>
        </p:txBody>
      </p:sp>
      <p:sp>
        <p:nvSpPr>
          <p:cNvPr id="14" name="Shape 10">
            <a:extLst>
              <a:ext uri="{FF2B5EF4-FFF2-40B4-BE49-F238E27FC236}">
                <a16:creationId xmlns:a16="http://schemas.microsoft.com/office/drawing/2014/main" id="{8477F999-5C3E-2E1B-9DB6-779DD5C0302F}"/>
              </a:ext>
            </a:extLst>
          </p:cNvPr>
          <p:cNvSpPr/>
          <p:nvPr/>
        </p:nvSpPr>
        <p:spPr>
          <a:xfrm>
            <a:off x="7818120" y="4675398"/>
            <a:ext cx="3886200" cy="1143000"/>
          </a:xfrm>
          <a:prstGeom prst="rect">
            <a:avLst/>
          </a:prstGeom>
          <a:solidFill>
            <a:srgbClr val="FEF2F2"/>
          </a:solidFill>
          <a:ln w="12700">
            <a:solidFill>
              <a:srgbClr val="FEF2F2"/>
            </a:solidFill>
            <a:prstDash val="solid"/>
          </a:ln>
        </p:spPr>
        <p:txBody>
          <a:bodyPr/>
          <a:lstStyle/>
          <a:p>
            <a:endParaRPr lang="en-US"/>
          </a:p>
        </p:txBody>
      </p:sp>
      <p:sp>
        <p:nvSpPr>
          <p:cNvPr id="15" name="Shape 11">
            <a:extLst>
              <a:ext uri="{FF2B5EF4-FFF2-40B4-BE49-F238E27FC236}">
                <a16:creationId xmlns:a16="http://schemas.microsoft.com/office/drawing/2014/main" id="{8B080AE1-7932-8A6C-5132-6D5A2EB510AF}"/>
              </a:ext>
            </a:extLst>
          </p:cNvPr>
          <p:cNvSpPr/>
          <p:nvPr/>
        </p:nvSpPr>
        <p:spPr>
          <a:xfrm>
            <a:off x="7818120" y="4675398"/>
            <a:ext cx="54864" cy="1143000"/>
          </a:xfrm>
          <a:prstGeom prst="rect">
            <a:avLst/>
          </a:prstGeom>
          <a:solidFill>
            <a:srgbClr val="BE0000"/>
          </a:solidFill>
          <a:ln w="12700">
            <a:solidFill>
              <a:srgbClr val="BE0000"/>
            </a:solidFill>
            <a:prstDash val="solid"/>
          </a:ln>
        </p:spPr>
        <p:txBody>
          <a:bodyPr/>
          <a:lstStyle/>
          <a:p>
            <a:endParaRPr lang="en-US"/>
          </a:p>
        </p:txBody>
      </p:sp>
      <p:sp>
        <p:nvSpPr>
          <p:cNvPr id="16" name="Text 12">
            <a:extLst>
              <a:ext uri="{FF2B5EF4-FFF2-40B4-BE49-F238E27FC236}">
                <a16:creationId xmlns:a16="http://schemas.microsoft.com/office/drawing/2014/main" id="{CCA87FC9-4AAB-8AA1-E89F-C413697339F6}"/>
              </a:ext>
            </a:extLst>
          </p:cNvPr>
          <p:cNvSpPr/>
          <p:nvPr/>
        </p:nvSpPr>
        <p:spPr>
          <a:xfrm>
            <a:off x="8001000" y="4785126"/>
            <a:ext cx="3611880" cy="201168"/>
          </a:xfrm>
          <a:prstGeom prst="rect">
            <a:avLst/>
          </a:prstGeom>
          <a:noFill/>
          <a:ln/>
        </p:spPr>
        <p:txBody>
          <a:bodyPr wrap="square" lIns="0" tIns="0" rIns="0" bIns="0" rtlCol="0" anchor="ctr"/>
          <a:lstStyle/>
          <a:p>
            <a:r>
              <a:rPr lang="en-US" sz="800" b="1" kern="0" spc="300">
                <a:solidFill>
                  <a:srgbClr val="BE0000"/>
                </a:solidFill>
                <a:latin typeface="Calibri"/>
                <a:ea typeface="Calibri"/>
                <a:cs typeface="Calibri"/>
              </a:rPr>
              <a:t>VALUE ADDED</a:t>
            </a:r>
            <a:endParaRPr lang="en-US" sz="800">
              <a:latin typeface="Calibri"/>
              <a:ea typeface="Calibri"/>
              <a:cs typeface="Calibri"/>
            </a:endParaRPr>
          </a:p>
        </p:txBody>
      </p:sp>
      <p:sp>
        <p:nvSpPr>
          <p:cNvPr id="17" name="Text 13">
            <a:extLst>
              <a:ext uri="{FF2B5EF4-FFF2-40B4-BE49-F238E27FC236}">
                <a16:creationId xmlns:a16="http://schemas.microsoft.com/office/drawing/2014/main" id="{51E351B3-8614-4BE1-3488-2B23CA6DB392}"/>
              </a:ext>
            </a:extLst>
          </p:cNvPr>
          <p:cNvSpPr/>
          <p:nvPr/>
        </p:nvSpPr>
        <p:spPr>
          <a:xfrm>
            <a:off x="8001000" y="4986294"/>
            <a:ext cx="3611880" cy="292608"/>
          </a:xfrm>
          <a:prstGeom prst="rect">
            <a:avLst/>
          </a:prstGeom>
          <a:noFill/>
          <a:ln/>
        </p:spPr>
        <p:txBody>
          <a:bodyPr wrap="square" lIns="0" tIns="0" rIns="0" bIns="0" rtlCol="0" anchor="t"/>
          <a:lstStyle/>
          <a:p>
            <a:r>
              <a:rPr lang="en-US" sz="1600" b="1">
                <a:solidFill>
                  <a:srgbClr val="890000"/>
                </a:solidFill>
                <a:latin typeface="Calibri"/>
                <a:ea typeface="Calibri"/>
                <a:cs typeface="Calibri"/>
              </a:rPr>
              <a:t>~0.2–0.5 FTE - 10s of thousands of images</a:t>
            </a:r>
            <a:endParaRPr lang="en-US" sz="1600">
              <a:latin typeface="Calibri"/>
              <a:ea typeface="Calibri"/>
              <a:cs typeface="Calibri"/>
            </a:endParaRPr>
          </a:p>
        </p:txBody>
      </p:sp>
      <p:sp>
        <p:nvSpPr>
          <p:cNvPr id="18" name="Text 14">
            <a:extLst>
              <a:ext uri="{FF2B5EF4-FFF2-40B4-BE49-F238E27FC236}">
                <a16:creationId xmlns:a16="http://schemas.microsoft.com/office/drawing/2014/main" id="{0BEF3C55-052E-E3D6-0D52-DD392EE184A2}"/>
              </a:ext>
            </a:extLst>
          </p:cNvPr>
          <p:cNvSpPr/>
          <p:nvPr/>
        </p:nvSpPr>
        <p:spPr>
          <a:xfrm>
            <a:off x="8001000" y="5278902"/>
            <a:ext cx="3611880" cy="237744"/>
          </a:xfrm>
          <a:prstGeom prst="rect">
            <a:avLst/>
          </a:prstGeom>
          <a:noFill/>
          <a:ln/>
        </p:spPr>
        <p:txBody>
          <a:bodyPr wrap="square" lIns="0" tIns="0" rIns="0" bIns="0" rtlCol="0" anchor="t"/>
          <a:lstStyle/>
          <a:p>
            <a:r>
              <a:rPr lang="en-US" sz="1200">
                <a:solidFill>
                  <a:srgbClr val="1A1A1A"/>
                </a:solidFill>
                <a:ea typeface="Calibri"/>
                <a:cs typeface="Calibri"/>
              </a:rPr>
              <a:t>Over a 6-month time frame</a:t>
            </a:r>
          </a:p>
        </p:txBody>
      </p:sp>
      <p:sp>
        <p:nvSpPr>
          <p:cNvPr id="19" name="Text 15">
            <a:extLst>
              <a:ext uri="{FF2B5EF4-FFF2-40B4-BE49-F238E27FC236}">
                <a16:creationId xmlns:a16="http://schemas.microsoft.com/office/drawing/2014/main" id="{3D190009-A707-D856-483B-B5734E894022}"/>
              </a:ext>
            </a:extLst>
          </p:cNvPr>
          <p:cNvSpPr/>
          <p:nvPr/>
        </p:nvSpPr>
        <p:spPr>
          <a:xfrm>
            <a:off x="8001000" y="5516646"/>
            <a:ext cx="3611880" cy="256032"/>
          </a:xfrm>
          <a:prstGeom prst="rect">
            <a:avLst/>
          </a:prstGeom>
          <a:noFill/>
          <a:ln/>
        </p:spPr>
        <p:txBody>
          <a:bodyPr wrap="square" lIns="0" tIns="0" rIns="0" bIns="0" rtlCol="0" anchor="t"/>
          <a:lstStyle/>
          <a:p>
            <a:pPr marL="0" indent="0">
              <a:buNone/>
            </a:pPr>
            <a:r>
              <a:rPr lang="en-US" sz="1100" i="1">
                <a:solidFill>
                  <a:srgbClr val="5C6770"/>
                </a:solidFill>
                <a:latin typeface="Calibri" pitchFamily="34" charset="0"/>
                <a:ea typeface="Calibri" pitchFamily="34" charset="-122"/>
                <a:cs typeface="Calibri" pitchFamily="34" charset="-120"/>
              </a:rPr>
              <a:t>Reduces ADA Title III and Section 508 exposure</a:t>
            </a:r>
            <a:endParaRPr lang="en-US" sz="1100"/>
          </a:p>
        </p:txBody>
      </p:sp>
      <p:sp>
        <p:nvSpPr>
          <p:cNvPr id="29" name="Text 25">
            <a:extLst>
              <a:ext uri="{FF2B5EF4-FFF2-40B4-BE49-F238E27FC236}">
                <a16:creationId xmlns:a16="http://schemas.microsoft.com/office/drawing/2014/main" id="{524FC745-5DAB-6086-DEEE-8BC908EAE227}"/>
              </a:ext>
            </a:extLst>
          </p:cNvPr>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20" name="Picture 19" descr="A white sign with a black background  AI-generated content may be incorrect.">
            <a:extLst>
              <a:ext uri="{FF2B5EF4-FFF2-40B4-BE49-F238E27FC236}">
                <a16:creationId xmlns:a16="http://schemas.microsoft.com/office/drawing/2014/main" id="{ACD22599-76C8-1E83-33D0-05E2AB5495A1}"/>
              </a:ext>
            </a:extLst>
          </p:cNvPr>
          <p:cNvPicPr>
            <a:picLocks noChangeAspect="1"/>
          </p:cNvPicPr>
          <p:nvPr/>
        </p:nvPicPr>
        <p:blipFill>
          <a:blip r:embed="rId4"/>
          <a:stretch>
            <a:fillRect/>
          </a:stretch>
        </p:blipFill>
        <p:spPr>
          <a:xfrm>
            <a:off x="1569467" y="2190433"/>
            <a:ext cx="1706712" cy="1694082"/>
          </a:xfrm>
          <a:prstGeom prst="rect">
            <a:avLst/>
          </a:prstGeom>
        </p:spPr>
      </p:pic>
      <p:pic>
        <p:nvPicPr>
          <p:cNvPr id="3" name="Graphic 2">
            <a:extLst>
              <a:ext uri="{FF2B5EF4-FFF2-40B4-BE49-F238E27FC236}">
                <a16:creationId xmlns:a16="http://schemas.microsoft.com/office/drawing/2014/main" id="{BB552902-A7CF-BD08-9A3F-3C6EC965035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45399" y="6392740"/>
            <a:ext cx="1114350" cy="298972"/>
          </a:xfrm>
          <a:prstGeom prst="rect">
            <a:avLst/>
          </a:prstGeom>
        </p:spPr>
      </p:pic>
    </p:spTree>
    <p:extLst>
      <p:ext uri="{BB962C8B-B14F-4D97-AF65-F5344CB8AC3E}">
        <p14:creationId xmlns:p14="http://schemas.microsoft.com/office/powerpoint/2010/main" val="1417379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46320" cy="6858000"/>
          </a:xfrm>
          <a:prstGeom prst="rect">
            <a:avLst/>
          </a:prstGeom>
        </p:spPr>
      </p:pic>
      <p:pic>
        <p:nvPicPr>
          <p:cNvPr id="3" name="Image 1" descr="preencoded.png"/>
          <p:cNvPicPr>
            <a:picLocks noChangeAspect="1"/>
          </p:cNvPicPr>
          <p:nvPr/>
        </p:nvPicPr>
        <p:blipFill>
          <a:blip r:embed="rId4"/>
          <a:stretch>
            <a:fillRect/>
          </a:stretch>
        </p:blipFill>
        <p:spPr>
          <a:xfrm>
            <a:off x="1508760" y="2148840"/>
            <a:ext cx="1828800" cy="1828800"/>
          </a:xfrm>
          <a:prstGeom prst="rect">
            <a:avLst/>
          </a:prstGeom>
        </p:spPr>
      </p:pic>
      <p:sp>
        <p:nvSpPr>
          <p:cNvPr id="4" name="Shape 0"/>
          <p:cNvSpPr/>
          <p:nvPr/>
        </p:nvSpPr>
        <p:spPr>
          <a:xfrm>
            <a:off x="5394960" y="731520"/>
            <a:ext cx="777240" cy="347472"/>
          </a:xfrm>
          <a:prstGeom prst="roundRect">
            <a:avLst>
              <a:gd name="adj" fmla="val 50000"/>
            </a:avLst>
          </a:prstGeom>
          <a:solidFill>
            <a:srgbClr val="DCFCE7"/>
          </a:solidFill>
          <a:ln w="12700">
            <a:solidFill>
              <a:srgbClr val="DCFCE7"/>
            </a:solidFill>
            <a:prstDash val="solid"/>
          </a:ln>
        </p:spPr>
        <p:txBody>
          <a:bodyPr/>
          <a:lstStyle/>
          <a:p>
            <a:endParaRPr lang="en-US"/>
          </a:p>
        </p:txBody>
      </p:sp>
      <p:sp>
        <p:nvSpPr>
          <p:cNvPr id="5" name="Text 1"/>
          <p:cNvSpPr/>
          <p:nvPr/>
        </p:nvSpPr>
        <p:spPr>
          <a:xfrm>
            <a:off x="5394960" y="731520"/>
            <a:ext cx="777240" cy="347472"/>
          </a:xfrm>
          <a:prstGeom prst="rect">
            <a:avLst/>
          </a:prstGeom>
          <a:noFill/>
          <a:ln/>
        </p:spPr>
        <p:txBody>
          <a:bodyPr wrap="square" lIns="0" tIns="0" rIns="0" bIns="0" rtlCol="0" anchor="ctr"/>
          <a:lstStyle/>
          <a:p>
            <a:pPr marL="0" indent="0" algn="ctr">
              <a:buNone/>
            </a:pPr>
            <a:r>
              <a:rPr lang="en-US" sz="1100" b="1" kern="0" spc="200">
                <a:solidFill>
                  <a:srgbClr val="166534"/>
                </a:solidFill>
                <a:latin typeface="Calibri" pitchFamily="34" charset="0"/>
                <a:ea typeface="Calibri" pitchFamily="34" charset="-122"/>
                <a:cs typeface="Calibri" pitchFamily="34" charset="-120"/>
              </a:rPr>
              <a:t>PILOT</a:t>
            </a:r>
            <a:endParaRPr lang="en-US" sz="1100"/>
          </a:p>
        </p:txBody>
      </p:sp>
      <p:sp>
        <p:nvSpPr>
          <p:cNvPr id="6" name="Text 2"/>
          <p:cNvSpPr/>
          <p:nvPr/>
        </p:nvSpPr>
        <p:spPr>
          <a:xfrm>
            <a:off x="5394960" y="1188720"/>
            <a:ext cx="6309360" cy="1417320"/>
          </a:xfrm>
          <a:prstGeom prst="rect">
            <a:avLst/>
          </a:prstGeom>
          <a:noFill/>
          <a:ln/>
        </p:spPr>
        <p:txBody>
          <a:bodyPr wrap="square" lIns="0" tIns="0" rIns="0" bIns="0" rtlCol="0" anchor="t"/>
          <a:lstStyle/>
          <a:p>
            <a:pPr marL="0" indent="0">
              <a:buNone/>
            </a:pPr>
            <a:r>
              <a:rPr lang="en-US" sz="3200" b="1">
                <a:solidFill>
                  <a:srgbClr val="1A1A1A"/>
                </a:solidFill>
                <a:latin typeface="Calibri" pitchFamily="34" charset="0"/>
                <a:ea typeface="Calibri" pitchFamily="34" charset="-122"/>
                <a:cs typeface="Calibri" pitchFamily="34" charset="-120"/>
              </a:rPr>
              <a:t>IMPROVED DIAGNOSIS IN ALAGILLE SYNDROME</a:t>
            </a:r>
            <a:endParaRPr lang="en-US" sz="3200"/>
          </a:p>
        </p:txBody>
      </p:sp>
      <p:sp>
        <p:nvSpPr>
          <p:cNvPr id="7" name="Text 3"/>
          <p:cNvSpPr/>
          <p:nvPr/>
        </p:nvSpPr>
        <p:spPr>
          <a:xfrm>
            <a:off x="5367528" y="2199132"/>
            <a:ext cx="6309360" cy="320040"/>
          </a:xfrm>
          <a:prstGeom prst="rect">
            <a:avLst/>
          </a:prstGeom>
          <a:noFill/>
          <a:ln/>
        </p:spPr>
        <p:txBody>
          <a:bodyPr wrap="square" lIns="0" tIns="0" rIns="0" bIns="0" rtlCol="0" anchor="ctr"/>
          <a:lstStyle/>
          <a:p>
            <a:pPr marL="0" indent="0">
              <a:buNone/>
            </a:pPr>
            <a:r>
              <a:rPr lang="en-US" sz="1200" b="1" kern="0" spc="300">
                <a:solidFill>
                  <a:srgbClr val="5C6770"/>
                </a:solidFill>
                <a:latin typeface="Calibri" pitchFamily="34" charset="0"/>
                <a:ea typeface="Calibri" pitchFamily="34" charset="-122"/>
                <a:cs typeface="Calibri" pitchFamily="34" charset="-120"/>
              </a:rPr>
              <a:t>DATA SCIENCE</a:t>
            </a:r>
            <a:endParaRPr lang="en-US" sz="1200"/>
          </a:p>
        </p:txBody>
      </p:sp>
      <p:sp>
        <p:nvSpPr>
          <p:cNvPr id="8" name="Text 4"/>
          <p:cNvSpPr/>
          <p:nvPr/>
        </p:nvSpPr>
        <p:spPr>
          <a:xfrm>
            <a:off x="5367528" y="2610612"/>
            <a:ext cx="6309360" cy="2057400"/>
          </a:xfrm>
          <a:prstGeom prst="rect">
            <a:avLst/>
          </a:prstGeom>
          <a:noFill/>
          <a:ln/>
        </p:spPr>
        <p:txBody>
          <a:bodyPr wrap="square" lIns="0" tIns="0" rIns="0" bIns="0" rtlCol="0" anchor="t"/>
          <a:lstStyle/>
          <a:p>
            <a:pPr marL="0" indent="0">
              <a:spcAft>
                <a:spcPts val="400"/>
              </a:spcAft>
              <a:buNone/>
            </a:pPr>
            <a:r>
              <a:rPr lang="en-US" sz="1600">
                <a:solidFill>
                  <a:srgbClr val="1A1A1A"/>
                </a:solidFill>
                <a:latin typeface="Calibri"/>
                <a:ea typeface="Calibri"/>
                <a:cs typeface="Calibri"/>
              </a:rPr>
              <a:t>Application of AI tools to improve Alagille syndrome case ascertainment. A large language model is trained to identify Alagille syndrome cases from unstructured clinical data — including clinical notes, radiology, and pathology reports — an essential source of information for rare disease identification and population health.</a:t>
            </a:r>
            <a:endParaRPr lang="en-US" sz="1600">
              <a:latin typeface="Calibri"/>
              <a:ea typeface="Calibri"/>
              <a:cs typeface="Calibri"/>
            </a:endParaRPr>
          </a:p>
        </p:txBody>
      </p:sp>
      <p:sp>
        <p:nvSpPr>
          <p:cNvPr id="9" name="Shape 5"/>
          <p:cNvSpPr/>
          <p:nvPr/>
        </p:nvSpPr>
        <p:spPr>
          <a:xfrm>
            <a:off x="5394960" y="4668012"/>
            <a:ext cx="2286000" cy="1143000"/>
          </a:xfrm>
          <a:prstGeom prst="rect">
            <a:avLst/>
          </a:prstGeom>
          <a:solidFill>
            <a:srgbClr val="F1F2F4"/>
          </a:solidFill>
          <a:ln w="12700">
            <a:solidFill>
              <a:srgbClr val="F1F2F4"/>
            </a:solidFill>
            <a:prstDash val="solid"/>
          </a:ln>
        </p:spPr>
        <p:txBody>
          <a:bodyPr/>
          <a:lstStyle/>
          <a:p>
            <a:endParaRPr lang="en-US"/>
          </a:p>
        </p:txBody>
      </p:sp>
      <p:sp>
        <p:nvSpPr>
          <p:cNvPr id="10" name="Shape 6"/>
          <p:cNvSpPr/>
          <p:nvPr/>
        </p:nvSpPr>
        <p:spPr>
          <a:xfrm>
            <a:off x="5394960" y="4668012"/>
            <a:ext cx="54864" cy="1143000"/>
          </a:xfrm>
          <a:prstGeom prst="rect">
            <a:avLst/>
          </a:prstGeom>
          <a:solidFill>
            <a:srgbClr val="BE0000"/>
          </a:solidFill>
          <a:ln w="12700">
            <a:solidFill>
              <a:srgbClr val="BE0000"/>
            </a:solidFill>
            <a:prstDash val="solid"/>
          </a:ln>
        </p:spPr>
        <p:txBody>
          <a:bodyPr/>
          <a:lstStyle/>
          <a:p>
            <a:endParaRPr lang="en-US"/>
          </a:p>
        </p:txBody>
      </p:sp>
      <p:sp>
        <p:nvSpPr>
          <p:cNvPr id="11" name="Text 7"/>
          <p:cNvSpPr/>
          <p:nvPr/>
        </p:nvSpPr>
        <p:spPr>
          <a:xfrm>
            <a:off x="5577840" y="4832604"/>
            <a:ext cx="2011680" cy="201168"/>
          </a:xfrm>
          <a:prstGeom prst="rect">
            <a:avLst/>
          </a:prstGeom>
          <a:noFill/>
          <a:ln/>
        </p:spPr>
        <p:txBody>
          <a:bodyPr wrap="square" lIns="0" tIns="0" rIns="0" bIns="0" rtlCol="0" anchor="ctr"/>
          <a:lstStyle/>
          <a:p>
            <a:pPr marL="0" indent="0">
              <a:buNone/>
            </a:pPr>
            <a:r>
              <a:rPr lang="en-US" sz="800" b="1" kern="0" spc="300">
                <a:solidFill>
                  <a:srgbClr val="6B7280"/>
                </a:solidFill>
                <a:latin typeface="Calibri" pitchFamily="34" charset="0"/>
                <a:ea typeface="Calibri" pitchFamily="34" charset="-122"/>
                <a:cs typeface="Calibri" pitchFamily="34" charset="-120"/>
              </a:rPr>
              <a:t>DEPLOYMENT</a:t>
            </a:r>
            <a:endParaRPr lang="en-US" sz="800"/>
          </a:p>
        </p:txBody>
      </p:sp>
      <p:sp>
        <p:nvSpPr>
          <p:cNvPr id="12" name="Text 8"/>
          <p:cNvSpPr/>
          <p:nvPr/>
        </p:nvSpPr>
        <p:spPr>
          <a:xfrm>
            <a:off x="5577840" y="5079492"/>
            <a:ext cx="2011680" cy="365760"/>
          </a:xfrm>
          <a:prstGeom prst="rect">
            <a:avLst/>
          </a:prstGeom>
          <a:noFill/>
          <a:ln/>
        </p:spPr>
        <p:txBody>
          <a:bodyPr wrap="square" lIns="0" tIns="0" rIns="0" bIns="0" rtlCol="0" anchor="t"/>
          <a:lstStyle/>
          <a:p>
            <a:pPr marL="0" indent="0">
              <a:buNone/>
            </a:pPr>
            <a:r>
              <a:rPr lang="en-US" sz="1900" b="1">
                <a:solidFill>
                  <a:srgbClr val="890000"/>
                </a:solidFill>
                <a:latin typeface="Calibri" pitchFamily="34" charset="0"/>
                <a:ea typeface="Calibri" pitchFamily="34" charset="-122"/>
                <a:cs typeface="Calibri" pitchFamily="34" charset="-120"/>
              </a:rPr>
              <a:t>API</a:t>
            </a:r>
            <a:endParaRPr lang="en-US" sz="1900"/>
          </a:p>
        </p:txBody>
      </p:sp>
      <p:sp>
        <p:nvSpPr>
          <p:cNvPr id="13" name="Text 9"/>
          <p:cNvSpPr/>
          <p:nvPr/>
        </p:nvSpPr>
        <p:spPr>
          <a:xfrm>
            <a:off x="5577840" y="5454396"/>
            <a:ext cx="2011680" cy="228600"/>
          </a:xfrm>
          <a:prstGeom prst="rect">
            <a:avLst/>
          </a:prstGeom>
          <a:noFill/>
          <a:ln/>
        </p:spPr>
        <p:txBody>
          <a:bodyPr wrap="square" lIns="0" tIns="0" rIns="0" bIns="0" rtlCol="0" anchor="t"/>
          <a:lstStyle/>
          <a:p>
            <a:pPr marL="0" indent="0">
              <a:buNone/>
            </a:pPr>
            <a:r>
              <a:rPr lang="en-US" sz="1200">
                <a:solidFill>
                  <a:srgbClr val="6B7280"/>
                </a:solidFill>
                <a:latin typeface="Calibri" pitchFamily="34" charset="0"/>
                <a:ea typeface="Calibri" pitchFamily="34" charset="-122"/>
                <a:cs typeface="Calibri" pitchFamily="34" charset="-120"/>
              </a:rPr>
              <a:t>Automation</a:t>
            </a:r>
            <a:endParaRPr lang="en-US" sz="1200"/>
          </a:p>
        </p:txBody>
      </p:sp>
      <p:sp>
        <p:nvSpPr>
          <p:cNvPr id="14" name="Shape 10"/>
          <p:cNvSpPr/>
          <p:nvPr/>
        </p:nvSpPr>
        <p:spPr>
          <a:xfrm>
            <a:off x="7818120" y="4668012"/>
            <a:ext cx="3886200" cy="1143000"/>
          </a:xfrm>
          <a:prstGeom prst="rect">
            <a:avLst/>
          </a:prstGeom>
          <a:solidFill>
            <a:srgbClr val="FEF2F2"/>
          </a:solidFill>
          <a:ln w="12700">
            <a:solidFill>
              <a:srgbClr val="FEF2F2"/>
            </a:solidFill>
            <a:prstDash val="solid"/>
          </a:ln>
        </p:spPr>
        <p:txBody>
          <a:bodyPr/>
          <a:lstStyle/>
          <a:p>
            <a:endParaRPr lang="en-US"/>
          </a:p>
        </p:txBody>
      </p:sp>
      <p:sp>
        <p:nvSpPr>
          <p:cNvPr id="15" name="Shape 11"/>
          <p:cNvSpPr/>
          <p:nvPr/>
        </p:nvSpPr>
        <p:spPr>
          <a:xfrm>
            <a:off x="7818120" y="4668012"/>
            <a:ext cx="54864" cy="1143000"/>
          </a:xfrm>
          <a:prstGeom prst="rect">
            <a:avLst/>
          </a:prstGeom>
          <a:solidFill>
            <a:srgbClr val="BE0000"/>
          </a:solidFill>
          <a:ln w="12700">
            <a:solidFill>
              <a:srgbClr val="BE0000"/>
            </a:solidFill>
            <a:prstDash val="solid"/>
          </a:ln>
        </p:spPr>
        <p:txBody>
          <a:bodyPr/>
          <a:lstStyle/>
          <a:p>
            <a:endParaRPr lang="en-US"/>
          </a:p>
        </p:txBody>
      </p:sp>
      <p:sp>
        <p:nvSpPr>
          <p:cNvPr id="16" name="Text 12"/>
          <p:cNvSpPr/>
          <p:nvPr/>
        </p:nvSpPr>
        <p:spPr>
          <a:xfrm>
            <a:off x="8001000" y="4777740"/>
            <a:ext cx="3611880" cy="201168"/>
          </a:xfrm>
          <a:prstGeom prst="rect">
            <a:avLst/>
          </a:prstGeom>
          <a:noFill/>
          <a:ln/>
        </p:spPr>
        <p:txBody>
          <a:bodyPr wrap="square" lIns="0" tIns="0" rIns="0" bIns="0" rtlCol="0" anchor="ctr"/>
          <a:lstStyle/>
          <a:p>
            <a:pPr marL="0" indent="0">
              <a:buNone/>
            </a:pPr>
            <a:r>
              <a:rPr lang="en-US" sz="800" b="1" kern="0" spc="300">
                <a:solidFill>
                  <a:srgbClr val="BE0000"/>
                </a:solidFill>
                <a:latin typeface="Calibri"/>
                <a:ea typeface="Calibri"/>
                <a:cs typeface="Calibri"/>
              </a:rPr>
              <a:t>VALUE ADDED</a:t>
            </a:r>
            <a:endParaRPr lang="en-US"/>
          </a:p>
        </p:txBody>
      </p:sp>
      <p:sp>
        <p:nvSpPr>
          <p:cNvPr id="17" name="Text 13"/>
          <p:cNvSpPr/>
          <p:nvPr/>
        </p:nvSpPr>
        <p:spPr>
          <a:xfrm>
            <a:off x="8001000" y="4978908"/>
            <a:ext cx="3611880" cy="292608"/>
          </a:xfrm>
          <a:prstGeom prst="rect">
            <a:avLst/>
          </a:prstGeom>
          <a:noFill/>
          <a:ln/>
        </p:spPr>
        <p:txBody>
          <a:bodyPr wrap="square" lIns="0" tIns="0" rIns="0" bIns="0" rtlCol="0" anchor="t"/>
          <a:lstStyle/>
          <a:p>
            <a:pPr marL="0" indent="0">
              <a:buNone/>
            </a:pPr>
            <a:r>
              <a:rPr lang="en-US" sz="1600" b="1">
                <a:solidFill>
                  <a:srgbClr val="890000"/>
                </a:solidFill>
                <a:latin typeface="Calibri" pitchFamily="34" charset="0"/>
                <a:ea typeface="Calibri" pitchFamily="34" charset="-122"/>
                <a:cs typeface="Calibri" pitchFamily="34" charset="-120"/>
              </a:rPr>
              <a:t>Research capacity</a:t>
            </a:r>
            <a:endParaRPr lang="en-US" sz="1600"/>
          </a:p>
        </p:txBody>
      </p:sp>
      <p:sp>
        <p:nvSpPr>
          <p:cNvPr id="18" name="Text 14"/>
          <p:cNvSpPr/>
          <p:nvPr/>
        </p:nvSpPr>
        <p:spPr>
          <a:xfrm>
            <a:off x="8001000" y="5271516"/>
            <a:ext cx="3611880" cy="237744"/>
          </a:xfrm>
          <a:prstGeom prst="rect">
            <a:avLst/>
          </a:prstGeom>
          <a:noFill/>
          <a:ln/>
        </p:spPr>
        <p:txBody>
          <a:bodyPr wrap="square" lIns="0" tIns="0" rIns="0" bIns="0" rtlCol="0" anchor="t"/>
          <a:lstStyle/>
          <a:p>
            <a:pPr marL="0" indent="0">
              <a:buNone/>
            </a:pPr>
            <a:r>
              <a:rPr lang="en-US" sz="1200">
                <a:solidFill>
                  <a:srgbClr val="1A1A1A"/>
                </a:solidFill>
                <a:latin typeface="Calibri" pitchFamily="34" charset="0"/>
                <a:ea typeface="Calibri" pitchFamily="34" charset="-122"/>
                <a:cs typeface="Calibri" pitchFamily="34" charset="-120"/>
              </a:rPr>
              <a:t>rare-disease ascertainment unlocked</a:t>
            </a:r>
            <a:endParaRPr lang="en-US" sz="1200"/>
          </a:p>
        </p:txBody>
      </p:sp>
      <p:sp>
        <p:nvSpPr>
          <p:cNvPr id="19" name="Text 15"/>
          <p:cNvSpPr/>
          <p:nvPr/>
        </p:nvSpPr>
        <p:spPr>
          <a:xfrm>
            <a:off x="8001000" y="5509260"/>
            <a:ext cx="3611880" cy="256032"/>
          </a:xfrm>
          <a:prstGeom prst="rect">
            <a:avLst/>
          </a:prstGeom>
          <a:noFill/>
          <a:ln/>
        </p:spPr>
        <p:txBody>
          <a:bodyPr wrap="square" lIns="0" tIns="0" rIns="0" bIns="0" rtlCol="0" anchor="t"/>
          <a:lstStyle/>
          <a:p>
            <a:pPr marL="0" indent="0">
              <a:buNone/>
            </a:pPr>
            <a:r>
              <a:rPr lang="en-US" sz="1100" i="1">
                <a:solidFill>
                  <a:srgbClr val="5C6770"/>
                </a:solidFill>
                <a:latin typeface="Calibri" pitchFamily="34" charset="0"/>
                <a:ea typeface="Calibri" pitchFamily="34" charset="-122"/>
                <a:cs typeface="Calibri" pitchFamily="34" charset="-120"/>
              </a:rPr>
              <a:t>Cohort identification not previously feasible</a:t>
            </a:r>
            <a:endParaRPr lang="en-US" sz="1100"/>
          </a:p>
        </p:txBody>
      </p:sp>
      <p:sp>
        <p:nvSpPr>
          <p:cNvPr id="29" name="Text 25"/>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20" name="Graphic 19">
            <a:extLst>
              <a:ext uri="{FF2B5EF4-FFF2-40B4-BE49-F238E27FC236}">
                <a16:creationId xmlns:a16="http://schemas.microsoft.com/office/drawing/2014/main" id="{205E6E9E-A496-836F-A6C8-80D8575A368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45399" y="6392740"/>
            <a:ext cx="1114350" cy="29897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46320" cy="6858000"/>
          </a:xfrm>
          <a:prstGeom prst="rect">
            <a:avLst/>
          </a:prstGeom>
        </p:spPr>
      </p:pic>
      <p:pic>
        <p:nvPicPr>
          <p:cNvPr id="3" name="Image 1" descr="preencoded.png"/>
          <p:cNvPicPr>
            <a:picLocks noChangeAspect="1"/>
          </p:cNvPicPr>
          <p:nvPr/>
        </p:nvPicPr>
        <p:blipFill>
          <a:blip r:embed="rId4"/>
          <a:stretch>
            <a:fillRect/>
          </a:stretch>
        </p:blipFill>
        <p:spPr>
          <a:xfrm>
            <a:off x="1508760" y="2148840"/>
            <a:ext cx="1828800" cy="1828800"/>
          </a:xfrm>
          <a:prstGeom prst="rect">
            <a:avLst/>
          </a:prstGeom>
        </p:spPr>
      </p:pic>
      <p:sp>
        <p:nvSpPr>
          <p:cNvPr id="4" name="Shape 0"/>
          <p:cNvSpPr/>
          <p:nvPr/>
        </p:nvSpPr>
        <p:spPr>
          <a:xfrm>
            <a:off x="5394960" y="731520"/>
            <a:ext cx="777240" cy="347472"/>
          </a:xfrm>
          <a:prstGeom prst="roundRect">
            <a:avLst>
              <a:gd name="adj" fmla="val 50000"/>
            </a:avLst>
          </a:prstGeom>
          <a:solidFill>
            <a:srgbClr val="DCFCE7"/>
          </a:solidFill>
          <a:ln w="12700">
            <a:solidFill>
              <a:srgbClr val="DCFCE7"/>
            </a:solidFill>
            <a:prstDash val="solid"/>
          </a:ln>
        </p:spPr>
        <p:txBody>
          <a:bodyPr/>
          <a:lstStyle/>
          <a:p>
            <a:endParaRPr lang="en-US"/>
          </a:p>
        </p:txBody>
      </p:sp>
      <p:sp>
        <p:nvSpPr>
          <p:cNvPr id="5" name="Text 1"/>
          <p:cNvSpPr/>
          <p:nvPr/>
        </p:nvSpPr>
        <p:spPr>
          <a:xfrm>
            <a:off x="5394960" y="731520"/>
            <a:ext cx="777240" cy="347472"/>
          </a:xfrm>
          <a:prstGeom prst="rect">
            <a:avLst/>
          </a:prstGeom>
          <a:noFill/>
          <a:ln/>
        </p:spPr>
        <p:txBody>
          <a:bodyPr wrap="square" lIns="0" tIns="0" rIns="0" bIns="0" rtlCol="0" anchor="ctr"/>
          <a:lstStyle/>
          <a:p>
            <a:pPr marL="0" indent="0" algn="ctr">
              <a:buNone/>
            </a:pPr>
            <a:r>
              <a:rPr lang="en-US" sz="1100" b="1" kern="0" spc="200">
                <a:solidFill>
                  <a:srgbClr val="166534"/>
                </a:solidFill>
                <a:latin typeface="Calibri" pitchFamily="34" charset="0"/>
                <a:ea typeface="Calibri" pitchFamily="34" charset="-122"/>
                <a:cs typeface="Calibri" pitchFamily="34" charset="-120"/>
              </a:rPr>
              <a:t>LIVE</a:t>
            </a:r>
            <a:endParaRPr lang="en-US" sz="1100"/>
          </a:p>
        </p:txBody>
      </p:sp>
      <p:sp>
        <p:nvSpPr>
          <p:cNvPr id="6" name="Text 2"/>
          <p:cNvSpPr/>
          <p:nvPr/>
        </p:nvSpPr>
        <p:spPr>
          <a:xfrm>
            <a:off x="5394960" y="1188720"/>
            <a:ext cx="6309360" cy="1417320"/>
          </a:xfrm>
          <a:prstGeom prst="rect">
            <a:avLst/>
          </a:prstGeom>
          <a:noFill/>
          <a:ln/>
        </p:spPr>
        <p:txBody>
          <a:bodyPr wrap="square" lIns="0" tIns="0" rIns="0" bIns="0" rtlCol="0" anchor="t"/>
          <a:lstStyle/>
          <a:p>
            <a:pPr marL="0" indent="0">
              <a:buNone/>
            </a:pPr>
            <a:r>
              <a:rPr lang="en-US" sz="3200" b="1">
                <a:solidFill>
                  <a:srgbClr val="1A1A1A"/>
                </a:solidFill>
                <a:latin typeface="Calibri" pitchFamily="34" charset="0"/>
                <a:ea typeface="Calibri" pitchFamily="34" charset="-122"/>
                <a:cs typeface="Calibri" pitchFamily="34" charset="-120"/>
              </a:rPr>
              <a:t>HEAL AT HOME</a:t>
            </a:r>
            <a:endParaRPr lang="en-US" sz="3200"/>
          </a:p>
        </p:txBody>
      </p:sp>
      <p:sp>
        <p:nvSpPr>
          <p:cNvPr id="7" name="Text 3"/>
          <p:cNvSpPr/>
          <p:nvPr/>
        </p:nvSpPr>
        <p:spPr>
          <a:xfrm>
            <a:off x="5394960" y="2208176"/>
            <a:ext cx="6309360" cy="320040"/>
          </a:xfrm>
          <a:prstGeom prst="rect">
            <a:avLst/>
          </a:prstGeom>
          <a:noFill/>
          <a:ln/>
        </p:spPr>
        <p:txBody>
          <a:bodyPr wrap="square" lIns="0" tIns="0" rIns="0" bIns="0" rtlCol="0" anchor="ctr"/>
          <a:lstStyle/>
          <a:p>
            <a:pPr marL="0" indent="0">
              <a:buNone/>
            </a:pPr>
            <a:r>
              <a:rPr lang="en-US" sz="1200" b="1" kern="0" spc="300">
                <a:solidFill>
                  <a:srgbClr val="5C6770"/>
                </a:solidFill>
                <a:latin typeface="Calibri" pitchFamily="34" charset="0"/>
                <a:ea typeface="Calibri" pitchFamily="34" charset="-122"/>
                <a:cs typeface="Calibri" pitchFamily="34" charset="-120"/>
              </a:rPr>
              <a:t>HEAL AT HOME</a:t>
            </a:r>
            <a:endParaRPr lang="en-US" sz="1200"/>
          </a:p>
        </p:txBody>
      </p:sp>
      <p:sp>
        <p:nvSpPr>
          <p:cNvPr id="8" name="Text 4"/>
          <p:cNvSpPr/>
          <p:nvPr/>
        </p:nvSpPr>
        <p:spPr>
          <a:xfrm>
            <a:off x="5394960" y="2619656"/>
            <a:ext cx="6309360" cy="2057400"/>
          </a:xfrm>
          <a:prstGeom prst="rect">
            <a:avLst/>
          </a:prstGeom>
          <a:noFill/>
          <a:ln/>
        </p:spPr>
        <p:txBody>
          <a:bodyPr wrap="square" lIns="0" tIns="0" rIns="0" bIns="0" rtlCol="0" anchor="t"/>
          <a:lstStyle/>
          <a:p>
            <a:pPr marL="0" indent="0">
              <a:spcAft>
                <a:spcPts val="400"/>
              </a:spcAft>
              <a:buNone/>
            </a:pPr>
            <a:r>
              <a:rPr lang="en-US" sz="1600">
                <a:solidFill>
                  <a:srgbClr val="1A1A1A"/>
                </a:solidFill>
                <a:latin typeface="Calibri"/>
                <a:ea typeface="Calibri"/>
                <a:cs typeface="Calibri"/>
              </a:rPr>
              <a:t>AI-facilitated identification of patients eligible for the Heal at Home program — bringing acute-level care into the patient's home. The model surfaces qualifying candidates from the EHR so care teams can extend hospital-quality treatment beyond the four walls of the hospital, expanding capacity and improving the patient experience.</a:t>
            </a:r>
            <a:endParaRPr lang="en-US" sz="1600">
              <a:latin typeface="Calibri"/>
              <a:ea typeface="Calibri"/>
              <a:cs typeface="Calibri"/>
            </a:endParaRPr>
          </a:p>
        </p:txBody>
      </p:sp>
      <p:sp>
        <p:nvSpPr>
          <p:cNvPr id="9" name="Shape 5"/>
          <p:cNvSpPr/>
          <p:nvPr/>
        </p:nvSpPr>
        <p:spPr>
          <a:xfrm>
            <a:off x="5394960" y="4677056"/>
            <a:ext cx="2286000" cy="1143000"/>
          </a:xfrm>
          <a:prstGeom prst="rect">
            <a:avLst/>
          </a:prstGeom>
          <a:solidFill>
            <a:srgbClr val="F1F2F4"/>
          </a:solidFill>
          <a:ln w="12700">
            <a:solidFill>
              <a:srgbClr val="F1F2F4"/>
            </a:solidFill>
            <a:prstDash val="solid"/>
          </a:ln>
        </p:spPr>
        <p:txBody>
          <a:bodyPr/>
          <a:lstStyle/>
          <a:p>
            <a:endParaRPr lang="en-US"/>
          </a:p>
        </p:txBody>
      </p:sp>
      <p:sp>
        <p:nvSpPr>
          <p:cNvPr id="10" name="Shape 6"/>
          <p:cNvSpPr/>
          <p:nvPr/>
        </p:nvSpPr>
        <p:spPr>
          <a:xfrm>
            <a:off x="5394960" y="4677056"/>
            <a:ext cx="54864" cy="1143000"/>
          </a:xfrm>
          <a:prstGeom prst="rect">
            <a:avLst/>
          </a:prstGeom>
          <a:solidFill>
            <a:srgbClr val="BE0000"/>
          </a:solidFill>
          <a:ln w="12700">
            <a:solidFill>
              <a:srgbClr val="BE0000"/>
            </a:solidFill>
            <a:prstDash val="solid"/>
          </a:ln>
        </p:spPr>
        <p:txBody>
          <a:bodyPr/>
          <a:lstStyle/>
          <a:p>
            <a:endParaRPr lang="en-US"/>
          </a:p>
        </p:txBody>
      </p:sp>
      <p:sp>
        <p:nvSpPr>
          <p:cNvPr id="11" name="Text 7"/>
          <p:cNvSpPr/>
          <p:nvPr/>
        </p:nvSpPr>
        <p:spPr>
          <a:xfrm>
            <a:off x="5577840" y="4841648"/>
            <a:ext cx="2011680" cy="201168"/>
          </a:xfrm>
          <a:prstGeom prst="rect">
            <a:avLst/>
          </a:prstGeom>
          <a:noFill/>
          <a:ln/>
        </p:spPr>
        <p:txBody>
          <a:bodyPr wrap="square" lIns="0" tIns="0" rIns="0" bIns="0" rtlCol="0" anchor="ctr"/>
          <a:lstStyle/>
          <a:p>
            <a:pPr marL="0" indent="0">
              <a:buNone/>
            </a:pPr>
            <a:r>
              <a:rPr lang="en-US" sz="800" b="1" kern="0" spc="300">
                <a:solidFill>
                  <a:srgbClr val="6B7280"/>
                </a:solidFill>
                <a:latin typeface="Calibri" pitchFamily="34" charset="0"/>
                <a:ea typeface="Calibri" pitchFamily="34" charset="-122"/>
                <a:cs typeface="Calibri" pitchFamily="34" charset="-120"/>
              </a:rPr>
              <a:t>DEPLOYMENT</a:t>
            </a:r>
            <a:endParaRPr lang="en-US" sz="800"/>
          </a:p>
        </p:txBody>
      </p:sp>
      <p:sp>
        <p:nvSpPr>
          <p:cNvPr id="12" name="Text 8"/>
          <p:cNvSpPr/>
          <p:nvPr/>
        </p:nvSpPr>
        <p:spPr>
          <a:xfrm>
            <a:off x="5577840" y="5088536"/>
            <a:ext cx="2011680" cy="365760"/>
          </a:xfrm>
          <a:prstGeom prst="rect">
            <a:avLst/>
          </a:prstGeom>
          <a:noFill/>
          <a:ln/>
        </p:spPr>
        <p:txBody>
          <a:bodyPr wrap="square" lIns="0" tIns="0" rIns="0" bIns="0" rtlCol="0" anchor="t"/>
          <a:lstStyle/>
          <a:p>
            <a:pPr marL="0" indent="0">
              <a:buNone/>
            </a:pPr>
            <a:r>
              <a:rPr lang="en-US" sz="1900" b="1">
                <a:solidFill>
                  <a:srgbClr val="890000"/>
                </a:solidFill>
                <a:latin typeface="Calibri" pitchFamily="34" charset="0"/>
                <a:ea typeface="Calibri" pitchFamily="34" charset="-122"/>
                <a:cs typeface="Calibri" pitchFamily="34" charset="-120"/>
              </a:rPr>
              <a:t>AI Labs</a:t>
            </a:r>
            <a:endParaRPr lang="en-US" sz="1900"/>
          </a:p>
        </p:txBody>
      </p:sp>
      <p:sp>
        <p:nvSpPr>
          <p:cNvPr id="13" name="Text 9"/>
          <p:cNvSpPr/>
          <p:nvPr/>
        </p:nvSpPr>
        <p:spPr>
          <a:xfrm>
            <a:off x="5577840" y="5463440"/>
            <a:ext cx="2011680" cy="228600"/>
          </a:xfrm>
          <a:prstGeom prst="rect">
            <a:avLst/>
          </a:prstGeom>
          <a:noFill/>
          <a:ln/>
        </p:spPr>
        <p:txBody>
          <a:bodyPr wrap="square" lIns="0" tIns="0" rIns="0" bIns="0" rtlCol="0" anchor="t"/>
          <a:lstStyle/>
          <a:p>
            <a:pPr marL="0" indent="0">
              <a:buNone/>
            </a:pPr>
            <a:r>
              <a:rPr lang="en-US" sz="1200">
                <a:solidFill>
                  <a:srgbClr val="6B7280"/>
                </a:solidFill>
                <a:latin typeface="Calibri" pitchFamily="34" charset="0"/>
                <a:ea typeface="Calibri" pitchFamily="34" charset="-122"/>
                <a:cs typeface="Calibri" pitchFamily="34" charset="-120"/>
              </a:rPr>
              <a:t>On-Prem</a:t>
            </a:r>
            <a:endParaRPr lang="en-US" sz="1200"/>
          </a:p>
        </p:txBody>
      </p:sp>
      <p:sp>
        <p:nvSpPr>
          <p:cNvPr id="14" name="Shape 10"/>
          <p:cNvSpPr/>
          <p:nvPr/>
        </p:nvSpPr>
        <p:spPr>
          <a:xfrm>
            <a:off x="7818120" y="4677056"/>
            <a:ext cx="3886200" cy="1143000"/>
          </a:xfrm>
          <a:prstGeom prst="rect">
            <a:avLst/>
          </a:prstGeom>
          <a:solidFill>
            <a:srgbClr val="FEF2F2"/>
          </a:solidFill>
          <a:ln w="12700">
            <a:solidFill>
              <a:srgbClr val="FEF2F2"/>
            </a:solidFill>
            <a:prstDash val="solid"/>
          </a:ln>
        </p:spPr>
        <p:txBody>
          <a:bodyPr/>
          <a:lstStyle/>
          <a:p>
            <a:endParaRPr lang="en-US"/>
          </a:p>
        </p:txBody>
      </p:sp>
      <p:sp>
        <p:nvSpPr>
          <p:cNvPr id="15" name="Shape 11"/>
          <p:cNvSpPr/>
          <p:nvPr/>
        </p:nvSpPr>
        <p:spPr>
          <a:xfrm>
            <a:off x="7818120" y="4677056"/>
            <a:ext cx="54864" cy="1143000"/>
          </a:xfrm>
          <a:prstGeom prst="rect">
            <a:avLst/>
          </a:prstGeom>
          <a:solidFill>
            <a:srgbClr val="BE0000"/>
          </a:solidFill>
          <a:ln w="12700">
            <a:solidFill>
              <a:srgbClr val="BE0000"/>
            </a:solidFill>
            <a:prstDash val="solid"/>
          </a:ln>
        </p:spPr>
        <p:txBody>
          <a:bodyPr/>
          <a:lstStyle/>
          <a:p>
            <a:endParaRPr lang="en-US"/>
          </a:p>
        </p:txBody>
      </p:sp>
      <p:sp>
        <p:nvSpPr>
          <p:cNvPr id="16" name="Text 12"/>
          <p:cNvSpPr/>
          <p:nvPr/>
        </p:nvSpPr>
        <p:spPr>
          <a:xfrm>
            <a:off x="8001000" y="4786784"/>
            <a:ext cx="3611880" cy="201168"/>
          </a:xfrm>
          <a:prstGeom prst="rect">
            <a:avLst/>
          </a:prstGeom>
          <a:noFill/>
          <a:ln/>
        </p:spPr>
        <p:txBody>
          <a:bodyPr wrap="square" lIns="0" tIns="0" rIns="0" bIns="0" rtlCol="0" anchor="ctr"/>
          <a:lstStyle/>
          <a:p>
            <a:pPr marL="0" indent="0">
              <a:buNone/>
            </a:pPr>
            <a:r>
              <a:rPr lang="en-US" sz="800" b="1" kern="0" spc="300">
                <a:solidFill>
                  <a:srgbClr val="BE0000"/>
                </a:solidFill>
                <a:latin typeface="Calibri"/>
                <a:ea typeface="Calibri"/>
                <a:cs typeface="Calibri"/>
              </a:rPr>
              <a:t>VALUE ADDED</a:t>
            </a:r>
            <a:endParaRPr lang="en-US"/>
          </a:p>
        </p:txBody>
      </p:sp>
      <p:sp>
        <p:nvSpPr>
          <p:cNvPr id="17" name="Text 13"/>
          <p:cNvSpPr/>
          <p:nvPr/>
        </p:nvSpPr>
        <p:spPr>
          <a:xfrm>
            <a:off x="8001000" y="4987952"/>
            <a:ext cx="3611880" cy="292608"/>
          </a:xfrm>
          <a:prstGeom prst="rect">
            <a:avLst/>
          </a:prstGeom>
          <a:noFill/>
          <a:ln/>
        </p:spPr>
        <p:txBody>
          <a:bodyPr wrap="square" lIns="0" tIns="0" rIns="0" bIns="0" rtlCol="0" anchor="t"/>
          <a:lstStyle/>
          <a:p>
            <a:r>
              <a:rPr lang="en-US" sz="1600" b="1">
                <a:solidFill>
                  <a:srgbClr val="890000"/>
                </a:solidFill>
                <a:latin typeface="Calibri"/>
                <a:ea typeface="Calibri"/>
                <a:cs typeface="Calibri"/>
              </a:rPr>
              <a:t>~0.25 Care manager FTE</a:t>
            </a:r>
            <a:endParaRPr lang="en-US" sz="1600">
              <a:latin typeface="Calibri"/>
              <a:ea typeface="Calibri"/>
              <a:cs typeface="Calibri"/>
            </a:endParaRPr>
          </a:p>
        </p:txBody>
      </p:sp>
      <p:sp>
        <p:nvSpPr>
          <p:cNvPr id="18" name="Text 14"/>
          <p:cNvSpPr/>
          <p:nvPr/>
        </p:nvSpPr>
        <p:spPr>
          <a:xfrm>
            <a:off x="8001000" y="5280560"/>
            <a:ext cx="3611880" cy="237744"/>
          </a:xfrm>
          <a:prstGeom prst="rect">
            <a:avLst/>
          </a:prstGeom>
          <a:noFill/>
          <a:ln/>
        </p:spPr>
        <p:txBody>
          <a:bodyPr wrap="square" lIns="0" tIns="0" rIns="0" bIns="0" rtlCol="0" anchor="t"/>
          <a:lstStyle/>
          <a:p>
            <a:r>
              <a:rPr lang="en-US" sz="1200">
                <a:solidFill>
                  <a:srgbClr val="1A1A1A"/>
                </a:solidFill>
                <a:ea typeface="+mn-lt"/>
                <a:cs typeface="+mn-lt"/>
              </a:rPr>
              <a:t>Recaptured from manual census review over a 6-month time frame</a:t>
            </a:r>
            <a:endParaRPr lang="en-US"/>
          </a:p>
        </p:txBody>
      </p:sp>
      <p:sp>
        <p:nvSpPr>
          <p:cNvPr id="19" name="Text 15"/>
          <p:cNvSpPr/>
          <p:nvPr/>
        </p:nvSpPr>
        <p:spPr>
          <a:xfrm>
            <a:off x="8001000" y="5650826"/>
            <a:ext cx="3611880" cy="256032"/>
          </a:xfrm>
          <a:prstGeom prst="rect">
            <a:avLst/>
          </a:prstGeom>
          <a:noFill/>
          <a:ln/>
        </p:spPr>
        <p:txBody>
          <a:bodyPr wrap="square" lIns="0" tIns="0" rIns="0" bIns="0" rtlCol="0" anchor="t"/>
          <a:lstStyle/>
          <a:p>
            <a:pPr marL="0" indent="0">
              <a:buNone/>
            </a:pPr>
            <a:r>
              <a:rPr lang="en-US" sz="1100" i="1">
                <a:solidFill>
                  <a:srgbClr val="5C6770"/>
                </a:solidFill>
                <a:latin typeface="Calibri" pitchFamily="34" charset="0"/>
                <a:ea typeface="Calibri" pitchFamily="34" charset="-122"/>
                <a:cs typeface="Calibri" pitchFamily="34" charset="-120"/>
              </a:rPr>
              <a:t>Bed-day turnover unlocks system capacity</a:t>
            </a:r>
            <a:endParaRPr lang="en-US" sz="1100"/>
          </a:p>
        </p:txBody>
      </p:sp>
      <p:sp>
        <p:nvSpPr>
          <p:cNvPr id="29" name="Text 25"/>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20" name="Graphic 19">
            <a:extLst>
              <a:ext uri="{FF2B5EF4-FFF2-40B4-BE49-F238E27FC236}">
                <a16:creationId xmlns:a16="http://schemas.microsoft.com/office/drawing/2014/main" id="{65012C98-7753-4050-EB9B-F5D9A36DDA01}"/>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45399" y="6392740"/>
            <a:ext cx="1114350" cy="29897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46320" cy="6858000"/>
          </a:xfrm>
          <a:prstGeom prst="rect">
            <a:avLst/>
          </a:prstGeom>
        </p:spPr>
      </p:pic>
      <p:pic>
        <p:nvPicPr>
          <p:cNvPr id="3" name="Image 1" descr="preencoded.png"/>
          <p:cNvPicPr>
            <a:picLocks noChangeAspect="1"/>
          </p:cNvPicPr>
          <p:nvPr/>
        </p:nvPicPr>
        <p:blipFill>
          <a:blip r:embed="rId4"/>
          <a:stretch>
            <a:fillRect/>
          </a:stretch>
        </p:blipFill>
        <p:spPr>
          <a:xfrm>
            <a:off x="1508760" y="2148840"/>
            <a:ext cx="1828800" cy="1828800"/>
          </a:xfrm>
          <a:prstGeom prst="rect">
            <a:avLst/>
          </a:prstGeom>
        </p:spPr>
      </p:pic>
      <p:sp>
        <p:nvSpPr>
          <p:cNvPr id="4" name="Shape 0"/>
          <p:cNvSpPr/>
          <p:nvPr/>
        </p:nvSpPr>
        <p:spPr>
          <a:xfrm>
            <a:off x="5394960" y="731520"/>
            <a:ext cx="777240" cy="347472"/>
          </a:xfrm>
          <a:prstGeom prst="roundRect">
            <a:avLst>
              <a:gd name="adj" fmla="val 50000"/>
            </a:avLst>
          </a:prstGeom>
          <a:solidFill>
            <a:srgbClr val="DCFCE7"/>
          </a:solidFill>
          <a:ln w="12700">
            <a:solidFill>
              <a:srgbClr val="DCFCE7"/>
            </a:solidFill>
            <a:prstDash val="solid"/>
          </a:ln>
        </p:spPr>
        <p:txBody>
          <a:bodyPr/>
          <a:lstStyle/>
          <a:p>
            <a:endParaRPr lang="en-US"/>
          </a:p>
        </p:txBody>
      </p:sp>
      <p:sp>
        <p:nvSpPr>
          <p:cNvPr id="5" name="Text 1"/>
          <p:cNvSpPr/>
          <p:nvPr/>
        </p:nvSpPr>
        <p:spPr>
          <a:xfrm>
            <a:off x="5394960" y="731520"/>
            <a:ext cx="777240" cy="347472"/>
          </a:xfrm>
          <a:prstGeom prst="rect">
            <a:avLst/>
          </a:prstGeom>
          <a:noFill/>
          <a:ln/>
        </p:spPr>
        <p:txBody>
          <a:bodyPr wrap="square" lIns="0" tIns="0" rIns="0" bIns="0" rtlCol="0" anchor="ctr"/>
          <a:lstStyle/>
          <a:p>
            <a:pPr marL="0" indent="0" algn="ctr">
              <a:buNone/>
            </a:pPr>
            <a:r>
              <a:rPr lang="en-US" sz="1100" b="1" kern="0" spc="200">
                <a:solidFill>
                  <a:srgbClr val="166534"/>
                </a:solidFill>
                <a:latin typeface="Calibri" pitchFamily="34" charset="0"/>
                <a:ea typeface="Calibri" pitchFamily="34" charset="-122"/>
                <a:cs typeface="Calibri" pitchFamily="34" charset="-120"/>
              </a:rPr>
              <a:t>LIVE</a:t>
            </a:r>
            <a:endParaRPr lang="en-US" sz="1100"/>
          </a:p>
        </p:txBody>
      </p:sp>
      <p:sp>
        <p:nvSpPr>
          <p:cNvPr id="6" name="Text 2"/>
          <p:cNvSpPr/>
          <p:nvPr/>
        </p:nvSpPr>
        <p:spPr>
          <a:xfrm>
            <a:off x="5394960" y="1188720"/>
            <a:ext cx="6309360" cy="1417320"/>
          </a:xfrm>
          <a:prstGeom prst="rect">
            <a:avLst/>
          </a:prstGeom>
          <a:noFill/>
          <a:ln/>
        </p:spPr>
        <p:txBody>
          <a:bodyPr wrap="square" lIns="0" tIns="0" rIns="0" bIns="0" rtlCol="0" anchor="t"/>
          <a:lstStyle/>
          <a:p>
            <a:pPr marL="0" indent="0">
              <a:buNone/>
            </a:pPr>
            <a:r>
              <a:rPr lang="en-US" sz="3200" b="1">
                <a:solidFill>
                  <a:srgbClr val="1A1A1A"/>
                </a:solidFill>
                <a:latin typeface="Calibri" pitchFamily="34" charset="0"/>
                <a:ea typeface="Calibri" pitchFamily="34" charset="-122"/>
                <a:cs typeface="Calibri" pitchFamily="34" charset="-120"/>
              </a:rPr>
              <a:t>HCI CLINICAL TRIALS</a:t>
            </a:r>
            <a:endParaRPr lang="en-US" sz="3200"/>
          </a:p>
        </p:txBody>
      </p:sp>
      <p:sp>
        <p:nvSpPr>
          <p:cNvPr id="7" name="Text 3"/>
          <p:cNvSpPr/>
          <p:nvPr/>
        </p:nvSpPr>
        <p:spPr>
          <a:xfrm>
            <a:off x="5394960" y="2200890"/>
            <a:ext cx="6309360" cy="320040"/>
          </a:xfrm>
          <a:prstGeom prst="rect">
            <a:avLst/>
          </a:prstGeom>
          <a:noFill/>
          <a:ln/>
        </p:spPr>
        <p:txBody>
          <a:bodyPr wrap="square" lIns="0" tIns="0" rIns="0" bIns="0" rtlCol="0" anchor="ctr"/>
          <a:lstStyle/>
          <a:p>
            <a:pPr marL="0" indent="0">
              <a:buNone/>
            </a:pPr>
            <a:r>
              <a:rPr lang="en-US" sz="1200" b="1" kern="0" spc="300">
                <a:solidFill>
                  <a:srgbClr val="5C6770"/>
                </a:solidFill>
                <a:latin typeface="Calibri" pitchFamily="34" charset="0"/>
                <a:ea typeface="Calibri" pitchFamily="34" charset="-122"/>
                <a:cs typeface="Calibri" pitchFamily="34" charset="-120"/>
              </a:rPr>
              <a:t>HCI CLINICAL TRIALS OFFICE</a:t>
            </a:r>
            <a:endParaRPr lang="en-US" sz="1200"/>
          </a:p>
        </p:txBody>
      </p:sp>
      <p:sp>
        <p:nvSpPr>
          <p:cNvPr id="8" name="Text 4"/>
          <p:cNvSpPr/>
          <p:nvPr/>
        </p:nvSpPr>
        <p:spPr>
          <a:xfrm>
            <a:off x="5394960" y="2612370"/>
            <a:ext cx="6309360" cy="2057400"/>
          </a:xfrm>
          <a:prstGeom prst="rect">
            <a:avLst/>
          </a:prstGeom>
          <a:noFill/>
          <a:ln/>
        </p:spPr>
        <p:txBody>
          <a:bodyPr wrap="square" lIns="0" tIns="0" rIns="0" bIns="0" rtlCol="0" anchor="t"/>
          <a:lstStyle/>
          <a:p>
            <a:pPr marL="0" indent="0">
              <a:spcAft>
                <a:spcPts val="400"/>
              </a:spcAft>
              <a:buNone/>
            </a:pPr>
            <a:r>
              <a:rPr lang="en-US" sz="1600">
                <a:solidFill>
                  <a:srgbClr val="1A1A1A"/>
                </a:solidFill>
                <a:latin typeface="Calibri"/>
                <a:ea typeface="Calibri"/>
                <a:cs typeface="Calibri"/>
              </a:rPr>
              <a:t>AI-facilitated identification of patients eligible for clinical trials run by the Huntsman Cancer Institute. The system reviews patient data against trial criteria to surface qualifying candidates earlier and at higher volume — accelerating enrollment and broadening access to investigational therapies.</a:t>
            </a:r>
            <a:endParaRPr lang="en-US" sz="1600">
              <a:latin typeface="Calibri"/>
              <a:ea typeface="Calibri"/>
              <a:cs typeface="Calibri"/>
            </a:endParaRPr>
          </a:p>
        </p:txBody>
      </p:sp>
      <p:sp>
        <p:nvSpPr>
          <p:cNvPr id="9" name="Shape 5"/>
          <p:cNvSpPr/>
          <p:nvPr/>
        </p:nvSpPr>
        <p:spPr>
          <a:xfrm>
            <a:off x="5394960" y="4669770"/>
            <a:ext cx="2286000" cy="1143000"/>
          </a:xfrm>
          <a:prstGeom prst="rect">
            <a:avLst/>
          </a:prstGeom>
          <a:solidFill>
            <a:srgbClr val="F1F2F4"/>
          </a:solidFill>
          <a:ln w="12700">
            <a:solidFill>
              <a:srgbClr val="F1F2F4"/>
            </a:solidFill>
            <a:prstDash val="solid"/>
          </a:ln>
        </p:spPr>
        <p:txBody>
          <a:bodyPr/>
          <a:lstStyle/>
          <a:p>
            <a:endParaRPr lang="en-US"/>
          </a:p>
        </p:txBody>
      </p:sp>
      <p:sp>
        <p:nvSpPr>
          <p:cNvPr id="10" name="Shape 6"/>
          <p:cNvSpPr/>
          <p:nvPr/>
        </p:nvSpPr>
        <p:spPr>
          <a:xfrm>
            <a:off x="5394960" y="4669770"/>
            <a:ext cx="54864" cy="1143000"/>
          </a:xfrm>
          <a:prstGeom prst="rect">
            <a:avLst/>
          </a:prstGeom>
          <a:solidFill>
            <a:srgbClr val="BE0000"/>
          </a:solidFill>
          <a:ln w="12700">
            <a:solidFill>
              <a:srgbClr val="BE0000"/>
            </a:solidFill>
            <a:prstDash val="solid"/>
          </a:ln>
        </p:spPr>
        <p:txBody>
          <a:bodyPr/>
          <a:lstStyle/>
          <a:p>
            <a:endParaRPr lang="en-US"/>
          </a:p>
        </p:txBody>
      </p:sp>
      <p:sp>
        <p:nvSpPr>
          <p:cNvPr id="11" name="Text 7"/>
          <p:cNvSpPr/>
          <p:nvPr/>
        </p:nvSpPr>
        <p:spPr>
          <a:xfrm>
            <a:off x="5577840" y="4834362"/>
            <a:ext cx="2011680" cy="201168"/>
          </a:xfrm>
          <a:prstGeom prst="rect">
            <a:avLst/>
          </a:prstGeom>
          <a:noFill/>
          <a:ln/>
        </p:spPr>
        <p:txBody>
          <a:bodyPr wrap="square" lIns="0" tIns="0" rIns="0" bIns="0" rtlCol="0" anchor="ctr"/>
          <a:lstStyle/>
          <a:p>
            <a:pPr marL="0" indent="0">
              <a:buNone/>
            </a:pPr>
            <a:r>
              <a:rPr lang="en-US" sz="800" b="1" kern="0" spc="300">
                <a:solidFill>
                  <a:srgbClr val="6B7280"/>
                </a:solidFill>
                <a:latin typeface="Calibri" pitchFamily="34" charset="0"/>
                <a:ea typeface="Calibri" pitchFamily="34" charset="-122"/>
                <a:cs typeface="Calibri" pitchFamily="34" charset="-120"/>
              </a:rPr>
              <a:t>DEPLOYMENT</a:t>
            </a:r>
            <a:endParaRPr lang="en-US" sz="800"/>
          </a:p>
        </p:txBody>
      </p:sp>
      <p:sp>
        <p:nvSpPr>
          <p:cNvPr id="12" name="Text 8"/>
          <p:cNvSpPr/>
          <p:nvPr/>
        </p:nvSpPr>
        <p:spPr>
          <a:xfrm>
            <a:off x="5577840" y="5081250"/>
            <a:ext cx="2011680" cy="365760"/>
          </a:xfrm>
          <a:prstGeom prst="rect">
            <a:avLst/>
          </a:prstGeom>
          <a:noFill/>
          <a:ln/>
        </p:spPr>
        <p:txBody>
          <a:bodyPr wrap="square" lIns="0" tIns="0" rIns="0" bIns="0" rtlCol="0" anchor="t"/>
          <a:lstStyle/>
          <a:p>
            <a:pPr marL="0" indent="0">
              <a:buNone/>
            </a:pPr>
            <a:r>
              <a:rPr lang="en-US" sz="1900" b="1">
                <a:solidFill>
                  <a:srgbClr val="890000"/>
                </a:solidFill>
                <a:latin typeface="Calibri" pitchFamily="34" charset="0"/>
                <a:ea typeface="Calibri" pitchFamily="34" charset="-122"/>
                <a:cs typeface="Calibri" pitchFamily="34" charset="-120"/>
              </a:rPr>
              <a:t>AI Labs</a:t>
            </a:r>
            <a:endParaRPr lang="en-US" sz="1900"/>
          </a:p>
        </p:txBody>
      </p:sp>
      <p:sp>
        <p:nvSpPr>
          <p:cNvPr id="13" name="Text 9"/>
          <p:cNvSpPr/>
          <p:nvPr/>
        </p:nvSpPr>
        <p:spPr>
          <a:xfrm>
            <a:off x="5577840" y="5456154"/>
            <a:ext cx="2011680" cy="228600"/>
          </a:xfrm>
          <a:prstGeom prst="rect">
            <a:avLst/>
          </a:prstGeom>
          <a:noFill/>
          <a:ln/>
        </p:spPr>
        <p:txBody>
          <a:bodyPr wrap="square" lIns="0" tIns="0" rIns="0" bIns="0" rtlCol="0" anchor="t"/>
          <a:lstStyle/>
          <a:p>
            <a:pPr marL="0" indent="0">
              <a:buNone/>
            </a:pPr>
            <a:r>
              <a:rPr lang="en-US" sz="1200">
                <a:solidFill>
                  <a:srgbClr val="6B7280"/>
                </a:solidFill>
                <a:latin typeface="Calibri" pitchFamily="34" charset="0"/>
                <a:ea typeface="Calibri" pitchFamily="34" charset="-122"/>
                <a:cs typeface="Calibri" pitchFamily="34" charset="-120"/>
              </a:rPr>
              <a:t>On-Prem</a:t>
            </a:r>
            <a:endParaRPr lang="en-US" sz="1200"/>
          </a:p>
        </p:txBody>
      </p:sp>
      <p:sp>
        <p:nvSpPr>
          <p:cNvPr id="14" name="Shape 10"/>
          <p:cNvSpPr/>
          <p:nvPr/>
        </p:nvSpPr>
        <p:spPr>
          <a:xfrm>
            <a:off x="7818120" y="4669770"/>
            <a:ext cx="3886200" cy="1143000"/>
          </a:xfrm>
          <a:prstGeom prst="rect">
            <a:avLst/>
          </a:prstGeom>
          <a:solidFill>
            <a:srgbClr val="FEF2F2"/>
          </a:solidFill>
          <a:ln w="12700">
            <a:solidFill>
              <a:srgbClr val="FEF2F2"/>
            </a:solidFill>
            <a:prstDash val="solid"/>
          </a:ln>
        </p:spPr>
        <p:txBody>
          <a:bodyPr/>
          <a:lstStyle/>
          <a:p>
            <a:endParaRPr lang="en-US"/>
          </a:p>
        </p:txBody>
      </p:sp>
      <p:sp>
        <p:nvSpPr>
          <p:cNvPr id="15" name="Shape 11"/>
          <p:cNvSpPr/>
          <p:nvPr/>
        </p:nvSpPr>
        <p:spPr>
          <a:xfrm>
            <a:off x="7818120" y="4669770"/>
            <a:ext cx="54864" cy="1143000"/>
          </a:xfrm>
          <a:prstGeom prst="rect">
            <a:avLst/>
          </a:prstGeom>
          <a:solidFill>
            <a:srgbClr val="BE0000"/>
          </a:solidFill>
          <a:ln w="12700">
            <a:solidFill>
              <a:srgbClr val="BE0000"/>
            </a:solidFill>
            <a:prstDash val="solid"/>
          </a:ln>
        </p:spPr>
        <p:txBody>
          <a:bodyPr/>
          <a:lstStyle/>
          <a:p>
            <a:endParaRPr lang="en-US"/>
          </a:p>
        </p:txBody>
      </p:sp>
      <p:sp>
        <p:nvSpPr>
          <p:cNvPr id="16" name="Text 12"/>
          <p:cNvSpPr/>
          <p:nvPr/>
        </p:nvSpPr>
        <p:spPr>
          <a:xfrm>
            <a:off x="8001000" y="4779498"/>
            <a:ext cx="3611880" cy="201168"/>
          </a:xfrm>
          <a:prstGeom prst="rect">
            <a:avLst/>
          </a:prstGeom>
          <a:noFill/>
          <a:ln/>
        </p:spPr>
        <p:txBody>
          <a:bodyPr wrap="square" lIns="0" tIns="0" rIns="0" bIns="0" rtlCol="0" anchor="ctr"/>
          <a:lstStyle/>
          <a:p>
            <a:pPr marL="0" indent="0">
              <a:buNone/>
            </a:pPr>
            <a:r>
              <a:rPr lang="en-US" sz="800" b="1" kern="0" spc="300">
                <a:solidFill>
                  <a:srgbClr val="BE0000"/>
                </a:solidFill>
                <a:latin typeface="Calibri"/>
                <a:ea typeface="Calibri"/>
                <a:cs typeface="Calibri"/>
              </a:rPr>
              <a:t>VALUE ADDED</a:t>
            </a:r>
            <a:endParaRPr lang="en-US"/>
          </a:p>
        </p:txBody>
      </p:sp>
      <p:sp>
        <p:nvSpPr>
          <p:cNvPr id="17" name="Text 13"/>
          <p:cNvSpPr/>
          <p:nvPr/>
        </p:nvSpPr>
        <p:spPr>
          <a:xfrm>
            <a:off x="8001000" y="4980666"/>
            <a:ext cx="3611880" cy="292608"/>
          </a:xfrm>
          <a:prstGeom prst="rect">
            <a:avLst/>
          </a:prstGeom>
          <a:noFill/>
          <a:ln/>
        </p:spPr>
        <p:txBody>
          <a:bodyPr wrap="square" lIns="0" tIns="0" rIns="0" bIns="0" rtlCol="0" anchor="t"/>
          <a:lstStyle/>
          <a:p>
            <a:r>
              <a:rPr lang="en-US" sz="1600" b="1">
                <a:solidFill>
                  <a:srgbClr val="890000"/>
                </a:solidFill>
                <a:latin typeface="Calibri"/>
                <a:ea typeface="Calibri"/>
                <a:cs typeface="Calibri"/>
              </a:rPr>
              <a:t>~0.25 Clinical Research Coordinator FTE</a:t>
            </a:r>
            <a:endParaRPr lang="en-US" sz="1600">
              <a:latin typeface="Calibri"/>
              <a:ea typeface="Calibri"/>
              <a:cs typeface="Calibri"/>
            </a:endParaRPr>
          </a:p>
        </p:txBody>
      </p:sp>
      <p:sp>
        <p:nvSpPr>
          <p:cNvPr id="18" name="Text 14"/>
          <p:cNvSpPr/>
          <p:nvPr/>
        </p:nvSpPr>
        <p:spPr>
          <a:xfrm>
            <a:off x="8001000" y="5273274"/>
            <a:ext cx="3611880" cy="237744"/>
          </a:xfrm>
          <a:prstGeom prst="rect">
            <a:avLst/>
          </a:prstGeom>
          <a:noFill/>
          <a:ln/>
        </p:spPr>
        <p:txBody>
          <a:bodyPr wrap="square" lIns="0" tIns="0" rIns="0" bIns="0" rtlCol="0" anchor="t"/>
          <a:lstStyle/>
          <a:p>
            <a:pPr marL="0" indent="0">
              <a:buNone/>
            </a:pPr>
            <a:r>
              <a:rPr lang="en-US" sz="1200">
                <a:solidFill>
                  <a:srgbClr val="1A1A1A"/>
                </a:solidFill>
                <a:latin typeface="Calibri" pitchFamily="34" charset="0"/>
                <a:ea typeface="Calibri" pitchFamily="34" charset="-122"/>
                <a:cs typeface="Calibri" pitchFamily="34" charset="-120"/>
              </a:rPr>
              <a:t>per trial screening cycle</a:t>
            </a:r>
            <a:endParaRPr lang="en-US" sz="1200"/>
          </a:p>
        </p:txBody>
      </p:sp>
      <p:sp>
        <p:nvSpPr>
          <p:cNvPr id="19" name="Text 15"/>
          <p:cNvSpPr/>
          <p:nvPr/>
        </p:nvSpPr>
        <p:spPr>
          <a:xfrm>
            <a:off x="8001000" y="5511018"/>
            <a:ext cx="3611880" cy="256032"/>
          </a:xfrm>
          <a:prstGeom prst="rect">
            <a:avLst/>
          </a:prstGeom>
          <a:noFill/>
          <a:ln/>
        </p:spPr>
        <p:txBody>
          <a:bodyPr wrap="square" lIns="0" tIns="0" rIns="0" bIns="0" rtlCol="0" anchor="t"/>
          <a:lstStyle/>
          <a:p>
            <a:pPr marL="0" indent="0">
              <a:buNone/>
            </a:pPr>
            <a:r>
              <a:rPr lang="en-US" sz="1100" i="1">
                <a:solidFill>
                  <a:srgbClr val="5C6770"/>
                </a:solidFill>
                <a:latin typeface="Calibri" pitchFamily="34" charset="0"/>
                <a:ea typeface="Calibri" pitchFamily="34" charset="-122"/>
                <a:cs typeface="Calibri" pitchFamily="34" charset="-120"/>
              </a:rPr>
              <a:t>Enrollment lift drives sponsor revenue</a:t>
            </a:r>
            <a:endParaRPr lang="en-US" sz="1100"/>
          </a:p>
        </p:txBody>
      </p:sp>
      <p:sp>
        <p:nvSpPr>
          <p:cNvPr id="29" name="Text 25"/>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20" name="Graphic 19">
            <a:extLst>
              <a:ext uri="{FF2B5EF4-FFF2-40B4-BE49-F238E27FC236}">
                <a16:creationId xmlns:a16="http://schemas.microsoft.com/office/drawing/2014/main" id="{0737283B-3C53-2E8A-5751-5901D8769B8A}"/>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45399" y="6392740"/>
            <a:ext cx="1114350" cy="29897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46320" cy="6858000"/>
          </a:xfrm>
          <a:prstGeom prst="rect">
            <a:avLst/>
          </a:prstGeom>
        </p:spPr>
      </p:pic>
      <p:pic>
        <p:nvPicPr>
          <p:cNvPr id="3" name="Image 1" descr="preencoded.png"/>
          <p:cNvPicPr>
            <a:picLocks noChangeAspect="1"/>
          </p:cNvPicPr>
          <p:nvPr/>
        </p:nvPicPr>
        <p:blipFill>
          <a:blip r:embed="rId4"/>
          <a:stretch>
            <a:fillRect/>
          </a:stretch>
        </p:blipFill>
        <p:spPr>
          <a:xfrm>
            <a:off x="1508760" y="2148840"/>
            <a:ext cx="1828800" cy="1828800"/>
          </a:xfrm>
          <a:prstGeom prst="rect">
            <a:avLst/>
          </a:prstGeom>
        </p:spPr>
      </p:pic>
      <p:sp>
        <p:nvSpPr>
          <p:cNvPr id="4" name="Shape 0"/>
          <p:cNvSpPr/>
          <p:nvPr/>
        </p:nvSpPr>
        <p:spPr>
          <a:xfrm>
            <a:off x="5394960" y="731520"/>
            <a:ext cx="777240" cy="347472"/>
          </a:xfrm>
          <a:prstGeom prst="roundRect">
            <a:avLst>
              <a:gd name="adj" fmla="val 50000"/>
            </a:avLst>
          </a:prstGeom>
          <a:solidFill>
            <a:srgbClr val="DCFCE7"/>
          </a:solidFill>
          <a:ln w="12700">
            <a:solidFill>
              <a:srgbClr val="DCFCE7"/>
            </a:solidFill>
            <a:prstDash val="solid"/>
          </a:ln>
        </p:spPr>
        <p:txBody>
          <a:bodyPr/>
          <a:lstStyle/>
          <a:p>
            <a:endParaRPr lang="en-US"/>
          </a:p>
        </p:txBody>
      </p:sp>
      <p:sp>
        <p:nvSpPr>
          <p:cNvPr id="5" name="Text 1"/>
          <p:cNvSpPr/>
          <p:nvPr/>
        </p:nvSpPr>
        <p:spPr>
          <a:xfrm>
            <a:off x="5394960" y="731520"/>
            <a:ext cx="777240" cy="347472"/>
          </a:xfrm>
          <a:prstGeom prst="rect">
            <a:avLst/>
          </a:prstGeom>
          <a:noFill/>
          <a:ln/>
        </p:spPr>
        <p:txBody>
          <a:bodyPr wrap="square" lIns="0" tIns="0" rIns="0" bIns="0" rtlCol="0" anchor="ctr"/>
          <a:lstStyle/>
          <a:p>
            <a:pPr marL="0" indent="0" algn="ctr">
              <a:buNone/>
            </a:pPr>
            <a:r>
              <a:rPr lang="en-US" sz="1100" b="1" kern="0" spc="200">
                <a:solidFill>
                  <a:srgbClr val="166534"/>
                </a:solidFill>
                <a:latin typeface="Calibri" pitchFamily="34" charset="0"/>
                <a:ea typeface="Calibri" pitchFamily="34" charset="-122"/>
                <a:cs typeface="Calibri" pitchFamily="34" charset="-120"/>
              </a:rPr>
              <a:t>PILOT</a:t>
            </a:r>
            <a:endParaRPr lang="en-US" sz="1100"/>
          </a:p>
        </p:txBody>
      </p:sp>
      <p:sp>
        <p:nvSpPr>
          <p:cNvPr id="6" name="Text 2"/>
          <p:cNvSpPr/>
          <p:nvPr/>
        </p:nvSpPr>
        <p:spPr>
          <a:xfrm>
            <a:off x="5394960" y="1188720"/>
            <a:ext cx="6309360" cy="1417320"/>
          </a:xfrm>
          <a:prstGeom prst="rect">
            <a:avLst/>
          </a:prstGeom>
          <a:noFill/>
          <a:ln/>
        </p:spPr>
        <p:txBody>
          <a:bodyPr wrap="square" lIns="0" tIns="0" rIns="0" bIns="0" rtlCol="0" anchor="t"/>
          <a:lstStyle/>
          <a:p>
            <a:pPr marL="0" indent="0">
              <a:buNone/>
            </a:pPr>
            <a:r>
              <a:rPr lang="en-US" sz="3200" b="1">
                <a:solidFill>
                  <a:srgbClr val="1A1A1A"/>
                </a:solidFill>
                <a:latin typeface="Calibri" pitchFamily="34" charset="0"/>
                <a:ea typeface="Calibri" pitchFamily="34" charset="-122"/>
                <a:cs typeface="Calibri" pitchFamily="34" charset="-120"/>
              </a:rPr>
              <a:t>QUALITY OF CARE DRIVEN EDUCATION PLATFORM</a:t>
            </a:r>
            <a:endParaRPr lang="en-US" sz="3200"/>
          </a:p>
        </p:txBody>
      </p:sp>
      <p:sp>
        <p:nvSpPr>
          <p:cNvPr id="7" name="Text 3"/>
          <p:cNvSpPr/>
          <p:nvPr/>
        </p:nvSpPr>
        <p:spPr>
          <a:xfrm>
            <a:off x="5394960" y="2200890"/>
            <a:ext cx="6309360" cy="320040"/>
          </a:xfrm>
          <a:prstGeom prst="rect">
            <a:avLst/>
          </a:prstGeom>
          <a:noFill/>
          <a:ln/>
        </p:spPr>
        <p:txBody>
          <a:bodyPr wrap="square" lIns="0" tIns="0" rIns="0" bIns="0" rtlCol="0" anchor="ctr"/>
          <a:lstStyle/>
          <a:p>
            <a:pPr marL="0" indent="0">
              <a:buNone/>
            </a:pPr>
            <a:r>
              <a:rPr lang="en-US" sz="1200" b="1" kern="0" spc="300">
                <a:solidFill>
                  <a:srgbClr val="5C6770"/>
                </a:solidFill>
                <a:latin typeface="Calibri" pitchFamily="34" charset="0"/>
                <a:ea typeface="Calibri" pitchFamily="34" charset="-122"/>
                <a:cs typeface="Calibri" pitchFamily="34" charset="-120"/>
              </a:rPr>
              <a:t>ANESTHESIOLOGY</a:t>
            </a:r>
            <a:r>
              <a:rPr lang="en-US" sz="1200" kern="0" spc="300">
                <a:solidFill>
                  <a:srgbClr val="5C6770"/>
                </a:solidFill>
                <a:latin typeface="Calibri" pitchFamily="34" charset="0"/>
                <a:ea typeface="Calibri" pitchFamily="34" charset="-122"/>
                <a:cs typeface="Calibri" pitchFamily="34" charset="-120"/>
              </a:rPr>
              <a:t>   </a:t>
            </a:r>
            <a:endParaRPr lang="en-US" sz="1200"/>
          </a:p>
        </p:txBody>
      </p:sp>
      <p:sp>
        <p:nvSpPr>
          <p:cNvPr id="8" name="Text 4"/>
          <p:cNvSpPr/>
          <p:nvPr/>
        </p:nvSpPr>
        <p:spPr>
          <a:xfrm>
            <a:off x="5394960" y="2612370"/>
            <a:ext cx="6309360" cy="2057400"/>
          </a:xfrm>
          <a:prstGeom prst="rect">
            <a:avLst/>
          </a:prstGeom>
          <a:noFill/>
          <a:ln/>
        </p:spPr>
        <p:txBody>
          <a:bodyPr wrap="square" lIns="0" tIns="0" rIns="0" bIns="0" rtlCol="0" anchor="t"/>
          <a:lstStyle/>
          <a:p>
            <a:pPr marL="0" indent="0">
              <a:spcAft>
                <a:spcPts val="400"/>
              </a:spcAft>
              <a:buNone/>
            </a:pPr>
            <a:r>
              <a:rPr lang="en-US" sz="1600">
                <a:solidFill>
                  <a:srgbClr val="1A1A1A"/>
                </a:solidFill>
                <a:latin typeface="Calibri"/>
                <a:ea typeface="Calibri"/>
                <a:cs typeface="Calibri"/>
              </a:rPr>
              <a:t>AI analyzes fragmented patient quality-of-care data to identify care strengths and weaknesses. The platform delivers targeted micro-learning opportunities and just-in-time nudges to clinicians at the point of care. All AI-generated content and assessments are validated by healthcare domain experts prior to delivery.</a:t>
            </a:r>
            <a:endParaRPr lang="en-US" sz="1600">
              <a:latin typeface="Calibri"/>
              <a:ea typeface="Calibri"/>
              <a:cs typeface="Calibri"/>
            </a:endParaRPr>
          </a:p>
        </p:txBody>
      </p:sp>
      <p:sp>
        <p:nvSpPr>
          <p:cNvPr id="9" name="Shape 5"/>
          <p:cNvSpPr/>
          <p:nvPr/>
        </p:nvSpPr>
        <p:spPr>
          <a:xfrm>
            <a:off x="5394960" y="4669770"/>
            <a:ext cx="2286000" cy="1143000"/>
          </a:xfrm>
          <a:prstGeom prst="rect">
            <a:avLst/>
          </a:prstGeom>
          <a:solidFill>
            <a:srgbClr val="F1F2F4"/>
          </a:solidFill>
          <a:ln w="12700">
            <a:solidFill>
              <a:srgbClr val="F1F2F4"/>
            </a:solidFill>
            <a:prstDash val="solid"/>
          </a:ln>
        </p:spPr>
        <p:txBody>
          <a:bodyPr/>
          <a:lstStyle/>
          <a:p>
            <a:endParaRPr lang="en-US"/>
          </a:p>
        </p:txBody>
      </p:sp>
      <p:sp>
        <p:nvSpPr>
          <p:cNvPr id="10" name="Shape 6"/>
          <p:cNvSpPr/>
          <p:nvPr/>
        </p:nvSpPr>
        <p:spPr>
          <a:xfrm>
            <a:off x="5394960" y="4669770"/>
            <a:ext cx="54864" cy="1143000"/>
          </a:xfrm>
          <a:prstGeom prst="rect">
            <a:avLst/>
          </a:prstGeom>
          <a:solidFill>
            <a:srgbClr val="BE0000"/>
          </a:solidFill>
          <a:ln w="12700">
            <a:solidFill>
              <a:srgbClr val="BE0000"/>
            </a:solidFill>
            <a:prstDash val="solid"/>
          </a:ln>
        </p:spPr>
        <p:txBody>
          <a:bodyPr/>
          <a:lstStyle/>
          <a:p>
            <a:endParaRPr lang="en-US"/>
          </a:p>
        </p:txBody>
      </p:sp>
      <p:sp>
        <p:nvSpPr>
          <p:cNvPr id="11" name="Text 7"/>
          <p:cNvSpPr/>
          <p:nvPr/>
        </p:nvSpPr>
        <p:spPr>
          <a:xfrm>
            <a:off x="5577840" y="4834362"/>
            <a:ext cx="2011680" cy="201168"/>
          </a:xfrm>
          <a:prstGeom prst="rect">
            <a:avLst/>
          </a:prstGeom>
          <a:noFill/>
          <a:ln/>
        </p:spPr>
        <p:txBody>
          <a:bodyPr wrap="square" lIns="0" tIns="0" rIns="0" bIns="0" rtlCol="0" anchor="ctr"/>
          <a:lstStyle/>
          <a:p>
            <a:pPr marL="0" indent="0">
              <a:buNone/>
            </a:pPr>
            <a:r>
              <a:rPr lang="en-US" sz="800" b="1" kern="0" spc="300">
                <a:solidFill>
                  <a:srgbClr val="6B7280"/>
                </a:solidFill>
                <a:latin typeface="Calibri" pitchFamily="34" charset="0"/>
                <a:ea typeface="Calibri" pitchFamily="34" charset="-122"/>
                <a:cs typeface="Calibri" pitchFamily="34" charset="-120"/>
              </a:rPr>
              <a:t>DEPLOYMENT</a:t>
            </a:r>
            <a:endParaRPr lang="en-US" sz="800"/>
          </a:p>
        </p:txBody>
      </p:sp>
      <p:sp>
        <p:nvSpPr>
          <p:cNvPr id="12" name="Text 8"/>
          <p:cNvSpPr/>
          <p:nvPr/>
        </p:nvSpPr>
        <p:spPr>
          <a:xfrm>
            <a:off x="5577840" y="5081250"/>
            <a:ext cx="2011680" cy="365760"/>
          </a:xfrm>
          <a:prstGeom prst="rect">
            <a:avLst/>
          </a:prstGeom>
          <a:noFill/>
          <a:ln/>
        </p:spPr>
        <p:txBody>
          <a:bodyPr wrap="square" lIns="0" tIns="0" rIns="0" bIns="0" rtlCol="0" anchor="t"/>
          <a:lstStyle/>
          <a:p>
            <a:pPr marL="0" indent="0">
              <a:buNone/>
            </a:pPr>
            <a:r>
              <a:rPr lang="en-US" sz="1900" b="1">
                <a:solidFill>
                  <a:srgbClr val="890000"/>
                </a:solidFill>
                <a:latin typeface="Calibri" pitchFamily="34" charset="0"/>
                <a:ea typeface="Calibri" pitchFamily="34" charset="-122"/>
                <a:cs typeface="Calibri" pitchFamily="34" charset="-120"/>
              </a:rPr>
              <a:t>API</a:t>
            </a:r>
            <a:endParaRPr lang="en-US" sz="1900"/>
          </a:p>
        </p:txBody>
      </p:sp>
      <p:sp>
        <p:nvSpPr>
          <p:cNvPr id="13" name="Text 9"/>
          <p:cNvSpPr/>
          <p:nvPr/>
        </p:nvSpPr>
        <p:spPr>
          <a:xfrm>
            <a:off x="5577840" y="5456154"/>
            <a:ext cx="2011680" cy="228600"/>
          </a:xfrm>
          <a:prstGeom prst="rect">
            <a:avLst/>
          </a:prstGeom>
          <a:noFill/>
          <a:ln/>
        </p:spPr>
        <p:txBody>
          <a:bodyPr wrap="square" lIns="0" tIns="0" rIns="0" bIns="0" rtlCol="0" anchor="t"/>
          <a:lstStyle/>
          <a:p>
            <a:pPr marL="0" indent="0">
              <a:buNone/>
            </a:pPr>
            <a:r>
              <a:rPr lang="en-US" sz="1200">
                <a:solidFill>
                  <a:srgbClr val="6B7280"/>
                </a:solidFill>
                <a:latin typeface="Calibri" pitchFamily="34" charset="0"/>
                <a:ea typeface="Calibri" pitchFamily="34" charset="-122"/>
                <a:cs typeface="Calibri" pitchFamily="34" charset="-120"/>
              </a:rPr>
              <a:t>Automation</a:t>
            </a:r>
            <a:endParaRPr lang="en-US" sz="1200"/>
          </a:p>
        </p:txBody>
      </p:sp>
      <p:sp>
        <p:nvSpPr>
          <p:cNvPr id="14" name="Shape 10"/>
          <p:cNvSpPr/>
          <p:nvPr/>
        </p:nvSpPr>
        <p:spPr>
          <a:xfrm>
            <a:off x="7818120" y="4669770"/>
            <a:ext cx="3886200" cy="1143000"/>
          </a:xfrm>
          <a:prstGeom prst="rect">
            <a:avLst/>
          </a:prstGeom>
          <a:solidFill>
            <a:srgbClr val="FEF2F2"/>
          </a:solidFill>
          <a:ln w="12700">
            <a:solidFill>
              <a:srgbClr val="FEF2F2"/>
            </a:solidFill>
            <a:prstDash val="solid"/>
          </a:ln>
        </p:spPr>
        <p:txBody>
          <a:bodyPr/>
          <a:lstStyle/>
          <a:p>
            <a:endParaRPr lang="en-US"/>
          </a:p>
        </p:txBody>
      </p:sp>
      <p:sp>
        <p:nvSpPr>
          <p:cNvPr id="15" name="Shape 11"/>
          <p:cNvSpPr/>
          <p:nvPr/>
        </p:nvSpPr>
        <p:spPr>
          <a:xfrm>
            <a:off x="7818120" y="4669770"/>
            <a:ext cx="54864" cy="1143000"/>
          </a:xfrm>
          <a:prstGeom prst="rect">
            <a:avLst/>
          </a:prstGeom>
          <a:solidFill>
            <a:srgbClr val="BE0000"/>
          </a:solidFill>
          <a:ln w="12700">
            <a:solidFill>
              <a:srgbClr val="BE0000"/>
            </a:solidFill>
            <a:prstDash val="solid"/>
          </a:ln>
        </p:spPr>
        <p:txBody>
          <a:bodyPr/>
          <a:lstStyle/>
          <a:p>
            <a:endParaRPr lang="en-US"/>
          </a:p>
        </p:txBody>
      </p:sp>
      <p:sp>
        <p:nvSpPr>
          <p:cNvPr id="16" name="Text 12"/>
          <p:cNvSpPr/>
          <p:nvPr/>
        </p:nvSpPr>
        <p:spPr>
          <a:xfrm>
            <a:off x="8001000" y="4779498"/>
            <a:ext cx="3611880" cy="201168"/>
          </a:xfrm>
          <a:prstGeom prst="rect">
            <a:avLst/>
          </a:prstGeom>
          <a:noFill/>
          <a:ln/>
        </p:spPr>
        <p:txBody>
          <a:bodyPr wrap="square" lIns="0" tIns="0" rIns="0" bIns="0" rtlCol="0" anchor="ctr"/>
          <a:lstStyle/>
          <a:p>
            <a:pPr marL="0" indent="0">
              <a:buNone/>
            </a:pPr>
            <a:r>
              <a:rPr lang="en-US" sz="800" b="1" kern="0" spc="300">
                <a:solidFill>
                  <a:srgbClr val="BE0000"/>
                </a:solidFill>
                <a:latin typeface="Calibri"/>
                <a:ea typeface="Calibri"/>
                <a:cs typeface="Calibri"/>
              </a:rPr>
              <a:t>VALUE ADDED</a:t>
            </a:r>
            <a:endParaRPr lang="en-US"/>
          </a:p>
        </p:txBody>
      </p:sp>
      <p:sp>
        <p:nvSpPr>
          <p:cNvPr id="17" name="Text 13"/>
          <p:cNvSpPr/>
          <p:nvPr/>
        </p:nvSpPr>
        <p:spPr>
          <a:xfrm>
            <a:off x="8001000" y="4980666"/>
            <a:ext cx="3611880" cy="292608"/>
          </a:xfrm>
          <a:prstGeom prst="rect">
            <a:avLst/>
          </a:prstGeom>
          <a:noFill/>
          <a:ln/>
        </p:spPr>
        <p:txBody>
          <a:bodyPr wrap="square" lIns="0" tIns="0" rIns="0" bIns="0" rtlCol="0" anchor="t"/>
          <a:lstStyle/>
          <a:p>
            <a:r>
              <a:rPr lang="en-US" sz="1600" b="1">
                <a:solidFill>
                  <a:srgbClr val="890000"/>
                </a:solidFill>
                <a:latin typeface="Calibri"/>
                <a:ea typeface="Calibri"/>
                <a:cs typeface="Calibri"/>
              </a:rPr>
              <a:t>~0.25 Educator capacity FTE</a:t>
            </a:r>
            <a:endParaRPr lang="en-US" sz="1600">
              <a:latin typeface="Calibri"/>
              <a:ea typeface="Calibri"/>
              <a:cs typeface="Calibri"/>
            </a:endParaRPr>
          </a:p>
        </p:txBody>
      </p:sp>
      <p:sp>
        <p:nvSpPr>
          <p:cNvPr id="18" name="Text 14"/>
          <p:cNvSpPr/>
          <p:nvPr/>
        </p:nvSpPr>
        <p:spPr>
          <a:xfrm>
            <a:off x="8001000" y="5273274"/>
            <a:ext cx="3611880" cy="237744"/>
          </a:xfrm>
          <a:prstGeom prst="rect">
            <a:avLst/>
          </a:prstGeom>
          <a:noFill/>
          <a:ln/>
        </p:spPr>
        <p:txBody>
          <a:bodyPr wrap="square" lIns="0" tIns="0" rIns="0" bIns="0" rtlCol="0" anchor="t"/>
          <a:lstStyle/>
          <a:p>
            <a:r>
              <a:rPr lang="en-US" sz="1200">
                <a:solidFill>
                  <a:srgbClr val="1A1A1A"/>
                </a:solidFill>
                <a:latin typeface="Calibri"/>
                <a:ea typeface="Calibri"/>
                <a:cs typeface="Calibri"/>
              </a:rPr>
              <a:t>Over a 6-month time frame</a:t>
            </a:r>
            <a:endParaRPr lang="en-US" sz="1200"/>
          </a:p>
        </p:txBody>
      </p:sp>
      <p:sp>
        <p:nvSpPr>
          <p:cNvPr id="29" name="Text 25"/>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19" name="Graphic 18">
            <a:extLst>
              <a:ext uri="{FF2B5EF4-FFF2-40B4-BE49-F238E27FC236}">
                <a16:creationId xmlns:a16="http://schemas.microsoft.com/office/drawing/2014/main" id="{D97B1B92-B1C3-A6AB-CCC1-32B2AB94FB58}"/>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45399" y="6392740"/>
            <a:ext cx="1114350" cy="29897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29B7CFD-7A26-54A9-7B9E-B046C676379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07692200-2C2E-BCC6-BEF2-01DA9A3F9911}"/>
              </a:ext>
            </a:extLst>
          </p:cNvPr>
          <p:cNvPicPr>
            <a:picLocks noChangeAspect="1"/>
          </p:cNvPicPr>
          <p:nvPr/>
        </p:nvPicPr>
        <p:blipFill>
          <a:blip r:embed="rId3"/>
          <a:stretch>
            <a:fillRect/>
          </a:stretch>
        </p:blipFill>
        <p:spPr>
          <a:xfrm>
            <a:off x="0" y="0"/>
            <a:ext cx="4846320" cy="6858000"/>
          </a:xfrm>
          <a:prstGeom prst="rect">
            <a:avLst/>
          </a:prstGeom>
        </p:spPr>
      </p:pic>
      <p:sp>
        <p:nvSpPr>
          <p:cNvPr id="6" name="Text 2">
            <a:extLst>
              <a:ext uri="{FF2B5EF4-FFF2-40B4-BE49-F238E27FC236}">
                <a16:creationId xmlns:a16="http://schemas.microsoft.com/office/drawing/2014/main" id="{D9F598F4-2A0E-2BFE-BF62-33020E8AA08D}"/>
              </a:ext>
            </a:extLst>
          </p:cNvPr>
          <p:cNvSpPr/>
          <p:nvPr/>
        </p:nvSpPr>
        <p:spPr>
          <a:xfrm>
            <a:off x="5394960" y="1188720"/>
            <a:ext cx="6563359" cy="1428363"/>
          </a:xfrm>
          <a:prstGeom prst="rect">
            <a:avLst/>
          </a:prstGeom>
          <a:noFill/>
          <a:ln/>
        </p:spPr>
        <p:txBody>
          <a:bodyPr wrap="square" lIns="0" tIns="0" rIns="0" bIns="0" rtlCol="0" anchor="t"/>
          <a:lstStyle/>
          <a:p>
            <a:r>
              <a:rPr lang="en-US" sz="3200" b="1">
                <a:solidFill>
                  <a:srgbClr val="1A1A1A"/>
                </a:solidFill>
                <a:latin typeface="Calibri"/>
                <a:ea typeface="Calibri"/>
                <a:cs typeface="Calibri"/>
              </a:rPr>
              <a:t>AI ASSISTED SOFTWARE DEVELOPMENT</a:t>
            </a:r>
            <a:endParaRPr lang="en-US" sz="3200" b="1">
              <a:solidFill>
                <a:srgbClr val="1A1A1A"/>
              </a:solidFill>
              <a:ea typeface="Calibri"/>
              <a:cs typeface="Calibri"/>
            </a:endParaRPr>
          </a:p>
        </p:txBody>
      </p:sp>
      <p:sp>
        <p:nvSpPr>
          <p:cNvPr id="7" name="Text 3">
            <a:extLst>
              <a:ext uri="{FF2B5EF4-FFF2-40B4-BE49-F238E27FC236}">
                <a16:creationId xmlns:a16="http://schemas.microsoft.com/office/drawing/2014/main" id="{C02A9BBB-F572-A1D2-93C6-A54B412CDB5F}"/>
              </a:ext>
            </a:extLst>
          </p:cNvPr>
          <p:cNvSpPr/>
          <p:nvPr/>
        </p:nvSpPr>
        <p:spPr>
          <a:xfrm>
            <a:off x="5394960" y="2203704"/>
            <a:ext cx="6309360" cy="320040"/>
          </a:xfrm>
          <a:prstGeom prst="rect">
            <a:avLst/>
          </a:prstGeom>
          <a:noFill/>
          <a:ln/>
        </p:spPr>
        <p:txBody>
          <a:bodyPr wrap="square" lIns="0" tIns="0" rIns="0" bIns="0" rtlCol="0" anchor="ctr"/>
          <a:lstStyle/>
          <a:p>
            <a:r>
              <a:rPr lang="en-US" sz="1200" b="1" kern="0" spc="300">
                <a:solidFill>
                  <a:srgbClr val="5C6770"/>
                </a:solidFill>
                <a:latin typeface="Calibri"/>
                <a:ea typeface="Calibri"/>
                <a:cs typeface="Calibri"/>
              </a:rPr>
              <a:t>AI ENABLEMENT AND STRATEGY</a:t>
            </a:r>
          </a:p>
        </p:txBody>
      </p:sp>
      <p:sp>
        <p:nvSpPr>
          <p:cNvPr id="8" name="Text 4">
            <a:extLst>
              <a:ext uri="{FF2B5EF4-FFF2-40B4-BE49-F238E27FC236}">
                <a16:creationId xmlns:a16="http://schemas.microsoft.com/office/drawing/2014/main" id="{0BB6F26A-3581-FBD2-71B7-E8B45325FF35}"/>
              </a:ext>
            </a:extLst>
          </p:cNvPr>
          <p:cNvSpPr/>
          <p:nvPr/>
        </p:nvSpPr>
        <p:spPr>
          <a:xfrm>
            <a:off x="5394960" y="2615184"/>
            <a:ext cx="6309360" cy="2057400"/>
          </a:xfrm>
          <a:prstGeom prst="rect">
            <a:avLst/>
          </a:prstGeom>
          <a:noFill/>
          <a:ln/>
        </p:spPr>
        <p:txBody>
          <a:bodyPr wrap="square" lIns="0" tIns="0" rIns="0" bIns="0" rtlCol="0" anchor="t"/>
          <a:lstStyle/>
          <a:p>
            <a:pPr>
              <a:spcAft>
                <a:spcPts val="400"/>
              </a:spcAft>
            </a:pPr>
            <a:r>
              <a:rPr lang="en-US" sz="1400">
                <a:solidFill>
                  <a:srgbClr val="1A1A1A"/>
                </a:solidFill>
                <a:latin typeface="Calibri"/>
                <a:ea typeface="Calibri"/>
                <a:cs typeface="Calibri"/>
              </a:rPr>
              <a:t>Software Engineer that utilizes Generative AI to help build, test, and ship software applications faster than a human-only team can.  For example, the engineer uses agentic AI that evaluates the proposed AI project based upon risk and priority. The use of this agent reduces the need for human evaluation.</a:t>
            </a:r>
            <a:endParaRPr lang="en-US" sz="1400">
              <a:solidFill>
                <a:srgbClr val="1A1A1A"/>
              </a:solidFill>
              <a:ea typeface="Calibri"/>
              <a:cs typeface="Calibri"/>
            </a:endParaRPr>
          </a:p>
        </p:txBody>
      </p:sp>
      <p:sp>
        <p:nvSpPr>
          <p:cNvPr id="9" name="Shape 5">
            <a:extLst>
              <a:ext uri="{FF2B5EF4-FFF2-40B4-BE49-F238E27FC236}">
                <a16:creationId xmlns:a16="http://schemas.microsoft.com/office/drawing/2014/main" id="{4ED25EFB-ED93-3340-2442-ADC5DCB66477}"/>
              </a:ext>
            </a:extLst>
          </p:cNvPr>
          <p:cNvSpPr/>
          <p:nvPr/>
        </p:nvSpPr>
        <p:spPr>
          <a:xfrm>
            <a:off x="5394960" y="4672584"/>
            <a:ext cx="2286000" cy="1143000"/>
          </a:xfrm>
          <a:prstGeom prst="rect">
            <a:avLst/>
          </a:prstGeom>
          <a:solidFill>
            <a:srgbClr val="F1F2F4"/>
          </a:solidFill>
          <a:ln w="12700">
            <a:solidFill>
              <a:srgbClr val="F1F2F4"/>
            </a:solidFill>
            <a:prstDash val="solid"/>
          </a:ln>
        </p:spPr>
        <p:txBody>
          <a:bodyPr/>
          <a:lstStyle/>
          <a:p>
            <a:endParaRPr lang="en-US"/>
          </a:p>
        </p:txBody>
      </p:sp>
      <p:sp>
        <p:nvSpPr>
          <p:cNvPr id="10" name="Shape 6">
            <a:extLst>
              <a:ext uri="{FF2B5EF4-FFF2-40B4-BE49-F238E27FC236}">
                <a16:creationId xmlns:a16="http://schemas.microsoft.com/office/drawing/2014/main" id="{9017CD1E-B745-493B-9791-02C190B91E84}"/>
              </a:ext>
            </a:extLst>
          </p:cNvPr>
          <p:cNvSpPr/>
          <p:nvPr/>
        </p:nvSpPr>
        <p:spPr>
          <a:xfrm>
            <a:off x="5394960" y="4672584"/>
            <a:ext cx="54864" cy="1143000"/>
          </a:xfrm>
          <a:prstGeom prst="rect">
            <a:avLst/>
          </a:prstGeom>
          <a:solidFill>
            <a:srgbClr val="BE0000"/>
          </a:solidFill>
          <a:ln w="12700">
            <a:solidFill>
              <a:srgbClr val="BE0000"/>
            </a:solidFill>
            <a:prstDash val="solid"/>
          </a:ln>
        </p:spPr>
        <p:txBody>
          <a:bodyPr/>
          <a:lstStyle/>
          <a:p>
            <a:endParaRPr lang="en-US"/>
          </a:p>
        </p:txBody>
      </p:sp>
      <p:sp>
        <p:nvSpPr>
          <p:cNvPr id="11" name="Text 7">
            <a:extLst>
              <a:ext uri="{FF2B5EF4-FFF2-40B4-BE49-F238E27FC236}">
                <a16:creationId xmlns:a16="http://schemas.microsoft.com/office/drawing/2014/main" id="{8AC20398-4A2F-0239-04C7-59AFD8F19132}"/>
              </a:ext>
            </a:extLst>
          </p:cNvPr>
          <p:cNvSpPr/>
          <p:nvPr/>
        </p:nvSpPr>
        <p:spPr>
          <a:xfrm>
            <a:off x="5577840" y="4837176"/>
            <a:ext cx="2011680" cy="201168"/>
          </a:xfrm>
          <a:prstGeom prst="rect">
            <a:avLst/>
          </a:prstGeom>
          <a:noFill/>
          <a:ln/>
        </p:spPr>
        <p:txBody>
          <a:bodyPr wrap="square" lIns="0" tIns="0" rIns="0" bIns="0" rtlCol="0" anchor="ctr"/>
          <a:lstStyle/>
          <a:p>
            <a:pPr marL="0" indent="0">
              <a:buNone/>
            </a:pPr>
            <a:r>
              <a:rPr lang="en-US" sz="800" b="1" kern="0" spc="300">
                <a:solidFill>
                  <a:srgbClr val="6B7280"/>
                </a:solidFill>
                <a:latin typeface="Calibri" pitchFamily="34" charset="0"/>
                <a:ea typeface="Calibri" pitchFamily="34" charset="-122"/>
                <a:cs typeface="Calibri" pitchFamily="34" charset="-120"/>
              </a:rPr>
              <a:t>DEPLOYMENT</a:t>
            </a:r>
            <a:endParaRPr lang="en-US" sz="800"/>
          </a:p>
        </p:txBody>
      </p:sp>
      <p:sp>
        <p:nvSpPr>
          <p:cNvPr id="12" name="Text 8">
            <a:extLst>
              <a:ext uri="{FF2B5EF4-FFF2-40B4-BE49-F238E27FC236}">
                <a16:creationId xmlns:a16="http://schemas.microsoft.com/office/drawing/2014/main" id="{F0C0F06A-A9DA-3926-DF61-2DEE537E673F}"/>
              </a:ext>
            </a:extLst>
          </p:cNvPr>
          <p:cNvSpPr/>
          <p:nvPr/>
        </p:nvSpPr>
        <p:spPr>
          <a:xfrm>
            <a:off x="5577840" y="5084064"/>
            <a:ext cx="2011680" cy="365760"/>
          </a:xfrm>
          <a:prstGeom prst="rect">
            <a:avLst/>
          </a:prstGeom>
          <a:noFill/>
          <a:ln/>
        </p:spPr>
        <p:txBody>
          <a:bodyPr wrap="square" lIns="0" tIns="0" rIns="0" bIns="0" rtlCol="0" anchor="t"/>
          <a:lstStyle/>
          <a:p>
            <a:pPr marL="0" indent="0">
              <a:buNone/>
            </a:pPr>
            <a:r>
              <a:rPr lang="en-US" sz="1900" b="1">
                <a:solidFill>
                  <a:srgbClr val="890000"/>
                </a:solidFill>
                <a:latin typeface="Calibri"/>
                <a:ea typeface="Calibri"/>
                <a:cs typeface="Calibri"/>
              </a:rPr>
              <a:t>Claude</a:t>
            </a:r>
            <a:endParaRPr lang="en-US"/>
          </a:p>
        </p:txBody>
      </p:sp>
      <p:sp>
        <p:nvSpPr>
          <p:cNvPr id="13" name="Text 9">
            <a:extLst>
              <a:ext uri="{FF2B5EF4-FFF2-40B4-BE49-F238E27FC236}">
                <a16:creationId xmlns:a16="http://schemas.microsoft.com/office/drawing/2014/main" id="{4F16D5CE-288B-176D-7372-D9E0A9F61DF2}"/>
              </a:ext>
            </a:extLst>
          </p:cNvPr>
          <p:cNvSpPr/>
          <p:nvPr/>
        </p:nvSpPr>
        <p:spPr>
          <a:xfrm>
            <a:off x="5577840" y="5458968"/>
            <a:ext cx="2011680" cy="228600"/>
          </a:xfrm>
          <a:prstGeom prst="rect">
            <a:avLst/>
          </a:prstGeom>
          <a:noFill/>
          <a:ln/>
        </p:spPr>
        <p:txBody>
          <a:bodyPr wrap="square" lIns="0" tIns="0" rIns="0" bIns="0" rtlCol="0" anchor="t"/>
          <a:lstStyle/>
          <a:p>
            <a:pPr marL="0" indent="0">
              <a:buNone/>
            </a:pPr>
            <a:r>
              <a:rPr lang="en-US" sz="1200">
                <a:solidFill>
                  <a:srgbClr val="6B7280"/>
                </a:solidFill>
                <a:latin typeface="Calibri" pitchFamily="34" charset="0"/>
                <a:ea typeface="Calibri" pitchFamily="34" charset="-122"/>
                <a:cs typeface="Calibri" pitchFamily="34" charset="-120"/>
              </a:rPr>
              <a:t>Application</a:t>
            </a:r>
            <a:endParaRPr lang="en-US" sz="1200"/>
          </a:p>
        </p:txBody>
      </p:sp>
      <p:sp>
        <p:nvSpPr>
          <p:cNvPr id="14" name="Shape 10">
            <a:extLst>
              <a:ext uri="{FF2B5EF4-FFF2-40B4-BE49-F238E27FC236}">
                <a16:creationId xmlns:a16="http://schemas.microsoft.com/office/drawing/2014/main" id="{A096CC36-EA2F-A2D1-3EE4-11AC18B1B7C7}"/>
              </a:ext>
            </a:extLst>
          </p:cNvPr>
          <p:cNvSpPr/>
          <p:nvPr/>
        </p:nvSpPr>
        <p:spPr>
          <a:xfrm>
            <a:off x="7680960" y="4704588"/>
            <a:ext cx="3886200" cy="1143000"/>
          </a:xfrm>
          <a:prstGeom prst="rect">
            <a:avLst/>
          </a:prstGeom>
          <a:solidFill>
            <a:srgbClr val="FEF2F2"/>
          </a:solidFill>
          <a:ln w="12700">
            <a:solidFill>
              <a:srgbClr val="FEF2F2"/>
            </a:solidFill>
            <a:prstDash val="solid"/>
          </a:ln>
        </p:spPr>
        <p:txBody>
          <a:bodyPr/>
          <a:lstStyle/>
          <a:p>
            <a:endParaRPr lang="en-US"/>
          </a:p>
        </p:txBody>
      </p:sp>
      <p:sp>
        <p:nvSpPr>
          <p:cNvPr id="15" name="Shape 11">
            <a:extLst>
              <a:ext uri="{FF2B5EF4-FFF2-40B4-BE49-F238E27FC236}">
                <a16:creationId xmlns:a16="http://schemas.microsoft.com/office/drawing/2014/main" id="{F63B23E9-693F-5E10-6028-AB075F591B67}"/>
              </a:ext>
            </a:extLst>
          </p:cNvPr>
          <p:cNvSpPr/>
          <p:nvPr/>
        </p:nvSpPr>
        <p:spPr>
          <a:xfrm>
            <a:off x="7818120" y="4672584"/>
            <a:ext cx="54864" cy="1143000"/>
          </a:xfrm>
          <a:prstGeom prst="rect">
            <a:avLst/>
          </a:prstGeom>
          <a:solidFill>
            <a:srgbClr val="BE0000"/>
          </a:solidFill>
          <a:ln w="12700">
            <a:solidFill>
              <a:srgbClr val="BE0000"/>
            </a:solidFill>
            <a:prstDash val="solid"/>
          </a:ln>
        </p:spPr>
        <p:txBody>
          <a:bodyPr/>
          <a:lstStyle/>
          <a:p>
            <a:endParaRPr lang="en-US"/>
          </a:p>
        </p:txBody>
      </p:sp>
      <p:sp>
        <p:nvSpPr>
          <p:cNvPr id="16" name="Text 12">
            <a:extLst>
              <a:ext uri="{FF2B5EF4-FFF2-40B4-BE49-F238E27FC236}">
                <a16:creationId xmlns:a16="http://schemas.microsoft.com/office/drawing/2014/main" id="{72D2E278-8261-9804-6F01-36352922A64D}"/>
              </a:ext>
            </a:extLst>
          </p:cNvPr>
          <p:cNvSpPr/>
          <p:nvPr/>
        </p:nvSpPr>
        <p:spPr>
          <a:xfrm>
            <a:off x="8001000" y="4782312"/>
            <a:ext cx="3611880" cy="201168"/>
          </a:xfrm>
          <a:prstGeom prst="rect">
            <a:avLst/>
          </a:prstGeom>
          <a:noFill/>
          <a:ln/>
        </p:spPr>
        <p:txBody>
          <a:bodyPr wrap="square" lIns="0" tIns="0" rIns="0" bIns="0" rtlCol="0" anchor="ctr"/>
          <a:lstStyle/>
          <a:p>
            <a:pPr marL="0" indent="0">
              <a:buNone/>
            </a:pPr>
            <a:r>
              <a:rPr lang="en-US" sz="800" b="1" kern="0" spc="300">
                <a:solidFill>
                  <a:srgbClr val="BE0000"/>
                </a:solidFill>
                <a:latin typeface="Calibri"/>
                <a:ea typeface="Calibri"/>
                <a:cs typeface="Calibri"/>
              </a:rPr>
              <a:t>VALUE ADDED</a:t>
            </a:r>
            <a:endParaRPr lang="en-US"/>
          </a:p>
        </p:txBody>
      </p:sp>
      <p:sp>
        <p:nvSpPr>
          <p:cNvPr id="17" name="Text 13">
            <a:extLst>
              <a:ext uri="{FF2B5EF4-FFF2-40B4-BE49-F238E27FC236}">
                <a16:creationId xmlns:a16="http://schemas.microsoft.com/office/drawing/2014/main" id="{3972E9A4-6EA6-D2DE-D78B-D8E6C3619197}"/>
              </a:ext>
            </a:extLst>
          </p:cNvPr>
          <p:cNvSpPr/>
          <p:nvPr/>
        </p:nvSpPr>
        <p:spPr>
          <a:xfrm>
            <a:off x="8001000" y="4983480"/>
            <a:ext cx="3611880" cy="292608"/>
          </a:xfrm>
          <a:prstGeom prst="rect">
            <a:avLst/>
          </a:prstGeom>
          <a:noFill/>
          <a:ln/>
        </p:spPr>
        <p:txBody>
          <a:bodyPr wrap="square" lIns="0" tIns="0" rIns="0" bIns="0" rtlCol="0" anchor="t"/>
          <a:lstStyle/>
          <a:p>
            <a:r>
              <a:rPr lang="en-US" sz="1600" b="1">
                <a:solidFill>
                  <a:srgbClr val="890000"/>
                </a:solidFill>
                <a:latin typeface="Calibri"/>
                <a:ea typeface="Calibri"/>
                <a:cs typeface="Calibri"/>
              </a:rPr>
              <a:t>~1.25 Developer FTE - </a:t>
            </a:r>
            <a:endParaRPr lang="en-US" sz="1600">
              <a:latin typeface="Calibri"/>
              <a:ea typeface="Calibri"/>
              <a:cs typeface="Calibri"/>
            </a:endParaRPr>
          </a:p>
        </p:txBody>
      </p:sp>
      <p:sp>
        <p:nvSpPr>
          <p:cNvPr id="18" name="Text 14">
            <a:extLst>
              <a:ext uri="{FF2B5EF4-FFF2-40B4-BE49-F238E27FC236}">
                <a16:creationId xmlns:a16="http://schemas.microsoft.com/office/drawing/2014/main" id="{06AB4600-2178-B2DC-CACA-A3A6607A1923}"/>
              </a:ext>
            </a:extLst>
          </p:cNvPr>
          <p:cNvSpPr/>
          <p:nvPr/>
        </p:nvSpPr>
        <p:spPr>
          <a:xfrm>
            <a:off x="8001000" y="5276088"/>
            <a:ext cx="3611880" cy="237744"/>
          </a:xfrm>
          <a:prstGeom prst="rect">
            <a:avLst/>
          </a:prstGeom>
          <a:noFill/>
          <a:ln/>
        </p:spPr>
        <p:txBody>
          <a:bodyPr wrap="square" lIns="0" tIns="0" rIns="0" bIns="0" rtlCol="0" anchor="t"/>
          <a:lstStyle/>
          <a:p>
            <a:r>
              <a:rPr lang="en-US" sz="1200">
                <a:solidFill>
                  <a:srgbClr val="1A1A1A"/>
                </a:solidFill>
                <a:latin typeface="Calibri"/>
                <a:ea typeface="Calibri"/>
                <a:cs typeface="Calibri"/>
              </a:rPr>
              <a:t>over 12-month time frame</a:t>
            </a:r>
            <a:endParaRPr lang="en-US" sz="1200">
              <a:solidFill>
                <a:srgbClr val="1A1A1A"/>
              </a:solidFill>
              <a:ea typeface="Calibri"/>
              <a:cs typeface="Calibri"/>
            </a:endParaRPr>
          </a:p>
        </p:txBody>
      </p:sp>
      <p:sp>
        <p:nvSpPr>
          <p:cNvPr id="19" name="Text 15">
            <a:extLst>
              <a:ext uri="{FF2B5EF4-FFF2-40B4-BE49-F238E27FC236}">
                <a16:creationId xmlns:a16="http://schemas.microsoft.com/office/drawing/2014/main" id="{D956C258-0112-8876-89E8-81B65B004290}"/>
              </a:ext>
            </a:extLst>
          </p:cNvPr>
          <p:cNvSpPr/>
          <p:nvPr/>
        </p:nvSpPr>
        <p:spPr>
          <a:xfrm>
            <a:off x="8001000" y="5513832"/>
            <a:ext cx="3611880" cy="256032"/>
          </a:xfrm>
          <a:prstGeom prst="rect">
            <a:avLst/>
          </a:prstGeom>
          <a:noFill/>
          <a:ln/>
        </p:spPr>
        <p:txBody>
          <a:bodyPr wrap="square" lIns="0" tIns="0" rIns="0" bIns="0" rtlCol="0" anchor="t"/>
          <a:lstStyle/>
          <a:p>
            <a:r>
              <a:rPr lang="en-US" sz="1100" i="1">
                <a:solidFill>
                  <a:srgbClr val="5C6770"/>
                </a:solidFill>
                <a:latin typeface="Calibri"/>
                <a:ea typeface="Calibri"/>
                <a:cs typeface="Calibri"/>
              </a:rPr>
              <a:t>Fast deployment of applications</a:t>
            </a:r>
          </a:p>
        </p:txBody>
      </p:sp>
      <p:sp>
        <p:nvSpPr>
          <p:cNvPr id="29" name="Text 25">
            <a:extLst>
              <a:ext uri="{FF2B5EF4-FFF2-40B4-BE49-F238E27FC236}">
                <a16:creationId xmlns:a16="http://schemas.microsoft.com/office/drawing/2014/main" id="{C55343EF-01A1-CCEB-E861-28AC390AC49D}"/>
              </a:ext>
            </a:extLst>
          </p:cNvPr>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sp>
        <p:nvSpPr>
          <p:cNvPr id="23" name="Shape 0">
            <a:extLst>
              <a:ext uri="{FF2B5EF4-FFF2-40B4-BE49-F238E27FC236}">
                <a16:creationId xmlns:a16="http://schemas.microsoft.com/office/drawing/2014/main" id="{BC8E6286-09CB-1B0D-0DBD-E9E4B1423A48}"/>
              </a:ext>
            </a:extLst>
          </p:cNvPr>
          <p:cNvSpPr/>
          <p:nvPr/>
        </p:nvSpPr>
        <p:spPr>
          <a:xfrm>
            <a:off x="5386540" y="731520"/>
            <a:ext cx="777240" cy="347472"/>
          </a:xfrm>
          <a:prstGeom prst="roundRect">
            <a:avLst>
              <a:gd name="adj" fmla="val 50000"/>
            </a:avLst>
          </a:prstGeom>
          <a:solidFill>
            <a:srgbClr val="DCFCE7"/>
          </a:solidFill>
          <a:ln w="12700">
            <a:solidFill>
              <a:srgbClr val="DCFCE7"/>
            </a:solidFill>
            <a:prstDash val="solid"/>
          </a:ln>
        </p:spPr>
        <p:txBody>
          <a:bodyPr/>
          <a:lstStyle/>
          <a:p>
            <a:endParaRPr lang="en-US"/>
          </a:p>
        </p:txBody>
      </p:sp>
      <p:sp>
        <p:nvSpPr>
          <p:cNvPr id="25" name="Text 1">
            <a:extLst>
              <a:ext uri="{FF2B5EF4-FFF2-40B4-BE49-F238E27FC236}">
                <a16:creationId xmlns:a16="http://schemas.microsoft.com/office/drawing/2014/main" id="{C095E4F9-1231-29C2-BDC6-B07141FF8AC1}"/>
              </a:ext>
            </a:extLst>
          </p:cNvPr>
          <p:cNvSpPr/>
          <p:nvPr/>
        </p:nvSpPr>
        <p:spPr>
          <a:xfrm>
            <a:off x="5391592" y="732362"/>
            <a:ext cx="777240" cy="347472"/>
          </a:xfrm>
          <a:prstGeom prst="rect">
            <a:avLst/>
          </a:prstGeom>
          <a:noFill/>
          <a:ln/>
        </p:spPr>
        <p:txBody>
          <a:bodyPr wrap="square" lIns="0" tIns="0" rIns="0" bIns="0" rtlCol="0" anchor="ctr"/>
          <a:lstStyle/>
          <a:p>
            <a:pPr marL="0" indent="0" algn="ctr">
              <a:buNone/>
            </a:pPr>
            <a:r>
              <a:rPr lang="en-US" sz="1100" b="1" kern="0" spc="200">
                <a:solidFill>
                  <a:srgbClr val="166534"/>
                </a:solidFill>
                <a:latin typeface="Calibri" pitchFamily="34" charset="0"/>
                <a:ea typeface="Calibri" pitchFamily="34" charset="-122"/>
                <a:cs typeface="Calibri" pitchFamily="34" charset="-120"/>
              </a:rPr>
              <a:t>LIVE</a:t>
            </a:r>
            <a:endParaRPr lang="en-US" sz="1100"/>
          </a:p>
        </p:txBody>
      </p:sp>
      <p:pic>
        <p:nvPicPr>
          <p:cNvPr id="4" name="Picture 3" descr="A white computer monitor with a black background  AI-generated content may be incorrect.">
            <a:extLst>
              <a:ext uri="{FF2B5EF4-FFF2-40B4-BE49-F238E27FC236}">
                <a16:creationId xmlns:a16="http://schemas.microsoft.com/office/drawing/2014/main" id="{20442594-E74A-6AEF-0CF2-210F34F2BC47}"/>
              </a:ext>
            </a:extLst>
          </p:cNvPr>
          <p:cNvPicPr>
            <a:picLocks noChangeAspect="1"/>
          </p:cNvPicPr>
          <p:nvPr/>
        </p:nvPicPr>
        <p:blipFill>
          <a:blip r:embed="rId4"/>
          <a:stretch>
            <a:fillRect/>
          </a:stretch>
        </p:blipFill>
        <p:spPr>
          <a:xfrm>
            <a:off x="1466394" y="2098962"/>
            <a:ext cx="1912658" cy="1901721"/>
          </a:xfrm>
          <a:prstGeom prst="rect">
            <a:avLst/>
          </a:prstGeom>
        </p:spPr>
      </p:pic>
      <p:pic>
        <p:nvPicPr>
          <p:cNvPr id="3" name="Graphic 2">
            <a:extLst>
              <a:ext uri="{FF2B5EF4-FFF2-40B4-BE49-F238E27FC236}">
                <a16:creationId xmlns:a16="http://schemas.microsoft.com/office/drawing/2014/main" id="{3A0AA4F6-EC07-DBCB-5DDB-53F9C03812D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45399" y="6392740"/>
            <a:ext cx="1114350" cy="298972"/>
          </a:xfrm>
          <a:prstGeom prst="rect">
            <a:avLst/>
          </a:prstGeom>
        </p:spPr>
      </p:pic>
    </p:spTree>
    <p:extLst>
      <p:ext uri="{BB962C8B-B14F-4D97-AF65-F5344CB8AC3E}">
        <p14:creationId xmlns:p14="http://schemas.microsoft.com/office/powerpoint/2010/main" val="3165172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46320" cy="6858000"/>
          </a:xfrm>
          <a:prstGeom prst="rect">
            <a:avLst/>
          </a:prstGeom>
        </p:spPr>
      </p:pic>
      <p:pic>
        <p:nvPicPr>
          <p:cNvPr id="3" name="Image 1" descr="preencoded.png"/>
          <p:cNvPicPr>
            <a:picLocks noChangeAspect="1"/>
          </p:cNvPicPr>
          <p:nvPr/>
        </p:nvPicPr>
        <p:blipFill>
          <a:blip r:embed="rId4"/>
          <a:stretch>
            <a:fillRect/>
          </a:stretch>
        </p:blipFill>
        <p:spPr>
          <a:xfrm>
            <a:off x="1508760" y="2148840"/>
            <a:ext cx="1828800" cy="1828800"/>
          </a:xfrm>
          <a:prstGeom prst="rect">
            <a:avLst/>
          </a:prstGeom>
        </p:spPr>
      </p:pic>
      <p:sp>
        <p:nvSpPr>
          <p:cNvPr id="4" name="Shape 0"/>
          <p:cNvSpPr/>
          <p:nvPr/>
        </p:nvSpPr>
        <p:spPr>
          <a:xfrm>
            <a:off x="5394960" y="731520"/>
            <a:ext cx="868680" cy="347472"/>
          </a:xfrm>
          <a:prstGeom prst="roundRect">
            <a:avLst>
              <a:gd name="adj" fmla="val 50000"/>
            </a:avLst>
          </a:prstGeom>
          <a:solidFill>
            <a:srgbClr val="FEF3C7"/>
          </a:solidFill>
          <a:ln w="12700">
            <a:solidFill>
              <a:srgbClr val="FEF3C7"/>
            </a:solidFill>
            <a:prstDash val="solid"/>
          </a:ln>
        </p:spPr>
        <p:txBody>
          <a:bodyPr/>
          <a:lstStyle/>
          <a:p>
            <a:endParaRPr lang="en-US"/>
          </a:p>
        </p:txBody>
      </p:sp>
      <p:sp>
        <p:nvSpPr>
          <p:cNvPr id="5" name="Text 1"/>
          <p:cNvSpPr/>
          <p:nvPr/>
        </p:nvSpPr>
        <p:spPr>
          <a:xfrm>
            <a:off x="5394960" y="731520"/>
            <a:ext cx="868680" cy="347472"/>
          </a:xfrm>
          <a:prstGeom prst="rect">
            <a:avLst/>
          </a:prstGeom>
          <a:noFill/>
          <a:ln/>
        </p:spPr>
        <p:txBody>
          <a:bodyPr wrap="square" lIns="0" tIns="0" rIns="0" bIns="0" rtlCol="0" anchor="ctr"/>
          <a:lstStyle/>
          <a:p>
            <a:pPr marL="0" indent="0" algn="ctr">
              <a:buNone/>
            </a:pPr>
            <a:r>
              <a:rPr lang="en-US" sz="1100" b="1" kern="0" spc="200">
                <a:solidFill>
                  <a:srgbClr val="92400E"/>
                </a:solidFill>
                <a:latin typeface="Calibri" pitchFamily="34" charset="0"/>
                <a:ea typeface="Calibri" pitchFamily="34" charset="-122"/>
                <a:cs typeface="Calibri" pitchFamily="34" charset="-120"/>
              </a:rPr>
              <a:t>PILOT</a:t>
            </a:r>
            <a:endParaRPr lang="en-US" sz="1100"/>
          </a:p>
        </p:txBody>
      </p:sp>
      <p:sp>
        <p:nvSpPr>
          <p:cNvPr id="6" name="Text 2"/>
          <p:cNvSpPr/>
          <p:nvPr/>
        </p:nvSpPr>
        <p:spPr>
          <a:xfrm>
            <a:off x="5394960" y="1188720"/>
            <a:ext cx="6309360" cy="1417320"/>
          </a:xfrm>
          <a:prstGeom prst="rect">
            <a:avLst/>
          </a:prstGeom>
          <a:noFill/>
          <a:ln/>
        </p:spPr>
        <p:txBody>
          <a:bodyPr wrap="square" lIns="0" tIns="0" rIns="0" bIns="0" rtlCol="0" anchor="t"/>
          <a:lstStyle/>
          <a:p>
            <a:pPr marL="0" indent="0">
              <a:buNone/>
            </a:pPr>
            <a:r>
              <a:rPr lang="en-US" sz="3200" b="1">
                <a:solidFill>
                  <a:srgbClr val="1A1A1A"/>
                </a:solidFill>
                <a:latin typeface="Calibri" pitchFamily="34" charset="0"/>
                <a:ea typeface="Calibri" pitchFamily="34" charset="-122"/>
                <a:cs typeface="Calibri" pitchFamily="34" charset="-120"/>
              </a:rPr>
              <a:t>SYSTEM GOALS AI AGENT</a:t>
            </a:r>
            <a:endParaRPr lang="en-US" sz="3200"/>
          </a:p>
        </p:txBody>
      </p:sp>
      <p:sp>
        <p:nvSpPr>
          <p:cNvPr id="7" name="Text 3"/>
          <p:cNvSpPr/>
          <p:nvPr/>
        </p:nvSpPr>
        <p:spPr>
          <a:xfrm>
            <a:off x="5394960" y="2203704"/>
            <a:ext cx="6309360" cy="320040"/>
          </a:xfrm>
          <a:prstGeom prst="rect">
            <a:avLst/>
          </a:prstGeom>
          <a:noFill/>
          <a:ln/>
        </p:spPr>
        <p:txBody>
          <a:bodyPr wrap="square" lIns="0" tIns="0" rIns="0" bIns="0" rtlCol="0" anchor="ctr"/>
          <a:lstStyle/>
          <a:p>
            <a:pPr marL="0" indent="0">
              <a:buNone/>
            </a:pPr>
            <a:r>
              <a:rPr lang="en-US" sz="1200" b="1" kern="0" spc="300">
                <a:solidFill>
                  <a:srgbClr val="5C6770"/>
                </a:solidFill>
                <a:latin typeface="Calibri" pitchFamily="34" charset="0"/>
                <a:ea typeface="Calibri" pitchFamily="34" charset="-122"/>
                <a:cs typeface="Calibri" pitchFamily="34" charset="-120"/>
              </a:rPr>
              <a:t>DECISION SUPPORT</a:t>
            </a:r>
            <a:r>
              <a:rPr lang="en-US" sz="1200" kern="0" spc="300">
                <a:solidFill>
                  <a:srgbClr val="5C6770"/>
                </a:solidFill>
                <a:latin typeface="Calibri" pitchFamily="34" charset="0"/>
                <a:ea typeface="Calibri" pitchFamily="34" charset="-122"/>
                <a:cs typeface="Calibri" pitchFamily="34" charset="-120"/>
              </a:rPr>
              <a:t>  </a:t>
            </a:r>
            <a:endParaRPr lang="en-US" sz="1200"/>
          </a:p>
        </p:txBody>
      </p:sp>
      <p:sp>
        <p:nvSpPr>
          <p:cNvPr id="8" name="Text 4"/>
          <p:cNvSpPr/>
          <p:nvPr/>
        </p:nvSpPr>
        <p:spPr>
          <a:xfrm>
            <a:off x="5394960" y="2615184"/>
            <a:ext cx="6309360" cy="2057400"/>
          </a:xfrm>
          <a:prstGeom prst="rect">
            <a:avLst/>
          </a:prstGeom>
          <a:noFill/>
          <a:ln/>
        </p:spPr>
        <p:txBody>
          <a:bodyPr wrap="square" lIns="0" tIns="0" rIns="0" bIns="0" rtlCol="0" anchor="t"/>
          <a:lstStyle/>
          <a:p>
            <a:pPr marL="0" indent="0">
              <a:spcAft>
                <a:spcPts val="400"/>
              </a:spcAft>
              <a:buNone/>
            </a:pPr>
            <a:r>
              <a:rPr lang="en-US" sz="1600">
                <a:solidFill>
                  <a:srgbClr val="1A1A1A"/>
                </a:solidFill>
                <a:latin typeface="Calibri"/>
                <a:ea typeface="Calibri"/>
                <a:cs typeface="Calibri"/>
              </a:rPr>
              <a:t>AI assistant that analyzes organizational goals and strategic initiatives across fiscal years, transforming complex goal-related data into structured insights and comparative analyses. Surfaces trends, tracks progress against targets, and delivers evidence-based recommendations that support strategic decision-making at the leadership level.</a:t>
            </a:r>
            <a:endParaRPr lang="en-US" sz="1600">
              <a:latin typeface="Calibri"/>
              <a:ea typeface="Calibri"/>
              <a:cs typeface="Calibri"/>
            </a:endParaRPr>
          </a:p>
        </p:txBody>
      </p:sp>
      <p:sp>
        <p:nvSpPr>
          <p:cNvPr id="9" name="Shape 5"/>
          <p:cNvSpPr/>
          <p:nvPr/>
        </p:nvSpPr>
        <p:spPr>
          <a:xfrm>
            <a:off x="5394960" y="4672584"/>
            <a:ext cx="2286000" cy="1143000"/>
          </a:xfrm>
          <a:prstGeom prst="rect">
            <a:avLst/>
          </a:prstGeom>
          <a:solidFill>
            <a:srgbClr val="F1F2F4"/>
          </a:solidFill>
          <a:ln w="12700">
            <a:solidFill>
              <a:srgbClr val="F1F2F4"/>
            </a:solidFill>
            <a:prstDash val="solid"/>
          </a:ln>
        </p:spPr>
        <p:txBody>
          <a:bodyPr/>
          <a:lstStyle/>
          <a:p>
            <a:endParaRPr lang="en-US"/>
          </a:p>
        </p:txBody>
      </p:sp>
      <p:sp>
        <p:nvSpPr>
          <p:cNvPr id="10" name="Shape 6"/>
          <p:cNvSpPr/>
          <p:nvPr/>
        </p:nvSpPr>
        <p:spPr>
          <a:xfrm>
            <a:off x="5394960" y="4672584"/>
            <a:ext cx="54864" cy="1143000"/>
          </a:xfrm>
          <a:prstGeom prst="rect">
            <a:avLst/>
          </a:prstGeom>
          <a:solidFill>
            <a:srgbClr val="BE0000"/>
          </a:solidFill>
          <a:ln w="12700">
            <a:solidFill>
              <a:srgbClr val="BE0000"/>
            </a:solidFill>
            <a:prstDash val="solid"/>
          </a:ln>
        </p:spPr>
        <p:txBody>
          <a:bodyPr/>
          <a:lstStyle/>
          <a:p>
            <a:endParaRPr lang="en-US"/>
          </a:p>
        </p:txBody>
      </p:sp>
      <p:sp>
        <p:nvSpPr>
          <p:cNvPr id="11" name="Text 7"/>
          <p:cNvSpPr/>
          <p:nvPr/>
        </p:nvSpPr>
        <p:spPr>
          <a:xfrm>
            <a:off x="5577840" y="4837176"/>
            <a:ext cx="2011680" cy="201168"/>
          </a:xfrm>
          <a:prstGeom prst="rect">
            <a:avLst/>
          </a:prstGeom>
          <a:noFill/>
          <a:ln/>
        </p:spPr>
        <p:txBody>
          <a:bodyPr wrap="square" lIns="0" tIns="0" rIns="0" bIns="0" rtlCol="0" anchor="ctr"/>
          <a:lstStyle/>
          <a:p>
            <a:pPr marL="0" indent="0">
              <a:buNone/>
            </a:pPr>
            <a:r>
              <a:rPr lang="en-US" sz="800" b="1" kern="0" spc="300">
                <a:solidFill>
                  <a:srgbClr val="6B7280"/>
                </a:solidFill>
                <a:latin typeface="Calibri" pitchFamily="34" charset="0"/>
                <a:ea typeface="Calibri" pitchFamily="34" charset="-122"/>
                <a:cs typeface="Calibri" pitchFamily="34" charset="-120"/>
              </a:rPr>
              <a:t>DEPLOYMENT</a:t>
            </a:r>
            <a:endParaRPr lang="en-US" sz="800"/>
          </a:p>
        </p:txBody>
      </p:sp>
      <p:sp>
        <p:nvSpPr>
          <p:cNvPr id="12" name="Text 8"/>
          <p:cNvSpPr/>
          <p:nvPr/>
        </p:nvSpPr>
        <p:spPr>
          <a:xfrm>
            <a:off x="5577840" y="5084064"/>
            <a:ext cx="2011680" cy="365760"/>
          </a:xfrm>
          <a:prstGeom prst="rect">
            <a:avLst/>
          </a:prstGeom>
          <a:noFill/>
          <a:ln/>
        </p:spPr>
        <p:txBody>
          <a:bodyPr wrap="square" lIns="0" tIns="0" rIns="0" bIns="0" rtlCol="0" anchor="t"/>
          <a:lstStyle/>
          <a:p>
            <a:pPr marL="0" indent="0">
              <a:buNone/>
            </a:pPr>
            <a:r>
              <a:rPr lang="en-US" sz="1900" b="1">
                <a:solidFill>
                  <a:srgbClr val="890000"/>
                </a:solidFill>
                <a:latin typeface="Calibri" pitchFamily="34" charset="0"/>
                <a:ea typeface="Calibri" pitchFamily="34" charset="-122"/>
                <a:cs typeface="Calibri" pitchFamily="34" charset="-120"/>
              </a:rPr>
              <a:t>Amazon Quick</a:t>
            </a:r>
            <a:endParaRPr lang="en-US" sz="1900"/>
          </a:p>
        </p:txBody>
      </p:sp>
      <p:sp>
        <p:nvSpPr>
          <p:cNvPr id="13" name="Text 9"/>
          <p:cNvSpPr/>
          <p:nvPr/>
        </p:nvSpPr>
        <p:spPr>
          <a:xfrm>
            <a:off x="5577840" y="5458968"/>
            <a:ext cx="2011680" cy="228600"/>
          </a:xfrm>
          <a:prstGeom prst="rect">
            <a:avLst/>
          </a:prstGeom>
          <a:noFill/>
          <a:ln/>
        </p:spPr>
        <p:txBody>
          <a:bodyPr wrap="square" lIns="0" tIns="0" rIns="0" bIns="0" rtlCol="0" anchor="t"/>
          <a:lstStyle/>
          <a:p>
            <a:pPr marL="0" indent="0">
              <a:buNone/>
            </a:pPr>
            <a:r>
              <a:rPr lang="en-US" sz="1200">
                <a:solidFill>
                  <a:srgbClr val="6B7280"/>
                </a:solidFill>
                <a:latin typeface="Calibri" pitchFamily="34" charset="0"/>
                <a:ea typeface="Calibri" pitchFamily="34" charset="-122"/>
                <a:cs typeface="Calibri" pitchFamily="34" charset="-120"/>
              </a:rPr>
              <a:t>Application</a:t>
            </a:r>
            <a:endParaRPr lang="en-US" sz="1200"/>
          </a:p>
        </p:txBody>
      </p:sp>
      <p:sp>
        <p:nvSpPr>
          <p:cNvPr id="14" name="Shape 10"/>
          <p:cNvSpPr/>
          <p:nvPr/>
        </p:nvSpPr>
        <p:spPr>
          <a:xfrm>
            <a:off x="7818120" y="4672584"/>
            <a:ext cx="3886200" cy="1143000"/>
          </a:xfrm>
          <a:prstGeom prst="rect">
            <a:avLst/>
          </a:prstGeom>
          <a:solidFill>
            <a:srgbClr val="FEF2F2"/>
          </a:solidFill>
          <a:ln w="12700">
            <a:solidFill>
              <a:srgbClr val="FEF2F2"/>
            </a:solidFill>
            <a:prstDash val="solid"/>
          </a:ln>
        </p:spPr>
        <p:txBody>
          <a:bodyPr/>
          <a:lstStyle/>
          <a:p>
            <a:endParaRPr lang="en-US"/>
          </a:p>
        </p:txBody>
      </p:sp>
      <p:sp>
        <p:nvSpPr>
          <p:cNvPr id="15" name="Shape 11"/>
          <p:cNvSpPr/>
          <p:nvPr/>
        </p:nvSpPr>
        <p:spPr>
          <a:xfrm>
            <a:off x="7818120" y="4672584"/>
            <a:ext cx="54864" cy="1143000"/>
          </a:xfrm>
          <a:prstGeom prst="rect">
            <a:avLst/>
          </a:prstGeom>
          <a:solidFill>
            <a:srgbClr val="BE0000"/>
          </a:solidFill>
          <a:ln w="12700">
            <a:solidFill>
              <a:srgbClr val="BE0000"/>
            </a:solidFill>
            <a:prstDash val="solid"/>
          </a:ln>
        </p:spPr>
        <p:txBody>
          <a:bodyPr/>
          <a:lstStyle/>
          <a:p>
            <a:endParaRPr lang="en-US"/>
          </a:p>
        </p:txBody>
      </p:sp>
      <p:sp>
        <p:nvSpPr>
          <p:cNvPr id="16" name="Text 12"/>
          <p:cNvSpPr/>
          <p:nvPr/>
        </p:nvSpPr>
        <p:spPr>
          <a:xfrm>
            <a:off x="8001000" y="4782312"/>
            <a:ext cx="3611880" cy="201168"/>
          </a:xfrm>
          <a:prstGeom prst="rect">
            <a:avLst/>
          </a:prstGeom>
          <a:noFill/>
          <a:ln/>
        </p:spPr>
        <p:txBody>
          <a:bodyPr wrap="square" lIns="0" tIns="0" rIns="0" bIns="0" rtlCol="0" anchor="ctr"/>
          <a:lstStyle/>
          <a:p>
            <a:pPr marL="0" indent="0">
              <a:buNone/>
            </a:pPr>
            <a:r>
              <a:rPr lang="en-US" sz="800" b="1" kern="0" spc="300">
                <a:solidFill>
                  <a:srgbClr val="BE0000"/>
                </a:solidFill>
                <a:latin typeface="Calibri"/>
                <a:ea typeface="Calibri"/>
                <a:cs typeface="Calibri"/>
              </a:rPr>
              <a:t>VALUE ADDED</a:t>
            </a:r>
            <a:endParaRPr lang="en-US"/>
          </a:p>
        </p:txBody>
      </p:sp>
      <p:sp>
        <p:nvSpPr>
          <p:cNvPr id="17" name="Text 13"/>
          <p:cNvSpPr/>
          <p:nvPr/>
        </p:nvSpPr>
        <p:spPr>
          <a:xfrm>
            <a:off x="8001000" y="4983480"/>
            <a:ext cx="3611880" cy="292608"/>
          </a:xfrm>
          <a:prstGeom prst="rect">
            <a:avLst/>
          </a:prstGeom>
          <a:noFill/>
          <a:ln/>
        </p:spPr>
        <p:txBody>
          <a:bodyPr wrap="square" lIns="0" tIns="0" rIns="0" bIns="0" rtlCol="0" anchor="t"/>
          <a:lstStyle/>
          <a:p>
            <a:pPr marL="0" indent="0">
              <a:buNone/>
            </a:pPr>
            <a:r>
              <a:rPr lang="en-US" sz="1600" b="1">
                <a:solidFill>
                  <a:srgbClr val="890000"/>
                </a:solidFill>
                <a:latin typeface="Calibri" pitchFamily="34" charset="0"/>
                <a:ea typeface="Calibri" pitchFamily="34" charset="-122"/>
                <a:cs typeface="Calibri" pitchFamily="34" charset="-120"/>
              </a:rPr>
              <a:t>~0.2–0.4 FTE</a:t>
            </a:r>
            <a:endParaRPr lang="en-US" sz="1600"/>
          </a:p>
        </p:txBody>
      </p:sp>
      <p:sp>
        <p:nvSpPr>
          <p:cNvPr id="18" name="Text 14"/>
          <p:cNvSpPr/>
          <p:nvPr/>
        </p:nvSpPr>
        <p:spPr>
          <a:xfrm>
            <a:off x="8001000" y="5276088"/>
            <a:ext cx="3611880" cy="237744"/>
          </a:xfrm>
          <a:prstGeom prst="rect">
            <a:avLst/>
          </a:prstGeom>
          <a:noFill/>
          <a:ln/>
        </p:spPr>
        <p:txBody>
          <a:bodyPr wrap="square" lIns="0" tIns="0" rIns="0" bIns="0" rtlCol="0" anchor="t"/>
          <a:lstStyle/>
          <a:p>
            <a:r>
              <a:rPr lang="en-US" sz="1200">
                <a:solidFill>
                  <a:srgbClr val="1A1A1A"/>
                </a:solidFill>
                <a:latin typeface="Calibri"/>
                <a:ea typeface="Calibri"/>
                <a:cs typeface="Calibri"/>
              </a:rPr>
              <a:t>Over 3-month time frame</a:t>
            </a:r>
            <a:endParaRPr lang="en-US" sz="1200"/>
          </a:p>
        </p:txBody>
      </p:sp>
      <p:sp>
        <p:nvSpPr>
          <p:cNvPr id="19" name="Text 15"/>
          <p:cNvSpPr/>
          <p:nvPr/>
        </p:nvSpPr>
        <p:spPr>
          <a:xfrm>
            <a:off x="8001000" y="5513832"/>
            <a:ext cx="3611880" cy="256032"/>
          </a:xfrm>
          <a:prstGeom prst="rect">
            <a:avLst/>
          </a:prstGeom>
          <a:noFill/>
          <a:ln/>
        </p:spPr>
        <p:txBody>
          <a:bodyPr wrap="square" lIns="0" tIns="0" rIns="0" bIns="0" rtlCol="0" anchor="t"/>
          <a:lstStyle/>
          <a:p>
            <a:pPr marL="0" indent="0">
              <a:buNone/>
            </a:pPr>
            <a:endParaRPr lang="en-US" sz="1100" i="1">
              <a:solidFill>
                <a:srgbClr val="5C6770"/>
              </a:solidFill>
              <a:ea typeface="Calibri"/>
              <a:cs typeface="Calibri"/>
            </a:endParaRPr>
          </a:p>
        </p:txBody>
      </p:sp>
      <p:sp>
        <p:nvSpPr>
          <p:cNvPr id="29" name="Text 25"/>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20" name="Graphic 19">
            <a:extLst>
              <a:ext uri="{FF2B5EF4-FFF2-40B4-BE49-F238E27FC236}">
                <a16:creationId xmlns:a16="http://schemas.microsoft.com/office/drawing/2014/main" id="{6AE11B1A-5FF9-2E7D-3550-ADE6A983884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45399" y="6392740"/>
            <a:ext cx="1114350" cy="2989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uestion mark boxes">
            <a:extLst>
              <a:ext uri="{FF2B5EF4-FFF2-40B4-BE49-F238E27FC236}">
                <a16:creationId xmlns:a16="http://schemas.microsoft.com/office/drawing/2014/main" id="{F6ED33CA-2A02-0947-A841-D4B8014539DC}"/>
              </a:ext>
            </a:extLst>
          </p:cNvPr>
          <p:cNvPicPr>
            <a:picLocks noChangeAspect="1"/>
          </p:cNvPicPr>
          <p:nvPr/>
        </p:nvPicPr>
        <p:blipFill>
          <a:blip r:embed="rId3"/>
          <a:stretch>
            <a:fillRect/>
          </a:stretch>
        </p:blipFill>
        <p:spPr>
          <a:xfrm>
            <a:off x="0" y="2159585"/>
            <a:ext cx="8352430" cy="4698415"/>
          </a:xfrm>
          <a:prstGeom prst="rect">
            <a:avLst/>
          </a:prstGeom>
        </p:spPr>
      </p:pic>
      <p:sp>
        <p:nvSpPr>
          <p:cNvPr id="4" name="Rectangle 3">
            <a:extLst>
              <a:ext uri="{FF2B5EF4-FFF2-40B4-BE49-F238E27FC236}">
                <a16:creationId xmlns:a16="http://schemas.microsoft.com/office/drawing/2014/main" id="{9FE4D655-94E3-AD2E-5683-9EFA544A5EFB}"/>
              </a:ext>
            </a:extLst>
          </p:cNvPr>
          <p:cNvSpPr/>
          <p:nvPr/>
        </p:nvSpPr>
        <p:spPr>
          <a:xfrm>
            <a:off x="464024" y="3220872"/>
            <a:ext cx="11727976" cy="178785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F441E45E-24AE-24FC-CCCE-DA742816D174}"/>
              </a:ext>
            </a:extLst>
          </p:cNvPr>
          <p:cNvSpPr/>
          <p:nvPr/>
        </p:nvSpPr>
        <p:spPr>
          <a:xfrm>
            <a:off x="0" y="1692322"/>
            <a:ext cx="11727976" cy="152855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8F6655C0-491B-1DCD-A5F4-29E932BB1282}"/>
              </a:ext>
            </a:extLst>
          </p:cNvPr>
          <p:cNvSpPr>
            <a:spLocks noGrp="1"/>
          </p:cNvSpPr>
          <p:nvPr>
            <p:ph type="title"/>
          </p:nvPr>
        </p:nvSpPr>
        <p:spPr/>
        <p:txBody>
          <a:bodyPr/>
          <a:lstStyle/>
          <a:p>
            <a:r>
              <a:rPr lang="en-US" b="1"/>
              <a:t>AI Thought Moment</a:t>
            </a:r>
            <a:r>
              <a:rPr lang="en-US"/>
              <a:t>	</a:t>
            </a:r>
          </a:p>
        </p:txBody>
      </p:sp>
      <p:sp>
        <p:nvSpPr>
          <p:cNvPr id="6" name="TextBox 5">
            <a:extLst>
              <a:ext uri="{FF2B5EF4-FFF2-40B4-BE49-F238E27FC236}">
                <a16:creationId xmlns:a16="http://schemas.microsoft.com/office/drawing/2014/main" id="{918B5FDE-37F8-21E8-4912-930D95EF8143}"/>
              </a:ext>
            </a:extLst>
          </p:cNvPr>
          <p:cNvSpPr txBox="1"/>
          <p:nvPr/>
        </p:nvSpPr>
        <p:spPr>
          <a:xfrm>
            <a:off x="584616" y="1843790"/>
            <a:ext cx="10373194" cy="310854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a:solidFill>
                  <a:srgbClr val="003366"/>
                </a:solidFill>
              </a:defRPr>
            </a:pPr>
            <a:r>
              <a:rPr kumimoji="0" lang="en-US" sz="3600" b="0" i="0" u="none" strike="noStrike" kern="1200" cap="none" spc="0" normalizeH="0" baseline="0" noProof="0">
                <a:ln>
                  <a:noFill/>
                </a:ln>
                <a:solidFill>
                  <a:srgbClr val="414042">
                    <a:lumMod val="50000"/>
                  </a:srgbClr>
                </a:solidFill>
                <a:effectLst/>
                <a:uLnTx/>
                <a:uFillTx/>
                <a:latin typeface="Century Gothic" panose="020F0302020204030204"/>
                <a:ea typeface="+mn-ea"/>
                <a:cs typeface="+mn-cs"/>
              </a:rPr>
              <a:t>What’s the most surprising thing you’ve heard or seen AI do</a:t>
            </a:r>
            <a:r>
              <a:rPr kumimoji="0" lang="en-US" sz="4400" b="0" i="0" u="none" strike="noStrike" kern="1200" cap="none" spc="0" normalizeH="0" baseline="0" noProof="0">
                <a:ln>
                  <a:noFill/>
                </a:ln>
                <a:solidFill>
                  <a:srgbClr val="FFFFFF"/>
                </a:solidFill>
                <a:effectLst/>
                <a:uLnTx/>
                <a:uFillTx/>
                <a:latin typeface="Century Gothic" panose="020F03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a:solidFill>
                  <a:srgbClr val="003366"/>
                </a:solidFill>
              </a:defRPr>
            </a:pPr>
            <a:endParaRPr kumimoji="0" lang="en-US" sz="3600" b="0" i="0" u="none" strike="noStrike" kern="1200" cap="none" spc="0" normalizeH="0" baseline="0" noProof="0">
              <a:ln>
                <a:noFill/>
              </a:ln>
              <a:solidFill>
                <a:srgbClr val="414042">
                  <a:lumMod val="50000"/>
                </a:srgbClr>
              </a:solidFill>
              <a:effectLst/>
              <a:uLnTx/>
              <a:uFillTx/>
              <a:latin typeface="Century Gothic" panose="020F03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a:solidFill>
                  <a:srgbClr val="003366"/>
                </a:solidFill>
              </a:defRPr>
            </a:pPr>
            <a:r>
              <a:rPr kumimoji="0" lang="en-US" sz="3600" b="0" i="0" u="none" strike="noStrike" kern="1200" cap="none" spc="0" normalizeH="0" baseline="0" noProof="0">
                <a:ln>
                  <a:noFill/>
                </a:ln>
                <a:solidFill>
                  <a:srgbClr val="414042">
                    <a:lumMod val="50000"/>
                  </a:srgbClr>
                </a:solidFill>
                <a:effectLst/>
                <a:uLnTx/>
                <a:uFillTx/>
                <a:latin typeface="Century Gothic" panose="020F0302020204030204"/>
                <a:ea typeface="+mn-ea"/>
                <a:cs typeface="+mn-cs"/>
              </a:rPr>
              <a:t>If AI could take over one of your daily tasks, what would you happily give up</a:t>
            </a:r>
            <a:r>
              <a:rPr kumimoji="0" lang="en-US" sz="4400" b="0" i="0" u="none" strike="noStrike" kern="1200" cap="none" spc="0" normalizeH="0" baseline="0" noProof="0">
                <a:ln>
                  <a:noFill/>
                </a:ln>
                <a:solidFill>
                  <a:srgbClr val="FFFFFF"/>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FEBB10DA-7DBB-F964-674C-3DEC1959EDE4}"/>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spTree>
    <p:extLst>
      <p:ext uri="{BB962C8B-B14F-4D97-AF65-F5344CB8AC3E}">
        <p14:creationId xmlns:p14="http://schemas.microsoft.com/office/powerpoint/2010/main" val="28249157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46320" cy="6858000"/>
          </a:xfrm>
          <a:prstGeom prst="rect">
            <a:avLst/>
          </a:prstGeom>
        </p:spPr>
      </p:pic>
      <p:sp>
        <p:nvSpPr>
          <p:cNvPr id="4" name="Shape 0"/>
          <p:cNvSpPr/>
          <p:nvPr/>
        </p:nvSpPr>
        <p:spPr>
          <a:xfrm>
            <a:off x="5394960" y="731520"/>
            <a:ext cx="868680" cy="347472"/>
          </a:xfrm>
          <a:prstGeom prst="roundRect">
            <a:avLst>
              <a:gd name="adj" fmla="val 50000"/>
            </a:avLst>
          </a:prstGeom>
          <a:solidFill>
            <a:srgbClr val="FEF3C7"/>
          </a:solidFill>
          <a:ln w="12700">
            <a:solidFill>
              <a:srgbClr val="FEF3C7"/>
            </a:solidFill>
            <a:prstDash val="solid"/>
          </a:ln>
        </p:spPr>
        <p:txBody>
          <a:bodyPr/>
          <a:lstStyle/>
          <a:p>
            <a:endParaRPr lang="en-US"/>
          </a:p>
        </p:txBody>
      </p:sp>
      <p:sp>
        <p:nvSpPr>
          <p:cNvPr id="5" name="Text 1"/>
          <p:cNvSpPr/>
          <p:nvPr/>
        </p:nvSpPr>
        <p:spPr>
          <a:xfrm>
            <a:off x="5394960" y="731520"/>
            <a:ext cx="868680" cy="347472"/>
          </a:xfrm>
          <a:prstGeom prst="rect">
            <a:avLst/>
          </a:prstGeom>
          <a:noFill/>
          <a:ln/>
        </p:spPr>
        <p:txBody>
          <a:bodyPr wrap="square" lIns="0" tIns="0" rIns="0" bIns="0" rtlCol="0" anchor="ctr"/>
          <a:lstStyle/>
          <a:p>
            <a:pPr marL="0" indent="0" algn="ctr">
              <a:buNone/>
            </a:pPr>
            <a:r>
              <a:rPr lang="en-US" sz="1100" b="1" kern="0" spc="200">
                <a:solidFill>
                  <a:srgbClr val="92400E"/>
                </a:solidFill>
                <a:latin typeface="Calibri" pitchFamily="34" charset="0"/>
                <a:ea typeface="Calibri" pitchFamily="34" charset="-122"/>
                <a:cs typeface="Calibri" pitchFamily="34" charset="-120"/>
              </a:rPr>
              <a:t>PILOT</a:t>
            </a:r>
            <a:endParaRPr lang="en-US" sz="1100"/>
          </a:p>
        </p:txBody>
      </p:sp>
      <p:sp>
        <p:nvSpPr>
          <p:cNvPr id="6" name="Text 2"/>
          <p:cNvSpPr/>
          <p:nvPr/>
        </p:nvSpPr>
        <p:spPr>
          <a:xfrm>
            <a:off x="5394960" y="1188720"/>
            <a:ext cx="6309360" cy="1417320"/>
          </a:xfrm>
          <a:prstGeom prst="rect">
            <a:avLst/>
          </a:prstGeom>
          <a:noFill/>
          <a:ln/>
        </p:spPr>
        <p:txBody>
          <a:bodyPr wrap="square" lIns="0" tIns="0" rIns="0" bIns="0" rtlCol="0" anchor="t"/>
          <a:lstStyle/>
          <a:p>
            <a:pPr marL="0" indent="0">
              <a:buNone/>
            </a:pPr>
            <a:r>
              <a:rPr lang="en-US" sz="3200" b="1">
                <a:solidFill>
                  <a:srgbClr val="1A1A1A"/>
                </a:solidFill>
                <a:latin typeface="Calibri" pitchFamily="34" charset="0"/>
                <a:ea typeface="Calibri" pitchFamily="34" charset="-122"/>
                <a:cs typeface="Calibri" pitchFamily="34" charset="-120"/>
              </a:rPr>
              <a:t>ROOM UTILIZATION AGENT</a:t>
            </a:r>
            <a:endParaRPr lang="en-US" sz="3200"/>
          </a:p>
        </p:txBody>
      </p:sp>
      <p:sp>
        <p:nvSpPr>
          <p:cNvPr id="7" name="Text 3"/>
          <p:cNvSpPr/>
          <p:nvPr/>
        </p:nvSpPr>
        <p:spPr>
          <a:xfrm>
            <a:off x="5394960" y="2203704"/>
            <a:ext cx="6309360" cy="320040"/>
          </a:xfrm>
          <a:prstGeom prst="rect">
            <a:avLst/>
          </a:prstGeom>
          <a:noFill/>
          <a:ln/>
        </p:spPr>
        <p:txBody>
          <a:bodyPr wrap="square" lIns="0" tIns="0" rIns="0" bIns="0" rtlCol="0" anchor="ctr"/>
          <a:lstStyle/>
          <a:p>
            <a:pPr marL="0" indent="0">
              <a:buNone/>
            </a:pPr>
            <a:r>
              <a:rPr lang="en-US" sz="1200" b="1" kern="0" spc="300">
                <a:solidFill>
                  <a:srgbClr val="5C6770"/>
                </a:solidFill>
                <a:latin typeface="Calibri" pitchFamily="34" charset="0"/>
                <a:ea typeface="Calibri" pitchFamily="34" charset="-122"/>
                <a:cs typeface="Calibri" pitchFamily="34" charset="-120"/>
              </a:rPr>
              <a:t>DECISION SUPPORT</a:t>
            </a:r>
            <a:endParaRPr lang="en-US" sz="1200"/>
          </a:p>
        </p:txBody>
      </p:sp>
      <p:sp>
        <p:nvSpPr>
          <p:cNvPr id="8" name="Text 4"/>
          <p:cNvSpPr/>
          <p:nvPr/>
        </p:nvSpPr>
        <p:spPr>
          <a:xfrm>
            <a:off x="5394960" y="2615184"/>
            <a:ext cx="6309360" cy="2057400"/>
          </a:xfrm>
          <a:prstGeom prst="rect">
            <a:avLst/>
          </a:prstGeom>
          <a:noFill/>
          <a:ln/>
        </p:spPr>
        <p:txBody>
          <a:bodyPr wrap="square" lIns="0" tIns="0" rIns="0" bIns="0" rtlCol="0" anchor="t"/>
          <a:lstStyle/>
          <a:p>
            <a:pPr marL="0" indent="0">
              <a:spcAft>
                <a:spcPts val="400"/>
              </a:spcAft>
              <a:buNone/>
            </a:pPr>
            <a:r>
              <a:rPr lang="en-US" sz="1600">
                <a:solidFill>
                  <a:srgbClr val="1A1A1A"/>
                </a:solidFill>
                <a:latin typeface="Calibri"/>
                <a:ea typeface="Calibri"/>
                <a:cs typeface="Calibri"/>
              </a:rPr>
              <a:t>AI agent that evaluates monthly room utilization data using structured decision frameworks and weighted criteria to identify inefficiencies across clinical spaces. Benchmarks performance against prior periods and delivers targeted, metrics-focused recommendations grounded in specific utilization measurements.</a:t>
            </a:r>
            <a:endParaRPr lang="en-US" sz="1600">
              <a:latin typeface="Calibri"/>
              <a:ea typeface="Calibri"/>
              <a:cs typeface="Calibri"/>
            </a:endParaRPr>
          </a:p>
        </p:txBody>
      </p:sp>
      <p:sp>
        <p:nvSpPr>
          <p:cNvPr id="9" name="Shape 5"/>
          <p:cNvSpPr/>
          <p:nvPr/>
        </p:nvSpPr>
        <p:spPr>
          <a:xfrm>
            <a:off x="5394960" y="4672584"/>
            <a:ext cx="2286000" cy="1143000"/>
          </a:xfrm>
          <a:prstGeom prst="rect">
            <a:avLst/>
          </a:prstGeom>
          <a:solidFill>
            <a:srgbClr val="F1F2F4"/>
          </a:solidFill>
          <a:ln w="12700">
            <a:solidFill>
              <a:srgbClr val="F1F2F4"/>
            </a:solidFill>
            <a:prstDash val="solid"/>
          </a:ln>
        </p:spPr>
        <p:txBody>
          <a:bodyPr/>
          <a:lstStyle/>
          <a:p>
            <a:endParaRPr lang="en-US"/>
          </a:p>
        </p:txBody>
      </p:sp>
      <p:sp>
        <p:nvSpPr>
          <p:cNvPr id="10" name="Shape 6"/>
          <p:cNvSpPr/>
          <p:nvPr/>
        </p:nvSpPr>
        <p:spPr>
          <a:xfrm>
            <a:off x="5394960" y="4672584"/>
            <a:ext cx="54864" cy="1143000"/>
          </a:xfrm>
          <a:prstGeom prst="rect">
            <a:avLst/>
          </a:prstGeom>
          <a:solidFill>
            <a:srgbClr val="BE0000"/>
          </a:solidFill>
          <a:ln w="12700">
            <a:solidFill>
              <a:srgbClr val="BE0000"/>
            </a:solidFill>
            <a:prstDash val="solid"/>
          </a:ln>
        </p:spPr>
        <p:txBody>
          <a:bodyPr/>
          <a:lstStyle/>
          <a:p>
            <a:endParaRPr lang="en-US"/>
          </a:p>
        </p:txBody>
      </p:sp>
      <p:sp>
        <p:nvSpPr>
          <p:cNvPr id="11" name="Text 7"/>
          <p:cNvSpPr/>
          <p:nvPr/>
        </p:nvSpPr>
        <p:spPr>
          <a:xfrm>
            <a:off x="5577840" y="4837176"/>
            <a:ext cx="2011680" cy="201168"/>
          </a:xfrm>
          <a:prstGeom prst="rect">
            <a:avLst/>
          </a:prstGeom>
          <a:noFill/>
          <a:ln/>
        </p:spPr>
        <p:txBody>
          <a:bodyPr wrap="square" lIns="0" tIns="0" rIns="0" bIns="0" rtlCol="0" anchor="ctr"/>
          <a:lstStyle/>
          <a:p>
            <a:pPr marL="0" indent="0">
              <a:buNone/>
            </a:pPr>
            <a:r>
              <a:rPr lang="en-US" sz="800" b="1" kern="0" spc="300">
                <a:solidFill>
                  <a:srgbClr val="6B7280"/>
                </a:solidFill>
                <a:latin typeface="Calibri" pitchFamily="34" charset="0"/>
                <a:ea typeface="Calibri" pitchFamily="34" charset="-122"/>
                <a:cs typeface="Calibri" pitchFamily="34" charset="-120"/>
              </a:rPr>
              <a:t>DEPLOYMENT</a:t>
            </a:r>
            <a:endParaRPr lang="en-US" sz="800"/>
          </a:p>
        </p:txBody>
      </p:sp>
      <p:sp>
        <p:nvSpPr>
          <p:cNvPr id="12" name="Text 8"/>
          <p:cNvSpPr/>
          <p:nvPr/>
        </p:nvSpPr>
        <p:spPr>
          <a:xfrm>
            <a:off x="5577840" y="5084064"/>
            <a:ext cx="2011680" cy="365760"/>
          </a:xfrm>
          <a:prstGeom prst="rect">
            <a:avLst/>
          </a:prstGeom>
          <a:noFill/>
          <a:ln/>
        </p:spPr>
        <p:txBody>
          <a:bodyPr wrap="square" lIns="0" tIns="0" rIns="0" bIns="0" rtlCol="0" anchor="t"/>
          <a:lstStyle/>
          <a:p>
            <a:pPr marL="0" indent="0">
              <a:buNone/>
            </a:pPr>
            <a:r>
              <a:rPr lang="en-US" sz="1900" b="1">
                <a:solidFill>
                  <a:srgbClr val="890000"/>
                </a:solidFill>
                <a:latin typeface="Calibri" pitchFamily="34" charset="0"/>
                <a:ea typeface="Calibri" pitchFamily="34" charset="-122"/>
                <a:cs typeface="Calibri" pitchFamily="34" charset="-120"/>
              </a:rPr>
              <a:t>Amazon Quick</a:t>
            </a:r>
            <a:endParaRPr lang="en-US" sz="1900"/>
          </a:p>
        </p:txBody>
      </p:sp>
      <p:sp>
        <p:nvSpPr>
          <p:cNvPr id="13" name="Text 9"/>
          <p:cNvSpPr/>
          <p:nvPr/>
        </p:nvSpPr>
        <p:spPr>
          <a:xfrm>
            <a:off x="5577840" y="5458968"/>
            <a:ext cx="2011680" cy="228600"/>
          </a:xfrm>
          <a:prstGeom prst="rect">
            <a:avLst/>
          </a:prstGeom>
          <a:noFill/>
          <a:ln/>
        </p:spPr>
        <p:txBody>
          <a:bodyPr wrap="square" lIns="0" tIns="0" rIns="0" bIns="0" rtlCol="0" anchor="t"/>
          <a:lstStyle/>
          <a:p>
            <a:pPr marL="0" indent="0">
              <a:buNone/>
            </a:pPr>
            <a:r>
              <a:rPr lang="en-US" sz="1200">
                <a:solidFill>
                  <a:srgbClr val="6B7280"/>
                </a:solidFill>
                <a:latin typeface="Calibri" pitchFamily="34" charset="0"/>
                <a:ea typeface="Calibri" pitchFamily="34" charset="-122"/>
                <a:cs typeface="Calibri" pitchFamily="34" charset="-120"/>
              </a:rPr>
              <a:t>Application</a:t>
            </a:r>
            <a:endParaRPr lang="en-US" sz="1200"/>
          </a:p>
        </p:txBody>
      </p:sp>
      <p:sp>
        <p:nvSpPr>
          <p:cNvPr id="14" name="Shape 10"/>
          <p:cNvSpPr/>
          <p:nvPr/>
        </p:nvSpPr>
        <p:spPr>
          <a:xfrm>
            <a:off x="7818120" y="4672584"/>
            <a:ext cx="3886200" cy="1143000"/>
          </a:xfrm>
          <a:prstGeom prst="rect">
            <a:avLst/>
          </a:prstGeom>
          <a:solidFill>
            <a:srgbClr val="FEF2F2"/>
          </a:solidFill>
          <a:ln w="12700">
            <a:solidFill>
              <a:srgbClr val="FEF2F2"/>
            </a:solidFill>
            <a:prstDash val="solid"/>
          </a:ln>
        </p:spPr>
        <p:txBody>
          <a:bodyPr/>
          <a:lstStyle/>
          <a:p>
            <a:endParaRPr lang="en-US"/>
          </a:p>
        </p:txBody>
      </p:sp>
      <p:sp>
        <p:nvSpPr>
          <p:cNvPr id="15" name="Shape 11"/>
          <p:cNvSpPr/>
          <p:nvPr/>
        </p:nvSpPr>
        <p:spPr>
          <a:xfrm>
            <a:off x="7818120" y="4672584"/>
            <a:ext cx="54864" cy="1143000"/>
          </a:xfrm>
          <a:prstGeom prst="rect">
            <a:avLst/>
          </a:prstGeom>
          <a:solidFill>
            <a:srgbClr val="BE0000"/>
          </a:solidFill>
          <a:ln w="12700">
            <a:solidFill>
              <a:srgbClr val="BE0000"/>
            </a:solidFill>
            <a:prstDash val="solid"/>
          </a:ln>
        </p:spPr>
        <p:txBody>
          <a:bodyPr/>
          <a:lstStyle/>
          <a:p>
            <a:endParaRPr lang="en-US"/>
          </a:p>
        </p:txBody>
      </p:sp>
      <p:sp>
        <p:nvSpPr>
          <p:cNvPr id="16" name="Text 12"/>
          <p:cNvSpPr/>
          <p:nvPr/>
        </p:nvSpPr>
        <p:spPr>
          <a:xfrm>
            <a:off x="8001000" y="4782312"/>
            <a:ext cx="3611880" cy="201168"/>
          </a:xfrm>
          <a:prstGeom prst="rect">
            <a:avLst/>
          </a:prstGeom>
          <a:noFill/>
          <a:ln/>
        </p:spPr>
        <p:txBody>
          <a:bodyPr wrap="square" lIns="0" tIns="0" rIns="0" bIns="0" rtlCol="0" anchor="ctr"/>
          <a:lstStyle/>
          <a:p>
            <a:pPr marL="0" indent="0">
              <a:buNone/>
            </a:pPr>
            <a:r>
              <a:rPr lang="en-US" sz="800" b="1" kern="0" spc="300">
                <a:solidFill>
                  <a:srgbClr val="BE0000"/>
                </a:solidFill>
                <a:latin typeface="Calibri"/>
                <a:ea typeface="Calibri"/>
                <a:cs typeface="Calibri"/>
              </a:rPr>
              <a:t>VALUE ADDED</a:t>
            </a:r>
            <a:endParaRPr lang="en-US"/>
          </a:p>
        </p:txBody>
      </p:sp>
      <p:sp>
        <p:nvSpPr>
          <p:cNvPr id="17" name="Text 13"/>
          <p:cNvSpPr/>
          <p:nvPr/>
        </p:nvSpPr>
        <p:spPr>
          <a:xfrm>
            <a:off x="8001000" y="4983480"/>
            <a:ext cx="3611880" cy="292608"/>
          </a:xfrm>
          <a:prstGeom prst="rect">
            <a:avLst/>
          </a:prstGeom>
          <a:noFill/>
          <a:ln/>
        </p:spPr>
        <p:txBody>
          <a:bodyPr wrap="square" lIns="0" tIns="0" rIns="0" bIns="0" rtlCol="0" anchor="t"/>
          <a:lstStyle/>
          <a:p>
            <a:pPr marL="0" indent="0">
              <a:buNone/>
            </a:pPr>
            <a:r>
              <a:rPr lang="en-US" sz="1600" b="1">
                <a:solidFill>
                  <a:srgbClr val="890000"/>
                </a:solidFill>
                <a:latin typeface="Calibri" pitchFamily="34" charset="0"/>
                <a:ea typeface="Calibri" pitchFamily="34" charset="-122"/>
                <a:cs typeface="Calibri" pitchFamily="34" charset="-120"/>
              </a:rPr>
              <a:t>~0.25–0.5 analyst FTE</a:t>
            </a:r>
            <a:endParaRPr lang="en-US" sz="1600"/>
          </a:p>
        </p:txBody>
      </p:sp>
      <p:sp>
        <p:nvSpPr>
          <p:cNvPr id="18" name="Text 14"/>
          <p:cNvSpPr/>
          <p:nvPr/>
        </p:nvSpPr>
        <p:spPr>
          <a:xfrm>
            <a:off x="8001000" y="5276088"/>
            <a:ext cx="3611880" cy="237744"/>
          </a:xfrm>
          <a:prstGeom prst="rect">
            <a:avLst/>
          </a:prstGeom>
          <a:noFill/>
          <a:ln/>
        </p:spPr>
        <p:txBody>
          <a:bodyPr wrap="square" lIns="0" tIns="0" rIns="0" bIns="0" rtlCol="0" anchor="t"/>
          <a:lstStyle/>
          <a:p>
            <a:r>
              <a:rPr lang="en-US" sz="1200">
                <a:solidFill>
                  <a:srgbClr val="1A1A1A"/>
                </a:solidFill>
                <a:latin typeface="Calibri"/>
                <a:ea typeface="Calibri"/>
                <a:cs typeface="Calibri"/>
              </a:rPr>
              <a:t>Over 3-month time frame</a:t>
            </a:r>
            <a:endParaRPr lang="en-US" sz="1200">
              <a:solidFill>
                <a:srgbClr val="1A1A1A"/>
              </a:solidFill>
              <a:ea typeface="Calibri"/>
              <a:cs typeface="Calibri"/>
            </a:endParaRPr>
          </a:p>
        </p:txBody>
      </p:sp>
      <p:sp>
        <p:nvSpPr>
          <p:cNvPr id="19" name="Text 15"/>
          <p:cNvSpPr/>
          <p:nvPr/>
        </p:nvSpPr>
        <p:spPr>
          <a:xfrm>
            <a:off x="8001000" y="5513832"/>
            <a:ext cx="3611880" cy="256032"/>
          </a:xfrm>
          <a:prstGeom prst="rect">
            <a:avLst/>
          </a:prstGeom>
          <a:noFill/>
          <a:ln/>
        </p:spPr>
        <p:txBody>
          <a:bodyPr wrap="square" lIns="0" tIns="0" rIns="0" bIns="0" rtlCol="0" anchor="t"/>
          <a:lstStyle/>
          <a:p>
            <a:pPr marL="0" indent="0">
              <a:buNone/>
            </a:pPr>
            <a:r>
              <a:rPr lang="en-US" sz="1100" i="1">
                <a:solidFill>
                  <a:srgbClr val="5C6770"/>
                </a:solidFill>
                <a:latin typeface="Calibri" pitchFamily="34" charset="0"/>
                <a:ea typeface="Calibri" pitchFamily="34" charset="-122"/>
                <a:cs typeface="Calibri" pitchFamily="34" charset="-120"/>
              </a:rPr>
              <a:t>Enables finer monthly cadence and granularity</a:t>
            </a:r>
            <a:endParaRPr lang="en-US" sz="1100"/>
          </a:p>
        </p:txBody>
      </p:sp>
      <p:sp>
        <p:nvSpPr>
          <p:cNvPr id="29" name="Text 25"/>
          <p:cNvSpPr/>
          <p:nvPr/>
        </p:nvSpPr>
        <p:spPr>
          <a:xfrm>
            <a:off x="10058400" y="274320"/>
            <a:ext cx="1828800" cy="274320"/>
          </a:xfrm>
          <a:prstGeom prst="rect">
            <a:avLst/>
          </a:prstGeom>
          <a:noFill/>
          <a:ln/>
        </p:spPr>
        <p:txBody>
          <a:bodyPr wrap="square" lIns="0" tIns="0" rIns="0" bIns="0" rtlCol="0" anchor="ctr"/>
          <a:lstStyle/>
          <a:p>
            <a:pPr marL="0" indent="0" algn="r">
              <a:buNone/>
            </a:pPr>
            <a:r>
              <a:rPr lang="en-US" sz="1000" b="1" kern="0" spc="200">
                <a:solidFill>
                  <a:srgbClr val="BE0000"/>
                </a:solidFill>
                <a:latin typeface="Calibri" pitchFamily="34" charset="0"/>
                <a:ea typeface="Calibri" pitchFamily="34" charset="-122"/>
                <a:cs typeface="Calibri" pitchFamily="34" charset="-120"/>
              </a:rPr>
              <a:t>U OF U</a:t>
            </a:r>
            <a:r>
              <a:rPr lang="en-US" sz="1000" kern="0" spc="200">
                <a:solidFill>
                  <a:srgbClr val="1A1A1A"/>
                </a:solidFill>
                <a:latin typeface="Calibri" pitchFamily="34" charset="0"/>
                <a:ea typeface="Calibri" pitchFamily="34" charset="-122"/>
                <a:cs typeface="Calibri" pitchFamily="34" charset="-120"/>
              </a:rPr>
              <a:t>  HEALTH</a:t>
            </a:r>
            <a:endParaRPr lang="en-US" sz="1000"/>
          </a:p>
        </p:txBody>
      </p:sp>
      <p:pic>
        <p:nvPicPr>
          <p:cNvPr id="20" name="Picture 19" descr="A white door with a black background  AI-generated content may be incorrect.">
            <a:extLst>
              <a:ext uri="{FF2B5EF4-FFF2-40B4-BE49-F238E27FC236}">
                <a16:creationId xmlns:a16="http://schemas.microsoft.com/office/drawing/2014/main" id="{73071749-00D9-DBB8-CEA5-5C97246878B9}"/>
              </a:ext>
            </a:extLst>
          </p:cNvPr>
          <p:cNvPicPr>
            <a:picLocks noChangeAspect="1"/>
          </p:cNvPicPr>
          <p:nvPr/>
        </p:nvPicPr>
        <p:blipFill>
          <a:blip r:embed="rId4"/>
          <a:stretch>
            <a:fillRect/>
          </a:stretch>
        </p:blipFill>
        <p:spPr>
          <a:xfrm>
            <a:off x="1384230" y="1996777"/>
            <a:ext cx="2081397" cy="2060348"/>
          </a:xfrm>
          <a:prstGeom prst="rect">
            <a:avLst/>
          </a:prstGeom>
        </p:spPr>
      </p:pic>
      <p:pic>
        <p:nvPicPr>
          <p:cNvPr id="3" name="Graphic 2">
            <a:extLst>
              <a:ext uri="{FF2B5EF4-FFF2-40B4-BE49-F238E27FC236}">
                <a16:creationId xmlns:a16="http://schemas.microsoft.com/office/drawing/2014/main" id="{B1CCC78D-2678-07E2-B920-D036374D316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45399" y="6392740"/>
            <a:ext cx="1114350" cy="29897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8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457200" y="274320"/>
            <a:ext cx="6000000" cy="274320"/>
          </a:xfrm>
          <a:prstGeom prst="rect">
            <a:avLst/>
          </a:prstGeom>
          <a:noFill/>
        </p:spPr>
        <p:txBody>
          <a:bodyPr wrap="none" lIns="0" tIns="0" rIns="0" bIns="0">
            <a:spAutoFit/>
          </a:bodyPr>
          <a:lstStyle/>
          <a:p>
            <a:pPr algn="l"/>
            <a:r>
              <a:rPr sz="1000" b="1" spc="200">
                <a:solidFill>
                  <a:srgbClr val="FFFFFF"/>
                </a:solidFill>
                <a:latin typeface="Calibri"/>
              </a:rPr>
              <a:t>U OF U</a:t>
            </a:r>
            <a:r>
              <a:rPr sz="1000" spc="200">
                <a:solidFill>
                  <a:srgbClr val="FFFFFF"/>
                </a:solidFill>
                <a:latin typeface="Calibri"/>
              </a:rPr>
              <a:t>  HEALTH</a:t>
            </a:r>
          </a:p>
        </p:txBody>
      </p:sp>
      <p:sp>
        <p:nvSpPr>
          <p:cNvPr id="5" name="TextBox 4"/>
          <p:cNvSpPr txBox="1"/>
          <p:nvPr/>
        </p:nvSpPr>
        <p:spPr>
          <a:xfrm>
            <a:off x="457200" y="914400"/>
            <a:ext cx="6000000" cy="274320"/>
          </a:xfrm>
          <a:prstGeom prst="rect">
            <a:avLst/>
          </a:prstGeom>
          <a:noFill/>
        </p:spPr>
        <p:txBody>
          <a:bodyPr wrap="square" lIns="0" tIns="0" rIns="0" bIns="0" anchor="t">
            <a:spAutoFit/>
          </a:bodyPr>
          <a:lstStyle/>
          <a:p>
            <a:pPr algn="l"/>
            <a:r>
              <a:rPr sz="1200" b="1" i="0" u="none" spc="300">
                <a:solidFill>
                  <a:srgbClr val="FFFFFF"/>
                </a:solidFill>
                <a:latin typeface="Calibri"/>
              </a:rPr>
              <a:t>AI THOUGHTS  ·  PART TWO</a:t>
            </a:r>
          </a:p>
        </p:txBody>
      </p:sp>
      <p:sp>
        <p:nvSpPr>
          <p:cNvPr id="6" name="TextBox 5"/>
          <p:cNvSpPr txBox="1"/>
          <p:nvPr/>
        </p:nvSpPr>
        <p:spPr>
          <a:xfrm>
            <a:off x="457200" y="1800000"/>
            <a:ext cx="7500000" cy="2800000"/>
          </a:xfrm>
          <a:prstGeom prst="rect">
            <a:avLst/>
          </a:prstGeom>
          <a:noFill/>
        </p:spPr>
        <p:txBody>
          <a:bodyPr wrap="square" lIns="0" tIns="0" rIns="0" bIns="0" anchor="t">
            <a:spAutoFit/>
          </a:bodyPr>
          <a:lstStyle/>
          <a:p>
            <a:pPr algn="l">
              <a:lnSpc>
                <a:spcPct val="105000"/>
              </a:lnSpc>
            </a:pPr>
            <a:r>
              <a:rPr sz="5600" b="1" i="0" u="none">
                <a:solidFill>
                  <a:srgbClr val="FFFFFF"/>
                </a:solidFill>
                <a:latin typeface="Calibri"/>
              </a:rPr>
              <a:t>Prompting, Practiced.</a:t>
            </a:r>
          </a:p>
        </p:txBody>
      </p:sp>
      <p:sp>
        <p:nvSpPr>
          <p:cNvPr id="7" name="TextBox 6"/>
          <p:cNvSpPr txBox="1"/>
          <p:nvPr/>
        </p:nvSpPr>
        <p:spPr>
          <a:xfrm>
            <a:off x="457200" y="5200000"/>
            <a:ext cx="7500000" cy="1100000"/>
          </a:xfrm>
          <a:prstGeom prst="rect">
            <a:avLst/>
          </a:prstGeom>
          <a:noFill/>
        </p:spPr>
        <p:txBody>
          <a:bodyPr wrap="square" lIns="0" tIns="0" rIns="0" bIns="0" anchor="t">
            <a:spAutoFit/>
          </a:bodyPr>
          <a:lstStyle/>
          <a:p>
            <a:pPr algn="l"/>
            <a:r>
              <a:rPr sz="1600" b="0" i="0" u="none">
                <a:solidFill>
                  <a:srgbClr val="FCE7E7"/>
                </a:solidFill>
                <a:latin typeface="Calibri"/>
              </a:rPr>
              <a:t>From the AI landscape to the daily mechanics — how to actually use these tools well.</a:t>
            </a:r>
          </a:p>
        </p:txBody>
      </p:sp>
      <p:sp>
        <p:nvSpPr>
          <p:cNvPr id="8" name="TextBox 7"/>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FCE7E7"/>
                </a:solidFill>
                <a:latin typeface="Calibri"/>
              </a:rPr>
              <a:t>U of U Health  ·  AI Health Team</a:t>
            </a:r>
          </a:p>
        </p:txBody>
      </p:sp>
      <p:pic>
        <p:nvPicPr>
          <p:cNvPr id="9" name="Graphic 8">
            <a:extLst>
              <a:ext uri="{FF2B5EF4-FFF2-40B4-BE49-F238E27FC236}">
                <a16:creationId xmlns:a16="http://schemas.microsoft.com/office/drawing/2014/main" id="{20A4E7BE-F0A9-0675-E5A9-0610850149E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HOW TO PROMPT</a:t>
            </a:r>
          </a:p>
        </p:txBody>
      </p:sp>
      <p:sp>
        <p:nvSpPr>
          <p:cNvPr id="5" name="TextBox 4"/>
          <p:cNvSpPr txBox="1"/>
          <p:nvPr/>
        </p:nvSpPr>
        <p:spPr>
          <a:xfrm>
            <a:off x="457200" y="640000"/>
            <a:ext cx="11000000" cy="492443"/>
          </a:xfrm>
          <a:prstGeom prst="rect">
            <a:avLst/>
          </a:prstGeom>
          <a:noFill/>
        </p:spPr>
        <p:txBody>
          <a:bodyPr wrap="square" lIns="0" tIns="0" rIns="0" bIns="0" anchor="t">
            <a:spAutoFit/>
          </a:bodyPr>
          <a:lstStyle/>
          <a:p>
            <a:pPr algn="l"/>
            <a:r>
              <a:rPr sz="3200" b="1" i="0" u="none">
                <a:solidFill>
                  <a:srgbClr val="1A1A1A"/>
                </a:solidFill>
                <a:latin typeface="Calibri"/>
              </a:rPr>
              <a:t>The A·B·Cs of Prompting</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Three questions to answer before you hit send — the difference between vague output and usable output.</a:t>
            </a:r>
          </a:p>
        </p:txBody>
      </p:sp>
      <p:sp>
        <p:nvSpPr>
          <p:cNvPr id="8" name="Rectangle 7"/>
          <p:cNvSpPr/>
          <p:nvPr/>
        </p:nvSpPr>
        <p:spPr>
          <a:xfrm>
            <a:off x="457200" y="2050000"/>
            <a:ext cx="3639200"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050000"/>
            <a:ext cx="3639200" cy="54864"/>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677200" y="2230000"/>
            <a:ext cx="700000" cy="900000"/>
          </a:xfrm>
          <a:prstGeom prst="rect">
            <a:avLst/>
          </a:prstGeom>
          <a:noFill/>
        </p:spPr>
        <p:txBody>
          <a:bodyPr wrap="square" lIns="0" tIns="0" rIns="0" bIns="0" anchor="t">
            <a:spAutoFit/>
          </a:bodyPr>
          <a:lstStyle/>
          <a:p>
            <a:pPr algn="l"/>
            <a:r>
              <a:rPr sz="5600" b="1" i="0" u="none">
                <a:solidFill>
                  <a:srgbClr val="BE0000"/>
                </a:solidFill>
                <a:latin typeface="Calibri"/>
              </a:rPr>
              <a:t>A</a:t>
            </a:r>
          </a:p>
        </p:txBody>
      </p:sp>
      <p:sp>
        <p:nvSpPr>
          <p:cNvPr id="11" name="TextBox 10"/>
          <p:cNvSpPr txBox="1"/>
          <p:nvPr/>
        </p:nvSpPr>
        <p:spPr>
          <a:xfrm>
            <a:off x="677200" y="3230000"/>
            <a:ext cx="3199200" cy="450000"/>
          </a:xfrm>
          <a:prstGeom prst="rect">
            <a:avLst/>
          </a:prstGeom>
          <a:noFill/>
        </p:spPr>
        <p:txBody>
          <a:bodyPr wrap="square" lIns="0" tIns="0" rIns="0" bIns="0" anchor="t">
            <a:spAutoFit/>
          </a:bodyPr>
          <a:lstStyle/>
          <a:p>
            <a:pPr algn="l"/>
            <a:r>
              <a:rPr sz="1800" b="1" i="0" u="none">
                <a:solidFill>
                  <a:srgbClr val="1A1A1A"/>
                </a:solidFill>
                <a:latin typeface="Calibri"/>
              </a:rPr>
              <a:t>Assign a role</a:t>
            </a:r>
          </a:p>
        </p:txBody>
      </p:sp>
      <p:sp>
        <p:nvSpPr>
          <p:cNvPr id="12" name="TextBox 11"/>
          <p:cNvSpPr txBox="1"/>
          <p:nvPr/>
        </p:nvSpPr>
        <p:spPr>
          <a:xfrm>
            <a:off x="677200" y="3730000"/>
            <a:ext cx="3199200" cy="900000"/>
          </a:xfrm>
          <a:prstGeom prst="rect">
            <a:avLst/>
          </a:prstGeom>
          <a:noFill/>
        </p:spPr>
        <p:txBody>
          <a:bodyPr wrap="square" lIns="0" tIns="0" rIns="0" bIns="0" anchor="t">
            <a:spAutoFit/>
          </a:bodyPr>
          <a:lstStyle/>
          <a:p>
            <a:pPr algn="l"/>
            <a:r>
              <a:rPr sz="1300" b="0" i="0" u="none">
                <a:solidFill>
                  <a:srgbClr val="1A1A1A"/>
                </a:solidFill>
                <a:latin typeface="Calibri"/>
              </a:rPr>
              <a:t>How will you assign a role to ChatGPT in your prompt?</a:t>
            </a:r>
          </a:p>
        </p:txBody>
      </p:sp>
      <p:sp>
        <p:nvSpPr>
          <p:cNvPr id="13" name="TextBox 12"/>
          <p:cNvSpPr txBox="1"/>
          <p:nvPr/>
        </p:nvSpPr>
        <p:spPr>
          <a:xfrm>
            <a:off x="677200" y="4670000"/>
            <a:ext cx="3199200" cy="1100000"/>
          </a:xfrm>
          <a:prstGeom prst="rect">
            <a:avLst/>
          </a:prstGeom>
          <a:noFill/>
        </p:spPr>
        <p:txBody>
          <a:bodyPr wrap="square" lIns="0" tIns="0" rIns="0" bIns="0" anchor="t">
            <a:spAutoFit/>
          </a:bodyPr>
          <a:lstStyle/>
          <a:p>
            <a:pPr algn="l"/>
            <a:r>
              <a:rPr sz="1100" b="0" i="1" u="none">
                <a:solidFill>
                  <a:srgbClr val="5C6770"/>
                </a:solidFill>
                <a:latin typeface="Calibri"/>
              </a:rPr>
              <a:t>Example: "Act as an academic advisor reviewing a personal statement."</a:t>
            </a:r>
          </a:p>
        </p:txBody>
      </p:sp>
      <p:sp>
        <p:nvSpPr>
          <p:cNvPr id="14" name="Rectangle 13"/>
          <p:cNvSpPr/>
          <p:nvPr/>
        </p:nvSpPr>
        <p:spPr>
          <a:xfrm>
            <a:off x="4276400" y="2050000"/>
            <a:ext cx="3639200"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a:xfrm>
            <a:off x="4276400" y="2050000"/>
            <a:ext cx="3639200" cy="54864"/>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4496400" y="2230000"/>
            <a:ext cx="700000" cy="900000"/>
          </a:xfrm>
          <a:prstGeom prst="rect">
            <a:avLst/>
          </a:prstGeom>
          <a:noFill/>
        </p:spPr>
        <p:txBody>
          <a:bodyPr wrap="square" lIns="0" tIns="0" rIns="0" bIns="0" anchor="t">
            <a:spAutoFit/>
          </a:bodyPr>
          <a:lstStyle/>
          <a:p>
            <a:pPr algn="l"/>
            <a:r>
              <a:rPr sz="5600" b="1" i="0" u="none">
                <a:solidFill>
                  <a:srgbClr val="BE0000"/>
                </a:solidFill>
                <a:latin typeface="Calibri"/>
              </a:rPr>
              <a:t>B</a:t>
            </a:r>
          </a:p>
        </p:txBody>
      </p:sp>
      <p:sp>
        <p:nvSpPr>
          <p:cNvPr id="17" name="TextBox 16"/>
          <p:cNvSpPr txBox="1"/>
          <p:nvPr/>
        </p:nvSpPr>
        <p:spPr>
          <a:xfrm>
            <a:off x="4496400" y="3230000"/>
            <a:ext cx="3199200" cy="450000"/>
          </a:xfrm>
          <a:prstGeom prst="rect">
            <a:avLst/>
          </a:prstGeom>
          <a:noFill/>
        </p:spPr>
        <p:txBody>
          <a:bodyPr wrap="square" lIns="0" tIns="0" rIns="0" bIns="0" anchor="t">
            <a:spAutoFit/>
          </a:bodyPr>
          <a:lstStyle/>
          <a:p>
            <a:pPr algn="l"/>
            <a:r>
              <a:rPr sz="1800" b="1" i="0" u="none">
                <a:solidFill>
                  <a:srgbClr val="1A1A1A"/>
                </a:solidFill>
                <a:latin typeface="Calibri"/>
              </a:rPr>
              <a:t>Build the context</a:t>
            </a:r>
          </a:p>
        </p:txBody>
      </p:sp>
      <p:sp>
        <p:nvSpPr>
          <p:cNvPr id="18" name="TextBox 17"/>
          <p:cNvSpPr txBox="1"/>
          <p:nvPr/>
        </p:nvSpPr>
        <p:spPr>
          <a:xfrm>
            <a:off x="4496400" y="3730000"/>
            <a:ext cx="3199200" cy="900000"/>
          </a:xfrm>
          <a:prstGeom prst="rect">
            <a:avLst/>
          </a:prstGeom>
          <a:noFill/>
        </p:spPr>
        <p:txBody>
          <a:bodyPr wrap="square" lIns="0" tIns="0" rIns="0" bIns="0" anchor="t">
            <a:spAutoFit/>
          </a:bodyPr>
          <a:lstStyle/>
          <a:p>
            <a:pPr algn="l"/>
            <a:r>
              <a:rPr sz="1300" b="0" i="0" u="none">
                <a:solidFill>
                  <a:srgbClr val="1A1A1A"/>
                </a:solidFill>
                <a:latin typeface="Calibri"/>
              </a:rPr>
              <a:t>What specific context will you provide to ensure relevant responses?</a:t>
            </a:r>
          </a:p>
        </p:txBody>
      </p:sp>
      <p:sp>
        <p:nvSpPr>
          <p:cNvPr id="19" name="TextBox 18"/>
          <p:cNvSpPr txBox="1"/>
          <p:nvPr/>
        </p:nvSpPr>
        <p:spPr>
          <a:xfrm>
            <a:off x="4496400" y="4670000"/>
            <a:ext cx="3199200" cy="1100000"/>
          </a:xfrm>
          <a:prstGeom prst="rect">
            <a:avLst/>
          </a:prstGeom>
          <a:noFill/>
        </p:spPr>
        <p:txBody>
          <a:bodyPr wrap="square" lIns="0" tIns="0" rIns="0" bIns="0" anchor="t">
            <a:spAutoFit/>
          </a:bodyPr>
          <a:lstStyle/>
          <a:p>
            <a:pPr algn="l"/>
            <a:r>
              <a:rPr sz="1100" b="0" i="1" u="none">
                <a:solidFill>
                  <a:srgbClr val="5C6770"/>
                </a:solidFill>
                <a:latin typeface="Calibri"/>
              </a:rPr>
              <a:t>Example: "The applicant has 8 years of pediatric nursing experience and is applying to a DNP program."</a:t>
            </a:r>
          </a:p>
        </p:txBody>
      </p:sp>
      <p:sp>
        <p:nvSpPr>
          <p:cNvPr id="20" name="Rectangle 19"/>
          <p:cNvSpPr/>
          <p:nvPr/>
        </p:nvSpPr>
        <p:spPr>
          <a:xfrm>
            <a:off x="8095600" y="2050000"/>
            <a:ext cx="3639200"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a:xfrm>
            <a:off x="8095600" y="2050000"/>
            <a:ext cx="3639200" cy="54864"/>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8315600" y="2230000"/>
            <a:ext cx="700000" cy="900000"/>
          </a:xfrm>
          <a:prstGeom prst="rect">
            <a:avLst/>
          </a:prstGeom>
          <a:noFill/>
        </p:spPr>
        <p:txBody>
          <a:bodyPr wrap="square" lIns="0" tIns="0" rIns="0" bIns="0" anchor="t">
            <a:spAutoFit/>
          </a:bodyPr>
          <a:lstStyle/>
          <a:p>
            <a:pPr algn="l"/>
            <a:r>
              <a:rPr sz="5600" b="1" i="0" u="none">
                <a:solidFill>
                  <a:srgbClr val="BE0000"/>
                </a:solidFill>
                <a:latin typeface="Calibri"/>
              </a:rPr>
              <a:t>C</a:t>
            </a:r>
          </a:p>
        </p:txBody>
      </p:sp>
      <p:sp>
        <p:nvSpPr>
          <p:cNvPr id="23" name="TextBox 22"/>
          <p:cNvSpPr txBox="1"/>
          <p:nvPr/>
        </p:nvSpPr>
        <p:spPr>
          <a:xfrm>
            <a:off x="8315600" y="3230000"/>
            <a:ext cx="3199200" cy="450000"/>
          </a:xfrm>
          <a:prstGeom prst="rect">
            <a:avLst/>
          </a:prstGeom>
          <a:noFill/>
        </p:spPr>
        <p:txBody>
          <a:bodyPr wrap="square" lIns="0" tIns="0" rIns="0" bIns="0" anchor="t">
            <a:spAutoFit/>
          </a:bodyPr>
          <a:lstStyle/>
          <a:p>
            <a:pPr algn="l"/>
            <a:r>
              <a:rPr sz="1800" b="1" i="0" u="none">
                <a:solidFill>
                  <a:srgbClr val="1A1A1A"/>
                </a:solidFill>
                <a:latin typeface="Calibri"/>
              </a:rPr>
              <a:t>Constrain the format</a:t>
            </a:r>
          </a:p>
        </p:txBody>
      </p:sp>
      <p:sp>
        <p:nvSpPr>
          <p:cNvPr id="24" name="TextBox 23"/>
          <p:cNvSpPr txBox="1"/>
          <p:nvPr/>
        </p:nvSpPr>
        <p:spPr>
          <a:xfrm>
            <a:off x="8315600" y="3730000"/>
            <a:ext cx="3199200" cy="900000"/>
          </a:xfrm>
          <a:prstGeom prst="rect">
            <a:avLst/>
          </a:prstGeom>
          <a:noFill/>
        </p:spPr>
        <p:txBody>
          <a:bodyPr wrap="square" lIns="0" tIns="0" rIns="0" bIns="0" anchor="t">
            <a:spAutoFit/>
          </a:bodyPr>
          <a:lstStyle/>
          <a:p>
            <a:pPr algn="l"/>
            <a:r>
              <a:rPr sz="1300" b="0" i="0" u="none">
                <a:solidFill>
                  <a:srgbClr val="1A1A1A"/>
                </a:solidFill>
                <a:latin typeface="Calibri"/>
              </a:rPr>
              <a:t>How will you specify the format of your desired output?</a:t>
            </a:r>
          </a:p>
        </p:txBody>
      </p:sp>
      <p:sp>
        <p:nvSpPr>
          <p:cNvPr id="25" name="TextBox 24"/>
          <p:cNvSpPr txBox="1"/>
          <p:nvPr/>
        </p:nvSpPr>
        <p:spPr>
          <a:xfrm>
            <a:off x="8315600" y="4670000"/>
            <a:ext cx="3199200" cy="1100000"/>
          </a:xfrm>
          <a:prstGeom prst="rect">
            <a:avLst/>
          </a:prstGeom>
          <a:noFill/>
        </p:spPr>
        <p:txBody>
          <a:bodyPr wrap="square" lIns="0" tIns="0" rIns="0" bIns="0" anchor="t">
            <a:spAutoFit/>
          </a:bodyPr>
          <a:lstStyle/>
          <a:p>
            <a:pPr algn="l"/>
            <a:r>
              <a:rPr sz="1100" b="0" i="1" u="none">
                <a:solidFill>
                  <a:srgbClr val="5C6770"/>
                </a:solidFill>
                <a:latin typeface="Calibri"/>
              </a:rPr>
              <a:t>Example: "Return a 3-paragraph letter, ~250 words, with no bullet points."</a:t>
            </a:r>
          </a:p>
        </p:txBody>
      </p:sp>
      <p:pic>
        <p:nvPicPr>
          <p:cNvPr id="26" name="Graphic 25">
            <a:extLst>
              <a:ext uri="{FF2B5EF4-FFF2-40B4-BE49-F238E27FC236}">
                <a16:creationId xmlns:a16="http://schemas.microsoft.com/office/drawing/2014/main" id="{D6B33071-D513-24D1-9162-6C8F4BB9EC97}"/>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PROMPT QUALITY</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3200" b="1" i="0" u="none">
                <a:solidFill>
                  <a:srgbClr val="1A1A1A"/>
                </a:solidFill>
                <a:latin typeface="Calibri"/>
              </a:rPr>
              <a:t>Prompting Tips That Compound</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Small habits that move the average response from "okay" to "usable on the first try."</a:t>
            </a:r>
          </a:p>
        </p:txBody>
      </p:sp>
      <p:sp>
        <p:nvSpPr>
          <p:cNvPr id="8" name="Rectangle 7"/>
          <p:cNvSpPr/>
          <p:nvPr/>
        </p:nvSpPr>
        <p:spPr>
          <a:xfrm>
            <a:off x="457200" y="2050000"/>
            <a:ext cx="3625866" cy="18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050000"/>
            <a:ext cx="54864" cy="180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677200" y="2230000"/>
            <a:ext cx="3185866" cy="450000"/>
          </a:xfrm>
          <a:prstGeom prst="rect">
            <a:avLst/>
          </a:prstGeom>
          <a:noFill/>
        </p:spPr>
        <p:txBody>
          <a:bodyPr wrap="square" lIns="0" tIns="0" rIns="0" bIns="0" anchor="t">
            <a:spAutoFit/>
          </a:bodyPr>
          <a:lstStyle/>
          <a:p>
            <a:pPr algn="l"/>
            <a:r>
              <a:rPr sz="1800" b="1" i="0" u="none">
                <a:solidFill>
                  <a:srgbClr val="890000"/>
                </a:solidFill>
                <a:latin typeface="Calibri"/>
              </a:rPr>
              <a:t>Be specific</a:t>
            </a:r>
          </a:p>
        </p:txBody>
      </p:sp>
      <p:sp>
        <p:nvSpPr>
          <p:cNvPr id="11" name="TextBox 10"/>
          <p:cNvSpPr txBox="1"/>
          <p:nvPr/>
        </p:nvSpPr>
        <p:spPr>
          <a:xfrm>
            <a:off x="677200" y="2750000"/>
            <a:ext cx="3185866" cy="1000000"/>
          </a:xfrm>
          <a:prstGeom prst="rect">
            <a:avLst/>
          </a:prstGeom>
          <a:noFill/>
        </p:spPr>
        <p:txBody>
          <a:bodyPr wrap="square" lIns="0" tIns="0" rIns="0" bIns="0" anchor="t">
            <a:spAutoFit/>
          </a:bodyPr>
          <a:lstStyle/>
          <a:p>
            <a:pPr algn="l">
              <a:lnSpc>
                <a:spcPct val="125000"/>
              </a:lnSpc>
            </a:pPr>
            <a:r>
              <a:rPr sz="1300" b="0" i="0" u="none">
                <a:solidFill>
                  <a:srgbClr val="1A1A1A"/>
                </a:solidFill>
                <a:latin typeface="Calibri"/>
              </a:rPr>
              <a:t>Generic prompts produce generic output. Name the audience, the constraint, and the deliverable.</a:t>
            </a:r>
          </a:p>
        </p:txBody>
      </p:sp>
      <p:sp>
        <p:nvSpPr>
          <p:cNvPr id="12" name="Rectangle 11"/>
          <p:cNvSpPr/>
          <p:nvPr/>
        </p:nvSpPr>
        <p:spPr>
          <a:xfrm>
            <a:off x="4283066" y="2050000"/>
            <a:ext cx="3625866" cy="18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ectangle 12"/>
          <p:cNvSpPr/>
          <p:nvPr/>
        </p:nvSpPr>
        <p:spPr>
          <a:xfrm>
            <a:off x="4283066" y="2050000"/>
            <a:ext cx="54864" cy="180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4503066" y="2230000"/>
            <a:ext cx="3185866" cy="450000"/>
          </a:xfrm>
          <a:prstGeom prst="rect">
            <a:avLst/>
          </a:prstGeom>
          <a:noFill/>
        </p:spPr>
        <p:txBody>
          <a:bodyPr wrap="square" lIns="0" tIns="0" rIns="0" bIns="0" anchor="t">
            <a:spAutoFit/>
          </a:bodyPr>
          <a:lstStyle/>
          <a:p>
            <a:pPr algn="l"/>
            <a:r>
              <a:rPr sz="1800" b="1" i="0" u="none">
                <a:solidFill>
                  <a:srgbClr val="890000"/>
                </a:solidFill>
                <a:latin typeface="Calibri"/>
              </a:rPr>
              <a:t>Give examples</a:t>
            </a:r>
          </a:p>
        </p:txBody>
      </p:sp>
      <p:sp>
        <p:nvSpPr>
          <p:cNvPr id="15" name="TextBox 14"/>
          <p:cNvSpPr txBox="1"/>
          <p:nvPr/>
        </p:nvSpPr>
        <p:spPr>
          <a:xfrm>
            <a:off x="4503066" y="2750000"/>
            <a:ext cx="3185866" cy="1000000"/>
          </a:xfrm>
          <a:prstGeom prst="rect">
            <a:avLst/>
          </a:prstGeom>
          <a:noFill/>
        </p:spPr>
        <p:txBody>
          <a:bodyPr wrap="square" lIns="0" tIns="0" rIns="0" bIns="0" anchor="t">
            <a:spAutoFit/>
          </a:bodyPr>
          <a:lstStyle/>
          <a:p>
            <a:pPr algn="l">
              <a:lnSpc>
                <a:spcPct val="125000"/>
              </a:lnSpc>
            </a:pPr>
            <a:r>
              <a:rPr sz="1300" b="0" i="0" u="none">
                <a:solidFill>
                  <a:srgbClr val="1A1A1A"/>
                </a:solidFill>
                <a:latin typeface="Calibri"/>
              </a:rPr>
              <a:t>One example of the tone or format you want is worth a paragraph of description.</a:t>
            </a:r>
          </a:p>
        </p:txBody>
      </p:sp>
      <p:sp>
        <p:nvSpPr>
          <p:cNvPr id="16" name="Rectangle 15"/>
          <p:cNvSpPr/>
          <p:nvPr/>
        </p:nvSpPr>
        <p:spPr>
          <a:xfrm>
            <a:off x="8108932" y="2050000"/>
            <a:ext cx="3625866" cy="18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ectangle 16"/>
          <p:cNvSpPr/>
          <p:nvPr/>
        </p:nvSpPr>
        <p:spPr>
          <a:xfrm>
            <a:off x="8108932" y="2050000"/>
            <a:ext cx="54864" cy="180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TextBox 17"/>
          <p:cNvSpPr txBox="1"/>
          <p:nvPr/>
        </p:nvSpPr>
        <p:spPr>
          <a:xfrm>
            <a:off x="8328932" y="2230000"/>
            <a:ext cx="3185866" cy="450000"/>
          </a:xfrm>
          <a:prstGeom prst="rect">
            <a:avLst/>
          </a:prstGeom>
          <a:noFill/>
        </p:spPr>
        <p:txBody>
          <a:bodyPr wrap="square" lIns="0" tIns="0" rIns="0" bIns="0" anchor="t">
            <a:spAutoFit/>
          </a:bodyPr>
          <a:lstStyle/>
          <a:p>
            <a:pPr algn="l"/>
            <a:r>
              <a:rPr sz="1800" b="1" i="0" u="none">
                <a:solidFill>
                  <a:srgbClr val="890000"/>
                </a:solidFill>
                <a:latin typeface="Calibri"/>
              </a:rPr>
              <a:t>Iterate, don't restart</a:t>
            </a:r>
          </a:p>
        </p:txBody>
      </p:sp>
      <p:sp>
        <p:nvSpPr>
          <p:cNvPr id="19" name="TextBox 18"/>
          <p:cNvSpPr txBox="1"/>
          <p:nvPr/>
        </p:nvSpPr>
        <p:spPr>
          <a:xfrm>
            <a:off x="8328932" y="2750000"/>
            <a:ext cx="3185866" cy="1000000"/>
          </a:xfrm>
          <a:prstGeom prst="rect">
            <a:avLst/>
          </a:prstGeom>
          <a:noFill/>
        </p:spPr>
        <p:txBody>
          <a:bodyPr wrap="square" lIns="0" tIns="0" rIns="0" bIns="0" anchor="t">
            <a:spAutoFit/>
          </a:bodyPr>
          <a:lstStyle/>
          <a:p>
            <a:pPr algn="l">
              <a:lnSpc>
                <a:spcPct val="125000"/>
              </a:lnSpc>
            </a:pPr>
            <a:r>
              <a:rPr sz="1300" b="0" i="0" u="none">
                <a:solidFill>
                  <a:srgbClr val="1A1A1A"/>
                </a:solidFill>
                <a:latin typeface="Calibri"/>
              </a:rPr>
              <a:t>Refine in follow-up turns: "Make it shorter," "Less formal," "Add a callout."</a:t>
            </a:r>
          </a:p>
        </p:txBody>
      </p:sp>
      <p:sp>
        <p:nvSpPr>
          <p:cNvPr id="20" name="Rectangle 19"/>
          <p:cNvSpPr/>
          <p:nvPr/>
        </p:nvSpPr>
        <p:spPr>
          <a:xfrm>
            <a:off x="457200" y="4070000"/>
            <a:ext cx="3625866" cy="18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a:xfrm>
            <a:off x="457200" y="4070000"/>
            <a:ext cx="54864" cy="180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677200" y="4250000"/>
            <a:ext cx="3185866" cy="450000"/>
          </a:xfrm>
          <a:prstGeom prst="rect">
            <a:avLst/>
          </a:prstGeom>
          <a:noFill/>
        </p:spPr>
        <p:txBody>
          <a:bodyPr wrap="square" lIns="0" tIns="0" rIns="0" bIns="0" anchor="t">
            <a:spAutoFit/>
          </a:bodyPr>
          <a:lstStyle/>
          <a:p>
            <a:pPr algn="l"/>
            <a:r>
              <a:rPr sz="1800" b="1" i="0" u="none">
                <a:solidFill>
                  <a:srgbClr val="890000"/>
                </a:solidFill>
                <a:latin typeface="Calibri"/>
              </a:rPr>
              <a:t>Define the audience</a:t>
            </a:r>
          </a:p>
        </p:txBody>
      </p:sp>
      <p:sp>
        <p:nvSpPr>
          <p:cNvPr id="23" name="TextBox 22"/>
          <p:cNvSpPr txBox="1"/>
          <p:nvPr/>
        </p:nvSpPr>
        <p:spPr>
          <a:xfrm>
            <a:off x="677200" y="4770000"/>
            <a:ext cx="3185866" cy="1000000"/>
          </a:xfrm>
          <a:prstGeom prst="rect">
            <a:avLst/>
          </a:prstGeom>
          <a:noFill/>
        </p:spPr>
        <p:txBody>
          <a:bodyPr wrap="square" lIns="0" tIns="0" rIns="0" bIns="0" anchor="t">
            <a:spAutoFit/>
          </a:bodyPr>
          <a:lstStyle/>
          <a:p>
            <a:pPr algn="l">
              <a:lnSpc>
                <a:spcPct val="125000"/>
              </a:lnSpc>
            </a:pPr>
            <a:r>
              <a:rPr sz="1300" b="0" i="0" u="none">
                <a:solidFill>
                  <a:srgbClr val="1A1A1A"/>
                </a:solidFill>
                <a:latin typeface="Calibri"/>
              </a:rPr>
              <a:t>"For a hospital board" produces different copy than "for a clinical team."</a:t>
            </a:r>
          </a:p>
        </p:txBody>
      </p:sp>
      <p:sp>
        <p:nvSpPr>
          <p:cNvPr id="24" name="Rectangle 23"/>
          <p:cNvSpPr/>
          <p:nvPr/>
        </p:nvSpPr>
        <p:spPr>
          <a:xfrm>
            <a:off x="4283066" y="4070000"/>
            <a:ext cx="3625866" cy="18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p:nvSpPr>
        <p:spPr>
          <a:xfrm>
            <a:off x="4283066" y="4070000"/>
            <a:ext cx="54864" cy="180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TextBox 25"/>
          <p:cNvSpPr txBox="1"/>
          <p:nvPr/>
        </p:nvSpPr>
        <p:spPr>
          <a:xfrm>
            <a:off x="4503066" y="4250000"/>
            <a:ext cx="3185866" cy="450000"/>
          </a:xfrm>
          <a:prstGeom prst="rect">
            <a:avLst/>
          </a:prstGeom>
          <a:noFill/>
        </p:spPr>
        <p:txBody>
          <a:bodyPr wrap="square" lIns="0" tIns="0" rIns="0" bIns="0" anchor="t">
            <a:spAutoFit/>
          </a:bodyPr>
          <a:lstStyle/>
          <a:p>
            <a:pPr algn="l"/>
            <a:r>
              <a:rPr sz="1800" b="1" i="0" u="none">
                <a:solidFill>
                  <a:srgbClr val="890000"/>
                </a:solidFill>
                <a:latin typeface="Calibri"/>
              </a:rPr>
              <a:t>Ask for structure</a:t>
            </a:r>
          </a:p>
        </p:txBody>
      </p:sp>
      <p:sp>
        <p:nvSpPr>
          <p:cNvPr id="27" name="TextBox 26"/>
          <p:cNvSpPr txBox="1"/>
          <p:nvPr/>
        </p:nvSpPr>
        <p:spPr>
          <a:xfrm>
            <a:off x="4503066" y="4770000"/>
            <a:ext cx="3185866" cy="1000000"/>
          </a:xfrm>
          <a:prstGeom prst="rect">
            <a:avLst/>
          </a:prstGeom>
          <a:noFill/>
        </p:spPr>
        <p:txBody>
          <a:bodyPr wrap="square" lIns="0" tIns="0" rIns="0" bIns="0" anchor="t">
            <a:spAutoFit/>
          </a:bodyPr>
          <a:lstStyle/>
          <a:p>
            <a:pPr algn="l">
              <a:lnSpc>
                <a:spcPct val="125000"/>
              </a:lnSpc>
            </a:pPr>
            <a:r>
              <a:rPr sz="1300" b="0" i="0" u="none">
                <a:solidFill>
                  <a:srgbClr val="1A1A1A"/>
                </a:solidFill>
                <a:latin typeface="Calibri"/>
              </a:rPr>
              <a:t>Request headings, bullets, or a table when you want output you can scan quickly.</a:t>
            </a:r>
          </a:p>
        </p:txBody>
      </p:sp>
      <p:sp>
        <p:nvSpPr>
          <p:cNvPr id="28" name="Rectangle 27"/>
          <p:cNvSpPr/>
          <p:nvPr/>
        </p:nvSpPr>
        <p:spPr>
          <a:xfrm>
            <a:off x="8108932" y="4070000"/>
            <a:ext cx="3625866" cy="18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9" name="Rectangle 28"/>
          <p:cNvSpPr/>
          <p:nvPr/>
        </p:nvSpPr>
        <p:spPr>
          <a:xfrm>
            <a:off x="8108932" y="4070000"/>
            <a:ext cx="54864" cy="180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 name="TextBox 29"/>
          <p:cNvSpPr txBox="1"/>
          <p:nvPr/>
        </p:nvSpPr>
        <p:spPr>
          <a:xfrm>
            <a:off x="8328932" y="4250000"/>
            <a:ext cx="3185866" cy="450000"/>
          </a:xfrm>
          <a:prstGeom prst="rect">
            <a:avLst/>
          </a:prstGeom>
          <a:noFill/>
        </p:spPr>
        <p:txBody>
          <a:bodyPr wrap="square" lIns="0" tIns="0" rIns="0" bIns="0" anchor="t">
            <a:spAutoFit/>
          </a:bodyPr>
          <a:lstStyle/>
          <a:p>
            <a:pPr algn="l"/>
            <a:r>
              <a:rPr sz="1800" b="1" i="0" u="none">
                <a:solidFill>
                  <a:srgbClr val="890000"/>
                </a:solidFill>
                <a:latin typeface="Calibri"/>
              </a:rPr>
              <a:t>Push back</a:t>
            </a:r>
          </a:p>
        </p:txBody>
      </p:sp>
      <p:sp>
        <p:nvSpPr>
          <p:cNvPr id="31" name="TextBox 30"/>
          <p:cNvSpPr txBox="1"/>
          <p:nvPr/>
        </p:nvSpPr>
        <p:spPr>
          <a:xfrm>
            <a:off x="8328932" y="4770000"/>
            <a:ext cx="3185866" cy="1000000"/>
          </a:xfrm>
          <a:prstGeom prst="rect">
            <a:avLst/>
          </a:prstGeom>
          <a:noFill/>
        </p:spPr>
        <p:txBody>
          <a:bodyPr wrap="square" lIns="0" tIns="0" rIns="0" bIns="0" anchor="t">
            <a:spAutoFit/>
          </a:bodyPr>
          <a:lstStyle/>
          <a:p>
            <a:pPr algn="l">
              <a:lnSpc>
                <a:spcPct val="125000"/>
              </a:lnSpc>
            </a:pPr>
            <a:r>
              <a:rPr sz="1300" b="0" i="0" u="none">
                <a:solidFill>
                  <a:srgbClr val="1A1A1A"/>
                </a:solidFill>
                <a:latin typeface="Calibri"/>
              </a:rPr>
              <a:t>If the answer feels generic, say so. "Be more direct" or "Drop the hedging" works.</a:t>
            </a:r>
          </a:p>
        </p:txBody>
      </p:sp>
      <p:pic>
        <p:nvPicPr>
          <p:cNvPr id="32" name="Graphic 31">
            <a:extLst>
              <a:ext uri="{FF2B5EF4-FFF2-40B4-BE49-F238E27FC236}">
                <a16:creationId xmlns:a16="http://schemas.microsoft.com/office/drawing/2014/main" id="{A37D6B93-7C21-7552-41BE-0C9DE4472A4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STARTER PROMPT</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3200" b="1" i="0" u="none">
                <a:solidFill>
                  <a:srgbClr val="1A1A1A"/>
                </a:solidFill>
                <a:latin typeface="Calibri"/>
              </a:rPr>
              <a:t>Fill-in-the-Blank Starter Pack</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Copy, fill in the brackets, send. Works for almost any first draft.</a:t>
            </a:r>
          </a:p>
        </p:txBody>
      </p:sp>
      <p:sp>
        <p:nvSpPr>
          <p:cNvPr id="8" name="Rectangle 7"/>
          <p:cNvSpPr/>
          <p:nvPr/>
        </p:nvSpPr>
        <p:spPr>
          <a:xfrm>
            <a:off x="457200" y="2000000"/>
            <a:ext cx="11000000" cy="37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000000"/>
            <a:ext cx="54864" cy="370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737200" y="2180000"/>
            <a:ext cx="10460000" cy="280000"/>
          </a:xfrm>
          <a:prstGeom prst="rect">
            <a:avLst/>
          </a:prstGeom>
          <a:noFill/>
        </p:spPr>
        <p:txBody>
          <a:bodyPr wrap="square" lIns="0" tIns="0" rIns="0" bIns="0" anchor="t">
            <a:spAutoFit/>
          </a:bodyPr>
          <a:lstStyle/>
          <a:p>
            <a:pPr algn="l"/>
            <a:r>
              <a:rPr sz="1000" b="1" i="0" u="none" spc="300">
                <a:solidFill>
                  <a:srgbClr val="6B7280"/>
                </a:solidFill>
                <a:latin typeface="Calibri"/>
              </a:rPr>
              <a:t>PROMPT TEMPLATE</a:t>
            </a:r>
          </a:p>
        </p:txBody>
      </p:sp>
      <p:sp>
        <p:nvSpPr>
          <p:cNvPr id="11" name="TextBox 10"/>
          <p:cNvSpPr txBox="1"/>
          <p:nvPr/>
        </p:nvSpPr>
        <p:spPr>
          <a:xfrm>
            <a:off x="737200" y="2540000"/>
            <a:ext cx="10460000" cy="2980000"/>
          </a:xfrm>
          <a:prstGeom prst="rect">
            <a:avLst/>
          </a:prstGeom>
          <a:noFill/>
        </p:spPr>
        <p:txBody>
          <a:bodyPr wrap="square" lIns="0" tIns="0" rIns="0" bIns="0">
            <a:spAutoFit/>
          </a:bodyPr>
          <a:lstStyle/>
          <a:p>
            <a:pPr algn="l">
              <a:lnSpc>
                <a:spcPct val="135000"/>
              </a:lnSpc>
            </a:pPr>
            <a:r>
              <a:rPr sz="1500" b="0" i="0">
                <a:solidFill>
                  <a:srgbClr val="1A1A1A"/>
                </a:solidFill>
                <a:latin typeface="Calibri"/>
              </a:rPr>
              <a:t>You are an expert </a:t>
            </a:r>
            <a:r>
              <a:rPr sz="1500" b="1" i="0">
                <a:solidFill>
                  <a:srgbClr val="890000"/>
                </a:solidFill>
                <a:latin typeface="Calibri"/>
              </a:rPr>
              <a:t>[role]</a:t>
            </a:r>
            <a:r>
              <a:rPr sz="1500" b="0" i="0">
                <a:solidFill>
                  <a:srgbClr val="1A1A1A"/>
                </a:solidFill>
                <a:latin typeface="Calibri"/>
              </a:rPr>
              <a:t> with extensive experience in </a:t>
            </a:r>
            <a:r>
              <a:rPr sz="1500" b="1" i="0">
                <a:solidFill>
                  <a:srgbClr val="890000"/>
                </a:solidFill>
                <a:latin typeface="Calibri"/>
              </a:rPr>
              <a:t>[industry]</a:t>
            </a:r>
            <a:r>
              <a:rPr sz="1500" b="0" i="0">
                <a:solidFill>
                  <a:srgbClr val="1A1A1A"/>
                </a:solidFill>
                <a:latin typeface="Calibri"/>
              </a:rPr>
              <a:t> and </a:t>
            </a:r>
            <a:r>
              <a:rPr sz="1500" b="1" i="0">
                <a:solidFill>
                  <a:srgbClr val="890000"/>
                </a:solidFill>
                <a:latin typeface="Calibri"/>
              </a:rPr>
              <a:t>[area of expertise]</a:t>
            </a:r>
            <a:r>
              <a:rPr sz="1500" b="0" i="0">
                <a:solidFill>
                  <a:srgbClr val="1A1A1A"/>
                </a:solidFill>
                <a:latin typeface="Calibri"/>
              </a:rPr>
              <a:t>. For context, </a:t>
            </a:r>
            <a:r>
              <a:rPr sz="1500" b="1" i="0">
                <a:solidFill>
                  <a:srgbClr val="890000"/>
                </a:solidFill>
                <a:latin typeface="Calibri"/>
              </a:rPr>
              <a:t>[organization name]</a:t>
            </a:r>
            <a:r>
              <a:rPr sz="1500" b="0" i="0">
                <a:solidFill>
                  <a:srgbClr val="1A1A1A"/>
                </a:solidFill>
                <a:latin typeface="Calibri"/>
              </a:rPr>
              <a:t> is also </a:t>
            </a:r>
            <a:r>
              <a:rPr sz="1500" b="1" i="0">
                <a:solidFill>
                  <a:srgbClr val="890000"/>
                </a:solidFill>
                <a:latin typeface="Calibri"/>
              </a:rPr>
              <a:t>[target market]</a:t>
            </a:r>
            <a:r>
              <a:rPr sz="1500" b="0" i="0">
                <a:solidFill>
                  <a:srgbClr val="1A1A1A"/>
                </a:solidFill>
                <a:latin typeface="Calibri"/>
              </a:rPr>
              <a:t> for </a:t>
            </a:r>
            <a:r>
              <a:rPr sz="1500" b="1" i="0">
                <a:solidFill>
                  <a:srgbClr val="890000"/>
                </a:solidFill>
                <a:latin typeface="Calibri"/>
              </a:rPr>
              <a:t>[solution or initiative]</a:t>
            </a:r>
            <a:r>
              <a:rPr sz="1500" b="0" i="0">
                <a:solidFill>
                  <a:srgbClr val="1A1A1A"/>
                </a:solidFill>
                <a:latin typeface="Calibri"/>
              </a:rPr>
              <a:t>. The project involves designing a </a:t>
            </a:r>
            <a:r>
              <a:rPr sz="1500" b="1" i="0">
                <a:solidFill>
                  <a:srgbClr val="890000"/>
                </a:solidFill>
                <a:latin typeface="Calibri"/>
              </a:rPr>
              <a:t>[system/process/output]</a:t>
            </a:r>
            <a:r>
              <a:rPr sz="1500" b="0" i="0">
                <a:solidFill>
                  <a:srgbClr val="1A1A1A"/>
                </a:solidFill>
                <a:latin typeface="Calibri"/>
              </a:rPr>
              <a:t> with the methods/technologies to optimize and tailor for the </a:t>
            </a:r>
            <a:r>
              <a:rPr sz="1500" b="1" i="0">
                <a:solidFill>
                  <a:srgbClr val="890000"/>
                </a:solidFill>
                <a:latin typeface="Calibri"/>
              </a:rPr>
              <a:t>[specific scenario]</a:t>
            </a:r>
            <a:r>
              <a:rPr sz="1500" b="0" i="0">
                <a:solidFill>
                  <a:srgbClr val="1A1A1A"/>
                </a:solidFill>
                <a:latin typeface="Calibri"/>
              </a:rPr>
              <a:t>. The objective is to </a:t>
            </a:r>
            <a:r>
              <a:rPr sz="1500" b="1" i="0">
                <a:solidFill>
                  <a:srgbClr val="890000"/>
                </a:solidFill>
                <a:latin typeface="Calibri"/>
              </a:rPr>
              <a:t>[goal]</a:t>
            </a:r>
            <a:r>
              <a:rPr sz="1500" b="0" i="0">
                <a:solidFill>
                  <a:srgbClr val="1A1A1A"/>
                </a:solidFill>
                <a:latin typeface="Calibri"/>
              </a:rPr>
              <a:t> — including </a:t>
            </a:r>
            <a:r>
              <a:rPr sz="1500" b="1" i="0">
                <a:solidFill>
                  <a:srgbClr val="890000"/>
                </a:solidFill>
                <a:latin typeface="Calibri"/>
              </a:rPr>
              <a:t>[key deliverables or milestones]</a:t>
            </a:r>
            <a:r>
              <a:rPr sz="1500" b="0" i="0">
                <a:solidFill>
                  <a:srgbClr val="1A1A1A"/>
                </a:solidFill>
                <a:latin typeface="Calibri"/>
              </a:rPr>
              <a:t>. By </a:t>
            </a:r>
            <a:r>
              <a:rPr sz="1500" b="1" i="0">
                <a:solidFill>
                  <a:srgbClr val="890000"/>
                </a:solidFill>
                <a:latin typeface="Calibri"/>
              </a:rPr>
              <a:t>[date]</a:t>
            </a:r>
            <a:r>
              <a:rPr sz="1500" b="0" i="0">
                <a:solidFill>
                  <a:srgbClr val="1A1A1A"/>
                </a:solidFill>
                <a:latin typeface="Calibri"/>
              </a:rPr>
              <a:t>, deliver </a:t>
            </a:r>
            <a:r>
              <a:rPr sz="1500" b="1" i="0">
                <a:solidFill>
                  <a:srgbClr val="890000"/>
                </a:solidFill>
                <a:latin typeface="Calibri"/>
              </a:rPr>
              <a:t>[final output]</a:t>
            </a:r>
            <a:r>
              <a:rPr sz="1500" b="0" i="0">
                <a:solidFill>
                  <a:srgbClr val="1A1A1A"/>
                </a:solidFill>
                <a:latin typeface="Calibri"/>
              </a:rPr>
              <a:t> with details such as </a:t>
            </a:r>
            <a:r>
              <a:rPr sz="1500" b="1" i="0">
                <a:solidFill>
                  <a:srgbClr val="890000"/>
                </a:solidFill>
                <a:latin typeface="Calibri"/>
              </a:rPr>
              <a:t>[key details]</a:t>
            </a:r>
            <a:r>
              <a:rPr sz="1500" b="0" i="0">
                <a:solidFill>
                  <a:srgbClr val="1A1A1A"/>
                </a:solidFill>
                <a:latin typeface="Calibri"/>
              </a:rPr>
              <a:t>.</a:t>
            </a:r>
          </a:p>
        </p:txBody>
      </p:sp>
      <p:pic>
        <p:nvPicPr>
          <p:cNvPr id="12" name="Graphic 11">
            <a:extLst>
              <a:ext uri="{FF2B5EF4-FFF2-40B4-BE49-F238E27FC236}">
                <a16:creationId xmlns:a16="http://schemas.microsoft.com/office/drawing/2014/main" id="{C5CA850D-1537-E37E-DE97-931A883FB6BA}"/>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COUNTERINTUITIVE</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3200" b="1" i="0" u="none">
                <a:solidFill>
                  <a:srgbClr val="1A1A1A"/>
                </a:solidFill>
                <a:latin typeface="Calibri"/>
              </a:rPr>
              <a:t>Not Common Sense — But It Works</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Three prompt patterns that change AI output in non-obvious ways. Try them next time.</a:t>
            </a:r>
          </a:p>
        </p:txBody>
      </p:sp>
      <p:sp>
        <p:nvSpPr>
          <p:cNvPr id="8" name="Rectangle 7"/>
          <p:cNvSpPr/>
          <p:nvPr/>
        </p:nvSpPr>
        <p:spPr>
          <a:xfrm>
            <a:off x="457200" y="2050000"/>
            <a:ext cx="3625866"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050000"/>
            <a:ext cx="54864" cy="39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ounded Rectangle 9"/>
          <p:cNvSpPr/>
          <p:nvPr/>
        </p:nvSpPr>
        <p:spPr>
          <a:xfrm>
            <a:off x="677200" y="2230000"/>
            <a:ext cx="1300000" cy="330000"/>
          </a:xfrm>
          <a:prstGeom prst="roundRect">
            <a:avLst>
              <a:gd name="adj" fmla="val 50000"/>
            </a:avLst>
          </a:prstGeom>
          <a:solidFill>
            <a:srgbClr val="FE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677200" y="2230000"/>
            <a:ext cx="1300000" cy="330000"/>
          </a:xfrm>
          <a:prstGeom prst="rect">
            <a:avLst/>
          </a:prstGeom>
          <a:noFill/>
        </p:spPr>
        <p:txBody>
          <a:bodyPr wrap="square" lIns="0" tIns="0" rIns="0" bIns="0" anchor="ctr">
            <a:spAutoFit/>
          </a:bodyPr>
          <a:lstStyle/>
          <a:p>
            <a:pPr algn="ctr"/>
            <a:r>
              <a:rPr sz="1000" b="1" i="0" u="none" spc="300">
                <a:solidFill>
                  <a:srgbClr val="890000"/>
                </a:solidFill>
                <a:latin typeface="Calibri"/>
              </a:rPr>
              <a:t>URGENCY</a:t>
            </a:r>
          </a:p>
        </p:txBody>
      </p:sp>
      <p:sp>
        <p:nvSpPr>
          <p:cNvPr id="12" name="TextBox 11"/>
          <p:cNvSpPr txBox="1"/>
          <p:nvPr/>
        </p:nvSpPr>
        <p:spPr>
          <a:xfrm>
            <a:off x="677200" y="2700000"/>
            <a:ext cx="3185866" cy="1900000"/>
          </a:xfrm>
          <a:prstGeom prst="rect">
            <a:avLst/>
          </a:prstGeom>
          <a:noFill/>
        </p:spPr>
        <p:txBody>
          <a:bodyPr wrap="square" lIns="0" tIns="0" rIns="0" bIns="0" anchor="t">
            <a:spAutoFit/>
          </a:bodyPr>
          <a:lstStyle/>
          <a:p>
            <a:pPr algn="l">
              <a:lnSpc>
                <a:spcPct val="120000"/>
              </a:lnSpc>
            </a:pPr>
            <a:r>
              <a:rPr sz="1800" b="1" i="1" u="none">
                <a:solidFill>
                  <a:srgbClr val="1A1A1A"/>
                </a:solidFill>
                <a:latin typeface="Calibri"/>
              </a:rPr>
              <a:t>"What else do you need from me to complete this task?"</a:t>
            </a:r>
          </a:p>
        </p:txBody>
      </p:sp>
      <p:sp>
        <p:nvSpPr>
          <p:cNvPr id="13" name="TextBox 12"/>
          <p:cNvSpPr txBox="1"/>
          <p:nvPr/>
        </p:nvSpPr>
        <p:spPr>
          <a:xfrm>
            <a:off x="677200" y="4750000"/>
            <a:ext cx="3185866" cy="1100000"/>
          </a:xfrm>
          <a:prstGeom prst="rect">
            <a:avLst/>
          </a:prstGeom>
          <a:noFill/>
        </p:spPr>
        <p:txBody>
          <a:bodyPr wrap="square" lIns="0" tIns="0" rIns="0" bIns="0" anchor="t">
            <a:spAutoFit/>
          </a:bodyPr>
          <a:lstStyle/>
          <a:p>
            <a:pPr algn="l">
              <a:lnSpc>
                <a:spcPct val="130000"/>
              </a:lnSpc>
            </a:pPr>
            <a:r>
              <a:rPr sz="1200" b="0" i="0" u="none">
                <a:solidFill>
                  <a:srgbClr val="5C6770"/>
                </a:solidFill>
                <a:latin typeface="Calibri"/>
              </a:rPr>
              <a:t>Surfaces gaps the model would otherwise paper over with assumptions.</a:t>
            </a:r>
          </a:p>
        </p:txBody>
      </p:sp>
      <p:sp>
        <p:nvSpPr>
          <p:cNvPr id="14" name="Rectangle 13"/>
          <p:cNvSpPr/>
          <p:nvPr/>
        </p:nvSpPr>
        <p:spPr>
          <a:xfrm>
            <a:off x="4283066" y="2050000"/>
            <a:ext cx="3625866"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a:xfrm>
            <a:off x="4283066" y="2050000"/>
            <a:ext cx="54864" cy="39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ounded Rectangle 15"/>
          <p:cNvSpPr/>
          <p:nvPr/>
        </p:nvSpPr>
        <p:spPr>
          <a:xfrm>
            <a:off x="4503066" y="2230000"/>
            <a:ext cx="1300000" cy="330000"/>
          </a:xfrm>
          <a:prstGeom prst="roundRect">
            <a:avLst>
              <a:gd name="adj" fmla="val 50000"/>
            </a:avLst>
          </a:prstGeom>
          <a:solidFill>
            <a:srgbClr val="FE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4503066" y="2230000"/>
            <a:ext cx="1300000" cy="330000"/>
          </a:xfrm>
          <a:prstGeom prst="rect">
            <a:avLst/>
          </a:prstGeom>
          <a:noFill/>
        </p:spPr>
        <p:txBody>
          <a:bodyPr wrap="square" lIns="0" tIns="0" rIns="0" bIns="0" anchor="ctr">
            <a:spAutoFit/>
          </a:bodyPr>
          <a:lstStyle/>
          <a:p>
            <a:pPr algn="ctr"/>
            <a:r>
              <a:rPr sz="1000" b="1" i="0" u="none" spc="300">
                <a:solidFill>
                  <a:srgbClr val="890000"/>
                </a:solidFill>
                <a:latin typeface="Calibri"/>
              </a:rPr>
              <a:t>SLOW DOWN</a:t>
            </a:r>
          </a:p>
        </p:txBody>
      </p:sp>
      <p:sp>
        <p:nvSpPr>
          <p:cNvPr id="18" name="TextBox 17"/>
          <p:cNvSpPr txBox="1"/>
          <p:nvPr/>
        </p:nvSpPr>
        <p:spPr>
          <a:xfrm>
            <a:off x="4503066" y="2700000"/>
            <a:ext cx="3185866" cy="1900000"/>
          </a:xfrm>
          <a:prstGeom prst="rect">
            <a:avLst/>
          </a:prstGeom>
          <a:noFill/>
        </p:spPr>
        <p:txBody>
          <a:bodyPr wrap="square" lIns="0" tIns="0" rIns="0" bIns="0" anchor="t">
            <a:spAutoFit/>
          </a:bodyPr>
          <a:lstStyle/>
          <a:p>
            <a:pPr algn="l">
              <a:lnSpc>
                <a:spcPct val="120000"/>
              </a:lnSpc>
            </a:pPr>
            <a:r>
              <a:rPr sz="1800" b="1" i="1" u="none">
                <a:solidFill>
                  <a:srgbClr val="1A1A1A"/>
                </a:solidFill>
                <a:latin typeface="Calibri"/>
              </a:rPr>
              <a:t>"Take a deep breath and think through it step by step."</a:t>
            </a:r>
          </a:p>
        </p:txBody>
      </p:sp>
      <p:sp>
        <p:nvSpPr>
          <p:cNvPr id="19" name="TextBox 18"/>
          <p:cNvSpPr txBox="1"/>
          <p:nvPr/>
        </p:nvSpPr>
        <p:spPr>
          <a:xfrm>
            <a:off x="4503066" y="4750000"/>
            <a:ext cx="3185866" cy="1100000"/>
          </a:xfrm>
          <a:prstGeom prst="rect">
            <a:avLst/>
          </a:prstGeom>
          <a:noFill/>
        </p:spPr>
        <p:txBody>
          <a:bodyPr wrap="square" lIns="0" tIns="0" rIns="0" bIns="0" anchor="t">
            <a:spAutoFit/>
          </a:bodyPr>
          <a:lstStyle/>
          <a:p>
            <a:pPr algn="l">
              <a:lnSpc>
                <a:spcPct val="130000"/>
              </a:lnSpc>
            </a:pPr>
            <a:r>
              <a:rPr sz="1200" b="0" i="0" u="none">
                <a:solidFill>
                  <a:srgbClr val="5C6770"/>
                </a:solidFill>
                <a:latin typeface="Calibri"/>
              </a:rPr>
              <a:t>Cues the model to reason rather than answer reflexively. Measurably improves complex reasoning.</a:t>
            </a:r>
          </a:p>
        </p:txBody>
      </p:sp>
      <p:sp>
        <p:nvSpPr>
          <p:cNvPr id="20" name="Rectangle 19"/>
          <p:cNvSpPr/>
          <p:nvPr/>
        </p:nvSpPr>
        <p:spPr>
          <a:xfrm>
            <a:off x="8108932" y="2050000"/>
            <a:ext cx="3625866"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a:xfrm>
            <a:off x="8108932" y="2050000"/>
            <a:ext cx="54864" cy="39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ounded Rectangle 21"/>
          <p:cNvSpPr/>
          <p:nvPr/>
        </p:nvSpPr>
        <p:spPr>
          <a:xfrm>
            <a:off x="8328932" y="2230000"/>
            <a:ext cx="1300000" cy="330000"/>
          </a:xfrm>
          <a:prstGeom prst="roundRect">
            <a:avLst>
              <a:gd name="adj" fmla="val 50000"/>
            </a:avLst>
          </a:prstGeom>
          <a:solidFill>
            <a:srgbClr val="FE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TextBox 22"/>
          <p:cNvSpPr txBox="1"/>
          <p:nvPr/>
        </p:nvSpPr>
        <p:spPr>
          <a:xfrm>
            <a:off x="8328932" y="2230000"/>
            <a:ext cx="1300000" cy="330000"/>
          </a:xfrm>
          <a:prstGeom prst="rect">
            <a:avLst/>
          </a:prstGeom>
          <a:noFill/>
        </p:spPr>
        <p:txBody>
          <a:bodyPr wrap="square" lIns="0" tIns="0" rIns="0" bIns="0" anchor="ctr">
            <a:spAutoFit/>
          </a:bodyPr>
          <a:lstStyle/>
          <a:p>
            <a:pPr algn="ctr"/>
            <a:r>
              <a:rPr sz="1000" b="1" i="0" u="none" spc="300">
                <a:solidFill>
                  <a:srgbClr val="890000"/>
                </a:solidFill>
                <a:latin typeface="Calibri"/>
              </a:rPr>
              <a:t>ENCOURAGE</a:t>
            </a:r>
          </a:p>
        </p:txBody>
      </p:sp>
      <p:sp>
        <p:nvSpPr>
          <p:cNvPr id="24" name="TextBox 23"/>
          <p:cNvSpPr txBox="1"/>
          <p:nvPr/>
        </p:nvSpPr>
        <p:spPr>
          <a:xfrm>
            <a:off x="8328932" y="2700000"/>
            <a:ext cx="3185866" cy="1900000"/>
          </a:xfrm>
          <a:prstGeom prst="rect">
            <a:avLst/>
          </a:prstGeom>
          <a:noFill/>
        </p:spPr>
        <p:txBody>
          <a:bodyPr wrap="square" lIns="0" tIns="0" rIns="0" bIns="0" anchor="t">
            <a:spAutoFit/>
          </a:bodyPr>
          <a:lstStyle/>
          <a:p>
            <a:pPr algn="l">
              <a:lnSpc>
                <a:spcPct val="120000"/>
              </a:lnSpc>
            </a:pPr>
            <a:r>
              <a:rPr sz="1800" b="1" i="1" u="none">
                <a:solidFill>
                  <a:srgbClr val="1A1A1A"/>
                </a:solidFill>
                <a:latin typeface="Calibri"/>
              </a:rPr>
              <a:t>"I know it's a hard task, but I believe in you — you can do it."</a:t>
            </a:r>
          </a:p>
        </p:txBody>
      </p:sp>
      <p:sp>
        <p:nvSpPr>
          <p:cNvPr id="25" name="TextBox 24"/>
          <p:cNvSpPr txBox="1"/>
          <p:nvPr/>
        </p:nvSpPr>
        <p:spPr>
          <a:xfrm>
            <a:off x="8328932" y="4750000"/>
            <a:ext cx="3185866" cy="1100000"/>
          </a:xfrm>
          <a:prstGeom prst="rect">
            <a:avLst/>
          </a:prstGeom>
          <a:noFill/>
        </p:spPr>
        <p:txBody>
          <a:bodyPr wrap="square" lIns="0" tIns="0" rIns="0" bIns="0" anchor="t">
            <a:spAutoFit/>
          </a:bodyPr>
          <a:lstStyle/>
          <a:p>
            <a:pPr algn="l">
              <a:lnSpc>
                <a:spcPct val="130000"/>
              </a:lnSpc>
            </a:pPr>
            <a:r>
              <a:rPr sz="1200" b="0" i="0" u="none">
                <a:solidFill>
                  <a:srgbClr val="5C6770"/>
                </a:solidFill>
                <a:latin typeface="Calibri"/>
              </a:rPr>
              <a:t>Sounds silly. Empirically lifts quality on stretch tasks. The model has read a lot of pep talks.</a:t>
            </a:r>
          </a:p>
        </p:txBody>
      </p:sp>
      <p:pic>
        <p:nvPicPr>
          <p:cNvPr id="26" name="Graphic 25">
            <a:extLst>
              <a:ext uri="{FF2B5EF4-FFF2-40B4-BE49-F238E27FC236}">
                <a16:creationId xmlns:a16="http://schemas.microsoft.com/office/drawing/2014/main" id="{EDBF78EA-A351-B94A-1899-43BB658F0B5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RESPONSE STYLE</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3200" b="1" i="0" u="none">
                <a:solidFill>
                  <a:srgbClr val="1A1A1A"/>
                </a:solidFill>
                <a:latin typeface="Calibri"/>
              </a:rPr>
              <a:t>What These Settings Have in Common</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Every AI tool lets you dial these in. They make the biggest difference in how the output sounds.</a:t>
            </a:r>
          </a:p>
        </p:txBody>
      </p:sp>
      <p:sp>
        <p:nvSpPr>
          <p:cNvPr id="8" name="Rectangle 7"/>
          <p:cNvSpPr/>
          <p:nvPr/>
        </p:nvSpPr>
        <p:spPr>
          <a:xfrm>
            <a:off x="457200" y="2050000"/>
            <a:ext cx="3625866"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050000"/>
            <a:ext cx="54864" cy="39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677200" y="2270000"/>
            <a:ext cx="3185866" cy="330000"/>
          </a:xfrm>
          <a:prstGeom prst="rect">
            <a:avLst/>
          </a:prstGeom>
          <a:noFill/>
        </p:spPr>
        <p:txBody>
          <a:bodyPr wrap="square" lIns="0" tIns="0" rIns="0" bIns="0" anchor="t">
            <a:spAutoFit/>
          </a:bodyPr>
          <a:lstStyle/>
          <a:p>
            <a:pPr algn="l"/>
            <a:r>
              <a:rPr sz="1100" b="1" i="0" u="none" spc="300">
                <a:solidFill>
                  <a:srgbClr val="6B7280"/>
                </a:solidFill>
                <a:latin typeface="Calibri"/>
              </a:rPr>
              <a:t>WARMTH</a:t>
            </a:r>
          </a:p>
        </p:txBody>
      </p:sp>
      <p:sp>
        <p:nvSpPr>
          <p:cNvPr id="11" name="TextBox 10"/>
          <p:cNvSpPr txBox="1"/>
          <p:nvPr/>
        </p:nvSpPr>
        <p:spPr>
          <a:xfrm>
            <a:off x="677200" y="2700000"/>
            <a:ext cx="3185866" cy="1500000"/>
          </a:xfrm>
          <a:prstGeom prst="rect">
            <a:avLst/>
          </a:prstGeom>
          <a:noFill/>
        </p:spPr>
        <p:txBody>
          <a:bodyPr wrap="square" lIns="0" tIns="0" rIns="0" bIns="0" anchor="t">
            <a:spAutoFit/>
          </a:bodyPr>
          <a:lstStyle/>
          <a:p>
            <a:pPr algn="l">
              <a:lnSpc>
                <a:spcPct val="125000"/>
              </a:lnSpc>
            </a:pPr>
            <a:r>
              <a:rPr sz="1800" b="1" i="0" u="none">
                <a:solidFill>
                  <a:srgbClr val="890000"/>
                </a:solidFill>
                <a:latin typeface="Calibri"/>
              </a:rPr>
              <a:t>Warm  ·  Neutral  ·  Direct</a:t>
            </a:r>
          </a:p>
        </p:txBody>
      </p:sp>
      <p:sp>
        <p:nvSpPr>
          <p:cNvPr id="12" name="TextBox 11"/>
          <p:cNvSpPr txBox="1"/>
          <p:nvPr/>
        </p:nvSpPr>
        <p:spPr>
          <a:xfrm>
            <a:off x="677200" y="4450000"/>
            <a:ext cx="3185866" cy="1400000"/>
          </a:xfrm>
          <a:prstGeom prst="rect">
            <a:avLst/>
          </a:prstGeom>
          <a:noFill/>
        </p:spPr>
        <p:txBody>
          <a:bodyPr wrap="square" lIns="0" tIns="0" rIns="0" bIns="0" anchor="t">
            <a:spAutoFit/>
          </a:bodyPr>
          <a:lstStyle/>
          <a:p>
            <a:pPr algn="l">
              <a:lnSpc>
                <a:spcPct val="130000"/>
              </a:lnSpc>
            </a:pPr>
            <a:r>
              <a:rPr sz="1200" b="0" i="0" u="none">
                <a:solidFill>
                  <a:srgbClr val="1A1A1A"/>
                </a:solidFill>
                <a:latin typeface="Calibri"/>
              </a:rPr>
              <a:t>Choose how the output addresses the reader. Warmth helps in patient-facing material; direct works for executive memos.</a:t>
            </a:r>
          </a:p>
        </p:txBody>
      </p:sp>
      <p:sp>
        <p:nvSpPr>
          <p:cNvPr id="13" name="Rectangle 12"/>
          <p:cNvSpPr/>
          <p:nvPr/>
        </p:nvSpPr>
        <p:spPr>
          <a:xfrm>
            <a:off x="4283066" y="2050000"/>
            <a:ext cx="3625866"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4283066" y="2050000"/>
            <a:ext cx="54864" cy="39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p:cNvSpPr txBox="1"/>
          <p:nvPr/>
        </p:nvSpPr>
        <p:spPr>
          <a:xfrm>
            <a:off x="4503066" y="2270000"/>
            <a:ext cx="3185866" cy="330000"/>
          </a:xfrm>
          <a:prstGeom prst="rect">
            <a:avLst/>
          </a:prstGeom>
          <a:noFill/>
        </p:spPr>
        <p:txBody>
          <a:bodyPr wrap="square" lIns="0" tIns="0" rIns="0" bIns="0" anchor="t">
            <a:spAutoFit/>
          </a:bodyPr>
          <a:lstStyle/>
          <a:p>
            <a:pPr algn="l"/>
            <a:r>
              <a:rPr sz="1100" b="1" i="0" u="none" spc="300">
                <a:solidFill>
                  <a:srgbClr val="6B7280"/>
                </a:solidFill>
                <a:latin typeface="Calibri"/>
              </a:rPr>
              <a:t>ENERGY</a:t>
            </a:r>
          </a:p>
        </p:txBody>
      </p:sp>
      <p:sp>
        <p:nvSpPr>
          <p:cNvPr id="16" name="TextBox 15"/>
          <p:cNvSpPr txBox="1"/>
          <p:nvPr/>
        </p:nvSpPr>
        <p:spPr>
          <a:xfrm>
            <a:off x="4503066" y="2700000"/>
            <a:ext cx="3185866" cy="1500000"/>
          </a:xfrm>
          <a:prstGeom prst="rect">
            <a:avLst/>
          </a:prstGeom>
          <a:noFill/>
        </p:spPr>
        <p:txBody>
          <a:bodyPr wrap="square" lIns="0" tIns="0" rIns="0" bIns="0" anchor="t">
            <a:spAutoFit/>
          </a:bodyPr>
          <a:lstStyle/>
          <a:p>
            <a:pPr algn="l">
              <a:lnSpc>
                <a:spcPct val="125000"/>
              </a:lnSpc>
            </a:pPr>
            <a:r>
              <a:rPr sz="1800" b="1" i="0" u="none">
                <a:solidFill>
                  <a:srgbClr val="890000"/>
                </a:solidFill>
                <a:latin typeface="Calibri"/>
              </a:rPr>
              <a:t>Reserved  ·  Engaged  ·  Enthusiastic</a:t>
            </a:r>
          </a:p>
        </p:txBody>
      </p:sp>
      <p:sp>
        <p:nvSpPr>
          <p:cNvPr id="17" name="TextBox 16"/>
          <p:cNvSpPr txBox="1"/>
          <p:nvPr/>
        </p:nvSpPr>
        <p:spPr>
          <a:xfrm>
            <a:off x="4503066" y="4450000"/>
            <a:ext cx="3185866" cy="1400000"/>
          </a:xfrm>
          <a:prstGeom prst="rect">
            <a:avLst/>
          </a:prstGeom>
          <a:noFill/>
        </p:spPr>
        <p:txBody>
          <a:bodyPr wrap="square" lIns="0" tIns="0" rIns="0" bIns="0" anchor="t">
            <a:spAutoFit/>
          </a:bodyPr>
          <a:lstStyle/>
          <a:p>
            <a:pPr algn="l">
              <a:lnSpc>
                <a:spcPct val="130000"/>
              </a:lnSpc>
            </a:pPr>
            <a:r>
              <a:rPr sz="1200" b="0" i="0" u="none">
                <a:solidFill>
                  <a:srgbClr val="1A1A1A"/>
                </a:solidFill>
                <a:latin typeface="Calibri"/>
              </a:rPr>
              <a:t>Energy controls how much the writing leans in. Most clinical contexts want engaged, not enthusiastic.</a:t>
            </a:r>
          </a:p>
        </p:txBody>
      </p:sp>
      <p:sp>
        <p:nvSpPr>
          <p:cNvPr id="18" name="Rectangle 17"/>
          <p:cNvSpPr/>
          <p:nvPr/>
        </p:nvSpPr>
        <p:spPr>
          <a:xfrm>
            <a:off x="8108932" y="2050000"/>
            <a:ext cx="3625866"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Rectangle 18"/>
          <p:cNvSpPr/>
          <p:nvPr/>
        </p:nvSpPr>
        <p:spPr>
          <a:xfrm>
            <a:off x="8108932" y="2050000"/>
            <a:ext cx="54864" cy="39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8328932" y="2270000"/>
            <a:ext cx="3185866" cy="330000"/>
          </a:xfrm>
          <a:prstGeom prst="rect">
            <a:avLst/>
          </a:prstGeom>
          <a:noFill/>
        </p:spPr>
        <p:txBody>
          <a:bodyPr wrap="square" lIns="0" tIns="0" rIns="0" bIns="0" anchor="t">
            <a:spAutoFit/>
          </a:bodyPr>
          <a:lstStyle/>
          <a:p>
            <a:pPr algn="l"/>
            <a:r>
              <a:rPr sz="1100" b="1" i="0" u="none" spc="300">
                <a:solidFill>
                  <a:srgbClr val="6B7280"/>
                </a:solidFill>
                <a:latin typeface="Calibri"/>
              </a:rPr>
              <a:t>STYLE &amp; TONE</a:t>
            </a:r>
          </a:p>
        </p:txBody>
      </p:sp>
      <p:sp>
        <p:nvSpPr>
          <p:cNvPr id="21" name="TextBox 20"/>
          <p:cNvSpPr txBox="1"/>
          <p:nvPr/>
        </p:nvSpPr>
        <p:spPr>
          <a:xfrm>
            <a:off x="8328932" y="2700000"/>
            <a:ext cx="3185866" cy="1500000"/>
          </a:xfrm>
          <a:prstGeom prst="rect">
            <a:avLst/>
          </a:prstGeom>
          <a:noFill/>
        </p:spPr>
        <p:txBody>
          <a:bodyPr wrap="square" lIns="0" tIns="0" rIns="0" bIns="0" anchor="t">
            <a:spAutoFit/>
          </a:bodyPr>
          <a:lstStyle/>
          <a:p>
            <a:pPr algn="l">
              <a:lnSpc>
                <a:spcPct val="125000"/>
              </a:lnSpc>
            </a:pPr>
            <a:r>
              <a:rPr sz="1800" b="1" i="0" u="none">
                <a:solidFill>
                  <a:srgbClr val="890000"/>
                </a:solidFill>
                <a:latin typeface="Calibri"/>
              </a:rPr>
              <a:t>Formal  ·  Professional  ·  Conversational  ·  Casual</a:t>
            </a:r>
          </a:p>
        </p:txBody>
      </p:sp>
      <p:sp>
        <p:nvSpPr>
          <p:cNvPr id="22" name="TextBox 21"/>
          <p:cNvSpPr txBox="1"/>
          <p:nvPr/>
        </p:nvSpPr>
        <p:spPr>
          <a:xfrm>
            <a:off x="8328932" y="4450000"/>
            <a:ext cx="3185866" cy="1400000"/>
          </a:xfrm>
          <a:prstGeom prst="rect">
            <a:avLst/>
          </a:prstGeom>
          <a:noFill/>
        </p:spPr>
        <p:txBody>
          <a:bodyPr wrap="square" lIns="0" tIns="0" rIns="0" bIns="0" anchor="t">
            <a:spAutoFit/>
          </a:bodyPr>
          <a:lstStyle/>
          <a:p>
            <a:pPr algn="l">
              <a:lnSpc>
                <a:spcPct val="130000"/>
              </a:lnSpc>
            </a:pPr>
            <a:r>
              <a:rPr sz="1200" b="0" i="0" u="none">
                <a:solidFill>
                  <a:srgbClr val="1A1A1A"/>
                </a:solidFill>
                <a:latin typeface="Calibri"/>
              </a:rPr>
              <a:t>Style governs sentence shape and vocabulary. Pair with audience: board → professional; staff email → conversational.</a:t>
            </a:r>
          </a:p>
        </p:txBody>
      </p:sp>
      <p:pic>
        <p:nvPicPr>
          <p:cNvPr id="23" name="Graphic 22">
            <a:extLst>
              <a:ext uri="{FF2B5EF4-FFF2-40B4-BE49-F238E27FC236}">
                <a16:creationId xmlns:a16="http://schemas.microsoft.com/office/drawing/2014/main" id="{3A9DCFA2-2AF5-3287-94F1-514040A4A56A}"/>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SLIDE DESIGN</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3200" b="1" i="0" u="none">
                <a:solidFill>
                  <a:srgbClr val="1A1A1A"/>
                </a:solidFill>
                <a:latin typeface="Calibri"/>
              </a:rPr>
              <a:t>AI Prompts for Slide Work</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Copy-ready prompts for the small slide tasks that eat the most time.</a:t>
            </a:r>
          </a:p>
        </p:txBody>
      </p:sp>
      <p:sp>
        <p:nvSpPr>
          <p:cNvPr id="8" name="Rectangle 7"/>
          <p:cNvSpPr/>
          <p:nvPr/>
        </p:nvSpPr>
        <p:spPr>
          <a:xfrm>
            <a:off x="457200" y="2030000"/>
            <a:ext cx="3400000" cy="440000"/>
          </a:xfrm>
          <a:prstGeom prst="rect">
            <a:avLst/>
          </a:prstGeom>
          <a:solidFill>
            <a:srgbClr val="8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3857200" y="2030000"/>
            <a:ext cx="7877600" cy="44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677200" y="2030000"/>
            <a:ext cx="3400000" cy="440000"/>
          </a:xfrm>
          <a:prstGeom prst="rect">
            <a:avLst/>
          </a:prstGeom>
          <a:noFill/>
        </p:spPr>
        <p:txBody>
          <a:bodyPr wrap="square" lIns="0" tIns="0" rIns="0" bIns="0" anchor="ctr">
            <a:spAutoFit/>
          </a:bodyPr>
          <a:lstStyle/>
          <a:p>
            <a:pPr algn="l"/>
            <a:r>
              <a:rPr sz="1100" b="1" i="0" u="none" spc="300">
                <a:solidFill>
                  <a:srgbClr val="FFFFFF"/>
                </a:solidFill>
                <a:latin typeface="Calibri"/>
              </a:rPr>
              <a:t>TASK</a:t>
            </a:r>
          </a:p>
        </p:txBody>
      </p:sp>
      <p:sp>
        <p:nvSpPr>
          <p:cNvPr id="11" name="TextBox 10"/>
          <p:cNvSpPr txBox="1"/>
          <p:nvPr/>
        </p:nvSpPr>
        <p:spPr>
          <a:xfrm>
            <a:off x="4077200" y="2030000"/>
            <a:ext cx="7877600" cy="440000"/>
          </a:xfrm>
          <a:prstGeom prst="rect">
            <a:avLst/>
          </a:prstGeom>
          <a:noFill/>
        </p:spPr>
        <p:txBody>
          <a:bodyPr wrap="square" lIns="0" tIns="0" rIns="0" bIns="0" anchor="ctr">
            <a:spAutoFit/>
          </a:bodyPr>
          <a:lstStyle/>
          <a:p>
            <a:pPr algn="l"/>
            <a:r>
              <a:rPr sz="1100" b="1" i="0" u="none" spc="300">
                <a:solidFill>
                  <a:srgbClr val="FFFFFF"/>
                </a:solidFill>
                <a:latin typeface="Calibri"/>
              </a:rPr>
              <a:t>AI PROMPT</a:t>
            </a:r>
          </a:p>
        </p:txBody>
      </p:sp>
      <p:sp>
        <p:nvSpPr>
          <p:cNvPr id="12" name="Rectangle 11"/>
          <p:cNvSpPr/>
          <p:nvPr/>
        </p:nvSpPr>
        <p:spPr>
          <a:xfrm>
            <a:off x="457200" y="2470000"/>
            <a:ext cx="11277600" cy="68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p:cNvSpPr txBox="1"/>
          <p:nvPr/>
        </p:nvSpPr>
        <p:spPr>
          <a:xfrm>
            <a:off x="677200" y="2470000"/>
            <a:ext cx="3180000" cy="680000"/>
          </a:xfrm>
          <a:prstGeom prst="rect">
            <a:avLst/>
          </a:prstGeom>
          <a:noFill/>
        </p:spPr>
        <p:txBody>
          <a:bodyPr wrap="square" lIns="0" tIns="0" rIns="0" bIns="0" anchor="ctr">
            <a:spAutoFit/>
          </a:bodyPr>
          <a:lstStyle/>
          <a:p>
            <a:pPr algn="l"/>
            <a:r>
              <a:rPr sz="1300" b="1" i="0" u="none">
                <a:solidFill>
                  <a:srgbClr val="1A1A1A"/>
                </a:solidFill>
                <a:latin typeface="Calibri"/>
              </a:rPr>
              <a:t>Crafting a hook</a:t>
            </a:r>
          </a:p>
        </p:txBody>
      </p:sp>
      <p:sp>
        <p:nvSpPr>
          <p:cNvPr id="14" name="TextBox 13"/>
          <p:cNvSpPr txBox="1"/>
          <p:nvPr/>
        </p:nvSpPr>
        <p:spPr>
          <a:xfrm>
            <a:off x="4077200" y="2470000"/>
            <a:ext cx="7437600" cy="680000"/>
          </a:xfrm>
          <a:prstGeom prst="rect">
            <a:avLst/>
          </a:prstGeom>
          <a:noFill/>
        </p:spPr>
        <p:txBody>
          <a:bodyPr wrap="square" lIns="0" tIns="0" rIns="0" bIns="0" anchor="ctr">
            <a:spAutoFit/>
          </a:bodyPr>
          <a:lstStyle/>
          <a:p>
            <a:pPr algn="l"/>
            <a:r>
              <a:rPr sz="1300" b="0" i="1" u="none">
                <a:solidFill>
                  <a:srgbClr val="1A1A1A"/>
                </a:solidFill>
                <a:latin typeface="Calibri"/>
              </a:rPr>
              <a:t>Summarize my [topic] into a single, attention-grabbing sentence.</a:t>
            </a:r>
          </a:p>
        </p:txBody>
      </p:sp>
      <p:sp>
        <p:nvSpPr>
          <p:cNvPr id="15" name="Rectangle 14"/>
          <p:cNvSpPr/>
          <p:nvPr/>
        </p:nvSpPr>
        <p:spPr>
          <a:xfrm>
            <a:off x="457200" y="3150000"/>
            <a:ext cx="11277600" cy="68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677200" y="3150000"/>
            <a:ext cx="3180000" cy="680000"/>
          </a:xfrm>
          <a:prstGeom prst="rect">
            <a:avLst/>
          </a:prstGeom>
          <a:noFill/>
        </p:spPr>
        <p:txBody>
          <a:bodyPr wrap="square" lIns="0" tIns="0" rIns="0" bIns="0" anchor="ctr">
            <a:spAutoFit/>
          </a:bodyPr>
          <a:lstStyle/>
          <a:p>
            <a:pPr algn="l"/>
            <a:r>
              <a:rPr sz="1300" b="1" i="0" u="none">
                <a:solidFill>
                  <a:srgbClr val="1A1A1A"/>
                </a:solidFill>
                <a:latin typeface="Calibri"/>
              </a:rPr>
              <a:t>Simplifying complex ideas</a:t>
            </a:r>
          </a:p>
        </p:txBody>
      </p:sp>
      <p:sp>
        <p:nvSpPr>
          <p:cNvPr id="17" name="TextBox 16"/>
          <p:cNvSpPr txBox="1"/>
          <p:nvPr/>
        </p:nvSpPr>
        <p:spPr>
          <a:xfrm>
            <a:off x="4077200" y="3150000"/>
            <a:ext cx="7437600" cy="680000"/>
          </a:xfrm>
          <a:prstGeom prst="rect">
            <a:avLst/>
          </a:prstGeom>
          <a:noFill/>
        </p:spPr>
        <p:txBody>
          <a:bodyPr wrap="square" lIns="0" tIns="0" rIns="0" bIns="0" anchor="ctr">
            <a:spAutoFit/>
          </a:bodyPr>
          <a:lstStyle/>
          <a:p>
            <a:pPr algn="l"/>
            <a:r>
              <a:rPr sz="1300" b="0" i="1" u="none">
                <a:solidFill>
                  <a:srgbClr val="1A1A1A"/>
                </a:solidFill>
                <a:latin typeface="Calibri"/>
              </a:rPr>
              <a:t>Explain [complex concept] in simple terms suitable for [audience].</a:t>
            </a:r>
          </a:p>
        </p:txBody>
      </p:sp>
      <p:sp>
        <p:nvSpPr>
          <p:cNvPr id="18" name="Rectangle 17"/>
          <p:cNvSpPr/>
          <p:nvPr/>
        </p:nvSpPr>
        <p:spPr>
          <a:xfrm>
            <a:off x="457200" y="3830000"/>
            <a:ext cx="11277600" cy="68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TextBox 18"/>
          <p:cNvSpPr txBox="1"/>
          <p:nvPr/>
        </p:nvSpPr>
        <p:spPr>
          <a:xfrm>
            <a:off x="677200" y="3830000"/>
            <a:ext cx="3180000" cy="680000"/>
          </a:xfrm>
          <a:prstGeom prst="rect">
            <a:avLst/>
          </a:prstGeom>
          <a:noFill/>
        </p:spPr>
        <p:txBody>
          <a:bodyPr wrap="square" lIns="0" tIns="0" rIns="0" bIns="0" anchor="ctr">
            <a:spAutoFit/>
          </a:bodyPr>
          <a:lstStyle/>
          <a:p>
            <a:pPr algn="l"/>
            <a:r>
              <a:rPr sz="1300" b="1" i="0" u="none">
                <a:solidFill>
                  <a:srgbClr val="1A1A1A"/>
                </a:solidFill>
                <a:latin typeface="Calibri"/>
              </a:rPr>
              <a:t>Revising for brevity</a:t>
            </a:r>
          </a:p>
        </p:txBody>
      </p:sp>
      <p:sp>
        <p:nvSpPr>
          <p:cNvPr id="20" name="TextBox 19"/>
          <p:cNvSpPr txBox="1"/>
          <p:nvPr/>
        </p:nvSpPr>
        <p:spPr>
          <a:xfrm>
            <a:off x="4077200" y="3830000"/>
            <a:ext cx="7437600" cy="680000"/>
          </a:xfrm>
          <a:prstGeom prst="rect">
            <a:avLst/>
          </a:prstGeom>
          <a:noFill/>
        </p:spPr>
        <p:txBody>
          <a:bodyPr wrap="square" lIns="0" tIns="0" rIns="0" bIns="0" anchor="ctr">
            <a:spAutoFit/>
          </a:bodyPr>
          <a:lstStyle/>
          <a:p>
            <a:pPr algn="l"/>
            <a:r>
              <a:rPr sz="1300" b="0" i="1" u="none">
                <a:solidFill>
                  <a:srgbClr val="1A1A1A"/>
                </a:solidFill>
                <a:latin typeface="Calibri"/>
              </a:rPr>
              <a:t>Shorten this text while retaining its main message and impact.</a:t>
            </a:r>
          </a:p>
        </p:txBody>
      </p:sp>
      <p:sp>
        <p:nvSpPr>
          <p:cNvPr id="21" name="Rectangle 20"/>
          <p:cNvSpPr/>
          <p:nvPr/>
        </p:nvSpPr>
        <p:spPr>
          <a:xfrm>
            <a:off x="457200" y="4510000"/>
            <a:ext cx="11277600" cy="68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677200" y="4510000"/>
            <a:ext cx="3180000" cy="680000"/>
          </a:xfrm>
          <a:prstGeom prst="rect">
            <a:avLst/>
          </a:prstGeom>
          <a:noFill/>
        </p:spPr>
        <p:txBody>
          <a:bodyPr wrap="square" lIns="0" tIns="0" rIns="0" bIns="0" anchor="ctr">
            <a:spAutoFit/>
          </a:bodyPr>
          <a:lstStyle/>
          <a:p>
            <a:pPr algn="l"/>
            <a:r>
              <a:rPr sz="1300" b="1" i="0" u="none">
                <a:solidFill>
                  <a:srgbClr val="1A1A1A"/>
                </a:solidFill>
                <a:latin typeface="Calibri"/>
              </a:rPr>
              <a:t>Writing slide titles</a:t>
            </a:r>
          </a:p>
        </p:txBody>
      </p:sp>
      <p:sp>
        <p:nvSpPr>
          <p:cNvPr id="23" name="TextBox 22"/>
          <p:cNvSpPr txBox="1"/>
          <p:nvPr/>
        </p:nvSpPr>
        <p:spPr>
          <a:xfrm>
            <a:off x="4077200" y="4510000"/>
            <a:ext cx="7437600" cy="680000"/>
          </a:xfrm>
          <a:prstGeom prst="rect">
            <a:avLst/>
          </a:prstGeom>
          <a:noFill/>
        </p:spPr>
        <p:txBody>
          <a:bodyPr wrap="square" lIns="0" tIns="0" rIns="0" bIns="0" anchor="ctr">
            <a:spAutoFit/>
          </a:bodyPr>
          <a:lstStyle/>
          <a:p>
            <a:pPr algn="l"/>
            <a:r>
              <a:rPr sz="1300" b="0" i="1" u="none">
                <a:solidFill>
                  <a:srgbClr val="1A1A1A"/>
                </a:solidFill>
                <a:latin typeface="Calibri"/>
              </a:rPr>
              <a:t>Create a concise, impactful title for this slide about [topic].</a:t>
            </a:r>
          </a:p>
        </p:txBody>
      </p:sp>
      <p:sp>
        <p:nvSpPr>
          <p:cNvPr id="24" name="Rectangle 23"/>
          <p:cNvSpPr/>
          <p:nvPr/>
        </p:nvSpPr>
        <p:spPr>
          <a:xfrm>
            <a:off x="457200" y="5190000"/>
            <a:ext cx="11277600" cy="68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TextBox 24"/>
          <p:cNvSpPr txBox="1"/>
          <p:nvPr/>
        </p:nvSpPr>
        <p:spPr>
          <a:xfrm>
            <a:off x="677200" y="5190000"/>
            <a:ext cx="3180000" cy="680000"/>
          </a:xfrm>
          <a:prstGeom prst="rect">
            <a:avLst/>
          </a:prstGeom>
          <a:noFill/>
        </p:spPr>
        <p:txBody>
          <a:bodyPr wrap="square" lIns="0" tIns="0" rIns="0" bIns="0" anchor="ctr">
            <a:spAutoFit/>
          </a:bodyPr>
          <a:lstStyle/>
          <a:p>
            <a:pPr algn="l"/>
            <a:r>
              <a:rPr sz="1300" b="1" i="0" u="none">
                <a:solidFill>
                  <a:srgbClr val="1A1A1A"/>
                </a:solidFill>
                <a:latin typeface="Calibri"/>
              </a:rPr>
              <a:t>Creating a call to action</a:t>
            </a:r>
          </a:p>
        </p:txBody>
      </p:sp>
      <p:sp>
        <p:nvSpPr>
          <p:cNvPr id="26" name="TextBox 25"/>
          <p:cNvSpPr txBox="1"/>
          <p:nvPr/>
        </p:nvSpPr>
        <p:spPr>
          <a:xfrm>
            <a:off x="4077200" y="5190000"/>
            <a:ext cx="7437600" cy="680000"/>
          </a:xfrm>
          <a:prstGeom prst="rect">
            <a:avLst/>
          </a:prstGeom>
          <a:noFill/>
        </p:spPr>
        <p:txBody>
          <a:bodyPr wrap="square" lIns="0" tIns="0" rIns="0" bIns="0" anchor="ctr">
            <a:spAutoFit/>
          </a:bodyPr>
          <a:lstStyle/>
          <a:p>
            <a:pPr algn="l"/>
            <a:r>
              <a:rPr sz="1300" b="0" i="1" u="none">
                <a:solidFill>
                  <a:srgbClr val="1A1A1A"/>
                </a:solidFill>
                <a:latin typeface="Calibri"/>
              </a:rPr>
              <a:t>Write a strong call-to-action for the final slide of my presentation.</a:t>
            </a:r>
          </a:p>
        </p:txBody>
      </p:sp>
      <p:sp>
        <p:nvSpPr>
          <p:cNvPr id="27" name="Rectangle 26"/>
          <p:cNvSpPr/>
          <p:nvPr/>
        </p:nvSpPr>
        <p:spPr>
          <a:xfrm>
            <a:off x="457200" y="5870000"/>
            <a:ext cx="11277600" cy="68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TextBox 27"/>
          <p:cNvSpPr txBox="1"/>
          <p:nvPr/>
        </p:nvSpPr>
        <p:spPr>
          <a:xfrm>
            <a:off x="677200" y="5870000"/>
            <a:ext cx="3180000" cy="680000"/>
          </a:xfrm>
          <a:prstGeom prst="rect">
            <a:avLst/>
          </a:prstGeom>
          <a:noFill/>
        </p:spPr>
        <p:txBody>
          <a:bodyPr wrap="square" lIns="0" tIns="0" rIns="0" bIns="0" anchor="ctr">
            <a:spAutoFit/>
          </a:bodyPr>
          <a:lstStyle/>
          <a:p>
            <a:pPr algn="l"/>
            <a:r>
              <a:rPr sz="1300" b="1" i="0" u="none">
                <a:solidFill>
                  <a:srgbClr val="1A1A1A"/>
                </a:solidFill>
                <a:latin typeface="Calibri"/>
              </a:rPr>
              <a:t>Designing slide layouts</a:t>
            </a:r>
          </a:p>
        </p:txBody>
      </p:sp>
      <p:sp>
        <p:nvSpPr>
          <p:cNvPr id="29" name="TextBox 28"/>
          <p:cNvSpPr txBox="1"/>
          <p:nvPr/>
        </p:nvSpPr>
        <p:spPr>
          <a:xfrm>
            <a:off x="4077200" y="5870000"/>
            <a:ext cx="7437600" cy="680000"/>
          </a:xfrm>
          <a:prstGeom prst="rect">
            <a:avLst/>
          </a:prstGeom>
          <a:noFill/>
        </p:spPr>
        <p:txBody>
          <a:bodyPr wrap="square" lIns="0" tIns="0" rIns="0" bIns="0" anchor="ctr">
            <a:spAutoFit/>
          </a:bodyPr>
          <a:lstStyle/>
          <a:p>
            <a:pPr algn="l"/>
            <a:r>
              <a:rPr sz="1300" b="0" i="1" u="none">
                <a:solidFill>
                  <a:srgbClr val="1A1A1A"/>
                </a:solidFill>
                <a:latin typeface="Calibri"/>
              </a:rPr>
              <a:t>Suggest a clean, professional layout for presenting [topic] with a focus on clarity.</a:t>
            </a:r>
          </a:p>
        </p:txBody>
      </p:sp>
      <p:pic>
        <p:nvPicPr>
          <p:cNvPr id="30" name="Graphic 29">
            <a:extLst>
              <a:ext uri="{FF2B5EF4-FFF2-40B4-BE49-F238E27FC236}">
                <a16:creationId xmlns:a16="http://schemas.microsoft.com/office/drawing/2014/main" id="{A63CFB12-1A0A-AE09-1892-634D86D50BD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REAL EXAMPLE</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3200" b="1" i="0" u="none">
                <a:solidFill>
                  <a:srgbClr val="1A1A1A"/>
                </a:solidFill>
                <a:latin typeface="Calibri"/>
              </a:rPr>
              <a:t>Everyday Output: A Letter of Recommendation</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A real example. The recipe is generic; the personal detail is what makes the result work.</a:t>
            </a:r>
          </a:p>
        </p:txBody>
      </p:sp>
      <p:sp>
        <p:nvSpPr>
          <p:cNvPr id="8" name="Rectangle 7"/>
          <p:cNvSpPr/>
          <p:nvPr/>
        </p:nvSpPr>
        <p:spPr>
          <a:xfrm>
            <a:off x="457200" y="2050000"/>
            <a:ext cx="4600000" cy="39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050000"/>
            <a:ext cx="54864" cy="39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677200" y="2250000"/>
            <a:ext cx="4160000" cy="360000"/>
          </a:xfrm>
          <a:prstGeom prst="rect">
            <a:avLst/>
          </a:prstGeom>
          <a:noFill/>
        </p:spPr>
        <p:txBody>
          <a:bodyPr wrap="square" lIns="0" tIns="0" rIns="0" bIns="0" anchor="t">
            <a:spAutoFit/>
          </a:bodyPr>
          <a:lstStyle/>
          <a:p>
            <a:pPr algn="l"/>
            <a:r>
              <a:rPr sz="1100" b="1" i="0" u="none" spc="300">
                <a:solidFill>
                  <a:srgbClr val="6B7280"/>
                </a:solidFill>
                <a:latin typeface="Calibri"/>
              </a:rPr>
              <a:t>1.  WHAT YOU GIVE THE MODEL</a:t>
            </a:r>
          </a:p>
        </p:txBody>
      </p:sp>
      <p:sp>
        <p:nvSpPr>
          <p:cNvPr id="11" name="TextBox 10"/>
          <p:cNvSpPr txBox="1"/>
          <p:nvPr/>
        </p:nvSpPr>
        <p:spPr>
          <a:xfrm>
            <a:off x="677200" y="2750000"/>
            <a:ext cx="1500000" cy="380000"/>
          </a:xfrm>
          <a:prstGeom prst="rect">
            <a:avLst/>
          </a:prstGeom>
          <a:noFill/>
        </p:spPr>
        <p:txBody>
          <a:bodyPr wrap="square" lIns="0" tIns="0" rIns="0" bIns="0" anchor="t">
            <a:spAutoFit/>
          </a:bodyPr>
          <a:lstStyle/>
          <a:p>
            <a:pPr algn="l"/>
            <a:r>
              <a:rPr sz="1100" b="1" i="0" u="none" spc="200">
                <a:solidFill>
                  <a:srgbClr val="890000"/>
                </a:solidFill>
                <a:latin typeface="Calibri"/>
              </a:rPr>
              <a:t>PROGRAM</a:t>
            </a:r>
          </a:p>
        </p:txBody>
      </p:sp>
      <p:sp>
        <p:nvSpPr>
          <p:cNvPr id="12" name="TextBox 11"/>
          <p:cNvSpPr txBox="1"/>
          <p:nvPr/>
        </p:nvSpPr>
        <p:spPr>
          <a:xfrm>
            <a:off x="677200" y="3130000"/>
            <a:ext cx="4160000" cy="700000"/>
          </a:xfrm>
          <a:prstGeom prst="rect">
            <a:avLst/>
          </a:prstGeom>
          <a:noFill/>
        </p:spPr>
        <p:txBody>
          <a:bodyPr wrap="square" lIns="0" tIns="0" rIns="0" bIns="0" anchor="t">
            <a:spAutoFit/>
          </a:bodyPr>
          <a:lstStyle/>
          <a:p>
            <a:pPr algn="l">
              <a:lnSpc>
                <a:spcPct val="125000"/>
              </a:lnSpc>
            </a:pPr>
            <a:r>
              <a:rPr sz="1300" b="0" i="0" u="none">
                <a:solidFill>
                  <a:srgbClr val="1A1A1A"/>
                </a:solidFill>
                <a:latin typeface="Calibri"/>
              </a:rPr>
              <a:t>The DNP program description (URL or pasted text)</a:t>
            </a:r>
          </a:p>
        </p:txBody>
      </p:sp>
      <p:sp>
        <p:nvSpPr>
          <p:cNvPr id="13" name="TextBox 12"/>
          <p:cNvSpPr txBox="1"/>
          <p:nvPr/>
        </p:nvSpPr>
        <p:spPr>
          <a:xfrm>
            <a:off x="677200" y="3830000"/>
            <a:ext cx="1500000" cy="380000"/>
          </a:xfrm>
          <a:prstGeom prst="rect">
            <a:avLst/>
          </a:prstGeom>
          <a:noFill/>
        </p:spPr>
        <p:txBody>
          <a:bodyPr wrap="square" lIns="0" tIns="0" rIns="0" bIns="0" anchor="t">
            <a:spAutoFit/>
          </a:bodyPr>
          <a:lstStyle/>
          <a:p>
            <a:pPr algn="l"/>
            <a:r>
              <a:rPr sz="1100" b="1" i="0" u="none" spc="200">
                <a:solidFill>
                  <a:srgbClr val="890000"/>
                </a:solidFill>
                <a:latin typeface="Calibri"/>
              </a:rPr>
              <a:t>CV</a:t>
            </a:r>
          </a:p>
        </p:txBody>
      </p:sp>
      <p:sp>
        <p:nvSpPr>
          <p:cNvPr id="14" name="TextBox 13"/>
          <p:cNvSpPr txBox="1"/>
          <p:nvPr/>
        </p:nvSpPr>
        <p:spPr>
          <a:xfrm>
            <a:off x="677200" y="4210000"/>
            <a:ext cx="4160000" cy="700000"/>
          </a:xfrm>
          <a:prstGeom prst="rect">
            <a:avLst/>
          </a:prstGeom>
          <a:noFill/>
        </p:spPr>
        <p:txBody>
          <a:bodyPr wrap="square" lIns="0" tIns="0" rIns="0" bIns="0" anchor="t">
            <a:spAutoFit/>
          </a:bodyPr>
          <a:lstStyle/>
          <a:p>
            <a:pPr algn="l">
              <a:lnSpc>
                <a:spcPct val="125000"/>
              </a:lnSpc>
            </a:pPr>
            <a:r>
              <a:rPr sz="1300" b="0" i="0" u="none">
                <a:solidFill>
                  <a:srgbClr val="1A1A1A"/>
                </a:solidFill>
                <a:latin typeface="Calibri"/>
              </a:rPr>
              <a:t>The applicant's current CV or résumé</a:t>
            </a:r>
          </a:p>
        </p:txBody>
      </p:sp>
      <p:sp>
        <p:nvSpPr>
          <p:cNvPr id="15" name="TextBox 14"/>
          <p:cNvSpPr txBox="1"/>
          <p:nvPr/>
        </p:nvSpPr>
        <p:spPr>
          <a:xfrm>
            <a:off x="677200" y="4910000"/>
            <a:ext cx="1500000" cy="380000"/>
          </a:xfrm>
          <a:prstGeom prst="rect">
            <a:avLst/>
          </a:prstGeom>
          <a:noFill/>
        </p:spPr>
        <p:txBody>
          <a:bodyPr wrap="square" lIns="0" tIns="0" rIns="0" bIns="0" anchor="t">
            <a:spAutoFit/>
          </a:bodyPr>
          <a:lstStyle/>
          <a:p>
            <a:pPr algn="l"/>
            <a:r>
              <a:rPr sz="1100" b="1" i="0" u="none" spc="200">
                <a:solidFill>
                  <a:srgbClr val="890000"/>
                </a:solidFill>
                <a:latin typeface="Calibri"/>
              </a:rPr>
              <a:t>DETAIL</a:t>
            </a:r>
          </a:p>
        </p:txBody>
      </p:sp>
      <p:sp>
        <p:nvSpPr>
          <p:cNvPr id="16" name="TextBox 15"/>
          <p:cNvSpPr txBox="1"/>
          <p:nvPr/>
        </p:nvSpPr>
        <p:spPr>
          <a:xfrm>
            <a:off x="677200" y="5290000"/>
            <a:ext cx="4160000" cy="700000"/>
          </a:xfrm>
          <a:prstGeom prst="rect">
            <a:avLst/>
          </a:prstGeom>
          <a:noFill/>
        </p:spPr>
        <p:txBody>
          <a:bodyPr wrap="square" lIns="0" tIns="0" rIns="0" bIns="0" anchor="t">
            <a:spAutoFit/>
          </a:bodyPr>
          <a:lstStyle/>
          <a:p>
            <a:pPr algn="l">
              <a:lnSpc>
                <a:spcPct val="125000"/>
              </a:lnSpc>
            </a:pPr>
            <a:r>
              <a:rPr sz="1300" b="0" i="0" u="none">
                <a:solidFill>
                  <a:srgbClr val="1A1A1A"/>
                </a:solidFill>
                <a:latin typeface="Calibri"/>
              </a:rPr>
              <a:t>Specific qualities you've personally observed</a:t>
            </a:r>
          </a:p>
        </p:txBody>
      </p:sp>
      <p:sp>
        <p:nvSpPr>
          <p:cNvPr id="17" name="Rectangle 16"/>
          <p:cNvSpPr/>
          <p:nvPr/>
        </p:nvSpPr>
        <p:spPr>
          <a:xfrm>
            <a:off x="5297200" y="2050000"/>
            <a:ext cx="6437600" cy="3950000"/>
          </a:xfrm>
          <a:prstGeom prst="rect">
            <a:avLst/>
          </a:prstGeom>
          <a:solidFill>
            <a:srgbClr val="FE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p:cNvSpPr/>
          <p:nvPr/>
        </p:nvSpPr>
        <p:spPr>
          <a:xfrm>
            <a:off x="5297200" y="2050000"/>
            <a:ext cx="54864" cy="39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TextBox 18"/>
          <p:cNvSpPr txBox="1"/>
          <p:nvPr/>
        </p:nvSpPr>
        <p:spPr>
          <a:xfrm>
            <a:off x="5517200" y="2250000"/>
            <a:ext cx="5997600" cy="360000"/>
          </a:xfrm>
          <a:prstGeom prst="rect">
            <a:avLst/>
          </a:prstGeom>
          <a:noFill/>
        </p:spPr>
        <p:txBody>
          <a:bodyPr wrap="square" lIns="0" tIns="0" rIns="0" bIns="0" anchor="t">
            <a:spAutoFit/>
          </a:bodyPr>
          <a:lstStyle/>
          <a:p>
            <a:pPr algn="l"/>
            <a:r>
              <a:rPr sz="1100" b="1" i="0" u="none" spc="300">
                <a:solidFill>
                  <a:srgbClr val="890000"/>
                </a:solidFill>
                <a:latin typeface="Calibri"/>
              </a:rPr>
              <a:t>2.  WHAT YOU GET BACK</a:t>
            </a:r>
          </a:p>
        </p:txBody>
      </p:sp>
      <p:sp>
        <p:nvSpPr>
          <p:cNvPr id="20" name="TextBox 19"/>
          <p:cNvSpPr txBox="1"/>
          <p:nvPr/>
        </p:nvSpPr>
        <p:spPr>
          <a:xfrm>
            <a:off x="5517200" y="2750000"/>
            <a:ext cx="5997600" cy="450000"/>
          </a:xfrm>
          <a:prstGeom prst="rect">
            <a:avLst/>
          </a:prstGeom>
          <a:noFill/>
        </p:spPr>
        <p:txBody>
          <a:bodyPr wrap="square" lIns="0" tIns="0" rIns="0" bIns="0" anchor="t">
            <a:spAutoFit/>
          </a:bodyPr>
          <a:lstStyle/>
          <a:p>
            <a:pPr algn="l"/>
            <a:r>
              <a:rPr sz="1800" b="1" i="0" u="none">
                <a:solidFill>
                  <a:srgbClr val="1A1A1A"/>
                </a:solidFill>
                <a:latin typeface="Calibri"/>
              </a:rPr>
              <a:t>A personalized first draft, in your voice</a:t>
            </a:r>
          </a:p>
        </p:txBody>
      </p:sp>
      <p:sp>
        <p:nvSpPr>
          <p:cNvPr id="21" name="TextBox 20"/>
          <p:cNvSpPr txBox="1"/>
          <p:nvPr/>
        </p:nvSpPr>
        <p:spPr>
          <a:xfrm>
            <a:off x="5517200" y="3300000"/>
            <a:ext cx="5997600" cy="2500000"/>
          </a:xfrm>
          <a:prstGeom prst="rect">
            <a:avLst/>
          </a:prstGeom>
          <a:noFill/>
        </p:spPr>
        <p:txBody>
          <a:bodyPr wrap="square" lIns="0" tIns="0" rIns="0" bIns="0" anchor="t">
            <a:spAutoFit/>
          </a:bodyPr>
          <a:lstStyle/>
          <a:p>
            <a:pPr algn="l">
              <a:lnSpc>
                <a:spcPct val="135000"/>
              </a:lnSpc>
            </a:pPr>
            <a:r>
              <a:rPr sz="1300" b="0" i="0" u="none">
                <a:solidFill>
                  <a:srgbClr val="1A1A1A"/>
                </a:solidFill>
                <a:latin typeface="Calibri"/>
              </a:rPr>
              <a:t>The model assembles the program-fit narrative, weaves in the specific qualities you mentioned, and matches the register of a professional reference. You edit — you don't draft from scratch. Net effect: ~30 minutes saved per letter, with stronger specificity than a generic template.</a:t>
            </a:r>
          </a:p>
        </p:txBody>
      </p:sp>
      <p:pic>
        <p:nvPicPr>
          <p:cNvPr id="22" name="Graphic 21">
            <a:extLst>
              <a:ext uri="{FF2B5EF4-FFF2-40B4-BE49-F238E27FC236}">
                <a16:creationId xmlns:a16="http://schemas.microsoft.com/office/drawing/2014/main" id="{762C008E-8421-B208-15AE-37CAAB0938B4}"/>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THE PROMPT</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3200" b="1" i="0" u="none">
                <a:solidFill>
                  <a:srgbClr val="1A1A1A"/>
                </a:solidFill>
                <a:latin typeface="Calibri"/>
              </a:rPr>
              <a:t>The Actual Prompt That Worked</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Note what's included: role, materials, the specific reader, and an explicit tone instruction.</a:t>
            </a:r>
          </a:p>
        </p:txBody>
      </p:sp>
      <p:sp>
        <p:nvSpPr>
          <p:cNvPr id="8" name="Rectangle 7"/>
          <p:cNvSpPr/>
          <p:nvPr/>
        </p:nvSpPr>
        <p:spPr>
          <a:xfrm>
            <a:off x="457200" y="2050000"/>
            <a:ext cx="11000000" cy="38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050000"/>
            <a:ext cx="54864" cy="380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737200" y="2230000"/>
            <a:ext cx="10460000" cy="280000"/>
          </a:xfrm>
          <a:prstGeom prst="rect">
            <a:avLst/>
          </a:prstGeom>
          <a:noFill/>
        </p:spPr>
        <p:txBody>
          <a:bodyPr wrap="square" lIns="0" tIns="0" rIns="0" bIns="0" anchor="t">
            <a:spAutoFit/>
          </a:bodyPr>
          <a:lstStyle/>
          <a:p>
            <a:pPr algn="l"/>
            <a:r>
              <a:rPr sz="1000" b="1" i="0" u="none" spc="300">
                <a:solidFill>
                  <a:srgbClr val="6B7280"/>
                </a:solidFill>
                <a:latin typeface="Calibri"/>
              </a:rPr>
              <a:t>PROMPT</a:t>
            </a:r>
          </a:p>
        </p:txBody>
      </p:sp>
      <p:sp>
        <p:nvSpPr>
          <p:cNvPr id="11" name="TextBox 10"/>
          <p:cNvSpPr txBox="1"/>
          <p:nvPr/>
        </p:nvSpPr>
        <p:spPr>
          <a:xfrm>
            <a:off x="737200" y="2590000"/>
            <a:ext cx="10460000" cy="3100000"/>
          </a:xfrm>
          <a:prstGeom prst="rect">
            <a:avLst/>
          </a:prstGeom>
          <a:noFill/>
        </p:spPr>
        <p:txBody>
          <a:bodyPr wrap="square" lIns="0" tIns="0" rIns="0" bIns="0">
            <a:spAutoFit/>
          </a:bodyPr>
          <a:lstStyle/>
          <a:p>
            <a:pPr algn="l">
              <a:lnSpc>
                <a:spcPct val="140000"/>
              </a:lnSpc>
            </a:pPr>
            <a:r>
              <a:rPr sz="1500">
                <a:solidFill>
                  <a:srgbClr val="1A1A1A"/>
                </a:solidFill>
                <a:latin typeface="Calibri"/>
              </a:rPr>
              <a:t>I've been asked to write a letter of recommendation. Here is the applicant's CV, her LinkedIn profile, and the program she's applying to.</a:t>
            </a:r>
          </a:p>
          <a:p>
            <a:pPr>
              <a:lnSpc>
                <a:spcPct val="140000"/>
              </a:lnSpc>
              <a:spcBef>
                <a:spcPts val="1200"/>
              </a:spcBef>
            </a:pPr>
            <a:r>
              <a:rPr sz="1500">
                <a:solidFill>
                  <a:srgbClr val="1A1A1A"/>
                </a:solidFill>
                <a:latin typeface="Calibri"/>
              </a:rPr>
              <a:t>Please write a letter of recommendation tailored to this program, drawing on the specifics in her CV. Craft it to appeal to the reviewing committee. </a:t>
            </a:r>
            <a:r>
              <a:rPr sz="1500" b="1">
                <a:solidFill>
                  <a:srgbClr val="890000"/>
                </a:solidFill>
                <a:latin typeface="Calibri"/>
              </a:rPr>
              <a:t>Make it personal, make it meaningful, and make it sound human.</a:t>
            </a:r>
          </a:p>
        </p:txBody>
      </p:sp>
      <p:sp>
        <p:nvSpPr>
          <p:cNvPr id="12" name="TextBox 11"/>
          <p:cNvSpPr txBox="1"/>
          <p:nvPr/>
        </p:nvSpPr>
        <p:spPr>
          <a:xfrm>
            <a:off x="457200" y="6000000"/>
            <a:ext cx="11000000" cy="360000"/>
          </a:xfrm>
          <a:prstGeom prst="rect">
            <a:avLst/>
          </a:prstGeom>
          <a:noFill/>
        </p:spPr>
        <p:txBody>
          <a:bodyPr wrap="square" lIns="0" tIns="0" rIns="0" bIns="0" anchor="t">
            <a:spAutoFit/>
          </a:bodyPr>
          <a:lstStyle/>
          <a:p>
            <a:pPr algn="l"/>
            <a:r>
              <a:rPr sz="1200" b="0" i="1" u="none">
                <a:solidFill>
                  <a:srgbClr val="5C6770"/>
                </a:solidFill>
                <a:latin typeface="Calibri"/>
              </a:rPr>
              <a:t>The last sentence is what stops the output from reading like a template.</a:t>
            </a:r>
          </a:p>
        </p:txBody>
      </p:sp>
      <p:pic>
        <p:nvPicPr>
          <p:cNvPr id="13" name="Graphic 12">
            <a:extLst>
              <a:ext uri="{FF2B5EF4-FFF2-40B4-BE49-F238E27FC236}">
                <a16:creationId xmlns:a16="http://schemas.microsoft.com/office/drawing/2014/main" id="{B7F3C449-D837-7C13-A4FB-CBE2E3F0DD2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E0000"/>
        </a:solidFill>
        <a:effectLst/>
      </p:bgPr>
    </p:bg>
    <p:spTree>
      <p:nvGrpSpPr>
        <p:cNvPr id="1" name="">
          <a:extLst>
            <a:ext uri="{FF2B5EF4-FFF2-40B4-BE49-F238E27FC236}">
              <a16:creationId xmlns:a16="http://schemas.microsoft.com/office/drawing/2014/main" id="{67BB21C9-F6D5-C99E-8519-FF01BD60EE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B99A71-46D4-8C53-BA0A-DBC4A9907617}"/>
              </a:ext>
            </a:extLst>
          </p:cNvPr>
          <p:cNvSpPr/>
          <p:nvPr/>
        </p:nvSpPr>
        <p:spPr>
          <a:xfrm>
            <a:off x="0" y="0"/>
            <a:ext cx="12192000" cy="6858000"/>
          </a:xfrm>
          <a:prstGeom prst="rect">
            <a:avLst/>
          </a:prstGeom>
          <a:solidFill>
            <a:srgbClr val="8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itle 1">
            <a:extLst>
              <a:ext uri="{FF2B5EF4-FFF2-40B4-BE49-F238E27FC236}">
                <a16:creationId xmlns:a16="http://schemas.microsoft.com/office/drawing/2014/main" id="{8C718B71-800E-826B-25A9-7A76464A43E6}"/>
              </a:ext>
            </a:extLst>
          </p:cNvPr>
          <p:cNvSpPr>
            <a:spLocks noGrp="1"/>
          </p:cNvSpPr>
          <p:nvPr>
            <p:ph type="title"/>
          </p:nvPr>
        </p:nvSpPr>
        <p:spPr>
          <a:xfrm>
            <a:off x="838202" y="2002633"/>
            <a:ext cx="10515600" cy="2852738"/>
          </a:xfrm>
        </p:spPr>
        <p:txBody>
          <a:bodyPr anchor="ctr">
            <a:normAutofit/>
          </a:bodyPr>
          <a:lstStyle/>
          <a:p>
            <a:r>
              <a:rPr lang="en-US" b="1" u="sng"/>
              <a:t>Artificial intelligence in the industry</a:t>
            </a:r>
          </a:p>
        </p:txBody>
      </p:sp>
      <p:pic>
        <p:nvPicPr>
          <p:cNvPr id="3" name="Graphic 2">
            <a:extLst>
              <a:ext uri="{FF2B5EF4-FFF2-40B4-BE49-F238E27FC236}">
                <a16:creationId xmlns:a16="http://schemas.microsoft.com/office/drawing/2014/main" id="{EB07C3CD-A672-B93D-E542-98784A6E2A7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45399" y="6392740"/>
            <a:ext cx="1114350" cy="298972"/>
          </a:xfrm>
          <a:prstGeom prst="rect">
            <a:avLst/>
          </a:prstGeom>
        </p:spPr>
      </p:pic>
    </p:spTree>
    <p:extLst>
      <p:ext uri="{BB962C8B-B14F-4D97-AF65-F5344CB8AC3E}">
        <p14:creationId xmlns:p14="http://schemas.microsoft.com/office/powerpoint/2010/main" val="7978170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KNOW THE LIMITS</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3200" b="1" i="0" u="none">
                <a:solidFill>
                  <a:srgbClr val="1A1A1A"/>
                </a:solidFill>
                <a:latin typeface="Calibri"/>
              </a:rPr>
              <a:t>Two Risks Worth Naming Out Loud</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Not reasons to avoid AI — reasons to use it with your eyes open.</a:t>
            </a:r>
          </a:p>
        </p:txBody>
      </p:sp>
      <p:sp>
        <p:nvSpPr>
          <p:cNvPr id="8" name="Rectangle 7"/>
          <p:cNvSpPr/>
          <p:nvPr/>
        </p:nvSpPr>
        <p:spPr>
          <a:xfrm>
            <a:off x="457200" y="2050000"/>
            <a:ext cx="5498800" cy="3950000"/>
          </a:xfrm>
          <a:prstGeom prst="rect">
            <a:avLst/>
          </a:prstGeom>
          <a:solidFill>
            <a:srgbClr val="FEF3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050000"/>
            <a:ext cx="54864" cy="3950000"/>
          </a:xfrm>
          <a:prstGeom prst="rect">
            <a:avLst/>
          </a:prstGeom>
          <a:solidFill>
            <a:srgbClr val="9240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737200" y="2270000"/>
            <a:ext cx="4938800" cy="360000"/>
          </a:xfrm>
          <a:prstGeom prst="rect">
            <a:avLst/>
          </a:prstGeom>
          <a:noFill/>
        </p:spPr>
        <p:txBody>
          <a:bodyPr wrap="square" lIns="0" tIns="0" rIns="0" bIns="0" anchor="t">
            <a:spAutoFit/>
          </a:bodyPr>
          <a:lstStyle/>
          <a:p>
            <a:pPr algn="l"/>
            <a:r>
              <a:rPr sz="1100" b="1" i="0" u="none" spc="300">
                <a:solidFill>
                  <a:srgbClr val="92400E"/>
                </a:solidFill>
                <a:latin typeface="Calibri"/>
              </a:rPr>
              <a:t>RISK 1  ·  HALLUCINATIONS</a:t>
            </a:r>
          </a:p>
        </p:txBody>
      </p:sp>
      <p:sp>
        <p:nvSpPr>
          <p:cNvPr id="11" name="TextBox 10"/>
          <p:cNvSpPr txBox="1"/>
          <p:nvPr/>
        </p:nvSpPr>
        <p:spPr>
          <a:xfrm>
            <a:off x="737200" y="2730000"/>
            <a:ext cx="4938800" cy="550000"/>
          </a:xfrm>
          <a:prstGeom prst="rect">
            <a:avLst/>
          </a:prstGeom>
          <a:noFill/>
        </p:spPr>
        <p:txBody>
          <a:bodyPr wrap="square" lIns="0" tIns="0" rIns="0" bIns="0" anchor="t">
            <a:spAutoFit/>
          </a:bodyPr>
          <a:lstStyle/>
          <a:p>
            <a:pPr algn="l"/>
            <a:r>
              <a:rPr sz="2200" b="1" i="0" u="none">
                <a:solidFill>
                  <a:srgbClr val="1A1A1A"/>
                </a:solidFill>
                <a:latin typeface="Calibri"/>
              </a:rPr>
              <a:t>Confident, made-up facts.</a:t>
            </a:r>
          </a:p>
        </p:txBody>
      </p:sp>
      <p:sp>
        <p:nvSpPr>
          <p:cNvPr id="12" name="TextBox 11"/>
          <p:cNvSpPr txBox="1"/>
          <p:nvPr/>
        </p:nvSpPr>
        <p:spPr>
          <a:xfrm>
            <a:off x="737200" y="3430000"/>
            <a:ext cx="4938800" cy="2450000"/>
          </a:xfrm>
          <a:prstGeom prst="rect">
            <a:avLst/>
          </a:prstGeom>
          <a:noFill/>
        </p:spPr>
        <p:txBody>
          <a:bodyPr wrap="square" lIns="0" tIns="0" rIns="0" bIns="0" anchor="t">
            <a:spAutoFit/>
          </a:bodyPr>
          <a:lstStyle/>
          <a:p>
            <a:pPr algn="l">
              <a:lnSpc>
                <a:spcPct val="135000"/>
              </a:lnSpc>
            </a:pPr>
            <a:r>
              <a:rPr sz="1400" b="0" i="0" u="none">
                <a:solidFill>
                  <a:srgbClr val="1A1A1A"/>
                </a:solidFill>
                <a:latin typeface="Calibri"/>
              </a:rPr>
              <a:t>Citations, statistics, and quotes that don't exist — delivered in the same calm voice as the things that are true. Most common where the prompt asks for specifics the model wasn't actually given. Verify anything you'd attribute to a source before it leaves your hands.</a:t>
            </a:r>
          </a:p>
        </p:txBody>
      </p:sp>
      <p:sp>
        <p:nvSpPr>
          <p:cNvPr id="13" name="Rectangle 12"/>
          <p:cNvSpPr/>
          <p:nvPr/>
        </p:nvSpPr>
        <p:spPr>
          <a:xfrm>
            <a:off x="6236000" y="2050000"/>
            <a:ext cx="5498800" cy="3950000"/>
          </a:xfrm>
          <a:prstGeom prst="rect">
            <a:avLst/>
          </a:prstGeom>
          <a:solidFill>
            <a:srgbClr val="FE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6236000" y="2050000"/>
            <a:ext cx="54864" cy="39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p:cNvSpPr txBox="1"/>
          <p:nvPr/>
        </p:nvSpPr>
        <p:spPr>
          <a:xfrm>
            <a:off x="6516000" y="2270000"/>
            <a:ext cx="4938800" cy="360000"/>
          </a:xfrm>
          <a:prstGeom prst="rect">
            <a:avLst/>
          </a:prstGeom>
          <a:noFill/>
        </p:spPr>
        <p:txBody>
          <a:bodyPr wrap="square" lIns="0" tIns="0" rIns="0" bIns="0" anchor="t">
            <a:spAutoFit/>
          </a:bodyPr>
          <a:lstStyle/>
          <a:p>
            <a:pPr algn="l"/>
            <a:r>
              <a:rPr sz="1100" b="1" i="0" u="none" spc="300">
                <a:solidFill>
                  <a:srgbClr val="890000"/>
                </a:solidFill>
                <a:latin typeface="Calibri"/>
              </a:rPr>
              <a:t>RISK 2  ·  PUBLIC VS PRIVATE</a:t>
            </a:r>
          </a:p>
        </p:txBody>
      </p:sp>
      <p:sp>
        <p:nvSpPr>
          <p:cNvPr id="16" name="TextBox 15"/>
          <p:cNvSpPr txBox="1"/>
          <p:nvPr/>
        </p:nvSpPr>
        <p:spPr>
          <a:xfrm>
            <a:off x="6516000" y="2730000"/>
            <a:ext cx="4938800" cy="550000"/>
          </a:xfrm>
          <a:prstGeom prst="rect">
            <a:avLst/>
          </a:prstGeom>
          <a:noFill/>
        </p:spPr>
        <p:txBody>
          <a:bodyPr wrap="square" lIns="0" tIns="0" rIns="0" bIns="0" anchor="t">
            <a:spAutoFit/>
          </a:bodyPr>
          <a:lstStyle/>
          <a:p>
            <a:pPr algn="l"/>
            <a:r>
              <a:rPr sz="2200" b="1" i="0" u="none">
                <a:solidFill>
                  <a:srgbClr val="1A1A1A"/>
                </a:solidFill>
                <a:latin typeface="Calibri"/>
              </a:rPr>
              <a:t>Where your prompt goes matters.</a:t>
            </a:r>
          </a:p>
        </p:txBody>
      </p:sp>
      <p:sp>
        <p:nvSpPr>
          <p:cNvPr id="17" name="TextBox 16"/>
          <p:cNvSpPr txBox="1"/>
          <p:nvPr/>
        </p:nvSpPr>
        <p:spPr>
          <a:xfrm>
            <a:off x="6516000" y="3430000"/>
            <a:ext cx="4938800" cy="2450000"/>
          </a:xfrm>
          <a:prstGeom prst="rect">
            <a:avLst/>
          </a:prstGeom>
          <a:noFill/>
        </p:spPr>
        <p:txBody>
          <a:bodyPr wrap="square" lIns="0" tIns="0" rIns="0" bIns="0" anchor="t">
            <a:spAutoFit/>
          </a:bodyPr>
          <a:lstStyle/>
          <a:p>
            <a:pPr algn="l">
              <a:lnSpc>
                <a:spcPct val="135000"/>
              </a:lnSpc>
            </a:pPr>
            <a:r>
              <a:rPr sz="1400" b="0" i="0" u="none">
                <a:solidFill>
                  <a:srgbClr val="1A1A1A"/>
                </a:solidFill>
                <a:latin typeface="Calibri"/>
              </a:rPr>
              <a:t>Consumer chatbots may log and train on whatever you paste. PHI, financial detail, and unpublished strategy belong in HIPAA-eligible, enterprise-licensed tools — never in a free public chat window. Anonymize, or use an approved instance.</a:t>
            </a:r>
          </a:p>
        </p:txBody>
      </p:sp>
      <p:pic>
        <p:nvPicPr>
          <p:cNvPr id="18" name="Graphic 17">
            <a:extLst>
              <a:ext uri="{FF2B5EF4-FFF2-40B4-BE49-F238E27FC236}">
                <a16:creationId xmlns:a16="http://schemas.microsoft.com/office/drawing/2014/main" id="{9A986A5E-A33B-008D-9287-C3C0953F628F}"/>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GUARDRAILS</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3200" b="1" i="0" u="none">
                <a:solidFill>
                  <a:srgbClr val="1A1A1A"/>
                </a:solidFill>
                <a:latin typeface="Calibri"/>
              </a:rPr>
              <a:t>Mitigating Risk in Day-to-Day Use</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Four habits that turn AI from a liability into a reliable collaborator.</a:t>
            </a:r>
          </a:p>
        </p:txBody>
      </p:sp>
      <p:sp>
        <p:nvSpPr>
          <p:cNvPr id="8" name="Rectangle 7"/>
          <p:cNvSpPr/>
          <p:nvPr/>
        </p:nvSpPr>
        <p:spPr>
          <a:xfrm>
            <a:off x="457200" y="2050000"/>
            <a:ext cx="5518800" cy="18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050000"/>
            <a:ext cx="54864" cy="18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697200" y="2230000"/>
            <a:ext cx="800000" cy="600000"/>
          </a:xfrm>
          <a:prstGeom prst="rect">
            <a:avLst/>
          </a:prstGeom>
          <a:noFill/>
        </p:spPr>
        <p:txBody>
          <a:bodyPr wrap="square" lIns="0" tIns="0" rIns="0" bIns="0" anchor="t">
            <a:spAutoFit/>
          </a:bodyPr>
          <a:lstStyle/>
          <a:p>
            <a:pPr algn="l"/>
            <a:r>
              <a:rPr sz="3200" b="1" i="0" u="none">
                <a:solidFill>
                  <a:srgbClr val="BE0000"/>
                </a:solidFill>
                <a:latin typeface="Calibri"/>
              </a:rPr>
              <a:t>01</a:t>
            </a:r>
          </a:p>
        </p:txBody>
      </p:sp>
      <p:sp>
        <p:nvSpPr>
          <p:cNvPr id="11" name="TextBox 10"/>
          <p:cNvSpPr txBox="1"/>
          <p:nvPr/>
        </p:nvSpPr>
        <p:spPr>
          <a:xfrm>
            <a:off x="1537200" y="2270000"/>
            <a:ext cx="4218800" cy="440000"/>
          </a:xfrm>
          <a:prstGeom prst="rect">
            <a:avLst/>
          </a:prstGeom>
          <a:noFill/>
        </p:spPr>
        <p:txBody>
          <a:bodyPr wrap="square" lIns="0" tIns="0" rIns="0" bIns="0" anchor="t">
            <a:spAutoFit/>
          </a:bodyPr>
          <a:lstStyle/>
          <a:p>
            <a:pPr algn="l"/>
            <a:r>
              <a:rPr sz="1700" b="1" i="0" u="none">
                <a:solidFill>
                  <a:srgbClr val="1A1A1A"/>
                </a:solidFill>
                <a:latin typeface="Calibri"/>
              </a:rPr>
              <a:t>Fact-check what you publish</a:t>
            </a:r>
          </a:p>
        </p:txBody>
      </p:sp>
      <p:sp>
        <p:nvSpPr>
          <p:cNvPr id="12" name="TextBox 11"/>
          <p:cNvSpPr txBox="1"/>
          <p:nvPr/>
        </p:nvSpPr>
        <p:spPr>
          <a:xfrm>
            <a:off x="1537200" y="2770000"/>
            <a:ext cx="4218800" cy="1030000"/>
          </a:xfrm>
          <a:prstGeom prst="rect">
            <a:avLst/>
          </a:prstGeom>
          <a:noFill/>
        </p:spPr>
        <p:txBody>
          <a:bodyPr wrap="square" lIns="0" tIns="0" rIns="0" bIns="0" anchor="t">
            <a:spAutoFit/>
          </a:bodyPr>
          <a:lstStyle/>
          <a:p>
            <a:pPr algn="l">
              <a:lnSpc>
                <a:spcPct val="130000"/>
              </a:lnSpc>
            </a:pPr>
            <a:r>
              <a:rPr sz="1300" b="0" i="0" u="none">
                <a:solidFill>
                  <a:srgbClr val="5C6770"/>
                </a:solidFill>
                <a:latin typeface="Calibri"/>
              </a:rPr>
              <a:t>Verify citations, statistics, and claims with trusted sources before they leave your hands.</a:t>
            </a:r>
          </a:p>
        </p:txBody>
      </p:sp>
      <p:sp>
        <p:nvSpPr>
          <p:cNvPr id="13" name="Rectangle 12"/>
          <p:cNvSpPr/>
          <p:nvPr/>
        </p:nvSpPr>
        <p:spPr>
          <a:xfrm>
            <a:off x="6216000" y="2050000"/>
            <a:ext cx="5518800" cy="18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6216000" y="2050000"/>
            <a:ext cx="54864" cy="18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p:cNvSpPr txBox="1"/>
          <p:nvPr/>
        </p:nvSpPr>
        <p:spPr>
          <a:xfrm>
            <a:off x="6456000" y="2230000"/>
            <a:ext cx="800000" cy="600000"/>
          </a:xfrm>
          <a:prstGeom prst="rect">
            <a:avLst/>
          </a:prstGeom>
          <a:noFill/>
        </p:spPr>
        <p:txBody>
          <a:bodyPr wrap="square" lIns="0" tIns="0" rIns="0" bIns="0" anchor="t">
            <a:spAutoFit/>
          </a:bodyPr>
          <a:lstStyle/>
          <a:p>
            <a:pPr algn="l"/>
            <a:r>
              <a:rPr sz="3200" b="1" i="0" u="none">
                <a:solidFill>
                  <a:srgbClr val="BE0000"/>
                </a:solidFill>
                <a:latin typeface="Calibri"/>
              </a:rPr>
              <a:t>02</a:t>
            </a:r>
          </a:p>
        </p:txBody>
      </p:sp>
      <p:sp>
        <p:nvSpPr>
          <p:cNvPr id="16" name="TextBox 15"/>
          <p:cNvSpPr txBox="1"/>
          <p:nvPr/>
        </p:nvSpPr>
        <p:spPr>
          <a:xfrm>
            <a:off x="7296000" y="2270000"/>
            <a:ext cx="4218800" cy="440000"/>
          </a:xfrm>
          <a:prstGeom prst="rect">
            <a:avLst/>
          </a:prstGeom>
          <a:noFill/>
        </p:spPr>
        <p:txBody>
          <a:bodyPr wrap="square" lIns="0" tIns="0" rIns="0" bIns="0" anchor="t">
            <a:spAutoFit/>
          </a:bodyPr>
          <a:lstStyle/>
          <a:p>
            <a:pPr algn="l"/>
            <a:r>
              <a:rPr sz="1700" b="1" i="0" u="none">
                <a:solidFill>
                  <a:srgbClr val="1A1A1A"/>
                </a:solidFill>
                <a:latin typeface="Calibri"/>
              </a:rPr>
              <a:t>Treat AI as an assistant, not an authority</a:t>
            </a:r>
          </a:p>
        </p:txBody>
      </p:sp>
      <p:sp>
        <p:nvSpPr>
          <p:cNvPr id="17" name="TextBox 16"/>
          <p:cNvSpPr txBox="1"/>
          <p:nvPr/>
        </p:nvSpPr>
        <p:spPr>
          <a:xfrm>
            <a:off x="7296000" y="2770000"/>
            <a:ext cx="4218800" cy="1030000"/>
          </a:xfrm>
          <a:prstGeom prst="rect">
            <a:avLst/>
          </a:prstGeom>
          <a:noFill/>
        </p:spPr>
        <p:txBody>
          <a:bodyPr wrap="square" lIns="0" tIns="0" rIns="0" bIns="0" anchor="t">
            <a:spAutoFit/>
          </a:bodyPr>
          <a:lstStyle/>
          <a:p>
            <a:pPr algn="l">
              <a:lnSpc>
                <a:spcPct val="130000"/>
              </a:lnSpc>
            </a:pPr>
            <a:r>
              <a:rPr sz="1300" b="0" i="0" u="none">
                <a:solidFill>
                  <a:srgbClr val="5C6770"/>
                </a:solidFill>
                <a:latin typeface="Calibri"/>
              </a:rPr>
              <a:t>Output is a starting point. Human expertise refines, validates, and contextualizes.</a:t>
            </a:r>
          </a:p>
        </p:txBody>
      </p:sp>
      <p:sp>
        <p:nvSpPr>
          <p:cNvPr id="18" name="Rectangle 17"/>
          <p:cNvSpPr/>
          <p:nvPr/>
        </p:nvSpPr>
        <p:spPr>
          <a:xfrm>
            <a:off x="457200" y="4120000"/>
            <a:ext cx="5518800" cy="18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Rectangle 18"/>
          <p:cNvSpPr/>
          <p:nvPr/>
        </p:nvSpPr>
        <p:spPr>
          <a:xfrm>
            <a:off x="457200" y="4120000"/>
            <a:ext cx="54864" cy="18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697200" y="4300000"/>
            <a:ext cx="800000" cy="600000"/>
          </a:xfrm>
          <a:prstGeom prst="rect">
            <a:avLst/>
          </a:prstGeom>
          <a:noFill/>
        </p:spPr>
        <p:txBody>
          <a:bodyPr wrap="square" lIns="0" tIns="0" rIns="0" bIns="0" anchor="t">
            <a:spAutoFit/>
          </a:bodyPr>
          <a:lstStyle/>
          <a:p>
            <a:pPr algn="l"/>
            <a:r>
              <a:rPr sz="3200" b="1" i="0" u="none">
                <a:solidFill>
                  <a:srgbClr val="BE0000"/>
                </a:solidFill>
                <a:latin typeface="Calibri"/>
              </a:rPr>
              <a:t>03</a:t>
            </a:r>
          </a:p>
        </p:txBody>
      </p:sp>
      <p:sp>
        <p:nvSpPr>
          <p:cNvPr id="21" name="TextBox 20"/>
          <p:cNvSpPr txBox="1"/>
          <p:nvPr/>
        </p:nvSpPr>
        <p:spPr>
          <a:xfrm>
            <a:off x="1537200" y="4340000"/>
            <a:ext cx="4218800" cy="440000"/>
          </a:xfrm>
          <a:prstGeom prst="rect">
            <a:avLst/>
          </a:prstGeom>
          <a:noFill/>
        </p:spPr>
        <p:txBody>
          <a:bodyPr wrap="square" lIns="0" tIns="0" rIns="0" bIns="0" anchor="t">
            <a:spAutoFit/>
          </a:bodyPr>
          <a:lstStyle/>
          <a:p>
            <a:pPr algn="l"/>
            <a:r>
              <a:rPr sz="1700" b="1" i="0" u="none">
                <a:solidFill>
                  <a:srgbClr val="1A1A1A"/>
                </a:solidFill>
                <a:latin typeface="Calibri"/>
              </a:rPr>
              <a:t>Double-check numbers</a:t>
            </a:r>
          </a:p>
        </p:txBody>
      </p:sp>
      <p:sp>
        <p:nvSpPr>
          <p:cNvPr id="22" name="TextBox 21"/>
          <p:cNvSpPr txBox="1"/>
          <p:nvPr/>
        </p:nvSpPr>
        <p:spPr>
          <a:xfrm>
            <a:off x="1537200" y="4840000"/>
            <a:ext cx="4218800" cy="1030000"/>
          </a:xfrm>
          <a:prstGeom prst="rect">
            <a:avLst/>
          </a:prstGeom>
          <a:noFill/>
        </p:spPr>
        <p:txBody>
          <a:bodyPr wrap="square" lIns="0" tIns="0" rIns="0" bIns="0" anchor="t">
            <a:spAutoFit/>
          </a:bodyPr>
          <a:lstStyle/>
          <a:p>
            <a:pPr algn="l">
              <a:lnSpc>
                <a:spcPct val="130000"/>
              </a:lnSpc>
            </a:pPr>
            <a:r>
              <a:rPr sz="1300" b="0" i="0" u="none">
                <a:solidFill>
                  <a:srgbClr val="5C6770"/>
                </a:solidFill>
                <a:latin typeface="Calibri"/>
              </a:rPr>
              <a:t>Models routinely miscount, mis-sum, and misquote financial detail. Spot-check every figure.</a:t>
            </a:r>
          </a:p>
        </p:txBody>
      </p:sp>
      <p:sp>
        <p:nvSpPr>
          <p:cNvPr id="23" name="Rectangle 22"/>
          <p:cNvSpPr/>
          <p:nvPr/>
        </p:nvSpPr>
        <p:spPr>
          <a:xfrm>
            <a:off x="6216000" y="4120000"/>
            <a:ext cx="5518800" cy="185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Rectangle 23"/>
          <p:cNvSpPr/>
          <p:nvPr/>
        </p:nvSpPr>
        <p:spPr>
          <a:xfrm>
            <a:off x="6216000" y="4120000"/>
            <a:ext cx="54864" cy="18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TextBox 24"/>
          <p:cNvSpPr txBox="1"/>
          <p:nvPr/>
        </p:nvSpPr>
        <p:spPr>
          <a:xfrm>
            <a:off x="6456000" y="4300000"/>
            <a:ext cx="800000" cy="600000"/>
          </a:xfrm>
          <a:prstGeom prst="rect">
            <a:avLst/>
          </a:prstGeom>
          <a:noFill/>
        </p:spPr>
        <p:txBody>
          <a:bodyPr wrap="square" lIns="0" tIns="0" rIns="0" bIns="0" anchor="t">
            <a:spAutoFit/>
          </a:bodyPr>
          <a:lstStyle/>
          <a:p>
            <a:pPr algn="l"/>
            <a:r>
              <a:rPr sz="3200" b="1" i="0" u="none">
                <a:solidFill>
                  <a:srgbClr val="BE0000"/>
                </a:solidFill>
                <a:latin typeface="Calibri"/>
              </a:rPr>
              <a:t>04</a:t>
            </a:r>
          </a:p>
        </p:txBody>
      </p:sp>
      <p:sp>
        <p:nvSpPr>
          <p:cNvPr id="26" name="TextBox 25"/>
          <p:cNvSpPr txBox="1"/>
          <p:nvPr/>
        </p:nvSpPr>
        <p:spPr>
          <a:xfrm>
            <a:off x="7296000" y="4340000"/>
            <a:ext cx="4218800" cy="440000"/>
          </a:xfrm>
          <a:prstGeom prst="rect">
            <a:avLst/>
          </a:prstGeom>
          <a:noFill/>
        </p:spPr>
        <p:txBody>
          <a:bodyPr wrap="square" lIns="0" tIns="0" rIns="0" bIns="0" anchor="t">
            <a:spAutoFit/>
          </a:bodyPr>
          <a:lstStyle/>
          <a:p>
            <a:pPr algn="l"/>
            <a:r>
              <a:rPr sz="1700" b="1" i="0" u="none">
                <a:solidFill>
                  <a:srgbClr val="1A1A1A"/>
                </a:solidFill>
                <a:latin typeface="Calibri"/>
              </a:rPr>
              <a:t>Be transparent about AI use</a:t>
            </a:r>
          </a:p>
        </p:txBody>
      </p:sp>
      <p:sp>
        <p:nvSpPr>
          <p:cNvPr id="27" name="TextBox 26"/>
          <p:cNvSpPr txBox="1"/>
          <p:nvPr/>
        </p:nvSpPr>
        <p:spPr>
          <a:xfrm>
            <a:off x="7296000" y="4840000"/>
            <a:ext cx="4218800" cy="1030000"/>
          </a:xfrm>
          <a:prstGeom prst="rect">
            <a:avLst/>
          </a:prstGeom>
          <a:noFill/>
        </p:spPr>
        <p:txBody>
          <a:bodyPr wrap="square" lIns="0" tIns="0" rIns="0" bIns="0" anchor="t">
            <a:spAutoFit/>
          </a:bodyPr>
          <a:lstStyle/>
          <a:p>
            <a:pPr algn="l">
              <a:lnSpc>
                <a:spcPct val="130000"/>
              </a:lnSpc>
            </a:pPr>
            <a:r>
              <a:rPr sz="1300" b="0" i="0" u="none">
                <a:solidFill>
                  <a:srgbClr val="5C6770"/>
                </a:solidFill>
                <a:latin typeface="Calibri"/>
              </a:rPr>
              <a:t>Tell collaborators when and how AI was involved. Trust scales with disclosure, not concealment.</a:t>
            </a:r>
          </a:p>
        </p:txBody>
      </p:sp>
      <p:pic>
        <p:nvPicPr>
          <p:cNvPr id="28" name="Graphic 27">
            <a:extLst>
              <a:ext uri="{FF2B5EF4-FFF2-40B4-BE49-F238E27FC236}">
                <a16:creationId xmlns:a16="http://schemas.microsoft.com/office/drawing/2014/main" id="{57F95E1A-06A6-591B-9327-0313177C7EC5}"/>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1823B-80B0-A45B-21B2-C2A4714DC1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0C107C-791F-9206-8D8B-860672E6EF7A}"/>
              </a:ext>
            </a:extLst>
          </p:cNvPr>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8BD10950-85D0-4766-432C-64A482005112}"/>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a:extLst>
              <a:ext uri="{FF2B5EF4-FFF2-40B4-BE49-F238E27FC236}">
                <a16:creationId xmlns:a16="http://schemas.microsoft.com/office/drawing/2014/main" id="{8022EE70-07A9-44A1-3055-20CAFB4F00EF}"/>
              </a:ext>
            </a:extLst>
          </p:cNvPr>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KNOW THE LIMITS</a:t>
            </a:r>
          </a:p>
        </p:txBody>
      </p:sp>
      <p:sp>
        <p:nvSpPr>
          <p:cNvPr id="5" name="TextBox 4">
            <a:extLst>
              <a:ext uri="{FF2B5EF4-FFF2-40B4-BE49-F238E27FC236}">
                <a16:creationId xmlns:a16="http://schemas.microsoft.com/office/drawing/2014/main" id="{6B2E8F73-3DD9-362E-8D8F-54CC234480C2}"/>
              </a:ext>
            </a:extLst>
          </p:cNvPr>
          <p:cNvSpPr txBox="1"/>
          <p:nvPr/>
        </p:nvSpPr>
        <p:spPr>
          <a:xfrm>
            <a:off x="457200" y="640000"/>
            <a:ext cx="11000000" cy="492443"/>
          </a:xfrm>
          <a:prstGeom prst="rect">
            <a:avLst/>
          </a:prstGeom>
          <a:noFill/>
        </p:spPr>
        <p:txBody>
          <a:bodyPr wrap="square" lIns="0" tIns="0" rIns="0" bIns="0" anchor="t">
            <a:spAutoFit/>
          </a:bodyPr>
          <a:lstStyle/>
          <a:p>
            <a:pPr algn="l"/>
            <a:r>
              <a:rPr lang="en-US" sz="3200" b="1" i="0" u="none">
                <a:solidFill>
                  <a:srgbClr val="1A1A1A"/>
                </a:solidFill>
                <a:latin typeface="Calibri"/>
              </a:rPr>
              <a:t>AI Prompting FTW!</a:t>
            </a:r>
            <a:endParaRPr sz="3200" b="1" i="0" u="none">
              <a:solidFill>
                <a:srgbClr val="1A1A1A"/>
              </a:solidFill>
              <a:latin typeface="Calibri"/>
            </a:endParaRPr>
          </a:p>
        </p:txBody>
      </p:sp>
      <p:sp>
        <p:nvSpPr>
          <p:cNvPr id="6" name="TextBox 5">
            <a:extLst>
              <a:ext uri="{FF2B5EF4-FFF2-40B4-BE49-F238E27FC236}">
                <a16:creationId xmlns:a16="http://schemas.microsoft.com/office/drawing/2014/main" id="{7C73FC7E-CC6A-7CBB-BAC3-7644EF62EC4D}"/>
              </a:ext>
            </a:extLst>
          </p:cNvPr>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a:extLst>
              <a:ext uri="{FF2B5EF4-FFF2-40B4-BE49-F238E27FC236}">
                <a16:creationId xmlns:a16="http://schemas.microsoft.com/office/drawing/2014/main" id="{BB9CEE1E-BC4E-9166-EBD4-DF3E1C8A180A}"/>
              </a:ext>
            </a:extLst>
          </p:cNvPr>
          <p:cNvSpPr txBox="1"/>
          <p:nvPr/>
        </p:nvSpPr>
        <p:spPr>
          <a:xfrm>
            <a:off x="457200" y="1308282"/>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Not reasons to avoid AI — reasons to use it with your eyes open.</a:t>
            </a:r>
          </a:p>
        </p:txBody>
      </p:sp>
      <p:sp>
        <p:nvSpPr>
          <p:cNvPr id="8" name="Rectangle 7">
            <a:extLst>
              <a:ext uri="{FF2B5EF4-FFF2-40B4-BE49-F238E27FC236}">
                <a16:creationId xmlns:a16="http://schemas.microsoft.com/office/drawing/2014/main" id="{CF7FA388-DFE8-7C38-59A8-AE353AFDB773}"/>
              </a:ext>
            </a:extLst>
          </p:cNvPr>
          <p:cNvSpPr/>
          <p:nvPr/>
        </p:nvSpPr>
        <p:spPr>
          <a:xfrm>
            <a:off x="457200" y="2050000"/>
            <a:ext cx="5498800" cy="3950000"/>
          </a:xfrm>
          <a:prstGeom prst="rect">
            <a:avLst/>
          </a:prstGeom>
          <a:solidFill>
            <a:srgbClr val="FEF3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a:extLst>
              <a:ext uri="{FF2B5EF4-FFF2-40B4-BE49-F238E27FC236}">
                <a16:creationId xmlns:a16="http://schemas.microsoft.com/office/drawing/2014/main" id="{6E38832E-9ADA-1A86-B0BC-26AF47B32432}"/>
              </a:ext>
            </a:extLst>
          </p:cNvPr>
          <p:cNvSpPr/>
          <p:nvPr/>
        </p:nvSpPr>
        <p:spPr>
          <a:xfrm>
            <a:off x="457200" y="2050000"/>
            <a:ext cx="54864" cy="3950000"/>
          </a:xfrm>
          <a:prstGeom prst="rect">
            <a:avLst/>
          </a:prstGeom>
          <a:solidFill>
            <a:srgbClr val="9240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a:extLst>
              <a:ext uri="{FF2B5EF4-FFF2-40B4-BE49-F238E27FC236}">
                <a16:creationId xmlns:a16="http://schemas.microsoft.com/office/drawing/2014/main" id="{610157B9-0B95-8DD5-9F57-176192C1E3F0}"/>
              </a:ext>
            </a:extLst>
          </p:cNvPr>
          <p:cNvSpPr txBox="1"/>
          <p:nvPr/>
        </p:nvSpPr>
        <p:spPr>
          <a:xfrm>
            <a:off x="737200" y="2270000"/>
            <a:ext cx="4938800" cy="169277"/>
          </a:xfrm>
          <a:prstGeom prst="rect">
            <a:avLst/>
          </a:prstGeom>
          <a:noFill/>
        </p:spPr>
        <p:txBody>
          <a:bodyPr wrap="square" lIns="0" tIns="0" rIns="0" bIns="0" anchor="t">
            <a:spAutoFit/>
          </a:bodyPr>
          <a:lstStyle/>
          <a:p>
            <a:r>
              <a:rPr lang="en-US" sz="1100" b="1" spc="300">
                <a:solidFill>
                  <a:srgbClr val="92400E"/>
                </a:solidFill>
                <a:latin typeface="Calibri"/>
              </a:rPr>
              <a:t>Version 1 </a:t>
            </a:r>
            <a:r>
              <a:rPr lang="en-US" sz="1100" b="1" spc="300">
                <a:solidFill>
                  <a:srgbClr val="890000"/>
                </a:solidFill>
                <a:latin typeface="Calibri"/>
              </a:rPr>
              <a:t>·Before Prompt</a:t>
            </a:r>
            <a:endParaRPr lang="en-US" sz="1100" b="1" i="0" u="none" spc="300">
              <a:solidFill>
                <a:srgbClr val="92400E"/>
              </a:solidFill>
              <a:latin typeface="Calibri"/>
              <a:ea typeface="Calibri"/>
              <a:cs typeface="Calibri"/>
            </a:endParaRPr>
          </a:p>
        </p:txBody>
      </p:sp>
      <p:sp>
        <p:nvSpPr>
          <p:cNvPr id="11" name="TextBox 10">
            <a:extLst>
              <a:ext uri="{FF2B5EF4-FFF2-40B4-BE49-F238E27FC236}">
                <a16:creationId xmlns:a16="http://schemas.microsoft.com/office/drawing/2014/main" id="{7C1ECC84-D46A-B7AC-7378-3B4E758E242B}"/>
              </a:ext>
            </a:extLst>
          </p:cNvPr>
          <p:cNvSpPr txBox="1"/>
          <p:nvPr/>
        </p:nvSpPr>
        <p:spPr>
          <a:xfrm>
            <a:off x="737200" y="2858789"/>
            <a:ext cx="4938800" cy="677108"/>
          </a:xfrm>
          <a:prstGeom prst="rect">
            <a:avLst/>
          </a:prstGeom>
          <a:noFill/>
        </p:spPr>
        <p:txBody>
          <a:bodyPr wrap="square" lIns="0" tIns="0" rIns="0" bIns="0" anchor="t">
            <a:spAutoFit/>
          </a:bodyPr>
          <a:lstStyle/>
          <a:p>
            <a:r>
              <a:rPr lang="en-US" sz="2200" b="1">
                <a:solidFill>
                  <a:srgbClr val="1A1A1A"/>
                </a:solidFill>
                <a:latin typeface="Calibri"/>
              </a:rPr>
              <a:t>Straw Man </a:t>
            </a:r>
            <a:endParaRPr lang="en-US">
              <a:solidFill>
                <a:srgbClr val="000000"/>
              </a:solidFill>
              <a:latin typeface="Calibri"/>
            </a:endParaRPr>
          </a:p>
          <a:p>
            <a:r>
              <a:rPr lang="en-US" sz="2200" b="1">
                <a:solidFill>
                  <a:srgbClr val="1A1A1A"/>
                </a:solidFill>
                <a:latin typeface="Calibri"/>
              </a:rPr>
              <a:t>Presentation</a:t>
            </a:r>
            <a:endParaRPr lang="en-US">
              <a:ea typeface="Calibri"/>
              <a:cs typeface="Calibri"/>
            </a:endParaRPr>
          </a:p>
        </p:txBody>
      </p:sp>
      <p:sp>
        <p:nvSpPr>
          <p:cNvPr id="12" name="TextBox 11">
            <a:extLst>
              <a:ext uri="{FF2B5EF4-FFF2-40B4-BE49-F238E27FC236}">
                <a16:creationId xmlns:a16="http://schemas.microsoft.com/office/drawing/2014/main" id="{65779AB2-6569-AE14-B161-5319937D82A8}"/>
              </a:ext>
            </a:extLst>
          </p:cNvPr>
          <p:cNvSpPr txBox="1"/>
          <p:nvPr/>
        </p:nvSpPr>
        <p:spPr>
          <a:xfrm>
            <a:off x="737200" y="3880762"/>
            <a:ext cx="1869336" cy="1138068"/>
          </a:xfrm>
          <a:prstGeom prst="rect">
            <a:avLst/>
          </a:prstGeom>
          <a:noFill/>
        </p:spPr>
        <p:txBody>
          <a:bodyPr wrap="square" lIns="0" tIns="0" rIns="0" bIns="0" anchor="t">
            <a:spAutoFit/>
          </a:bodyPr>
          <a:lstStyle/>
          <a:p>
            <a:pPr>
              <a:lnSpc>
                <a:spcPct val="135000"/>
              </a:lnSpc>
            </a:pPr>
            <a:r>
              <a:rPr lang="en-US" sz="1400">
                <a:solidFill>
                  <a:srgbClr val="1A1A1A"/>
                </a:solidFill>
                <a:latin typeface="Calibri"/>
              </a:rPr>
              <a:t>List ideas </a:t>
            </a:r>
            <a:endParaRPr lang="en-US">
              <a:solidFill>
                <a:srgbClr val="000000"/>
              </a:solidFill>
              <a:latin typeface="Calibri"/>
              <a:ea typeface="Calibri" panose="020F0502020204030204"/>
              <a:cs typeface="Calibri" panose="020F0502020204030204"/>
            </a:endParaRPr>
          </a:p>
          <a:p>
            <a:pPr>
              <a:lnSpc>
                <a:spcPct val="135000"/>
              </a:lnSpc>
            </a:pPr>
            <a:r>
              <a:rPr lang="en-US" sz="1400">
                <a:solidFill>
                  <a:srgbClr val="1A1A1A"/>
                </a:solidFill>
                <a:ea typeface="Calibri"/>
                <a:cs typeface="Calibri"/>
              </a:rPr>
              <a:t>What you know</a:t>
            </a:r>
          </a:p>
          <a:p>
            <a:pPr>
              <a:lnSpc>
                <a:spcPct val="135000"/>
              </a:lnSpc>
            </a:pPr>
            <a:r>
              <a:rPr lang="en-US" sz="1400">
                <a:solidFill>
                  <a:srgbClr val="1A1A1A"/>
                </a:solidFill>
                <a:ea typeface="Calibri"/>
                <a:cs typeface="Calibri"/>
              </a:rPr>
              <a:t>What you have</a:t>
            </a:r>
          </a:p>
          <a:p>
            <a:pPr>
              <a:lnSpc>
                <a:spcPct val="135000"/>
              </a:lnSpc>
            </a:pPr>
            <a:endParaRPr lang="en-US" sz="1400">
              <a:solidFill>
                <a:srgbClr val="1A1A1A"/>
              </a:solidFill>
              <a:ea typeface="Calibri"/>
              <a:cs typeface="Calibri"/>
            </a:endParaRPr>
          </a:p>
        </p:txBody>
      </p:sp>
      <p:sp>
        <p:nvSpPr>
          <p:cNvPr id="13" name="Rectangle 12">
            <a:extLst>
              <a:ext uri="{FF2B5EF4-FFF2-40B4-BE49-F238E27FC236}">
                <a16:creationId xmlns:a16="http://schemas.microsoft.com/office/drawing/2014/main" id="{44531208-DE14-12A7-917F-63328D3B1D31}"/>
              </a:ext>
            </a:extLst>
          </p:cNvPr>
          <p:cNvSpPr/>
          <p:nvPr/>
        </p:nvSpPr>
        <p:spPr>
          <a:xfrm>
            <a:off x="6236000" y="2050000"/>
            <a:ext cx="5498800" cy="3950000"/>
          </a:xfrm>
          <a:prstGeom prst="rect">
            <a:avLst/>
          </a:prstGeom>
          <a:solidFill>
            <a:srgbClr val="FE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a:extLst>
              <a:ext uri="{FF2B5EF4-FFF2-40B4-BE49-F238E27FC236}">
                <a16:creationId xmlns:a16="http://schemas.microsoft.com/office/drawing/2014/main" id="{339A3764-0492-F94F-7FCD-CEB015AC6C55}"/>
              </a:ext>
            </a:extLst>
          </p:cNvPr>
          <p:cNvSpPr/>
          <p:nvPr/>
        </p:nvSpPr>
        <p:spPr>
          <a:xfrm>
            <a:off x="6236000" y="2050000"/>
            <a:ext cx="54864" cy="395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a:extLst>
              <a:ext uri="{FF2B5EF4-FFF2-40B4-BE49-F238E27FC236}">
                <a16:creationId xmlns:a16="http://schemas.microsoft.com/office/drawing/2014/main" id="{E8F3CC5D-A18F-D560-A812-50087462A1C8}"/>
              </a:ext>
            </a:extLst>
          </p:cNvPr>
          <p:cNvSpPr txBox="1"/>
          <p:nvPr/>
        </p:nvSpPr>
        <p:spPr>
          <a:xfrm>
            <a:off x="6526732" y="2270000"/>
            <a:ext cx="4938800" cy="169277"/>
          </a:xfrm>
          <a:prstGeom prst="rect">
            <a:avLst/>
          </a:prstGeom>
          <a:noFill/>
        </p:spPr>
        <p:txBody>
          <a:bodyPr wrap="square" lIns="0" tIns="0" rIns="0" bIns="0" anchor="t">
            <a:spAutoFit/>
          </a:bodyPr>
          <a:lstStyle/>
          <a:p>
            <a:r>
              <a:rPr lang="en-US" sz="1100" b="1" spc="300">
                <a:solidFill>
                  <a:srgbClr val="890000"/>
                </a:solidFill>
                <a:latin typeface="Calibri"/>
              </a:rPr>
              <a:t>Version </a:t>
            </a:r>
            <a:r>
              <a:rPr sz="1100" b="1" i="0" u="none" spc="300">
                <a:solidFill>
                  <a:srgbClr val="890000"/>
                </a:solidFill>
                <a:latin typeface="Calibri"/>
              </a:rPr>
              <a:t>2 · </a:t>
            </a:r>
            <a:r>
              <a:rPr lang="en-US" sz="1100" b="1" spc="300">
                <a:solidFill>
                  <a:srgbClr val="890000"/>
                </a:solidFill>
                <a:latin typeface="Calibri"/>
              </a:rPr>
              <a:t>Post Prompt</a:t>
            </a:r>
            <a:endParaRPr lang="en-US" sz="1100" b="1" i="0" u="none" spc="300">
              <a:solidFill>
                <a:srgbClr val="890000"/>
              </a:solidFill>
              <a:latin typeface="Calibri"/>
              <a:ea typeface="Calibri"/>
              <a:cs typeface="Calibri"/>
            </a:endParaRPr>
          </a:p>
        </p:txBody>
      </p:sp>
      <p:sp>
        <p:nvSpPr>
          <p:cNvPr id="16" name="TextBox 15">
            <a:extLst>
              <a:ext uri="{FF2B5EF4-FFF2-40B4-BE49-F238E27FC236}">
                <a16:creationId xmlns:a16="http://schemas.microsoft.com/office/drawing/2014/main" id="{088BB122-C292-C8E3-B52E-E624594248DB}"/>
              </a:ext>
            </a:extLst>
          </p:cNvPr>
          <p:cNvSpPr txBox="1"/>
          <p:nvPr/>
        </p:nvSpPr>
        <p:spPr>
          <a:xfrm>
            <a:off x="6526732" y="2858789"/>
            <a:ext cx="4938800" cy="677108"/>
          </a:xfrm>
          <a:prstGeom prst="rect">
            <a:avLst/>
          </a:prstGeom>
          <a:noFill/>
        </p:spPr>
        <p:txBody>
          <a:bodyPr wrap="square" lIns="0" tIns="0" rIns="0" bIns="0" anchor="t">
            <a:spAutoFit/>
          </a:bodyPr>
          <a:lstStyle/>
          <a:p>
            <a:r>
              <a:rPr lang="en-US" sz="2200" b="1" i="1">
                <a:solidFill>
                  <a:srgbClr val="1A1A1A"/>
                </a:solidFill>
                <a:ea typeface="Calibri"/>
                <a:cs typeface="Calibri"/>
              </a:rPr>
              <a:t>Almost </a:t>
            </a:r>
            <a:r>
              <a:rPr lang="en-US" sz="2200" b="1">
                <a:solidFill>
                  <a:srgbClr val="1A1A1A"/>
                </a:solidFill>
                <a:ea typeface="Calibri"/>
                <a:cs typeface="Calibri"/>
              </a:rPr>
              <a:t>Ready </a:t>
            </a:r>
          </a:p>
          <a:p>
            <a:r>
              <a:rPr lang="en-US" sz="2200" b="1">
                <a:solidFill>
                  <a:srgbClr val="1A1A1A"/>
                </a:solidFill>
                <a:ea typeface="Calibri"/>
                <a:cs typeface="Calibri"/>
              </a:rPr>
              <a:t>to Present</a:t>
            </a:r>
          </a:p>
        </p:txBody>
      </p:sp>
      <p:sp>
        <p:nvSpPr>
          <p:cNvPr id="17" name="TextBox 16">
            <a:extLst>
              <a:ext uri="{FF2B5EF4-FFF2-40B4-BE49-F238E27FC236}">
                <a16:creationId xmlns:a16="http://schemas.microsoft.com/office/drawing/2014/main" id="{6A46F58B-A708-4E8A-C0EC-24C0B4FF522B}"/>
              </a:ext>
            </a:extLst>
          </p:cNvPr>
          <p:cNvSpPr txBox="1"/>
          <p:nvPr/>
        </p:nvSpPr>
        <p:spPr>
          <a:xfrm>
            <a:off x="6526732" y="3880761"/>
            <a:ext cx="2105449" cy="1138068"/>
          </a:xfrm>
          <a:prstGeom prst="rect">
            <a:avLst/>
          </a:prstGeom>
          <a:noFill/>
        </p:spPr>
        <p:txBody>
          <a:bodyPr wrap="square" lIns="0" tIns="0" rIns="0" bIns="0" anchor="t">
            <a:spAutoFit/>
          </a:bodyPr>
          <a:lstStyle/>
          <a:p>
            <a:pPr>
              <a:lnSpc>
                <a:spcPct val="135000"/>
              </a:lnSpc>
            </a:pPr>
            <a:r>
              <a:rPr lang="en-US" sz="1400">
                <a:solidFill>
                  <a:srgbClr val="1A1A1A"/>
                </a:solidFill>
                <a:latin typeface="Calibri"/>
              </a:rPr>
              <a:t>Check for flow</a:t>
            </a:r>
            <a:endParaRPr lang="en-US" sz="1400">
              <a:solidFill>
                <a:srgbClr val="1A1A1A"/>
              </a:solidFill>
              <a:latin typeface="Calibri"/>
              <a:ea typeface="Calibri"/>
              <a:cs typeface="Calibri"/>
            </a:endParaRPr>
          </a:p>
          <a:p>
            <a:pPr>
              <a:lnSpc>
                <a:spcPct val="135000"/>
              </a:lnSpc>
            </a:pPr>
            <a:r>
              <a:rPr lang="en-US" sz="1400">
                <a:solidFill>
                  <a:srgbClr val="1A1A1A"/>
                </a:solidFill>
                <a:latin typeface="Calibri"/>
                <a:ea typeface="Calibri"/>
                <a:cs typeface="Calibri"/>
              </a:rPr>
              <a:t>Logic</a:t>
            </a:r>
          </a:p>
          <a:p>
            <a:pPr>
              <a:lnSpc>
                <a:spcPct val="135000"/>
              </a:lnSpc>
            </a:pPr>
            <a:r>
              <a:rPr lang="en-US" sz="1400">
                <a:solidFill>
                  <a:srgbClr val="1A1A1A"/>
                </a:solidFill>
                <a:latin typeface="Calibri"/>
                <a:ea typeface="Calibri"/>
                <a:cs typeface="Calibri"/>
              </a:rPr>
              <a:t>Modify outliers</a:t>
            </a:r>
          </a:p>
          <a:p>
            <a:pPr>
              <a:lnSpc>
                <a:spcPct val="135000"/>
              </a:lnSpc>
            </a:pPr>
            <a:endParaRPr lang="en-US" sz="1400">
              <a:solidFill>
                <a:srgbClr val="1A1A1A"/>
              </a:solidFill>
              <a:latin typeface="Calibri"/>
              <a:ea typeface="Calibri"/>
              <a:cs typeface="Calibri"/>
            </a:endParaRPr>
          </a:p>
        </p:txBody>
      </p:sp>
      <p:pic>
        <p:nvPicPr>
          <p:cNvPr id="18" name="Graphic 17">
            <a:extLst>
              <a:ext uri="{FF2B5EF4-FFF2-40B4-BE49-F238E27FC236}">
                <a16:creationId xmlns:a16="http://schemas.microsoft.com/office/drawing/2014/main" id="{58773666-42D4-4992-9F31-BDB22DEBEAB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pic>
        <p:nvPicPr>
          <p:cNvPr id="20" name="Picture 19">
            <a:extLst>
              <a:ext uri="{FF2B5EF4-FFF2-40B4-BE49-F238E27FC236}">
                <a16:creationId xmlns:a16="http://schemas.microsoft.com/office/drawing/2014/main" id="{3D3F7EE7-F6E7-45F2-2897-69220156A923}"/>
              </a:ext>
            </a:extLst>
          </p:cNvPr>
          <p:cNvPicPr>
            <a:picLocks noChangeAspect="1"/>
          </p:cNvPicPr>
          <p:nvPr/>
        </p:nvPicPr>
        <p:blipFill>
          <a:blip r:embed="rId3"/>
          <a:stretch>
            <a:fillRect/>
          </a:stretch>
        </p:blipFill>
        <p:spPr>
          <a:xfrm>
            <a:off x="5535683" y="631725"/>
            <a:ext cx="6194021" cy="1087904"/>
          </a:xfrm>
          <a:prstGeom prst="rect">
            <a:avLst/>
          </a:prstGeom>
        </p:spPr>
      </p:pic>
      <p:pic>
        <p:nvPicPr>
          <p:cNvPr id="22" name="Picture 21" descr="A screenshot of a web page&#10;&#10;AI-generated content may be incorrect.">
            <a:extLst>
              <a:ext uri="{FF2B5EF4-FFF2-40B4-BE49-F238E27FC236}">
                <a16:creationId xmlns:a16="http://schemas.microsoft.com/office/drawing/2014/main" id="{7324469F-2C43-BDD5-454A-4302934C9081}"/>
              </a:ext>
            </a:extLst>
          </p:cNvPr>
          <p:cNvPicPr>
            <a:picLocks noChangeAspect="1"/>
          </p:cNvPicPr>
          <p:nvPr/>
        </p:nvPicPr>
        <p:blipFill>
          <a:blip r:embed="rId4"/>
          <a:stretch>
            <a:fillRect/>
          </a:stretch>
        </p:blipFill>
        <p:spPr>
          <a:xfrm>
            <a:off x="3749601" y="2350395"/>
            <a:ext cx="2009701" cy="3520225"/>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3711104C-6FBE-7E95-2FA2-C659522D114E}"/>
              </a:ext>
            </a:extLst>
          </p:cNvPr>
          <p:cNvPicPr>
            <a:picLocks noChangeAspect="1"/>
          </p:cNvPicPr>
          <p:nvPr/>
        </p:nvPicPr>
        <p:blipFill>
          <a:blip r:embed="rId5"/>
          <a:stretch>
            <a:fillRect/>
          </a:stretch>
        </p:blipFill>
        <p:spPr>
          <a:xfrm>
            <a:off x="9538215" y="2354553"/>
            <a:ext cx="2023460" cy="3511909"/>
          </a:xfrm>
          <a:prstGeom prst="rect">
            <a:avLst/>
          </a:prstGeom>
        </p:spPr>
      </p:pic>
      <p:sp>
        <p:nvSpPr>
          <p:cNvPr id="24" name="TextBox 23">
            <a:extLst>
              <a:ext uri="{FF2B5EF4-FFF2-40B4-BE49-F238E27FC236}">
                <a16:creationId xmlns:a16="http://schemas.microsoft.com/office/drawing/2014/main" id="{924036D2-E471-6389-957D-DE1693C9DA62}"/>
              </a:ext>
            </a:extLst>
          </p:cNvPr>
          <p:cNvSpPr txBox="1"/>
          <p:nvPr/>
        </p:nvSpPr>
        <p:spPr>
          <a:xfrm>
            <a:off x="737200" y="5026733"/>
            <a:ext cx="4938800" cy="338554"/>
          </a:xfrm>
          <a:prstGeom prst="rect">
            <a:avLst/>
          </a:prstGeom>
          <a:noFill/>
        </p:spPr>
        <p:txBody>
          <a:bodyPr wrap="square" lIns="0" tIns="0" rIns="0" bIns="0" anchor="t">
            <a:spAutoFit/>
          </a:bodyPr>
          <a:lstStyle/>
          <a:p>
            <a:r>
              <a:rPr lang="en-US" sz="2200" b="1">
                <a:solidFill>
                  <a:srgbClr val="1A1A1A"/>
                </a:solidFill>
                <a:latin typeface="Calibri"/>
              </a:rPr>
              <a:t>Prompt!</a:t>
            </a:r>
            <a:endParaRPr lang="en-US"/>
          </a:p>
        </p:txBody>
      </p:sp>
      <p:sp>
        <p:nvSpPr>
          <p:cNvPr id="25" name="TextBox 24">
            <a:extLst>
              <a:ext uri="{FF2B5EF4-FFF2-40B4-BE49-F238E27FC236}">
                <a16:creationId xmlns:a16="http://schemas.microsoft.com/office/drawing/2014/main" id="{DE8520E0-ADA1-207B-A743-8DCA39C516A7}"/>
              </a:ext>
            </a:extLst>
          </p:cNvPr>
          <p:cNvSpPr txBox="1"/>
          <p:nvPr/>
        </p:nvSpPr>
        <p:spPr>
          <a:xfrm>
            <a:off x="6521960" y="5026733"/>
            <a:ext cx="4938800" cy="338554"/>
          </a:xfrm>
          <a:prstGeom prst="rect">
            <a:avLst/>
          </a:prstGeom>
          <a:noFill/>
        </p:spPr>
        <p:txBody>
          <a:bodyPr wrap="square" lIns="0" tIns="0" rIns="0" bIns="0" anchor="t">
            <a:spAutoFit/>
          </a:bodyPr>
          <a:lstStyle/>
          <a:p>
            <a:r>
              <a:rPr lang="en-US" sz="2200" b="1">
                <a:solidFill>
                  <a:srgbClr val="1A1A1A"/>
                </a:solidFill>
                <a:latin typeface="Calibri"/>
              </a:rPr>
              <a:t>Present!</a:t>
            </a:r>
            <a:endParaRPr lang="en-US"/>
          </a:p>
        </p:txBody>
      </p:sp>
    </p:spTree>
    <p:extLst>
      <p:ext uri="{BB962C8B-B14F-4D97-AF65-F5344CB8AC3E}">
        <p14:creationId xmlns:p14="http://schemas.microsoft.com/office/powerpoint/2010/main" val="1876107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YOUR ROADMAP</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3200" b="1" i="0" u="none">
                <a:solidFill>
                  <a:srgbClr val="1A1A1A"/>
                </a:solidFill>
                <a:latin typeface="Calibri"/>
              </a:rPr>
              <a:t>Completing the AI Journey</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480000"/>
            <a:ext cx="11000000" cy="380000"/>
          </a:xfrm>
          <a:prstGeom prst="rect">
            <a:avLst/>
          </a:prstGeom>
          <a:noFill/>
        </p:spPr>
        <p:txBody>
          <a:bodyPr wrap="square" lIns="0" tIns="0" rIns="0" bIns="0" anchor="t">
            <a:spAutoFit/>
          </a:bodyPr>
          <a:lstStyle/>
          <a:p>
            <a:pPr algn="l"/>
            <a:r>
              <a:rPr sz="1400" b="0" i="1" u="none">
                <a:solidFill>
                  <a:srgbClr val="5C6770"/>
                </a:solidFill>
                <a:latin typeface="Calibri"/>
              </a:rPr>
              <a:t>Three sequential moves. Skip a step and the next one gets harder.</a:t>
            </a:r>
          </a:p>
        </p:txBody>
      </p:sp>
      <p:sp>
        <p:nvSpPr>
          <p:cNvPr id="8" name="Rectangle 7"/>
          <p:cNvSpPr/>
          <p:nvPr/>
        </p:nvSpPr>
        <p:spPr>
          <a:xfrm>
            <a:off x="457200" y="2100000"/>
            <a:ext cx="3599200" cy="38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100000"/>
            <a:ext cx="3599200" cy="54864"/>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ounded Rectangle 9"/>
          <p:cNvSpPr/>
          <p:nvPr/>
        </p:nvSpPr>
        <p:spPr>
          <a:xfrm>
            <a:off x="737200" y="2380000"/>
            <a:ext cx="800000" cy="800000"/>
          </a:xfrm>
          <a:prstGeom prst="roundRect">
            <a:avLst>
              <a:gd name="adj" fmla="val 50000"/>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737200" y="2380000"/>
            <a:ext cx="800000" cy="800000"/>
          </a:xfrm>
          <a:prstGeom prst="rect">
            <a:avLst/>
          </a:prstGeom>
          <a:noFill/>
        </p:spPr>
        <p:txBody>
          <a:bodyPr wrap="square" lIns="0" tIns="0" rIns="0" bIns="0" anchor="ctr">
            <a:spAutoFit/>
          </a:bodyPr>
          <a:lstStyle/>
          <a:p>
            <a:pPr algn="ctr"/>
            <a:r>
              <a:rPr sz="2200" b="1" i="0" u="none">
                <a:solidFill>
                  <a:srgbClr val="FFFFFF"/>
                </a:solidFill>
                <a:latin typeface="Calibri"/>
              </a:rPr>
              <a:t>01</a:t>
            </a:r>
          </a:p>
        </p:txBody>
      </p:sp>
      <p:sp>
        <p:nvSpPr>
          <p:cNvPr id="12" name="TextBox 11"/>
          <p:cNvSpPr txBox="1"/>
          <p:nvPr/>
        </p:nvSpPr>
        <p:spPr>
          <a:xfrm>
            <a:off x="737200" y="3380000"/>
            <a:ext cx="3039200" cy="800000"/>
          </a:xfrm>
          <a:prstGeom prst="rect">
            <a:avLst/>
          </a:prstGeom>
          <a:noFill/>
        </p:spPr>
        <p:txBody>
          <a:bodyPr wrap="square" lIns="0" tIns="0" rIns="0" bIns="0" anchor="t">
            <a:spAutoFit/>
          </a:bodyPr>
          <a:lstStyle/>
          <a:p>
            <a:pPr algn="l">
              <a:lnSpc>
                <a:spcPct val="115000"/>
              </a:lnSpc>
            </a:pPr>
            <a:r>
              <a:rPr sz="2000" b="1" i="0" u="none">
                <a:solidFill>
                  <a:srgbClr val="1A1A1A"/>
                </a:solidFill>
                <a:latin typeface="Calibri"/>
              </a:rPr>
              <a:t>Understand AI</a:t>
            </a:r>
          </a:p>
        </p:txBody>
      </p:sp>
      <p:sp>
        <p:nvSpPr>
          <p:cNvPr id="13" name="TextBox 12"/>
          <p:cNvSpPr txBox="1"/>
          <p:nvPr/>
        </p:nvSpPr>
        <p:spPr>
          <a:xfrm>
            <a:off x="737200" y="4250000"/>
            <a:ext cx="3039200" cy="1550000"/>
          </a:xfrm>
          <a:prstGeom prst="rect">
            <a:avLst/>
          </a:prstGeom>
          <a:noFill/>
        </p:spPr>
        <p:txBody>
          <a:bodyPr wrap="square" lIns="0" tIns="0" rIns="0" bIns="0" anchor="t">
            <a:spAutoFit/>
          </a:bodyPr>
          <a:lstStyle/>
          <a:p>
            <a:pPr algn="l">
              <a:lnSpc>
                <a:spcPct val="135000"/>
              </a:lnSpc>
            </a:pPr>
            <a:r>
              <a:rPr sz="1300" b="0" i="0" u="none">
                <a:solidFill>
                  <a:srgbClr val="5C6770"/>
                </a:solidFill>
                <a:latin typeface="Calibri"/>
              </a:rPr>
              <a:t>Build a working mental model: what these tools are, what they're not, and where they fit. Enough to make decisions, not enough to build them.</a:t>
            </a:r>
          </a:p>
        </p:txBody>
      </p:sp>
      <p:sp>
        <p:nvSpPr>
          <p:cNvPr id="14" name="Rectangle 13"/>
          <p:cNvSpPr/>
          <p:nvPr/>
        </p:nvSpPr>
        <p:spPr>
          <a:xfrm>
            <a:off x="4296400" y="2100000"/>
            <a:ext cx="3599200" cy="38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a:xfrm>
            <a:off x="4296400" y="2100000"/>
            <a:ext cx="3599200" cy="54864"/>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ounded Rectangle 15"/>
          <p:cNvSpPr/>
          <p:nvPr/>
        </p:nvSpPr>
        <p:spPr>
          <a:xfrm>
            <a:off x="4576400" y="2380000"/>
            <a:ext cx="800000" cy="800000"/>
          </a:xfrm>
          <a:prstGeom prst="roundRect">
            <a:avLst>
              <a:gd name="adj" fmla="val 50000"/>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4576400" y="2380000"/>
            <a:ext cx="800000" cy="800000"/>
          </a:xfrm>
          <a:prstGeom prst="rect">
            <a:avLst/>
          </a:prstGeom>
          <a:noFill/>
        </p:spPr>
        <p:txBody>
          <a:bodyPr wrap="square" lIns="0" tIns="0" rIns="0" bIns="0" anchor="ctr">
            <a:spAutoFit/>
          </a:bodyPr>
          <a:lstStyle/>
          <a:p>
            <a:pPr algn="ctr"/>
            <a:r>
              <a:rPr sz="2200" b="1" i="0" u="none">
                <a:solidFill>
                  <a:srgbClr val="FFFFFF"/>
                </a:solidFill>
                <a:latin typeface="Calibri"/>
              </a:rPr>
              <a:t>02</a:t>
            </a:r>
          </a:p>
        </p:txBody>
      </p:sp>
      <p:sp>
        <p:nvSpPr>
          <p:cNvPr id="18" name="TextBox 17"/>
          <p:cNvSpPr txBox="1"/>
          <p:nvPr/>
        </p:nvSpPr>
        <p:spPr>
          <a:xfrm>
            <a:off x="4576400" y="3380000"/>
            <a:ext cx="3039200" cy="800000"/>
          </a:xfrm>
          <a:prstGeom prst="rect">
            <a:avLst/>
          </a:prstGeom>
          <a:noFill/>
        </p:spPr>
        <p:txBody>
          <a:bodyPr wrap="square" lIns="0" tIns="0" rIns="0" bIns="0" anchor="t">
            <a:spAutoFit/>
          </a:bodyPr>
          <a:lstStyle/>
          <a:p>
            <a:pPr algn="l">
              <a:lnSpc>
                <a:spcPct val="115000"/>
              </a:lnSpc>
            </a:pPr>
            <a:r>
              <a:rPr sz="2000" b="1" i="0" u="none">
                <a:solidFill>
                  <a:srgbClr val="1A1A1A"/>
                </a:solidFill>
                <a:latin typeface="Calibri"/>
              </a:rPr>
              <a:t>Integrate into your work</a:t>
            </a:r>
          </a:p>
        </p:txBody>
      </p:sp>
      <p:sp>
        <p:nvSpPr>
          <p:cNvPr id="19" name="TextBox 18"/>
          <p:cNvSpPr txBox="1"/>
          <p:nvPr/>
        </p:nvSpPr>
        <p:spPr>
          <a:xfrm>
            <a:off x="4576400" y="4250000"/>
            <a:ext cx="3039200" cy="1550000"/>
          </a:xfrm>
          <a:prstGeom prst="rect">
            <a:avLst/>
          </a:prstGeom>
          <a:noFill/>
        </p:spPr>
        <p:txBody>
          <a:bodyPr wrap="square" lIns="0" tIns="0" rIns="0" bIns="0" anchor="t">
            <a:spAutoFit/>
          </a:bodyPr>
          <a:lstStyle/>
          <a:p>
            <a:pPr algn="l">
              <a:lnSpc>
                <a:spcPct val="135000"/>
              </a:lnSpc>
            </a:pPr>
            <a:r>
              <a:rPr sz="1300" b="0" i="0" u="none">
                <a:solidFill>
                  <a:srgbClr val="5C6770"/>
                </a:solidFill>
                <a:latin typeface="Calibri"/>
              </a:rPr>
              <a:t>Find one workflow this week that AI demonstrably accelerates. Measure the time saved. Repeat with the next workflow.</a:t>
            </a:r>
          </a:p>
        </p:txBody>
      </p:sp>
      <p:sp>
        <p:nvSpPr>
          <p:cNvPr id="20" name="Rectangle 19"/>
          <p:cNvSpPr/>
          <p:nvPr/>
        </p:nvSpPr>
        <p:spPr>
          <a:xfrm>
            <a:off x="8135600" y="2100000"/>
            <a:ext cx="3599200" cy="38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a:xfrm>
            <a:off x="8135600" y="2100000"/>
            <a:ext cx="3599200" cy="54864"/>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ounded Rectangle 21"/>
          <p:cNvSpPr/>
          <p:nvPr/>
        </p:nvSpPr>
        <p:spPr>
          <a:xfrm>
            <a:off x="8415600" y="2380000"/>
            <a:ext cx="800000" cy="800000"/>
          </a:xfrm>
          <a:prstGeom prst="roundRect">
            <a:avLst>
              <a:gd name="adj" fmla="val 50000"/>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TextBox 22"/>
          <p:cNvSpPr txBox="1"/>
          <p:nvPr/>
        </p:nvSpPr>
        <p:spPr>
          <a:xfrm>
            <a:off x="8415600" y="2380000"/>
            <a:ext cx="800000" cy="800000"/>
          </a:xfrm>
          <a:prstGeom prst="rect">
            <a:avLst/>
          </a:prstGeom>
          <a:noFill/>
        </p:spPr>
        <p:txBody>
          <a:bodyPr wrap="square" lIns="0" tIns="0" rIns="0" bIns="0" anchor="ctr">
            <a:spAutoFit/>
          </a:bodyPr>
          <a:lstStyle/>
          <a:p>
            <a:pPr algn="ctr"/>
            <a:r>
              <a:rPr sz="2200" b="1" i="0" u="none">
                <a:solidFill>
                  <a:srgbClr val="FFFFFF"/>
                </a:solidFill>
                <a:latin typeface="Calibri"/>
              </a:rPr>
              <a:t>03</a:t>
            </a:r>
          </a:p>
        </p:txBody>
      </p:sp>
      <p:sp>
        <p:nvSpPr>
          <p:cNvPr id="24" name="TextBox 23"/>
          <p:cNvSpPr txBox="1"/>
          <p:nvPr/>
        </p:nvSpPr>
        <p:spPr>
          <a:xfrm>
            <a:off x="8415600" y="3380000"/>
            <a:ext cx="3039200" cy="800000"/>
          </a:xfrm>
          <a:prstGeom prst="rect">
            <a:avLst/>
          </a:prstGeom>
          <a:noFill/>
        </p:spPr>
        <p:txBody>
          <a:bodyPr wrap="square" lIns="0" tIns="0" rIns="0" bIns="0" anchor="t">
            <a:spAutoFit/>
          </a:bodyPr>
          <a:lstStyle/>
          <a:p>
            <a:pPr algn="l">
              <a:lnSpc>
                <a:spcPct val="115000"/>
              </a:lnSpc>
            </a:pPr>
            <a:r>
              <a:rPr sz="2000" b="1" i="0" u="none">
                <a:solidFill>
                  <a:srgbClr val="1A1A1A"/>
                </a:solidFill>
                <a:latin typeface="Calibri"/>
              </a:rPr>
              <a:t>Find use cases that matter</a:t>
            </a:r>
          </a:p>
        </p:txBody>
      </p:sp>
      <p:sp>
        <p:nvSpPr>
          <p:cNvPr id="25" name="TextBox 24"/>
          <p:cNvSpPr txBox="1"/>
          <p:nvPr/>
        </p:nvSpPr>
        <p:spPr>
          <a:xfrm>
            <a:off x="8415600" y="4250000"/>
            <a:ext cx="3039200" cy="1550000"/>
          </a:xfrm>
          <a:prstGeom prst="rect">
            <a:avLst/>
          </a:prstGeom>
          <a:noFill/>
        </p:spPr>
        <p:txBody>
          <a:bodyPr wrap="square" lIns="0" tIns="0" rIns="0" bIns="0" anchor="t">
            <a:spAutoFit/>
          </a:bodyPr>
          <a:lstStyle/>
          <a:p>
            <a:pPr algn="l">
              <a:lnSpc>
                <a:spcPct val="135000"/>
              </a:lnSpc>
            </a:pPr>
            <a:r>
              <a:rPr sz="1300" b="0" i="0" u="none">
                <a:solidFill>
                  <a:srgbClr val="5C6770"/>
                </a:solidFill>
                <a:latin typeface="Calibri"/>
              </a:rPr>
              <a:t>Stop asking "what could AI do here?" Start asking "which of my hardest problems would AI actually move the needle 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YOUR NEXT MOVE</a:t>
            </a:r>
          </a:p>
        </p:txBody>
      </p:sp>
      <p:sp>
        <p:nvSpPr>
          <p:cNvPr id="5" name="TextBox 4"/>
          <p:cNvSpPr txBox="1"/>
          <p:nvPr/>
        </p:nvSpPr>
        <p:spPr>
          <a:xfrm>
            <a:off x="457200" y="640000"/>
            <a:ext cx="11000000" cy="900000"/>
          </a:xfrm>
          <a:prstGeom prst="rect">
            <a:avLst/>
          </a:prstGeom>
          <a:noFill/>
        </p:spPr>
        <p:txBody>
          <a:bodyPr wrap="square" lIns="0" tIns="0" rIns="0" bIns="0" anchor="t">
            <a:spAutoFit/>
          </a:bodyPr>
          <a:lstStyle/>
          <a:p>
            <a:pPr algn="l"/>
            <a:r>
              <a:rPr sz="4400" b="1" i="0" u="none">
                <a:solidFill>
                  <a:srgbClr val="1A1A1A"/>
                </a:solidFill>
                <a:latin typeface="Calibri"/>
              </a:rPr>
              <a:t>Now What?</a:t>
            </a:r>
          </a:p>
        </p:txBody>
      </p:sp>
      <p:sp>
        <p:nvSpPr>
          <p:cNvPr id="6" name="TextBox 5"/>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p:cNvSpPr txBox="1"/>
          <p:nvPr/>
        </p:nvSpPr>
        <p:spPr>
          <a:xfrm>
            <a:off x="457200" y="1600000"/>
            <a:ext cx="11000000" cy="380000"/>
          </a:xfrm>
          <a:prstGeom prst="rect">
            <a:avLst/>
          </a:prstGeom>
          <a:noFill/>
        </p:spPr>
        <p:txBody>
          <a:bodyPr wrap="square" lIns="0" tIns="0" rIns="0" bIns="0" anchor="t">
            <a:spAutoFit/>
          </a:bodyPr>
          <a:lstStyle/>
          <a:p>
            <a:pPr algn="l"/>
            <a:r>
              <a:rPr sz="1500" b="0" i="1" u="none">
                <a:solidFill>
                  <a:srgbClr val="5C6770"/>
                </a:solidFill>
                <a:latin typeface="Calibri"/>
              </a:rPr>
              <a:t>Two paths. Both end up in the same place.</a:t>
            </a:r>
          </a:p>
        </p:txBody>
      </p:sp>
      <p:sp>
        <p:nvSpPr>
          <p:cNvPr id="8" name="Rectangle 7"/>
          <p:cNvSpPr/>
          <p:nvPr/>
        </p:nvSpPr>
        <p:spPr>
          <a:xfrm>
            <a:off x="457200" y="2300000"/>
            <a:ext cx="5458800" cy="3500000"/>
          </a:xfrm>
          <a:prstGeom prst="rect">
            <a:avLst/>
          </a:prstGeom>
          <a:solidFill>
            <a:srgbClr val="F1F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457200" y="2300000"/>
            <a:ext cx="54864" cy="350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817200" y="2600000"/>
            <a:ext cx="4738800" cy="360000"/>
          </a:xfrm>
          <a:prstGeom prst="rect">
            <a:avLst/>
          </a:prstGeom>
          <a:noFill/>
        </p:spPr>
        <p:txBody>
          <a:bodyPr wrap="square" lIns="0" tIns="0" rIns="0" bIns="0" anchor="t">
            <a:spAutoFit/>
          </a:bodyPr>
          <a:lstStyle/>
          <a:p>
            <a:pPr algn="l"/>
            <a:r>
              <a:rPr sz="1100" b="1" i="0" u="none" spc="400">
                <a:solidFill>
                  <a:srgbClr val="890000"/>
                </a:solidFill>
                <a:latin typeface="Calibri"/>
              </a:rPr>
              <a:t>PATH A</a:t>
            </a:r>
          </a:p>
        </p:txBody>
      </p:sp>
      <p:sp>
        <p:nvSpPr>
          <p:cNvPr id="11" name="TextBox 10"/>
          <p:cNvSpPr txBox="1"/>
          <p:nvPr/>
        </p:nvSpPr>
        <p:spPr>
          <a:xfrm>
            <a:off x="817200" y="3100000"/>
            <a:ext cx="4738800" cy="900000"/>
          </a:xfrm>
          <a:prstGeom prst="rect">
            <a:avLst/>
          </a:prstGeom>
          <a:noFill/>
        </p:spPr>
        <p:txBody>
          <a:bodyPr wrap="square" lIns="0" tIns="0" rIns="0" bIns="0" anchor="t">
            <a:spAutoFit/>
          </a:bodyPr>
          <a:lstStyle/>
          <a:p>
            <a:pPr algn="l">
              <a:lnSpc>
                <a:spcPct val="115000"/>
              </a:lnSpc>
            </a:pPr>
            <a:r>
              <a:rPr sz="2600" b="1" i="0" u="none">
                <a:solidFill>
                  <a:srgbClr val="1A1A1A"/>
                </a:solidFill>
                <a:latin typeface="Calibri"/>
              </a:rPr>
              <a:t>Find your dedicated AI partner</a:t>
            </a:r>
          </a:p>
        </p:txBody>
      </p:sp>
      <p:sp>
        <p:nvSpPr>
          <p:cNvPr id="12" name="TextBox 11"/>
          <p:cNvSpPr txBox="1"/>
          <p:nvPr/>
        </p:nvSpPr>
        <p:spPr>
          <a:xfrm>
            <a:off x="817200" y="4200000"/>
            <a:ext cx="4738800" cy="1400000"/>
          </a:xfrm>
          <a:prstGeom prst="rect">
            <a:avLst/>
          </a:prstGeom>
          <a:noFill/>
        </p:spPr>
        <p:txBody>
          <a:bodyPr wrap="square" lIns="0" tIns="0" rIns="0" bIns="0" anchor="t">
            <a:spAutoFit/>
          </a:bodyPr>
          <a:lstStyle/>
          <a:p>
            <a:pPr algn="l">
              <a:lnSpc>
                <a:spcPct val="140000"/>
              </a:lnSpc>
            </a:pPr>
            <a:r>
              <a:rPr sz="1400" b="0" i="0" u="none">
                <a:solidFill>
                  <a:srgbClr val="5C6770"/>
                </a:solidFill>
                <a:latin typeface="Calibri"/>
              </a:rPr>
              <a:t>Most teams already have someone — an analyst, an engineer, a curious clinician — who has put hours into this. Find them. Borrow their judgment.</a:t>
            </a:r>
          </a:p>
        </p:txBody>
      </p:sp>
      <p:sp>
        <p:nvSpPr>
          <p:cNvPr id="13" name="Rectangle 12"/>
          <p:cNvSpPr/>
          <p:nvPr/>
        </p:nvSpPr>
        <p:spPr>
          <a:xfrm>
            <a:off x="6276000" y="2300000"/>
            <a:ext cx="5458800" cy="3500000"/>
          </a:xfrm>
          <a:prstGeom prst="rect">
            <a:avLst/>
          </a:prstGeom>
          <a:solidFill>
            <a:srgbClr val="8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6276000" y="2300000"/>
            <a:ext cx="54864" cy="3500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TextBox 14"/>
          <p:cNvSpPr txBox="1"/>
          <p:nvPr/>
        </p:nvSpPr>
        <p:spPr>
          <a:xfrm>
            <a:off x="6636000" y="2600000"/>
            <a:ext cx="4738800" cy="360000"/>
          </a:xfrm>
          <a:prstGeom prst="rect">
            <a:avLst/>
          </a:prstGeom>
          <a:noFill/>
        </p:spPr>
        <p:txBody>
          <a:bodyPr wrap="square" lIns="0" tIns="0" rIns="0" bIns="0" anchor="t">
            <a:spAutoFit/>
          </a:bodyPr>
          <a:lstStyle/>
          <a:p>
            <a:pPr algn="l"/>
            <a:r>
              <a:rPr sz="1100" b="1" i="0" u="none" spc="400">
                <a:solidFill>
                  <a:srgbClr val="FCE7E7"/>
                </a:solidFill>
                <a:latin typeface="Calibri"/>
              </a:rPr>
              <a:t>PATH B</a:t>
            </a:r>
          </a:p>
        </p:txBody>
      </p:sp>
      <p:sp>
        <p:nvSpPr>
          <p:cNvPr id="16" name="TextBox 15"/>
          <p:cNvSpPr txBox="1"/>
          <p:nvPr/>
        </p:nvSpPr>
        <p:spPr>
          <a:xfrm>
            <a:off x="6636000" y="3100000"/>
            <a:ext cx="4738800" cy="900000"/>
          </a:xfrm>
          <a:prstGeom prst="rect">
            <a:avLst/>
          </a:prstGeom>
          <a:noFill/>
        </p:spPr>
        <p:txBody>
          <a:bodyPr wrap="square" lIns="0" tIns="0" rIns="0" bIns="0" anchor="t">
            <a:spAutoFit/>
          </a:bodyPr>
          <a:lstStyle/>
          <a:p>
            <a:pPr algn="l">
              <a:lnSpc>
                <a:spcPct val="115000"/>
              </a:lnSpc>
            </a:pPr>
            <a:r>
              <a:rPr sz="2600" b="1" i="0" u="none">
                <a:solidFill>
                  <a:srgbClr val="FFFFFF"/>
                </a:solidFill>
                <a:latin typeface="Calibri"/>
              </a:rPr>
              <a:t>Be that person for your team</a:t>
            </a:r>
          </a:p>
        </p:txBody>
      </p:sp>
      <p:sp>
        <p:nvSpPr>
          <p:cNvPr id="17" name="TextBox 16"/>
          <p:cNvSpPr txBox="1"/>
          <p:nvPr/>
        </p:nvSpPr>
        <p:spPr>
          <a:xfrm>
            <a:off x="6636000" y="4200000"/>
            <a:ext cx="4738800" cy="1400000"/>
          </a:xfrm>
          <a:prstGeom prst="rect">
            <a:avLst/>
          </a:prstGeom>
          <a:noFill/>
        </p:spPr>
        <p:txBody>
          <a:bodyPr wrap="square" lIns="0" tIns="0" rIns="0" bIns="0" anchor="t">
            <a:spAutoFit/>
          </a:bodyPr>
          <a:lstStyle/>
          <a:p>
            <a:pPr algn="l">
              <a:lnSpc>
                <a:spcPct val="140000"/>
              </a:lnSpc>
            </a:pPr>
            <a:r>
              <a:rPr sz="1400" b="0" i="0" u="none">
                <a:solidFill>
                  <a:srgbClr val="FCE7E7"/>
                </a:solidFill>
                <a:latin typeface="Calibri"/>
              </a:rPr>
              <a:t>If you've gotten this far, congratulations: you may be the AI partner for everyone else. Document what you learn. Lower the cost of entry for the next person.</a:t>
            </a:r>
          </a:p>
        </p:txBody>
      </p:sp>
      <p:pic>
        <p:nvPicPr>
          <p:cNvPr id="18" name="Graphic 17">
            <a:extLst>
              <a:ext uri="{FF2B5EF4-FFF2-40B4-BE49-F238E27FC236}">
                <a16:creationId xmlns:a16="http://schemas.microsoft.com/office/drawing/2014/main" id="{11EBC503-9A90-8F75-484E-860F1F3D2F6F}"/>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C78CC-8CAD-E752-0839-FD07A26FEF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E13D680-6411-055B-5B3D-FEC22BE7F8DD}"/>
              </a:ext>
            </a:extLst>
          </p:cNvPr>
          <p:cNvSpPr/>
          <p:nvPr/>
        </p:nvSpPr>
        <p:spPr>
          <a:xfrm>
            <a:off x="0" y="0"/>
            <a:ext cx="91440" cy="685800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A424DD03-0937-86ED-D455-38D8F18813C6}"/>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b="0" spc="200">
                <a:solidFill>
                  <a:srgbClr val="1A1A1A"/>
                </a:solidFill>
                <a:latin typeface="Calibri"/>
              </a:rPr>
              <a:t>  HEALTH</a:t>
            </a:r>
          </a:p>
        </p:txBody>
      </p:sp>
      <p:sp>
        <p:nvSpPr>
          <p:cNvPr id="4" name="TextBox 3">
            <a:extLst>
              <a:ext uri="{FF2B5EF4-FFF2-40B4-BE49-F238E27FC236}">
                <a16:creationId xmlns:a16="http://schemas.microsoft.com/office/drawing/2014/main" id="{3B626A7E-56E0-CD26-18A7-C075BC98A25D}"/>
              </a:ext>
            </a:extLst>
          </p:cNvPr>
          <p:cNvSpPr txBox="1"/>
          <p:nvPr/>
        </p:nvSpPr>
        <p:spPr>
          <a:xfrm>
            <a:off x="457200" y="274320"/>
            <a:ext cx="7000000" cy="274320"/>
          </a:xfrm>
          <a:prstGeom prst="rect">
            <a:avLst/>
          </a:prstGeom>
          <a:noFill/>
        </p:spPr>
        <p:txBody>
          <a:bodyPr wrap="square" lIns="0" tIns="0" rIns="0" bIns="0" anchor="ctr">
            <a:spAutoFit/>
          </a:bodyPr>
          <a:lstStyle/>
          <a:p>
            <a:pPr algn="l"/>
            <a:r>
              <a:rPr sz="1200" b="1" i="0" u="none" spc="300">
                <a:solidFill>
                  <a:srgbClr val="5C6770"/>
                </a:solidFill>
                <a:latin typeface="Calibri"/>
              </a:rPr>
              <a:t>AI THOUGHTS  ·  YOUR NEXT MOVE</a:t>
            </a:r>
          </a:p>
        </p:txBody>
      </p:sp>
      <p:sp>
        <p:nvSpPr>
          <p:cNvPr id="5" name="TextBox 4">
            <a:extLst>
              <a:ext uri="{FF2B5EF4-FFF2-40B4-BE49-F238E27FC236}">
                <a16:creationId xmlns:a16="http://schemas.microsoft.com/office/drawing/2014/main" id="{9F5D30C9-FE5D-9996-A4FB-FEE01E76ADFC}"/>
              </a:ext>
            </a:extLst>
          </p:cNvPr>
          <p:cNvSpPr txBox="1"/>
          <p:nvPr/>
        </p:nvSpPr>
        <p:spPr>
          <a:xfrm>
            <a:off x="457200" y="640000"/>
            <a:ext cx="11000000" cy="677108"/>
          </a:xfrm>
          <a:prstGeom prst="rect">
            <a:avLst/>
          </a:prstGeom>
          <a:noFill/>
        </p:spPr>
        <p:txBody>
          <a:bodyPr wrap="square" lIns="0" tIns="0" rIns="0" bIns="0" anchor="t">
            <a:spAutoFit/>
          </a:bodyPr>
          <a:lstStyle/>
          <a:p>
            <a:r>
              <a:rPr lang="en-US" sz="4400" b="1">
                <a:solidFill>
                  <a:srgbClr val="1A1A1A"/>
                </a:solidFill>
                <a:latin typeface="Calibri"/>
              </a:rPr>
              <a:t>Final Thoughts</a:t>
            </a:r>
            <a:endParaRPr sz="4400" b="1" i="0" u="none">
              <a:solidFill>
                <a:srgbClr val="1A1A1A"/>
              </a:solidFill>
              <a:latin typeface="Calibri"/>
            </a:endParaRPr>
          </a:p>
        </p:txBody>
      </p:sp>
      <p:sp>
        <p:nvSpPr>
          <p:cNvPr id="6" name="TextBox 5">
            <a:extLst>
              <a:ext uri="{FF2B5EF4-FFF2-40B4-BE49-F238E27FC236}">
                <a16:creationId xmlns:a16="http://schemas.microsoft.com/office/drawing/2014/main" id="{F6C998BB-64B9-D5EC-F889-E328B1517051}"/>
              </a:ext>
            </a:extLst>
          </p:cNvPr>
          <p:cNvSpPr txBox="1"/>
          <p:nvPr/>
        </p:nvSpPr>
        <p:spPr>
          <a:xfrm>
            <a:off x="457200" y="6450000"/>
            <a:ext cx="6000000" cy="274320"/>
          </a:xfrm>
          <a:prstGeom prst="rect">
            <a:avLst/>
          </a:prstGeom>
          <a:noFill/>
        </p:spPr>
        <p:txBody>
          <a:bodyPr wrap="square" lIns="0" tIns="0" rIns="0" bIns="0" anchor="ctr">
            <a:spAutoFit/>
          </a:bodyPr>
          <a:lstStyle/>
          <a:p>
            <a:pPr algn="l"/>
            <a:r>
              <a:rPr sz="900" b="0" i="0" u="none" spc="150">
                <a:solidFill>
                  <a:srgbClr val="6B7280"/>
                </a:solidFill>
                <a:latin typeface="Calibri"/>
              </a:rPr>
              <a:t>U of U Health  ·  AI Health Team</a:t>
            </a:r>
          </a:p>
        </p:txBody>
      </p:sp>
      <p:sp>
        <p:nvSpPr>
          <p:cNvPr id="7" name="TextBox 6">
            <a:extLst>
              <a:ext uri="{FF2B5EF4-FFF2-40B4-BE49-F238E27FC236}">
                <a16:creationId xmlns:a16="http://schemas.microsoft.com/office/drawing/2014/main" id="{9E1384BE-3185-B993-8FA8-A65D9394A4D9}"/>
              </a:ext>
            </a:extLst>
          </p:cNvPr>
          <p:cNvSpPr txBox="1"/>
          <p:nvPr/>
        </p:nvSpPr>
        <p:spPr>
          <a:xfrm>
            <a:off x="387220" y="1413388"/>
            <a:ext cx="11000000" cy="230832"/>
          </a:xfrm>
          <a:prstGeom prst="rect">
            <a:avLst/>
          </a:prstGeom>
          <a:noFill/>
        </p:spPr>
        <p:txBody>
          <a:bodyPr wrap="square" lIns="0" tIns="0" rIns="0" bIns="0" anchor="t">
            <a:spAutoFit/>
          </a:bodyPr>
          <a:lstStyle/>
          <a:p>
            <a:r>
              <a:rPr lang="en-US" sz="1500" i="1" dirty="0">
                <a:solidFill>
                  <a:srgbClr val="5C6770"/>
                </a:solidFill>
                <a:latin typeface="Calibri"/>
              </a:rPr>
              <a:t>AI is great - don’t be afraid to keep it personal</a:t>
            </a:r>
            <a:endParaRPr lang="en-US" dirty="0"/>
          </a:p>
        </p:txBody>
      </p:sp>
      <p:sp>
        <p:nvSpPr>
          <p:cNvPr id="16" name="TextBox 15">
            <a:extLst>
              <a:ext uri="{FF2B5EF4-FFF2-40B4-BE49-F238E27FC236}">
                <a16:creationId xmlns:a16="http://schemas.microsoft.com/office/drawing/2014/main" id="{669ED944-16A2-794D-D494-10DE99C65C09}"/>
              </a:ext>
            </a:extLst>
          </p:cNvPr>
          <p:cNvSpPr txBox="1"/>
          <p:nvPr/>
        </p:nvSpPr>
        <p:spPr>
          <a:xfrm>
            <a:off x="6636000" y="3100000"/>
            <a:ext cx="4738800" cy="900000"/>
          </a:xfrm>
          <a:prstGeom prst="rect">
            <a:avLst/>
          </a:prstGeom>
          <a:noFill/>
        </p:spPr>
        <p:txBody>
          <a:bodyPr wrap="square" lIns="0" tIns="0" rIns="0" bIns="0" anchor="t">
            <a:spAutoFit/>
          </a:bodyPr>
          <a:lstStyle/>
          <a:p>
            <a:pPr algn="l">
              <a:lnSpc>
                <a:spcPct val="115000"/>
              </a:lnSpc>
            </a:pPr>
            <a:r>
              <a:rPr sz="2600" b="1" i="0" u="none">
                <a:solidFill>
                  <a:srgbClr val="FFFFFF"/>
                </a:solidFill>
                <a:latin typeface="Calibri"/>
              </a:rPr>
              <a:t>Be that person for your team</a:t>
            </a:r>
          </a:p>
        </p:txBody>
      </p:sp>
      <p:pic>
        <p:nvPicPr>
          <p:cNvPr id="18" name="Graphic 17">
            <a:extLst>
              <a:ext uri="{FF2B5EF4-FFF2-40B4-BE49-F238E27FC236}">
                <a16:creationId xmlns:a16="http://schemas.microsoft.com/office/drawing/2014/main" id="{841C0CBD-ACDD-B959-6FE3-942BF79BF19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745399" y="6392740"/>
            <a:ext cx="1114350" cy="298972"/>
          </a:xfrm>
          <a:prstGeom prst="rect">
            <a:avLst/>
          </a:prstGeom>
        </p:spPr>
      </p:pic>
      <p:pic>
        <p:nvPicPr>
          <p:cNvPr id="8" name="Picture 7" descr="A note on a wall&#10;&#10;AI-generated content may be incorrect.">
            <a:extLst>
              <a:ext uri="{FF2B5EF4-FFF2-40B4-BE49-F238E27FC236}">
                <a16:creationId xmlns:a16="http://schemas.microsoft.com/office/drawing/2014/main" id="{92E22597-BFFF-BCCD-74EB-9C61EB543CB4}"/>
              </a:ext>
            </a:extLst>
          </p:cNvPr>
          <p:cNvPicPr>
            <a:picLocks noChangeAspect="1"/>
          </p:cNvPicPr>
          <p:nvPr/>
        </p:nvPicPr>
        <p:blipFill>
          <a:blip r:embed="rId3"/>
          <a:stretch>
            <a:fillRect/>
          </a:stretch>
        </p:blipFill>
        <p:spPr>
          <a:xfrm>
            <a:off x="5320393" y="85529"/>
            <a:ext cx="5042418" cy="6686939"/>
          </a:xfrm>
          <a:prstGeom prst="rect">
            <a:avLst/>
          </a:prstGeom>
        </p:spPr>
      </p:pic>
      <p:pic>
        <p:nvPicPr>
          <p:cNvPr id="11" name="Picture 10" descr="A desk with computer and post it notes on it&#10;&#10;AI-generated content may be incorrect.">
            <a:extLst>
              <a:ext uri="{FF2B5EF4-FFF2-40B4-BE49-F238E27FC236}">
                <a16:creationId xmlns:a16="http://schemas.microsoft.com/office/drawing/2014/main" id="{444F6325-5316-D144-F616-1DCCDAB7F769}"/>
              </a:ext>
            </a:extLst>
          </p:cNvPr>
          <p:cNvPicPr>
            <a:picLocks noChangeAspect="1"/>
          </p:cNvPicPr>
          <p:nvPr/>
        </p:nvPicPr>
        <p:blipFill>
          <a:blip r:embed="rId4"/>
          <a:stretch>
            <a:fillRect/>
          </a:stretch>
        </p:blipFill>
        <p:spPr>
          <a:xfrm>
            <a:off x="460698" y="1873897"/>
            <a:ext cx="3549520" cy="4245429"/>
          </a:xfrm>
          <a:prstGeom prst="rect">
            <a:avLst/>
          </a:prstGeom>
        </p:spPr>
      </p:pic>
    </p:spTree>
    <p:extLst>
      <p:ext uri="{BB962C8B-B14F-4D97-AF65-F5344CB8AC3E}">
        <p14:creationId xmlns:p14="http://schemas.microsoft.com/office/powerpoint/2010/main" val="1121406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4DD6A-4539-911C-69EC-9B7EEAFD90AF}"/>
              </a:ext>
            </a:extLst>
          </p:cNvPr>
          <p:cNvSpPr>
            <a:spLocks noGrp="1"/>
          </p:cNvSpPr>
          <p:nvPr>
            <p:ph type="title"/>
          </p:nvPr>
        </p:nvSpPr>
        <p:spPr/>
        <p:txBody>
          <a:bodyPr/>
          <a:lstStyle/>
          <a:p>
            <a:r>
              <a:rPr lang="en-US"/>
              <a:t>Search engine land </a:t>
            </a:r>
            <a:r>
              <a:rPr lang="en-US" b="1"/>
              <a:t>YO</a:t>
            </a:r>
            <a:r>
              <a:rPr lang="en-US" b="1" u="sng"/>
              <a:t>U</a:t>
            </a:r>
            <a:r>
              <a:rPr lang="en-US" b="1"/>
              <a:t> + AI = </a:t>
            </a:r>
            <a:r>
              <a:rPr lang="en-US" b="1" u="sng"/>
              <a:t>Value</a:t>
            </a:r>
          </a:p>
        </p:txBody>
      </p:sp>
      <p:sp>
        <p:nvSpPr>
          <p:cNvPr id="7" name="TextBox 6">
            <a:extLst>
              <a:ext uri="{FF2B5EF4-FFF2-40B4-BE49-F238E27FC236}">
                <a16:creationId xmlns:a16="http://schemas.microsoft.com/office/drawing/2014/main" id="{75F6E44A-0733-7D10-60EF-4D30C0BE206D}"/>
              </a:ext>
            </a:extLst>
          </p:cNvPr>
          <p:cNvSpPr txBox="1"/>
          <p:nvPr/>
        </p:nvSpPr>
        <p:spPr>
          <a:xfrm>
            <a:off x="274320" y="1091610"/>
            <a:ext cx="11275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Human-written content dominates Google’s top rankings, appearing in the No. 1 position 80% of the time versus just 9% for purely AI-generated pages</a:t>
            </a:r>
          </a:p>
        </p:txBody>
      </p:sp>
      <p:sp>
        <p:nvSpPr>
          <p:cNvPr id="9" name="Rectangle 1">
            <a:extLst>
              <a:ext uri="{FF2B5EF4-FFF2-40B4-BE49-F238E27FC236}">
                <a16:creationId xmlns:a16="http://schemas.microsoft.com/office/drawing/2014/main" id="{6F4B39AB-E49E-1B30-DB99-5AB506D2D6C4}"/>
              </a:ext>
            </a:extLst>
          </p:cNvPr>
          <p:cNvSpPr>
            <a:spLocks noChangeArrowheads="1"/>
          </p:cNvSpPr>
          <p:nvPr/>
        </p:nvSpPr>
        <p:spPr bwMode="auto">
          <a:xfrm>
            <a:off x="365760" y="1779161"/>
            <a:ext cx="96398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14042"/>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a:ln>
                  <a:noFill/>
                </a:ln>
                <a:solidFill>
                  <a:srgbClr val="414042"/>
                </a:solidFill>
                <a:effectLst/>
                <a:uLnTx/>
                <a:uFillTx/>
                <a:latin typeface="Arial"/>
                <a:cs typeface="Arial"/>
              </a:rPr>
              <a:t>Human-written pages outperformed AI and mixed AI content. </a:t>
            </a:r>
            <a:endParaRPr lang="en-US" altLang="en-US" sz="1800" b="1" i="0" u="none" strike="noStrike" kern="1200" cap="none" spc="0" normalizeH="0" baseline="0" noProof="0">
              <a:ln>
                <a:noFill/>
              </a:ln>
              <a:solidFill>
                <a:srgbClr val="414042"/>
              </a:solidFill>
              <a:effectLst/>
              <a:uLnTx/>
              <a:uFillTx/>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a:ln>
                  <a:noFill/>
                </a:ln>
                <a:solidFill>
                  <a:srgbClr val="414042"/>
                </a:solidFill>
                <a:effectLst/>
                <a:uLnTx/>
                <a:uFillTx/>
                <a:latin typeface="Arial"/>
                <a:cs typeface="Arial"/>
              </a:rPr>
              <a:t>AI content appeared more often lower on first search result page.</a:t>
            </a:r>
            <a:endParaRPr lang="en-US" altLang="en-US" sz="1800" b="1" i="0" u="none" strike="noStrike" kern="1200" cap="none" spc="0" normalizeH="0" baseline="0" noProof="0">
              <a:ln>
                <a:noFill/>
              </a:ln>
              <a:solidFill>
                <a:srgbClr val="414042"/>
              </a:solidFill>
              <a:effectLst/>
              <a:uLnTx/>
              <a:uFillTx/>
              <a:latin typeface="Arial"/>
              <a:cs typeface="Arial"/>
            </a:endParaRPr>
          </a:p>
        </p:txBody>
      </p:sp>
      <p:sp>
        <p:nvSpPr>
          <p:cNvPr id="10" name="TextBox 9">
            <a:extLst>
              <a:ext uri="{FF2B5EF4-FFF2-40B4-BE49-F238E27FC236}">
                <a16:creationId xmlns:a16="http://schemas.microsoft.com/office/drawing/2014/main" id="{72E3DE46-9F28-9C6E-C552-91B28CD87750}"/>
              </a:ext>
            </a:extLst>
          </p:cNvPr>
          <p:cNvSpPr txBox="1"/>
          <p:nvPr/>
        </p:nvSpPr>
        <p:spPr>
          <a:xfrm>
            <a:off x="491319" y="2943214"/>
            <a:ext cx="63161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*AI detection tools are widely known to be </a:t>
            </a: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hlinkClick r:id="rId3"/>
              </a:rPr>
              <a:t>inconsistent</a:t>
            </a: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4C554EFA-9AFD-D880-9ABC-A49D47B4FC1C}"/>
              </a:ext>
            </a:extLst>
          </p:cNvPr>
          <p:cNvSpPr txBox="1"/>
          <p:nvPr/>
        </p:nvSpPr>
        <p:spPr>
          <a:xfrm>
            <a:off x="3905081" y="5549616"/>
            <a:ext cx="610054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14042"/>
                </a:solidFill>
                <a:effectLst/>
                <a:uLnTx/>
                <a:uFillTx/>
                <a:latin typeface="Century Gothic" panose="020F0302020204030204"/>
                <a:ea typeface="+mn-ea"/>
                <a:cs typeface="+mn-cs"/>
              </a:rPr>
              <a:t>*Perception vs. data. </a:t>
            </a: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72% of SEOs said AI content performs as well or better than human content, yet ranking data showed a clear human advantage at the top.</a:t>
            </a:r>
          </a:p>
        </p:txBody>
      </p:sp>
      <p:sp>
        <p:nvSpPr>
          <p:cNvPr id="13" name="TextBox 12">
            <a:extLst>
              <a:ext uri="{FF2B5EF4-FFF2-40B4-BE49-F238E27FC236}">
                <a16:creationId xmlns:a16="http://schemas.microsoft.com/office/drawing/2014/main" id="{A6D6AD62-16D9-8A3F-8B51-9EEE8A811431}"/>
              </a:ext>
            </a:extLst>
          </p:cNvPr>
          <p:cNvSpPr txBox="1"/>
          <p:nvPr/>
        </p:nvSpPr>
        <p:spPr>
          <a:xfrm>
            <a:off x="491319" y="3472125"/>
            <a:ext cx="7887096" cy="203132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87% of teams keep humans heavily involved in content creation.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64% use a human-led, AI-assisted workflow.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AI is most common in research, drafting, and optimization.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414042"/>
                </a:solidFill>
                <a:effectLst/>
                <a:uLnTx/>
                <a:uFillTx/>
                <a:latin typeface="Century Gothic" panose="020F0302020204030204"/>
                <a:ea typeface="+mn-ea"/>
                <a:cs typeface="+mn-cs"/>
              </a:rPr>
              <a:t>AI accelerates output but doesn’t reliably improve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70% cite faster production as AI’s top benefit.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Only 19% say it improves content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5C758A9-F042-D3F0-2F27-D23C2DCC492F}"/>
              </a:ext>
            </a:extLst>
          </p:cNvPr>
          <p:cNvSpPr txBox="1"/>
          <p:nvPr/>
        </p:nvSpPr>
        <p:spPr>
          <a:xfrm>
            <a:off x="8784154" y="2212617"/>
            <a:ext cx="244294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E0000"/>
                </a:solidFill>
                <a:effectLst/>
                <a:uLnTx/>
                <a:uFillTx/>
                <a:latin typeface="Century Gothic" panose="020F0302020204030204"/>
                <a:ea typeface="+mn-ea"/>
                <a:cs typeface="+mn-cs"/>
              </a:rPr>
              <a:t>A </a:t>
            </a:r>
            <a:r>
              <a:rPr kumimoji="0" lang="en-US" sz="2000" b="0" i="0" u="sng" strike="noStrike" kern="1200" cap="none" spc="0" normalizeH="0" baseline="0" noProof="0">
                <a:ln>
                  <a:noFill/>
                </a:ln>
                <a:solidFill>
                  <a:srgbClr val="BE0000"/>
                </a:solidFill>
                <a:effectLst/>
                <a:uLnTx/>
                <a:uFillTx/>
                <a:latin typeface="Century Gothic" panose="020F0302020204030204"/>
                <a:ea typeface="+mn-ea"/>
                <a:cs typeface="+mn-cs"/>
                <a:hlinkClick r:id="rId4">
                  <a:extLst>
                    <a:ext uri="{A12FA001-AC4F-418D-AE19-62706E023703}">
                      <ahyp:hlinkClr xmlns:ahyp="http://schemas.microsoft.com/office/drawing/2018/hyperlinkcolor" val="tx"/>
                    </a:ext>
                  </a:extLst>
                </a:hlinkClick>
              </a:rPr>
              <a:t>new Adobe Express survey</a:t>
            </a:r>
            <a:r>
              <a:rPr kumimoji="0" lang="en-US" sz="2000" b="0" i="0" u="none" strike="noStrike" kern="1200" cap="none" spc="0" normalizeH="0" baseline="0" noProof="0">
                <a:ln>
                  <a:noFill/>
                </a:ln>
                <a:solidFill>
                  <a:srgbClr val="BE0000"/>
                </a:solidFill>
                <a:effectLst/>
                <a:uLnTx/>
                <a:uFillTx/>
                <a:latin typeface="Century Gothic" panose="020F0302020204030204"/>
                <a:ea typeface="+mn-ea"/>
                <a:cs typeface="+mn-cs"/>
              </a:rPr>
              <a:t> reveals that 77% of Americans are using ChatGPT as a search engine, and 24% say they turn to it before Google</a:t>
            </a:r>
          </a:p>
        </p:txBody>
      </p:sp>
      <p:pic>
        <p:nvPicPr>
          <p:cNvPr id="16" name="Picture 15" descr="Curious dog poking his head into view">
            <a:extLst>
              <a:ext uri="{FF2B5EF4-FFF2-40B4-BE49-F238E27FC236}">
                <a16:creationId xmlns:a16="http://schemas.microsoft.com/office/drawing/2014/main" id="{30EBA3B3-0C9F-2239-F598-7D44970E678A}"/>
              </a:ext>
            </a:extLst>
          </p:cNvPr>
          <p:cNvPicPr>
            <a:picLocks noChangeAspect="1"/>
          </p:cNvPicPr>
          <p:nvPr/>
        </p:nvPicPr>
        <p:blipFill>
          <a:blip r:embed="rId5"/>
          <a:srcRect t="46154"/>
          <a:stretch>
            <a:fillRect/>
          </a:stretch>
        </p:blipFill>
        <p:spPr>
          <a:xfrm>
            <a:off x="0" y="5780449"/>
            <a:ext cx="3905081" cy="969496"/>
          </a:xfrm>
          <a:prstGeom prst="rect">
            <a:avLst/>
          </a:prstGeom>
        </p:spPr>
      </p:pic>
      <p:sp>
        <p:nvSpPr>
          <p:cNvPr id="5" name="TextBox 4">
            <a:extLst>
              <a:ext uri="{FF2B5EF4-FFF2-40B4-BE49-F238E27FC236}">
                <a16:creationId xmlns:a16="http://schemas.microsoft.com/office/drawing/2014/main" id="{C2B3F6C6-07E5-2B39-F3EC-1D9394643F6E}"/>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spTree>
    <p:extLst>
      <p:ext uri="{BB962C8B-B14F-4D97-AF65-F5344CB8AC3E}">
        <p14:creationId xmlns:p14="http://schemas.microsoft.com/office/powerpoint/2010/main" val="32111171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6914C-1180-CE8A-882D-0C63264F8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398CE-D08C-1148-12EC-EECD387B961F}"/>
              </a:ext>
            </a:extLst>
          </p:cNvPr>
          <p:cNvSpPr>
            <a:spLocks noGrp="1"/>
          </p:cNvSpPr>
          <p:nvPr>
            <p:ph type="title"/>
          </p:nvPr>
        </p:nvSpPr>
        <p:spPr/>
        <p:txBody>
          <a:bodyPr/>
          <a:lstStyle/>
          <a:p>
            <a:r>
              <a:rPr lang="en-US" b="1"/>
              <a:t>Too much ai or not enough</a:t>
            </a:r>
          </a:p>
        </p:txBody>
      </p:sp>
      <p:sp>
        <p:nvSpPr>
          <p:cNvPr id="4" name="Text Placeholder 3">
            <a:extLst>
              <a:ext uri="{FF2B5EF4-FFF2-40B4-BE49-F238E27FC236}">
                <a16:creationId xmlns:a16="http://schemas.microsoft.com/office/drawing/2014/main" id="{4EC6B506-FBB0-9E5D-3E10-502E32203D34}"/>
              </a:ext>
            </a:extLst>
          </p:cNvPr>
          <p:cNvSpPr>
            <a:spLocks noGrp="1"/>
          </p:cNvSpPr>
          <p:nvPr>
            <p:ph type="body" sz="quarter" idx="13"/>
          </p:nvPr>
        </p:nvSpPr>
        <p:spPr/>
        <p:txBody>
          <a:bodyPr/>
          <a:lstStyle/>
          <a:p>
            <a:r>
              <a:rPr lang="en-US"/>
              <a:t>Healthcare AI Industry </a:t>
            </a:r>
          </a:p>
        </p:txBody>
      </p:sp>
      <p:sp>
        <p:nvSpPr>
          <p:cNvPr id="7" name="TextBox 6">
            <a:extLst>
              <a:ext uri="{FF2B5EF4-FFF2-40B4-BE49-F238E27FC236}">
                <a16:creationId xmlns:a16="http://schemas.microsoft.com/office/drawing/2014/main" id="{33EA120D-DD8F-2A66-0F98-5D969FEA8B85}"/>
              </a:ext>
            </a:extLst>
          </p:cNvPr>
          <p:cNvSpPr txBox="1"/>
          <p:nvPr/>
        </p:nvSpPr>
        <p:spPr>
          <a:xfrm>
            <a:off x="365760" y="1619793"/>
            <a:ext cx="95608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Healthcare is a $4.9-trillion industry that makes up one-fifth of the U.S. economy but only 12% of national software spending.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14042"/>
                </a:solidFill>
                <a:effectLst/>
                <a:uLnTx/>
                <a:uFillTx/>
                <a:latin typeface="Century Gothic" panose="020F0302020204030204"/>
                <a:ea typeface="+mn-ea"/>
                <a:cs typeface="+mn-cs"/>
              </a:rPr>
              <a:t>Limited technology impact outside of EHR – AI is changing that…why? </a:t>
            </a:r>
          </a:p>
        </p:txBody>
      </p:sp>
      <p:sp>
        <p:nvSpPr>
          <p:cNvPr id="8" name="TextBox 7">
            <a:extLst>
              <a:ext uri="{FF2B5EF4-FFF2-40B4-BE49-F238E27FC236}">
                <a16:creationId xmlns:a16="http://schemas.microsoft.com/office/drawing/2014/main" id="{61BE249E-D0AC-A28A-A80D-F4C79B7A5F04}"/>
              </a:ext>
            </a:extLst>
          </p:cNvPr>
          <p:cNvSpPr txBox="1"/>
          <p:nvPr/>
        </p:nvSpPr>
        <p:spPr>
          <a:xfrm>
            <a:off x="365759" y="2707708"/>
            <a:ext cx="109569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a:t>
            </a:r>
            <a:r>
              <a:rPr kumimoji="0" lang="en-US" sz="1800" b="0" i="1" u="none" strike="noStrike" kern="1200" cap="none" spc="0" normalizeH="0" baseline="0" noProof="0">
                <a:ln>
                  <a:noFill/>
                </a:ln>
                <a:solidFill>
                  <a:srgbClr val="414042"/>
                </a:solidFill>
                <a:effectLst/>
                <a:uLnTx/>
                <a:uFillTx/>
                <a:latin typeface="Century Gothic" panose="020F0302020204030204"/>
                <a:ea typeface="+mn-ea"/>
                <a:cs typeface="+mn-cs"/>
              </a:rPr>
              <a:t> </a:t>
            </a:r>
            <a:r>
              <a:rPr kumimoji="0" lang="en-US" sz="1800" b="1" i="1" u="none" strike="noStrike" kern="1200" cap="none" spc="0" normalizeH="0" baseline="0" noProof="0">
                <a:ln>
                  <a:noFill/>
                </a:ln>
                <a:solidFill>
                  <a:srgbClr val="414042"/>
                </a:solidFill>
                <a:effectLst/>
                <a:uLnTx/>
                <a:uFillTx/>
                <a:latin typeface="Century Gothic" panose="020F0302020204030204"/>
                <a:ea typeface="+mn-ea"/>
                <a:cs typeface="+mn-cs"/>
              </a:rPr>
              <a:t>Kaiser Permanente</a:t>
            </a:r>
            <a:r>
              <a:rPr kumimoji="0" lang="en-US" sz="1800" b="0" i="1" u="none" strike="noStrike" kern="1200" cap="none" spc="0" normalizeH="0" baseline="0" noProof="0">
                <a:ln>
                  <a:noFill/>
                </a:ln>
                <a:solidFill>
                  <a:srgbClr val="414042"/>
                </a:solidFill>
                <a:effectLst/>
                <a:uLnTx/>
                <a:uFillTx/>
                <a:latin typeface="Century Gothic" panose="020F0302020204030204"/>
                <a:ea typeface="+mn-ea"/>
                <a:cs typeface="+mn-cs"/>
              </a:rPr>
              <a:t> </a:t>
            </a: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deployed </a:t>
            </a:r>
            <a:r>
              <a:rPr kumimoji="0" lang="en-US" sz="1800" b="0" i="0" u="none" strike="noStrike" kern="1200" cap="none" spc="0" normalizeH="0" baseline="0" noProof="0" err="1">
                <a:ln>
                  <a:noFill/>
                </a:ln>
                <a:solidFill>
                  <a:srgbClr val="414042"/>
                </a:solidFill>
                <a:effectLst/>
                <a:uLnTx/>
                <a:uFillTx/>
                <a:latin typeface="Century Gothic" panose="020F0302020204030204"/>
                <a:ea typeface="+mn-ea"/>
                <a:cs typeface="+mn-cs"/>
              </a:rPr>
              <a:t>Abridge’s</a:t>
            </a: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 ambient documentation platform across 40 hospitals and 600+ medical offices—the largest generative AI rollout in healthcare history.</a:t>
            </a:r>
            <a:b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b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a:t>
            </a:r>
            <a:r>
              <a:rPr kumimoji="0" lang="en-US" sz="1800" b="0" i="1" u="none" strike="noStrike" kern="1200" cap="none" spc="0" normalizeH="0" baseline="0" noProof="0">
                <a:ln>
                  <a:noFill/>
                </a:ln>
                <a:solidFill>
                  <a:srgbClr val="414042"/>
                </a:solidFill>
                <a:effectLst/>
                <a:uLnTx/>
                <a:uFillTx/>
                <a:latin typeface="Century Gothic" panose="020F0302020204030204"/>
                <a:ea typeface="+mn-ea"/>
                <a:cs typeface="+mn-cs"/>
              </a:rPr>
              <a:t> </a:t>
            </a:r>
            <a:r>
              <a:rPr kumimoji="0" lang="en-US" sz="1800" b="1" i="1" u="none" strike="noStrike" kern="1200" cap="none" spc="0" normalizeH="0" baseline="0" noProof="0">
                <a:ln>
                  <a:noFill/>
                </a:ln>
                <a:solidFill>
                  <a:srgbClr val="414042"/>
                </a:solidFill>
                <a:effectLst/>
                <a:uLnTx/>
                <a:uFillTx/>
                <a:latin typeface="Century Gothic" panose="020F0302020204030204"/>
                <a:ea typeface="+mn-ea"/>
                <a:cs typeface="+mn-cs"/>
              </a:rPr>
              <a:t>Advocate Health</a:t>
            </a: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 implemented 40 use cases documentation, imaging, and call-center.</a:t>
            </a:r>
            <a:b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b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 </a:t>
            </a:r>
            <a:r>
              <a:rPr kumimoji="0" lang="en-US" sz="1800" b="1" i="1" u="none" strike="noStrike" kern="1200" cap="none" spc="0" normalizeH="0" baseline="0" noProof="0">
                <a:ln>
                  <a:noFill/>
                </a:ln>
                <a:solidFill>
                  <a:srgbClr val="414042"/>
                </a:solidFill>
                <a:effectLst/>
                <a:uLnTx/>
                <a:uFillTx/>
                <a:latin typeface="Century Gothic" panose="020F0302020204030204"/>
                <a:ea typeface="+mn-ea"/>
                <a:cs typeface="+mn-cs"/>
              </a:rPr>
              <a:t>Mayo Clinic</a:t>
            </a: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 is investing more than $1 billion in AI</a:t>
            </a:r>
          </a:p>
        </p:txBody>
      </p:sp>
      <p:graphicFrame>
        <p:nvGraphicFramePr>
          <p:cNvPr id="9" name="Table 8">
            <a:extLst>
              <a:ext uri="{FF2B5EF4-FFF2-40B4-BE49-F238E27FC236}">
                <a16:creationId xmlns:a16="http://schemas.microsoft.com/office/drawing/2014/main" id="{FFAA2D96-878C-C33C-A802-255C7A09778E}"/>
              </a:ext>
            </a:extLst>
          </p:cNvPr>
          <p:cNvGraphicFramePr>
            <a:graphicFrameLocks noGrp="1"/>
          </p:cNvGraphicFramePr>
          <p:nvPr/>
        </p:nvGraphicFramePr>
        <p:xfrm>
          <a:off x="5397500" y="4072622"/>
          <a:ext cx="5016500" cy="2622291"/>
        </p:xfrm>
        <a:graphic>
          <a:graphicData uri="http://schemas.openxmlformats.org/drawingml/2006/table">
            <a:tbl>
              <a:tblPr firstRow="1" firstCol="1" bandRow="1">
                <a:tableStyleId>{D27102A9-8310-4765-A935-A1911B00CA55}</a:tableStyleId>
              </a:tblPr>
              <a:tblGrid>
                <a:gridCol w="2508250">
                  <a:extLst>
                    <a:ext uri="{9D8B030D-6E8A-4147-A177-3AD203B41FA5}">
                      <a16:colId xmlns:a16="http://schemas.microsoft.com/office/drawing/2014/main" val="640259033"/>
                    </a:ext>
                  </a:extLst>
                </a:gridCol>
                <a:gridCol w="2508250">
                  <a:extLst>
                    <a:ext uri="{9D8B030D-6E8A-4147-A177-3AD203B41FA5}">
                      <a16:colId xmlns:a16="http://schemas.microsoft.com/office/drawing/2014/main" val="3570095584"/>
                    </a:ext>
                  </a:extLst>
                </a:gridCol>
              </a:tblGrid>
              <a:tr h="191229">
                <a:tc>
                  <a:txBody>
                    <a:bodyPr/>
                    <a:lstStyle/>
                    <a:p>
                      <a:pPr marL="0" marR="0" algn="ctr">
                        <a:lnSpc>
                          <a:spcPct val="115000"/>
                        </a:lnSpc>
                        <a:spcAft>
                          <a:spcPts val="1000"/>
                        </a:spcAft>
                        <a:buNone/>
                      </a:pPr>
                      <a:r>
                        <a:rPr lang="en-US" sz="1200" b="1">
                          <a:effectLst/>
                        </a:rPr>
                        <a:t>AI Primary Benefit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tc>
                  <a:txBody>
                    <a:bodyPr/>
                    <a:lstStyle/>
                    <a:p>
                      <a:pPr marL="0" marR="0" algn="ctr">
                        <a:lnSpc>
                          <a:spcPct val="115000"/>
                        </a:lnSpc>
                        <a:spcAft>
                          <a:spcPts val="1000"/>
                        </a:spcAft>
                        <a:buNone/>
                      </a:pPr>
                      <a:r>
                        <a:rPr lang="en-US" sz="1200" b="1">
                          <a:effectLst/>
                        </a:rPr>
                        <a:t>% of Use Cases</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2131549327"/>
                  </a:ext>
                </a:extLst>
              </a:tr>
              <a:tr h="300877">
                <a:tc>
                  <a:txBody>
                    <a:bodyPr/>
                    <a:lstStyle/>
                    <a:p>
                      <a:pPr marL="0" marR="0">
                        <a:lnSpc>
                          <a:spcPct val="115000"/>
                        </a:lnSpc>
                        <a:spcAft>
                          <a:spcPts val="1000"/>
                        </a:spcAft>
                        <a:buNone/>
                      </a:pPr>
                      <a:r>
                        <a:rPr lang="en-US" sz="1200">
                          <a:effectLst/>
                        </a:rPr>
                        <a:t>Time savings</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tc>
                  <a:txBody>
                    <a:bodyPr/>
                    <a:lstStyle/>
                    <a:p>
                      <a:pPr marL="0" marR="0">
                        <a:lnSpc>
                          <a:spcPct val="115000"/>
                        </a:lnSpc>
                        <a:spcAft>
                          <a:spcPts val="1000"/>
                        </a:spcAft>
                        <a:buNone/>
                      </a:pPr>
                      <a:r>
                        <a:rPr lang="en-US" sz="1200">
                          <a:effectLst/>
                        </a:rPr>
                        <a:t>34.3%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4285700971"/>
                  </a:ext>
                </a:extLst>
              </a:tr>
              <a:tr h="301459">
                <a:tc>
                  <a:txBody>
                    <a:bodyPr/>
                    <a:lstStyle/>
                    <a:p>
                      <a:pPr marL="0" marR="0">
                        <a:lnSpc>
                          <a:spcPct val="115000"/>
                        </a:lnSpc>
                        <a:spcAft>
                          <a:spcPts val="1000"/>
                        </a:spcAft>
                        <a:buNone/>
                      </a:pPr>
                      <a:r>
                        <a:rPr lang="en-US" sz="1200">
                          <a:effectLst/>
                        </a:rPr>
                        <a:t>Quality improvement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tc>
                  <a:txBody>
                    <a:bodyPr/>
                    <a:lstStyle/>
                    <a:p>
                      <a:pPr marL="0" marR="0">
                        <a:lnSpc>
                          <a:spcPct val="115000"/>
                        </a:lnSpc>
                        <a:spcAft>
                          <a:spcPts val="1000"/>
                        </a:spcAft>
                        <a:buNone/>
                      </a:pPr>
                      <a:r>
                        <a:rPr lang="en-US" sz="1200">
                          <a:effectLst/>
                        </a:rPr>
                        <a:t>15.0%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1463914340"/>
                  </a:ext>
                </a:extLst>
              </a:tr>
              <a:tr h="301459">
                <a:tc>
                  <a:txBody>
                    <a:bodyPr/>
                    <a:lstStyle/>
                    <a:p>
                      <a:pPr marL="0" marR="0">
                        <a:lnSpc>
                          <a:spcPct val="115000"/>
                        </a:lnSpc>
                        <a:spcAft>
                          <a:spcPts val="1000"/>
                        </a:spcAft>
                        <a:buNone/>
                      </a:pPr>
                      <a:r>
                        <a:rPr lang="en-US" sz="1200">
                          <a:effectLst/>
                        </a:rPr>
                        <a:t>Increased output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tc>
                  <a:txBody>
                    <a:bodyPr/>
                    <a:lstStyle/>
                    <a:p>
                      <a:pPr marL="0" marR="0">
                        <a:lnSpc>
                          <a:spcPct val="115000"/>
                        </a:lnSpc>
                        <a:spcAft>
                          <a:spcPts val="1000"/>
                        </a:spcAft>
                        <a:buNone/>
                      </a:pPr>
                      <a:r>
                        <a:rPr lang="en-US" sz="1200">
                          <a:effectLst/>
                        </a:rPr>
                        <a:t>14.2%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3350955342"/>
                  </a:ext>
                </a:extLst>
              </a:tr>
              <a:tr h="301459">
                <a:tc>
                  <a:txBody>
                    <a:bodyPr/>
                    <a:lstStyle/>
                    <a:p>
                      <a:pPr marL="0" marR="0">
                        <a:lnSpc>
                          <a:spcPct val="115000"/>
                        </a:lnSpc>
                        <a:spcAft>
                          <a:spcPts val="1000"/>
                        </a:spcAft>
                        <a:buNone/>
                      </a:pPr>
                      <a:r>
                        <a:rPr lang="en-US" sz="1200">
                          <a:effectLst/>
                        </a:rPr>
                        <a:t>New capabilities</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tc>
                  <a:txBody>
                    <a:bodyPr/>
                    <a:lstStyle/>
                    <a:p>
                      <a:pPr marL="0" marR="0">
                        <a:lnSpc>
                          <a:spcPct val="115000"/>
                        </a:lnSpc>
                        <a:spcAft>
                          <a:spcPts val="1000"/>
                        </a:spcAft>
                        <a:buNone/>
                      </a:pPr>
                      <a:r>
                        <a:rPr lang="en-US" sz="1200">
                          <a:effectLst/>
                        </a:rPr>
                        <a:t>12.4%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2152427859"/>
                  </a:ext>
                </a:extLst>
              </a:tr>
              <a:tr h="301459">
                <a:tc>
                  <a:txBody>
                    <a:bodyPr/>
                    <a:lstStyle/>
                    <a:p>
                      <a:pPr marL="0" marR="0">
                        <a:lnSpc>
                          <a:spcPct val="115000"/>
                        </a:lnSpc>
                        <a:spcAft>
                          <a:spcPts val="1000"/>
                        </a:spcAft>
                        <a:buNone/>
                      </a:pPr>
                      <a:r>
                        <a:rPr lang="en-US" sz="1200">
                          <a:effectLst/>
                        </a:rPr>
                        <a:t>Improved decision making</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tc>
                  <a:txBody>
                    <a:bodyPr/>
                    <a:lstStyle/>
                    <a:p>
                      <a:pPr marL="0" marR="0">
                        <a:lnSpc>
                          <a:spcPct val="115000"/>
                        </a:lnSpc>
                        <a:spcAft>
                          <a:spcPts val="1000"/>
                        </a:spcAft>
                        <a:buNone/>
                      </a:pPr>
                      <a:r>
                        <a:rPr lang="en-US" sz="1200">
                          <a:effectLst/>
                        </a:rPr>
                        <a:t>9.0%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515503760"/>
                  </a:ext>
                </a:extLst>
              </a:tr>
              <a:tr h="301459">
                <a:tc>
                  <a:txBody>
                    <a:bodyPr/>
                    <a:lstStyle/>
                    <a:p>
                      <a:pPr marL="0" marR="0">
                        <a:lnSpc>
                          <a:spcPct val="115000"/>
                        </a:lnSpc>
                        <a:spcAft>
                          <a:spcPts val="1000"/>
                        </a:spcAft>
                        <a:buNone/>
                      </a:pPr>
                      <a:r>
                        <a:rPr lang="en-US" sz="1200">
                          <a:effectLst/>
                        </a:rPr>
                        <a:t>Cost savings</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tc>
                  <a:txBody>
                    <a:bodyPr/>
                    <a:lstStyle/>
                    <a:p>
                      <a:pPr marL="0" marR="0">
                        <a:lnSpc>
                          <a:spcPct val="115000"/>
                        </a:lnSpc>
                        <a:spcAft>
                          <a:spcPts val="1000"/>
                        </a:spcAft>
                        <a:buNone/>
                      </a:pPr>
                      <a:r>
                        <a:rPr lang="en-US" sz="1200">
                          <a:effectLst/>
                        </a:rPr>
                        <a:t>7.4%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1874061220"/>
                  </a:ext>
                </a:extLst>
              </a:tr>
              <a:tr h="301459">
                <a:tc>
                  <a:txBody>
                    <a:bodyPr/>
                    <a:lstStyle/>
                    <a:p>
                      <a:pPr marL="0" marR="0">
                        <a:lnSpc>
                          <a:spcPct val="115000"/>
                        </a:lnSpc>
                        <a:spcAft>
                          <a:spcPts val="1000"/>
                        </a:spcAft>
                        <a:buNone/>
                      </a:pPr>
                      <a:r>
                        <a:rPr lang="en-US" sz="1200">
                          <a:effectLst/>
                        </a:rPr>
                        <a:t>Increased revenue</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tc>
                  <a:txBody>
                    <a:bodyPr/>
                    <a:lstStyle/>
                    <a:p>
                      <a:pPr marL="0" marR="0">
                        <a:lnSpc>
                          <a:spcPct val="115000"/>
                        </a:lnSpc>
                        <a:spcAft>
                          <a:spcPts val="1000"/>
                        </a:spcAft>
                        <a:buNone/>
                      </a:pPr>
                      <a:r>
                        <a:rPr lang="en-US" sz="1200">
                          <a:effectLst/>
                        </a:rPr>
                        <a:t>4.0%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1480806089"/>
                  </a:ext>
                </a:extLst>
              </a:tr>
              <a:tr h="301459">
                <a:tc>
                  <a:txBody>
                    <a:bodyPr/>
                    <a:lstStyle/>
                    <a:p>
                      <a:pPr marL="0" marR="0">
                        <a:lnSpc>
                          <a:spcPct val="115000"/>
                        </a:lnSpc>
                        <a:spcAft>
                          <a:spcPts val="1000"/>
                        </a:spcAft>
                        <a:buNone/>
                      </a:pPr>
                      <a:r>
                        <a:rPr lang="en-US" sz="1200">
                          <a:effectLst/>
                        </a:rPr>
                        <a:t>Risk reduction</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tc>
                  <a:txBody>
                    <a:bodyPr/>
                    <a:lstStyle/>
                    <a:p>
                      <a:pPr marL="0" marR="0">
                        <a:lnSpc>
                          <a:spcPct val="115000"/>
                        </a:lnSpc>
                        <a:spcAft>
                          <a:spcPts val="1000"/>
                        </a:spcAft>
                        <a:buNone/>
                      </a:pPr>
                      <a:r>
                        <a:rPr lang="en-US" sz="1200">
                          <a:effectLst/>
                        </a:rPr>
                        <a:t>3.7%</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1029465840"/>
                  </a:ext>
                </a:extLst>
              </a:tr>
            </a:tbl>
          </a:graphicData>
        </a:graphic>
      </p:graphicFrame>
      <p:sp>
        <p:nvSpPr>
          <p:cNvPr id="12" name="Right Arrow 11">
            <a:extLst>
              <a:ext uri="{FF2B5EF4-FFF2-40B4-BE49-F238E27FC236}">
                <a16:creationId xmlns:a16="http://schemas.microsoft.com/office/drawing/2014/main" id="{A1B9B3E1-2DE7-FC20-982E-5EB3E123CFD4}"/>
              </a:ext>
            </a:extLst>
          </p:cNvPr>
          <p:cNvSpPr/>
          <p:nvPr/>
        </p:nvSpPr>
        <p:spPr>
          <a:xfrm>
            <a:off x="3898900" y="4483100"/>
            <a:ext cx="978408" cy="484632"/>
          </a:xfrm>
          <a:prstGeom prst="rightArrow">
            <a:avLst>
              <a:gd name="adj1" fmla="val 29036"/>
              <a:gd name="adj2" fmla="val 8144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D4F71954-4B84-0AD5-90A8-2A050B575E7C}"/>
              </a:ext>
            </a:extLst>
          </p:cNvPr>
          <p:cNvSpPr txBox="1"/>
          <p:nvPr/>
        </p:nvSpPr>
        <p:spPr>
          <a:xfrm>
            <a:off x="1526135" y="4540750"/>
            <a:ext cx="19672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AI Access &amp; Use</a:t>
            </a:r>
          </a:p>
        </p:txBody>
      </p:sp>
      <p:sp>
        <p:nvSpPr>
          <p:cNvPr id="14" name="Right Arrow 13">
            <a:extLst>
              <a:ext uri="{FF2B5EF4-FFF2-40B4-BE49-F238E27FC236}">
                <a16:creationId xmlns:a16="http://schemas.microsoft.com/office/drawing/2014/main" id="{94212042-BA56-1F97-E8F5-9CEA69990AAF}"/>
              </a:ext>
            </a:extLst>
          </p:cNvPr>
          <p:cNvSpPr/>
          <p:nvPr/>
        </p:nvSpPr>
        <p:spPr>
          <a:xfrm>
            <a:off x="3898900" y="5772484"/>
            <a:ext cx="978408" cy="484632"/>
          </a:xfrm>
          <a:prstGeom prst="rightArrow">
            <a:avLst>
              <a:gd name="adj1" fmla="val 29036"/>
              <a:gd name="adj2" fmla="val 8144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CE3E5B99-D5FB-6A6A-2DE1-87A53B54E1E7}"/>
              </a:ext>
            </a:extLst>
          </p:cNvPr>
          <p:cNvSpPr txBox="1"/>
          <p:nvPr/>
        </p:nvSpPr>
        <p:spPr>
          <a:xfrm>
            <a:off x="1485650" y="5820442"/>
            <a:ext cx="21996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Data &amp; Alignment</a:t>
            </a:r>
          </a:p>
        </p:txBody>
      </p:sp>
      <p:sp>
        <p:nvSpPr>
          <p:cNvPr id="16" name="TextBox 15">
            <a:extLst>
              <a:ext uri="{FF2B5EF4-FFF2-40B4-BE49-F238E27FC236}">
                <a16:creationId xmlns:a16="http://schemas.microsoft.com/office/drawing/2014/main" id="{FCBC9CA6-A87B-9CCA-AD29-EE7C44A87BE9}"/>
              </a:ext>
            </a:extLst>
          </p:cNvPr>
          <p:cNvSpPr txBox="1"/>
          <p:nvPr/>
        </p:nvSpPr>
        <p:spPr>
          <a:xfrm rot="5400000">
            <a:off x="-530961" y="5199101"/>
            <a:ext cx="2162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Requires Maturity </a:t>
            </a:r>
          </a:p>
        </p:txBody>
      </p:sp>
      <p:sp>
        <p:nvSpPr>
          <p:cNvPr id="17" name="Right Arrow 16">
            <a:extLst>
              <a:ext uri="{FF2B5EF4-FFF2-40B4-BE49-F238E27FC236}">
                <a16:creationId xmlns:a16="http://schemas.microsoft.com/office/drawing/2014/main" id="{FCAAC6C8-3DD9-62CC-9B92-D5005A166CBA}"/>
              </a:ext>
            </a:extLst>
          </p:cNvPr>
          <p:cNvSpPr/>
          <p:nvPr/>
        </p:nvSpPr>
        <p:spPr>
          <a:xfrm rot="5400000">
            <a:off x="125566" y="5033399"/>
            <a:ext cx="1618265" cy="484632"/>
          </a:xfrm>
          <a:prstGeom prst="rightArrow">
            <a:avLst>
              <a:gd name="adj1" fmla="val 29036"/>
              <a:gd name="adj2" fmla="val 8144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8C4FBE3C-F816-F33E-8E6E-F6BFEC44825E}"/>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spTree>
    <p:extLst>
      <p:ext uri="{BB962C8B-B14F-4D97-AF65-F5344CB8AC3E}">
        <p14:creationId xmlns:p14="http://schemas.microsoft.com/office/powerpoint/2010/main" val="21858875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70560" y="487680"/>
            <a:ext cx="10972800" cy="365760"/>
          </a:xfrm>
          <a:prstGeom prst="rect">
            <a:avLst/>
          </a:prstGeom>
          <a:noFill/>
          <a:ln/>
        </p:spPr>
        <p:txBody>
          <a:bodyPr wrap="square" lIns="0" tIns="0" rIns="0" bIns="0" rtlCol="0" anchor="ctr"/>
          <a:lstStyle/>
          <a:p>
            <a:r>
              <a:rPr lang="en-US" sz="1467" b="1" kern="0" spc="533">
                <a:solidFill>
                  <a:srgbClr val="1F7A6F"/>
                </a:solidFill>
                <a:latin typeface="+mj-lt"/>
                <a:ea typeface="Calibri" pitchFamily="34" charset="-122"/>
                <a:cs typeface="Calibri" pitchFamily="34" charset="-120"/>
              </a:rPr>
              <a:t>WHAT'S CHANGING   ·   STRATEGIC FORCES</a:t>
            </a:r>
            <a:endParaRPr lang="en-US" sz="1467">
              <a:latin typeface="+mj-lt"/>
            </a:endParaRPr>
          </a:p>
        </p:txBody>
      </p:sp>
      <p:sp>
        <p:nvSpPr>
          <p:cNvPr id="3" name="Text 1"/>
          <p:cNvSpPr/>
          <p:nvPr/>
        </p:nvSpPr>
        <p:spPr>
          <a:xfrm>
            <a:off x="670560" y="877824"/>
            <a:ext cx="11216640" cy="792480"/>
          </a:xfrm>
          <a:prstGeom prst="rect">
            <a:avLst/>
          </a:prstGeom>
          <a:noFill/>
          <a:ln/>
        </p:spPr>
        <p:txBody>
          <a:bodyPr wrap="square" lIns="0" tIns="0" rIns="0" bIns="0" rtlCol="0" anchor="ctr"/>
          <a:lstStyle/>
          <a:p>
            <a:r>
              <a:rPr lang="en-US" sz="4267" b="1">
                <a:solidFill>
                  <a:schemeClr val="accent1"/>
                </a:solidFill>
                <a:latin typeface="+mj-lt"/>
                <a:ea typeface="Georgia" pitchFamily="34" charset="-122"/>
                <a:cs typeface="Georgia" pitchFamily="34" charset="-120"/>
              </a:rPr>
              <a:t>Three Forces Reshaping Healthcare</a:t>
            </a:r>
            <a:endParaRPr lang="en-US" sz="4267">
              <a:solidFill>
                <a:schemeClr val="accent1"/>
              </a:solidFill>
              <a:latin typeface="+mj-lt"/>
            </a:endParaRPr>
          </a:p>
        </p:txBody>
      </p:sp>
      <p:sp>
        <p:nvSpPr>
          <p:cNvPr id="4" name="Text 2"/>
          <p:cNvSpPr/>
          <p:nvPr/>
        </p:nvSpPr>
        <p:spPr>
          <a:xfrm>
            <a:off x="670560" y="1731264"/>
            <a:ext cx="10972800" cy="390144"/>
          </a:xfrm>
          <a:prstGeom prst="rect">
            <a:avLst/>
          </a:prstGeom>
          <a:noFill/>
          <a:ln/>
        </p:spPr>
        <p:txBody>
          <a:bodyPr wrap="square" lIns="0" tIns="0" rIns="0" bIns="0" rtlCol="0" anchor="ctr"/>
          <a:lstStyle/>
          <a:p>
            <a:r>
              <a:rPr lang="en-US" sz="1867" i="1">
                <a:solidFill>
                  <a:srgbClr val="5C6B7E"/>
                </a:solidFill>
                <a:ea typeface="Calibri" pitchFamily="34" charset="-122"/>
                <a:cs typeface="Calibri" pitchFamily="34" charset="-120"/>
              </a:rPr>
              <a:t>Where C-suite leaders are placing their strategic bets for 2026.</a:t>
            </a:r>
            <a:endParaRPr lang="en-US" sz="1867"/>
          </a:p>
        </p:txBody>
      </p:sp>
      <p:sp>
        <p:nvSpPr>
          <p:cNvPr id="5" name="Shape 3"/>
          <p:cNvSpPr/>
          <p:nvPr/>
        </p:nvSpPr>
        <p:spPr>
          <a:xfrm>
            <a:off x="518160" y="2377440"/>
            <a:ext cx="3596640" cy="3779520"/>
          </a:xfrm>
          <a:prstGeom prst="rect">
            <a:avLst/>
          </a:prstGeom>
          <a:solidFill>
            <a:srgbClr val="FFFFFF"/>
          </a:solidFill>
          <a:ln w="9525">
            <a:solidFill>
              <a:srgbClr val="E2E6EC"/>
            </a:solidFill>
            <a:prstDash val="solid"/>
          </a:ln>
          <a:effectLst>
            <a:outerShdw blurRad="152400" dist="38100" dir="5400000" algn="bl" rotWithShape="0">
              <a:srgbClr val="000000">
                <a:alpha val="18000"/>
              </a:srgbClr>
            </a:outerShdw>
          </a:effectLst>
        </p:spPr>
        <p:txBody>
          <a:bodyPr/>
          <a:lstStyle/>
          <a:p>
            <a:endParaRPr lang="en-US" sz="2400"/>
          </a:p>
        </p:txBody>
      </p:sp>
      <p:sp>
        <p:nvSpPr>
          <p:cNvPr id="6" name="Shape 4"/>
          <p:cNvSpPr/>
          <p:nvPr/>
        </p:nvSpPr>
        <p:spPr>
          <a:xfrm>
            <a:off x="883920" y="2743200"/>
            <a:ext cx="792480" cy="792480"/>
          </a:xfrm>
          <a:prstGeom prst="ellipse">
            <a:avLst/>
          </a:prstGeom>
          <a:solidFill>
            <a:srgbClr val="1F7A6F"/>
          </a:solidFill>
          <a:ln w="12700">
            <a:solidFill>
              <a:srgbClr val="1F7A6F"/>
            </a:solidFill>
            <a:prstDash val="solid"/>
          </a:ln>
        </p:spPr>
        <p:txBody>
          <a:bodyPr/>
          <a:lstStyle/>
          <a:p>
            <a:endParaRPr lang="en-US" sz="2400"/>
          </a:p>
        </p:txBody>
      </p:sp>
      <p:pic>
        <p:nvPicPr>
          <p:cNvPr id="7" name="Image 0" descr="preencoded.png"/>
          <p:cNvPicPr>
            <a:picLocks noChangeAspect="1"/>
          </p:cNvPicPr>
          <p:nvPr/>
        </p:nvPicPr>
        <p:blipFill>
          <a:blip r:embed="rId3"/>
          <a:stretch>
            <a:fillRect/>
          </a:stretch>
        </p:blipFill>
        <p:spPr>
          <a:xfrm>
            <a:off x="1078992" y="2938272"/>
            <a:ext cx="402336" cy="402336"/>
          </a:xfrm>
          <a:prstGeom prst="rect">
            <a:avLst/>
          </a:prstGeom>
        </p:spPr>
      </p:pic>
      <p:sp>
        <p:nvSpPr>
          <p:cNvPr id="8" name="Text 5"/>
          <p:cNvSpPr/>
          <p:nvPr/>
        </p:nvSpPr>
        <p:spPr>
          <a:xfrm>
            <a:off x="1615440" y="3383280"/>
            <a:ext cx="2865120" cy="731520"/>
          </a:xfrm>
          <a:prstGeom prst="rect">
            <a:avLst/>
          </a:prstGeom>
          <a:noFill/>
          <a:ln/>
        </p:spPr>
        <p:txBody>
          <a:bodyPr wrap="square" lIns="0" tIns="0" rIns="0" bIns="0" rtlCol="0" anchor="t"/>
          <a:lstStyle/>
          <a:p>
            <a:r>
              <a:rPr lang="en-US" sz="2133" b="1">
                <a:solidFill>
                  <a:srgbClr val="0B2545"/>
                </a:solidFill>
                <a:ea typeface="Georgia" pitchFamily="34" charset="-122"/>
                <a:cs typeface="Georgia" pitchFamily="34" charset="-120"/>
              </a:rPr>
              <a:t>The Empowered Consumer</a:t>
            </a:r>
            <a:endParaRPr lang="en-US" sz="2133"/>
          </a:p>
        </p:txBody>
      </p:sp>
      <p:sp>
        <p:nvSpPr>
          <p:cNvPr id="9" name="Text 6"/>
          <p:cNvSpPr/>
          <p:nvPr/>
        </p:nvSpPr>
        <p:spPr>
          <a:xfrm>
            <a:off x="1078992" y="4236720"/>
            <a:ext cx="2865120" cy="1219200"/>
          </a:xfrm>
          <a:prstGeom prst="rect">
            <a:avLst/>
          </a:prstGeom>
          <a:noFill/>
          <a:ln/>
        </p:spPr>
        <p:txBody>
          <a:bodyPr wrap="square" lIns="0" tIns="0" rIns="0" bIns="0" rtlCol="0" anchor="t"/>
          <a:lstStyle/>
          <a:p>
            <a:r>
              <a:rPr lang="en-US" sz="1467">
                <a:solidFill>
                  <a:srgbClr val="1A2433"/>
                </a:solidFill>
                <a:ea typeface="Calibri" pitchFamily="34" charset="-122"/>
                <a:cs typeface="Calibri" pitchFamily="34" charset="-120"/>
              </a:rPr>
              <a:t>Patient trust is eroding. Digital-first experiences, transparent pricing, and seamless access are now baseline — not differentiators.</a:t>
            </a:r>
            <a:endParaRPr lang="en-US" sz="1467"/>
          </a:p>
        </p:txBody>
      </p:sp>
      <p:sp>
        <p:nvSpPr>
          <p:cNvPr id="10" name="Text 7"/>
          <p:cNvSpPr/>
          <p:nvPr/>
        </p:nvSpPr>
        <p:spPr>
          <a:xfrm>
            <a:off x="883920" y="5486400"/>
            <a:ext cx="2865120" cy="487680"/>
          </a:xfrm>
          <a:prstGeom prst="rect">
            <a:avLst/>
          </a:prstGeom>
          <a:noFill/>
          <a:ln/>
        </p:spPr>
        <p:txBody>
          <a:bodyPr wrap="square" lIns="0" tIns="0" rIns="0" bIns="0" rtlCol="0" anchor="ctr"/>
          <a:lstStyle/>
          <a:p>
            <a:r>
              <a:rPr lang="en-US" sz="2667" b="1">
                <a:solidFill>
                  <a:srgbClr val="1F7A6F"/>
                </a:solidFill>
                <a:latin typeface="Georgia" pitchFamily="34" charset="0"/>
                <a:ea typeface="Georgia" pitchFamily="34" charset="-122"/>
                <a:cs typeface="Georgia" pitchFamily="34" charset="-120"/>
              </a:rPr>
              <a:t>70%</a:t>
            </a:r>
            <a:r>
              <a:rPr lang="en-US" sz="1267" i="1">
                <a:solidFill>
                  <a:srgbClr val="5C6B7E"/>
                </a:solidFill>
                <a:latin typeface="Calibri" pitchFamily="34" charset="0"/>
                <a:ea typeface="Calibri" pitchFamily="34" charset="-122"/>
                <a:cs typeface="Calibri" pitchFamily="34" charset="-120"/>
              </a:rPr>
              <a:t>  plan tech-company alliances in 2026</a:t>
            </a:r>
            <a:endParaRPr lang="en-US" sz="2667"/>
          </a:p>
        </p:txBody>
      </p:sp>
      <p:sp>
        <p:nvSpPr>
          <p:cNvPr id="11" name="Shape 8"/>
          <p:cNvSpPr/>
          <p:nvPr/>
        </p:nvSpPr>
        <p:spPr>
          <a:xfrm>
            <a:off x="4297680" y="2377440"/>
            <a:ext cx="3596640" cy="3779520"/>
          </a:xfrm>
          <a:prstGeom prst="rect">
            <a:avLst/>
          </a:prstGeom>
          <a:solidFill>
            <a:srgbClr val="FFFFFF"/>
          </a:solidFill>
          <a:ln w="9525">
            <a:solidFill>
              <a:srgbClr val="E2E6EC"/>
            </a:solidFill>
            <a:prstDash val="solid"/>
          </a:ln>
          <a:effectLst>
            <a:outerShdw blurRad="152400" dist="38100" dir="5400000" algn="bl" rotWithShape="0">
              <a:srgbClr val="000000">
                <a:alpha val="18000"/>
              </a:srgbClr>
            </a:outerShdw>
          </a:effectLst>
        </p:spPr>
        <p:txBody>
          <a:bodyPr/>
          <a:lstStyle/>
          <a:p>
            <a:endParaRPr lang="en-US" sz="2400"/>
          </a:p>
        </p:txBody>
      </p:sp>
      <p:sp>
        <p:nvSpPr>
          <p:cNvPr id="12" name="Shape 9"/>
          <p:cNvSpPr/>
          <p:nvPr/>
        </p:nvSpPr>
        <p:spPr>
          <a:xfrm>
            <a:off x="4663440" y="2743200"/>
            <a:ext cx="792480" cy="792480"/>
          </a:xfrm>
          <a:prstGeom prst="ellipse">
            <a:avLst/>
          </a:prstGeom>
          <a:solidFill>
            <a:srgbClr val="D4923A"/>
          </a:solidFill>
          <a:ln w="12700">
            <a:solidFill>
              <a:srgbClr val="D4923A"/>
            </a:solidFill>
            <a:prstDash val="solid"/>
          </a:ln>
        </p:spPr>
        <p:txBody>
          <a:bodyPr/>
          <a:lstStyle/>
          <a:p>
            <a:endParaRPr lang="en-US" sz="2400"/>
          </a:p>
        </p:txBody>
      </p:sp>
      <p:pic>
        <p:nvPicPr>
          <p:cNvPr id="13" name="Image 1" descr="preencoded.png"/>
          <p:cNvPicPr>
            <a:picLocks noChangeAspect="1"/>
          </p:cNvPicPr>
          <p:nvPr/>
        </p:nvPicPr>
        <p:blipFill>
          <a:blip r:embed="rId4"/>
          <a:stretch>
            <a:fillRect/>
          </a:stretch>
        </p:blipFill>
        <p:spPr>
          <a:xfrm>
            <a:off x="4858512" y="2938272"/>
            <a:ext cx="402336" cy="402336"/>
          </a:xfrm>
          <a:prstGeom prst="rect">
            <a:avLst/>
          </a:prstGeom>
        </p:spPr>
      </p:pic>
      <p:sp>
        <p:nvSpPr>
          <p:cNvPr id="14" name="Text 10"/>
          <p:cNvSpPr/>
          <p:nvPr/>
        </p:nvSpPr>
        <p:spPr>
          <a:xfrm>
            <a:off x="5460402" y="3377005"/>
            <a:ext cx="2261795" cy="731520"/>
          </a:xfrm>
          <a:prstGeom prst="rect">
            <a:avLst/>
          </a:prstGeom>
          <a:noFill/>
          <a:ln/>
        </p:spPr>
        <p:txBody>
          <a:bodyPr wrap="square" lIns="0" tIns="0" rIns="0" bIns="0" rtlCol="0" anchor="t"/>
          <a:lstStyle/>
          <a:p>
            <a:r>
              <a:rPr lang="en-US" sz="2133" b="1">
                <a:solidFill>
                  <a:srgbClr val="0B2545"/>
                </a:solidFill>
                <a:ea typeface="Georgia" pitchFamily="34" charset="-122"/>
                <a:cs typeface="Georgia" pitchFamily="34" charset="-120"/>
              </a:rPr>
              <a:t>AI at Operational Scale</a:t>
            </a:r>
            <a:endParaRPr lang="en-US" sz="2133"/>
          </a:p>
        </p:txBody>
      </p:sp>
      <p:sp>
        <p:nvSpPr>
          <p:cNvPr id="15" name="Text 11"/>
          <p:cNvSpPr/>
          <p:nvPr/>
        </p:nvSpPr>
        <p:spPr>
          <a:xfrm>
            <a:off x="4663440" y="4267200"/>
            <a:ext cx="2865120" cy="1219200"/>
          </a:xfrm>
          <a:prstGeom prst="rect">
            <a:avLst/>
          </a:prstGeom>
          <a:noFill/>
          <a:ln/>
        </p:spPr>
        <p:txBody>
          <a:bodyPr wrap="square" lIns="0" tIns="0" rIns="0" bIns="0" rtlCol="0" anchor="t"/>
          <a:lstStyle/>
          <a:p>
            <a:r>
              <a:rPr lang="en-US" sz="1467">
                <a:solidFill>
                  <a:srgbClr val="1A2433"/>
                </a:solidFill>
                <a:ea typeface="Calibri" pitchFamily="34" charset="-122"/>
                <a:cs typeface="Calibri" pitchFamily="34" charset="-120"/>
              </a:rPr>
              <a:t>From pilots to production: generative and agentic AI are scaling into claims, clinical documentation, and back-office workflows.</a:t>
            </a:r>
            <a:endParaRPr lang="en-US" sz="1467"/>
          </a:p>
        </p:txBody>
      </p:sp>
      <p:sp>
        <p:nvSpPr>
          <p:cNvPr id="16" name="Text 12"/>
          <p:cNvSpPr/>
          <p:nvPr/>
        </p:nvSpPr>
        <p:spPr>
          <a:xfrm>
            <a:off x="4663440" y="5486400"/>
            <a:ext cx="2865120" cy="487680"/>
          </a:xfrm>
          <a:prstGeom prst="rect">
            <a:avLst/>
          </a:prstGeom>
          <a:noFill/>
          <a:ln/>
        </p:spPr>
        <p:txBody>
          <a:bodyPr wrap="square" lIns="0" tIns="0" rIns="0" bIns="0" rtlCol="0" anchor="ctr"/>
          <a:lstStyle/>
          <a:p>
            <a:r>
              <a:rPr lang="en-US" sz="2667" b="1">
                <a:solidFill>
                  <a:srgbClr val="D4923A"/>
                </a:solidFill>
                <a:latin typeface="Georgia" pitchFamily="34" charset="0"/>
                <a:ea typeface="Georgia" pitchFamily="34" charset="-122"/>
                <a:cs typeface="Georgia" pitchFamily="34" charset="-120"/>
              </a:rPr>
              <a:t>88%</a:t>
            </a:r>
            <a:r>
              <a:rPr lang="en-US" sz="1267" i="1">
                <a:solidFill>
                  <a:srgbClr val="5C6B7E"/>
                </a:solidFill>
                <a:latin typeface="Calibri" pitchFamily="34" charset="0"/>
                <a:ea typeface="Calibri" pitchFamily="34" charset="-122"/>
                <a:cs typeface="Calibri" pitchFamily="34" charset="-120"/>
              </a:rPr>
              <a:t>  of leaders express trust in AI</a:t>
            </a:r>
            <a:endParaRPr lang="en-US" sz="2667"/>
          </a:p>
        </p:txBody>
      </p:sp>
      <p:sp>
        <p:nvSpPr>
          <p:cNvPr id="17" name="Shape 13"/>
          <p:cNvSpPr/>
          <p:nvPr/>
        </p:nvSpPr>
        <p:spPr>
          <a:xfrm>
            <a:off x="8260080" y="2377440"/>
            <a:ext cx="3596640" cy="3779520"/>
          </a:xfrm>
          <a:prstGeom prst="rect">
            <a:avLst/>
          </a:prstGeom>
          <a:solidFill>
            <a:srgbClr val="FFFFFF"/>
          </a:solidFill>
          <a:ln w="9525">
            <a:solidFill>
              <a:srgbClr val="E2E6EC"/>
            </a:solidFill>
            <a:prstDash val="solid"/>
          </a:ln>
          <a:effectLst>
            <a:outerShdw blurRad="152400" dist="38100" dir="5400000" algn="bl" rotWithShape="0">
              <a:srgbClr val="000000">
                <a:alpha val="18000"/>
              </a:srgbClr>
            </a:outerShdw>
          </a:effectLst>
        </p:spPr>
        <p:txBody>
          <a:bodyPr/>
          <a:lstStyle/>
          <a:p>
            <a:endParaRPr lang="en-US" sz="2400"/>
          </a:p>
        </p:txBody>
      </p:sp>
      <p:sp>
        <p:nvSpPr>
          <p:cNvPr id="18" name="Shape 14"/>
          <p:cNvSpPr/>
          <p:nvPr/>
        </p:nvSpPr>
        <p:spPr>
          <a:xfrm>
            <a:off x="8442960" y="2743200"/>
            <a:ext cx="792480" cy="792480"/>
          </a:xfrm>
          <a:prstGeom prst="ellipse">
            <a:avLst/>
          </a:prstGeom>
          <a:solidFill>
            <a:srgbClr val="0B2545"/>
          </a:solidFill>
          <a:ln w="12700">
            <a:solidFill>
              <a:srgbClr val="0B2545"/>
            </a:solidFill>
            <a:prstDash val="solid"/>
          </a:ln>
        </p:spPr>
        <p:txBody>
          <a:bodyPr/>
          <a:lstStyle/>
          <a:p>
            <a:endParaRPr lang="en-US" sz="2400"/>
          </a:p>
        </p:txBody>
      </p:sp>
      <p:pic>
        <p:nvPicPr>
          <p:cNvPr id="19" name="Image 2" descr="preencoded.png"/>
          <p:cNvPicPr>
            <a:picLocks noChangeAspect="1"/>
          </p:cNvPicPr>
          <p:nvPr/>
        </p:nvPicPr>
        <p:blipFill>
          <a:blip r:embed="rId5"/>
          <a:stretch>
            <a:fillRect/>
          </a:stretch>
        </p:blipFill>
        <p:spPr>
          <a:xfrm>
            <a:off x="8638032" y="2938272"/>
            <a:ext cx="402336" cy="402336"/>
          </a:xfrm>
          <a:prstGeom prst="rect">
            <a:avLst/>
          </a:prstGeom>
        </p:spPr>
      </p:pic>
      <p:sp>
        <p:nvSpPr>
          <p:cNvPr id="20" name="Text 15"/>
          <p:cNvSpPr/>
          <p:nvPr/>
        </p:nvSpPr>
        <p:spPr>
          <a:xfrm>
            <a:off x="9430512" y="3303674"/>
            <a:ext cx="2865120" cy="731520"/>
          </a:xfrm>
          <a:prstGeom prst="rect">
            <a:avLst/>
          </a:prstGeom>
          <a:noFill/>
          <a:ln/>
        </p:spPr>
        <p:txBody>
          <a:bodyPr wrap="square" lIns="0" tIns="0" rIns="0" bIns="0" rtlCol="0" anchor="t"/>
          <a:lstStyle/>
          <a:p>
            <a:r>
              <a:rPr lang="en-US" sz="2133" b="1">
                <a:solidFill>
                  <a:srgbClr val="0B2545"/>
                </a:solidFill>
                <a:ea typeface="Georgia" pitchFamily="34" charset="-122"/>
                <a:cs typeface="Georgia" pitchFamily="34" charset="-120"/>
              </a:rPr>
              <a:t>Cross-Industry Partnerships</a:t>
            </a:r>
            <a:endParaRPr lang="en-US" sz="2133"/>
          </a:p>
        </p:txBody>
      </p:sp>
      <p:sp>
        <p:nvSpPr>
          <p:cNvPr id="21" name="Text 16"/>
          <p:cNvSpPr/>
          <p:nvPr/>
        </p:nvSpPr>
        <p:spPr>
          <a:xfrm>
            <a:off x="8625840" y="4236720"/>
            <a:ext cx="2865120" cy="1219200"/>
          </a:xfrm>
          <a:prstGeom prst="rect">
            <a:avLst/>
          </a:prstGeom>
          <a:noFill/>
          <a:ln/>
        </p:spPr>
        <p:txBody>
          <a:bodyPr wrap="square" lIns="0" tIns="0" rIns="0" bIns="0" rtlCol="0" anchor="t"/>
          <a:lstStyle/>
          <a:p>
            <a:r>
              <a:rPr lang="en-US" sz="1467">
                <a:solidFill>
                  <a:srgbClr val="1A2433"/>
                </a:solidFill>
                <a:ea typeface="Calibri" pitchFamily="34" charset="-122"/>
                <a:cs typeface="Calibri" pitchFamily="34" charset="-120"/>
              </a:rPr>
              <a:t>Boundaries are dissolving. Payers, life sciences, retail, and tech are converging on care models no single player can build alone.</a:t>
            </a:r>
            <a:endParaRPr lang="en-US" sz="1467"/>
          </a:p>
        </p:txBody>
      </p:sp>
      <p:sp>
        <p:nvSpPr>
          <p:cNvPr id="22" name="Text 17"/>
          <p:cNvSpPr/>
          <p:nvPr/>
        </p:nvSpPr>
        <p:spPr>
          <a:xfrm>
            <a:off x="8442960" y="5486400"/>
            <a:ext cx="2865120" cy="487680"/>
          </a:xfrm>
          <a:prstGeom prst="rect">
            <a:avLst/>
          </a:prstGeom>
          <a:noFill/>
          <a:ln/>
        </p:spPr>
        <p:txBody>
          <a:bodyPr wrap="square" lIns="0" tIns="0" rIns="0" bIns="0" rtlCol="0" anchor="ctr"/>
          <a:lstStyle/>
          <a:p>
            <a:r>
              <a:rPr lang="en-US" sz="2667" b="1">
                <a:solidFill>
                  <a:srgbClr val="0B2545"/>
                </a:solidFill>
                <a:latin typeface="Georgia" pitchFamily="34" charset="0"/>
                <a:ea typeface="Georgia" pitchFamily="34" charset="-122"/>
                <a:cs typeface="Georgia" pitchFamily="34" charset="-120"/>
              </a:rPr>
              <a:t>63%</a:t>
            </a:r>
            <a:r>
              <a:rPr lang="en-US" sz="1267" i="1">
                <a:solidFill>
                  <a:srgbClr val="5C6B7E"/>
                </a:solidFill>
                <a:latin typeface="Calibri" pitchFamily="34" charset="0"/>
                <a:ea typeface="Calibri" pitchFamily="34" charset="-122"/>
                <a:cs typeface="Calibri" pitchFamily="34" charset="-120"/>
              </a:rPr>
              <a:t>  rank partnerships a top priority</a:t>
            </a:r>
            <a:endParaRPr lang="en-US" sz="2667"/>
          </a:p>
        </p:txBody>
      </p:sp>
      <p:sp>
        <p:nvSpPr>
          <p:cNvPr id="23" name="Text 18"/>
          <p:cNvSpPr/>
          <p:nvPr/>
        </p:nvSpPr>
        <p:spPr>
          <a:xfrm>
            <a:off x="670560" y="6400800"/>
            <a:ext cx="10850880" cy="341376"/>
          </a:xfrm>
          <a:prstGeom prst="rect">
            <a:avLst/>
          </a:prstGeom>
          <a:noFill/>
          <a:ln/>
        </p:spPr>
        <p:txBody>
          <a:bodyPr wrap="square" lIns="0" tIns="0" rIns="0" bIns="0" rtlCol="0" anchor="ctr"/>
          <a:lstStyle/>
          <a:p>
            <a:r>
              <a:rPr lang="en-US" sz="1200" i="1">
                <a:solidFill>
                  <a:srgbClr val="5C6B7E"/>
                </a:solidFill>
                <a:latin typeface="Calibri" pitchFamily="34" charset="0"/>
                <a:ea typeface="Calibri" pitchFamily="34" charset="-122"/>
                <a:cs typeface="Calibri" pitchFamily="34" charset="-120"/>
              </a:rPr>
              <a:t>Sources: Deloitte 2026 US Health Care Outlook; EY 2026 Health Trends; MHA Leadership Survey.</a:t>
            </a:r>
            <a:endParaRPr lang="en-US" sz="1200"/>
          </a:p>
        </p:txBody>
      </p:sp>
      <p:sp>
        <p:nvSpPr>
          <p:cNvPr id="24" name="TextBox 23">
            <a:extLst>
              <a:ext uri="{FF2B5EF4-FFF2-40B4-BE49-F238E27FC236}">
                <a16:creationId xmlns:a16="http://schemas.microsoft.com/office/drawing/2014/main" id="{3BC625F5-6A52-8F4E-747B-BC8CD46F6637}"/>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pic>
        <p:nvPicPr>
          <p:cNvPr id="25" name="Graphic 24">
            <a:extLst>
              <a:ext uri="{FF2B5EF4-FFF2-40B4-BE49-F238E27FC236}">
                <a16:creationId xmlns:a16="http://schemas.microsoft.com/office/drawing/2014/main" id="{825B724F-B04D-7132-75AA-CF0343B1104A}"/>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45399" y="6392740"/>
            <a:ext cx="1114350" cy="2989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C46E6-3837-01AA-60ED-9F9F62954C6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02120DE6-1F3E-5EB7-C4CE-D4E56A7CE496}"/>
              </a:ext>
            </a:extLst>
          </p:cNvPr>
          <p:cNvSpPr/>
          <p:nvPr/>
        </p:nvSpPr>
        <p:spPr>
          <a:xfrm>
            <a:off x="0" y="4584700"/>
            <a:ext cx="5574398" cy="172466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D059CCD9-3A19-80A3-DD77-DB9E37E86080}"/>
              </a:ext>
            </a:extLst>
          </p:cNvPr>
          <p:cNvSpPr>
            <a:spLocks noGrp="1"/>
          </p:cNvSpPr>
          <p:nvPr>
            <p:ph type="title"/>
          </p:nvPr>
        </p:nvSpPr>
        <p:spPr/>
        <p:txBody>
          <a:bodyPr/>
          <a:lstStyle/>
          <a:p>
            <a:r>
              <a:rPr lang="en-US"/>
              <a:t>AI industry OpenAI &amp; Anthropic  </a:t>
            </a:r>
          </a:p>
        </p:txBody>
      </p:sp>
      <p:sp>
        <p:nvSpPr>
          <p:cNvPr id="4" name="Text Placeholder 3">
            <a:extLst>
              <a:ext uri="{FF2B5EF4-FFF2-40B4-BE49-F238E27FC236}">
                <a16:creationId xmlns:a16="http://schemas.microsoft.com/office/drawing/2014/main" id="{8ACD182C-A9F8-1171-C81A-B7F7F8A24E5D}"/>
              </a:ext>
            </a:extLst>
          </p:cNvPr>
          <p:cNvSpPr>
            <a:spLocks noGrp="1"/>
          </p:cNvSpPr>
          <p:nvPr>
            <p:ph type="body" sz="quarter" idx="13"/>
          </p:nvPr>
        </p:nvSpPr>
        <p:spPr/>
        <p:txBody>
          <a:bodyPr/>
          <a:lstStyle/>
          <a:p>
            <a:r>
              <a:rPr lang="en-US"/>
              <a:t>Important changes shaping the future of healthcare</a:t>
            </a:r>
          </a:p>
        </p:txBody>
      </p:sp>
      <p:sp>
        <p:nvSpPr>
          <p:cNvPr id="6" name="TextBox 5">
            <a:extLst>
              <a:ext uri="{FF2B5EF4-FFF2-40B4-BE49-F238E27FC236}">
                <a16:creationId xmlns:a16="http://schemas.microsoft.com/office/drawing/2014/main" id="{4C53438A-A840-DD5A-4F85-80C0178FAD0F}"/>
              </a:ext>
            </a:extLst>
          </p:cNvPr>
          <p:cNvSpPr txBox="1"/>
          <p:nvPr/>
        </p:nvSpPr>
        <p:spPr>
          <a:xfrm>
            <a:off x="306594" y="2095882"/>
            <a:ext cx="11578811"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Over 230 million people globally ask health and wellness related questions on ChatGPT every</a:t>
            </a:r>
            <a:r>
              <a:rPr kumimoji="0" lang="en-US" sz="1800" b="1" i="0" u="none" strike="noStrike" kern="1200" cap="none" spc="0" normalizeH="0" baseline="0" noProof="0">
                <a:ln>
                  <a:noFill/>
                </a:ln>
                <a:solidFill>
                  <a:srgbClr val="414042"/>
                </a:solidFill>
                <a:effectLst/>
                <a:uLnTx/>
                <a:uFillTx/>
                <a:latin typeface="Century Gothic" panose="020F0302020204030204"/>
                <a:ea typeface="+mn-ea"/>
                <a:cs typeface="+mn-cs"/>
              </a:rPr>
              <a:t> </a:t>
            </a: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week.</a:t>
            </a:r>
          </a:p>
        </p:txBody>
      </p:sp>
      <p:sp>
        <p:nvSpPr>
          <p:cNvPr id="7" name="TextBox 6">
            <a:extLst>
              <a:ext uri="{FF2B5EF4-FFF2-40B4-BE49-F238E27FC236}">
                <a16:creationId xmlns:a16="http://schemas.microsoft.com/office/drawing/2014/main" id="{CF4B525A-857C-E2C5-D60F-988078318140}"/>
              </a:ext>
            </a:extLst>
          </p:cNvPr>
          <p:cNvSpPr txBox="1"/>
          <p:nvPr/>
        </p:nvSpPr>
        <p:spPr>
          <a:xfrm>
            <a:off x="1753688" y="2523498"/>
            <a:ext cx="8066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entury Gothic" panose="020F0302020204030204"/>
                <a:ea typeface="+mn-ea"/>
                <a:cs typeface="+mn-cs"/>
              </a:rPr>
              <a:t>Why?</a:t>
            </a:r>
          </a:p>
        </p:txBody>
      </p:sp>
      <p:sp>
        <p:nvSpPr>
          <p:cNvPr id="8" name="TextBox 7">
            <a:extLst>
              <a:ext uri="{FF2B5EF4-FFF2-40B4-BE49-F238E27FC236}">
                <a16:creationId xmlns:a16="http://schemas.microsoft.com/office/drawing/2014/main" id="{8E3136A2-8DCD-EF68-E739-9571C73549A8}"/>
              </a:ext>
            </a:extLst>
          </p:cNvPr>
          <p:cNvSpPr txBox="1"/>
          <p:nvPr/>
        </p:nvSpPr>
        <p:spPr>
          <a:xfrm>
            <a:off x="365760" y="3466079"/>
            <a:ext cx="5370381"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Does this support or replace medical care? </a:t>
            </a:r>
          </a:p>
        </p:txBody>
      </p:sp>
      <p:sp>
        <p:nvSpPr>
          <p:cNvPr id="10" name="TextBox 9">
            <a:extLst>
              <a:ext uri="{FF2B5EF4-FFF2-40B4-BE49-F238E27FC236}">
                <a16:creationId xmlns:a16="http://schemas.microsoft.com/office/drawing/2014/main" id="{57C7330F-2D82-23BA-9499-6598B8286A1D}"/>
              </a:ext>
            </a:extLst>
          </p:cNvPr>
          <p:cNvSpPr txBox="1"/>
          <p:nvPr/>
        </p:nvSpPr>
        <p:spPr>
          <a:xfrm>
            <a:off x="1753688" y="3930509"/>
            <a:ext cx="8066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entury Gothic" panose="020F0302020204030204"/>
                <a:ea typeface="+mn-ea"/>
                <a:cs typeface="+mn-cs"/>
              </a:rPr>
              <a:t>Why?</a:t>
            </a:r>
          </a:p>
        </p:txBody>
      </p:sp>
      <p:sp>
        <p:nvSpPr>
          <p:cNvPr id="11" name="TextBox 10">
            <a:extLst>
              <a:ext uri="{FF2B5EF4-FFF2-40B4-BE49-F238E27FC236}">
                <a16:creationId xmlns:a16="http://schemas.microsoft.com/office/drawing/2014/main" id="{EF37CF8F-4562-22E6-2F85-E52AFCE068EB}"/>
              </a:ext>
            </a:extLst>
          </p:cNvPr>
          <p:cNvSpPr txBox="1"/>
          <p:nvPr/>
        </p:nvSpPr>
        <p:spPr>
          <a:xfrm>
            <a:off x="159240" y="4924998"/>
            <a:ext cx="2523448"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Natural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Building workflows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Coding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Policies  </a:t>
            </a:r>
          </a:p>
        </p:txBody>
      </p:sp>
      <p:pic>
        <p:nvPicPr>
          <p:cNvPr id="13" name="Picture 12">
            <a:extLst>
              <a:ext uri="{FF2B5EF4-FFF2-40B4-BE49-F238E27FC236}">
                <a16:creationId xmlns:a16="http://schemas.microsoft.com/office/drawing/2014/main" id="{00CE55C0-8C88-A3C2-2F27-C08BBADFC6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71867" y="3007664"/>
            <a:ext cx="5920133" cy="3850336"/>
          </a:xfrm>
          <a:prstGeom prst="rect">
            <a:avLst/>
          </a:prstGeom>
        </p:spPr>
      </p:pic>
      <p:sp>
        <p:nvSpPr>
          <p:cNvPr id="5" name="TextBox 4">
            <a:extLst>
              <a:ext uri="{FF2B5EF4-FFF2-40B4-BE49-F238E27FC236}">
                <a16:creationId xmlns:a16="http://schemas.microsoft.com/office/drawing/2014/main" id="{E7DE5A50-1F01-022F-FD39-1156466CFB80}"/>
              </a:ext>
            </a:extLst>
          </p:cNvPr>
          <p:cNvSpPr txBox="1"/>
          <p:nvPr/>
        </p:nvSpPr>
        <p:spPr>
          <a:xfrm>
            <a:off x="3050950" y="4924997"/>
            <a:ext cx="2523448"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Natural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Summary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Translation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Suggestions</a:t>
            </a:r>
          </a:p>
        </p:txBody>
      </p:sp>
      <p:sp>
        <p:nvSpPr>
          <p:cNvPr id="9" name="TextBox 8">
            <a:extLst>
              <a:ext uri="{FF2B5EF4-FFF2-40B4-BE49-F238E27FC236}">
                <a16:creationId xmlns:a16="http://schemas.microsoft.com/office/drawing/2014/main" id="{E1A03999-2D1F-737A-E7A5-A0F18A32D6CF}"/>
              </a:ext>
            </a:extLst>
          </p:cNvPr>
          <p:cNvSpPr txBox="1"/>
          <p:nvPr/>
        </p:nvSpPr>
        <p:spPr>
          <a:xfrm>
            <a:off x="159240" y="4597903"/>
            <a:ext cx="12891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Anthropic</a:t>
            </a:r>
          </a:p>
        </p:txBody>
      </p:sp>
      <p:sp>
        <p:nvSpPr>
          <p:cNvPr id="12" name="TextBox 11">
            <a:extLst>
              <a:ext uri="{FF2B5EF4-FFF2-40B4-BE49-F238E27FC236}">
                <a16:creationId xmlns:a16="http://schemas.microsoft.com/office/drawing/2014/main" id="{AF6E41C6-DA17-E2CA-42CC-4D62C178093C}"/>
              </a:ext>
            </a:extLst>
          </p:cNvPr>
          <p:cNvSpPr txBox="1"/>
          <p:nvPr/>
        </p:nvSpPr>
        <p:spPr>
          <a:xfrm>
            <a:off x="3050950" y="4593765"/>
            <a:ext cx="10583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2"/>
                </a:solidFill>
                <a:effectLst/>
                <a:uLnTx/>
                <a:uFillTx/>
                <a:latin typeface="Century Gothic" panose="020F0302020204030204"/>
                <a:ea typeface="+mn-ea"/>
                <a:cs typeface="+mn-cs"/>
              </a:rPr>
              <a:t>OpenAI</a:t>
            </a:r>
          </a:p>
        </p:txBody>
      </p:sp>
      <p:sp>
        <p:nvSpPr>
          <p:cNvPr id="16" name="Down Arrow 15">
            <a:extLst>
              <a:ext uri="{FF2B5EF4-FFF2-40B4-BE49-F238E27FC236}">
                <a16:creationId xmlns:a16="http://schemas.microsoft.com/office/drawing/2014/main" id="{815CD052-3206-F69A-15DA-718B15D3AE9E}"/>
              </a:ext>
            </a:extLst>
          </p:cNvPr>
          <p:cNvSpPr/>
          <p:nvPr/>
        </p:nvSpPr>
        <p:spPr>
          <a:xfrm rot="5400000">
            <a:off x="9048465" y="532252"/>
            <a:ext cx="615843" cy="148591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E0417F73-6CBF-C615-EB7C-7615E634A5A4}"/>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spTree>
    <p:extLst>
      <p:ext uri="{BB962C8B-B14F-4D97-AF65-F5344CB8AC3E}">
        <p14:creationId xmlns:p14="http://schemas.microsoft.com/office/powerpoint/2010/main" val="31233258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lthcare AI spend on startups vs. incumbents">
            <a:extLst>
              <a:ext uri="{FF2B5EF4-FFF2-40B4-BE49-F238E27FC236}">
                <a16:creationId xmlns:a16="http://schemas.microsoft.com/office/drawing/2014/main" id="{E2886CFA-5B22-A973-50D1-1C4640BFE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15"/>
            <a:ext cx="9676263" cy="680537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hat is a startup, and what is it not ...">
            <a:extLst>
              <a:ext uri="{FF2B5EF4-FFF2-40B4-BE49-F238E27FC236}">
                <a16:creationId xmlns:a16="http://schemas.microsoft.com/office/drawing/2014/main" id="{A220ABF9-E1A0-DB75-5B46-44CC403087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66" t="-1" r="39931" b="-3638"/>
          <a:stretch>
            <a:fillRect/>
          </a:stretch>
        </p:blipFill>
        <p:spPr bwMode="auto">
          <a:xfrm>
            <a:off x="9012071" y="2308476"/>
            <a:ext cx="3179929" cy="38876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1A66A5-120B-303C-5BB9-A1577B3D26CE}"/>
              </a:ext>
            </a:extLst>
          </p:cNvPr>
          <p:cNvSpPr txBox="1"/>
          <p:nvPr/>
        </p:nvSpPr>
        <p:spPr>
          <a:xfrm>
            <a:off x="10058400" y="274320"/>
            <a:ext cx="1828800" cy="274320"/>
          </a:xfrm>
          <a:prstGeom prst="rect">
            <a:avLst/>
          </a:prstGeom>
          <a:noFill/>
        </p:spPr>
        <p:txBody>
          <a:bodyPr wrap="none" lIns="0" tIns="0" rIns="0" bIns="0" anchor="ctr">
            <a:spAutoFit/>
          </a:bodyPr>
          <a:lstStyle/>
          <a:p>
            <a:pPr algn="r"/>
            <a:r>
              <a:rPr sz="1000" b="1" spc="200">
                <a:solidFill>
                  <a:srgbClr val="BE0000"/>
                </a:solidFill>
                <a:latin typeface="Calibri"/>
              </a:rPr>
              <a:t>U OF U</a:t>
            </a:r>
            <a:r>
              <a:rPr sz="1000" spc="200">
                <a:solidFill>
                  <a:srgbClr val="1A1A1A"/>
                </a:solidFill>
                <a:latin typeface="Calibri"/>
              </a:rPr>
              <a:t>  HEALTH</a:t>
            </a:r>
          </a:p>
        </p:txBody>
      </p:sp>
    </p:spTree>
    <p:extLst>
      <p:ext uri="{BB962C8B-B14F-4D97-AF65-F5344CB8AC3E}">
        <p14:creationId xmlns:p14="http://schemas.microsoft.com/office/powerpoint/2010/main" val="61944419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1_University of Utah Health Template">
  <a:themeElements>
    <a:clrScheme name="UofUHealth022124">
      <a:dk1>
        <a:srgbClr val="414042"/>
      </a:dk1>
      <a:lt1>
        <a:srgbClr val="FFFFFF"/>
      </a:lt1>
      <a:dk2>
        <a:srgbClr val="414042"/>
      </a:dk2>
      <a:lt2>
        <a:srgbClr val="FFFFFF"/>
      </a:lt2>
      <a:accent1>
        <a:srgbClr val="BE0000"/>
      </a:accent1>
      <a:accent2>
        <a:srgbClr val="414042"/>
      </a:accent2>
      <a:accent3>
        <a:srgbClr val="9DD8D7"/>
      </a:accent3>
      <a:accent4>
        <a:srgbClr val="4F868E"/>
      </a:accent4>
      <a:accent5>
        <a:srgbClr val="E2E6E6"/>
      </a:accent5>
      <a:accent6>
        <a:srgbClr val="939598"/>
      </a:accent6>
      <a:hlink>
        <a:srgbClr val="636462"/>
      </a:hlink>
      <a:folHlink>
        <a:srgbClr val="63646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Custom Color 1">
      <a:srgbClr val="EFC041"/>
    </a:custClr>
    <a:custClr name="Custom Color 2">
      <a:srgbClr val="FFB81D"/>
    </a:custClr>
    <a:custClr name="Custom Color 3">
      <a:srgbClr val="E4937B"/>
    </a:custClr>
    <a:custClr name="Custom Color 4">
      <a:srgbClr val="890000"/>
    </a:custClr>
    <a:custClr name="Custom Color 5">
      <a:srgbClr val="8D857E"/>
    </a:custClr>
    <a:custClr name="Custom Color 6">
      <a:srgbClr val="3ABFC0"/>
    </a:custClr>
    <a:custClr name="Custom Color 7">
      <a:srgbClr val="6CC24A"/>
    </a:custClr>
    <a:custClr name="Custom Color 8">
      <a:srgbClr val="758E99"/>
    </a:custClr>
    <a:custClr name="Custom Color 9">
      <a:srgbClr val="DDE5ED"/>
    </a:custClr>
  </a:custClrLst>
  <a:extLst>
    <a:ext uri="{05A4C25C-085E-4340-85A3-A5531E510DB2}">
      <thm15:themeFamily xmlns:thm15="http://schemas.microsoft.com/office/thememl/2012/main" name="UofUHealth_Template_2024 simplified" id="{81EA4079-B3A5-2940-86E1-78CEF511AA82}" vid="{B3E95933-F2E7-9847-9A9F-23A1843D002E}"/>
    </a:ext>
  </a:extLst>
</a:theme>
</file>

<file path=ppt/theme/theme2.xml><?xml version="1.0" encoding="utf-8"?>
<a:theme xmlns:a="http://schemas.openxmlformats.org/drawingml/2006/main" name="2_University of Utah Health Template">
  <a:themeElements>
    <a:clrScheme name="UofUHealth022124">
      <a:dk1>
        <a:srgbClr val="414042"/>
      </a:dk1>
      <a:lt1>
        <a:srgbClr val="FFFFFF"/>
      </a:lt1>
      <a:dk2>
        <a:srgbClr val="414042"/>
      </a:dk2>
      <a:lt2>
        <a:srgbClr val="FFFFFF"/>
      </a:lt2>
      <a:accent1>
        <a:srgbClr val="BE0000"/>
      </a:accent1>
      <a:accent2>
        <a:srgbClr val="414042"/>
      </a:accent2>
      <a:accent3>
        <a:srgbClr val="9DD8D7"/>
      </a:accent3>
      <a:accent4>
        <a:srgbClr val="4F868E"/>
      </a:accent4>
      <a:accent5>
        <a:srgbClr val="E2E6E6"/>
      </a:accent5>
      <a:accent6>
        <a:srgbClr val="939598"/>
      </a:accent6>
      <a:hlink>
        <a:srgbClr val="636462"/>
      </a:hlink>
      <a:folHlink>
        <a:srgbClr val="63646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Custom Color 1">
      <a:srgbClr val="EFC041"/>
    </a:custClr>
    <a:custClr name="Custom Color 2">
      <a:srgbClr val="FFB81D"/>
    </a:custClr>
    <a:custClr name="Custom Color 3">
      <a:srgbClr val="E4937B"/>
    </a:custClr>
    <a:custClr name="Custom Color 4">
      <a:srgbClr val="890000"/>
    </a:custClr>
    <a:custClr name="Custom Color 5">
      <a:srgbClr val="8D857E"/>
    </a:custClr>
    <a:custClr name="Custom Color 6">
      <a:srgbClr val="3ABFC0"/>
    </a:custClr>
    <a:custClr name="Custom Color 7">
      <a:srgbClr val="6CC24A"/>
    </a:custClr>
    <a:custClr name="Custom Color 8">
      <a:srgbClr val="758E99"/>
    </a:custClr>
    <a:custClr name="Custom Color 9">
      <a:srgbClr val="DDE5ED"/>
    </a:custClr>
  </a:custClrLst>
  <a:extLst>
    <a:ext uri="{05A4C25C-085E-4340-85A3-A5531E510DB2}">
      <thm15:themeFamily xmlns:thm15="http://schemas.microsoft.com/office/thememl/2012/main" name="UofUHealth_Template_2024 with images" id="{49851C8F-8C88-F445-9872-C425AF5EA12B}" vid="{B0860DE4-064D-334A-958B-1D19F7682430}"/>
    </a:ext>
  </a:extLst>
</a:theme>
</file>

<file path=ppt/theme/theme3.xml><?xml version="1.0" encoding="utf-8"?>
<a:theme xmlns:a="http://schemas.openxmlformats.org/drawingml/2006/main" name="4_University of Utah Health Template">
  <a:themeElements>
    <a:clrScheme name="UofUHealth022124">
      <a:dk1>
        <a:srgbClr val="414042"/>
      </a:dk1>
      <a:lt1>
        <a:srgbClr val="FFFFFF"/>
      </a:lt1>
      <a:dk2>
        <a:srgbClr val="414042"/>
      </a:dk2>
      <a:lt2>
        <a:srgbClr val="FFFFFF"/>
      </a:lt2>
      <a:accent1>
        <a:srgbClr val="BE0000"/>
      </a:accent1>
      <a:accent2>
        <a:srgbClr val="414042"/>
      </a:accent2>
      <a:accent3>
        <a:srgbClr val="9DD8D7"/>
      </a:accent3>
      <a:accent4>
        <a:srgbClr val="4F868E"/>
      </a:accent4>
      <a:accent5>
        <a:srgbClr val="E2E6E6"/>
      </a:accent5>
      <a:accent6>
        <a:srgbClr val="939598"/>
      </a:accent6>
      <a:hlink>
        <a:srgbClr val="636462"/>
      </a:hlink>
      <a:folHlink>
        <a:srgbClr val="63646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Custom Color 1">
      <a:srgbClr val="EFC041"/>
    </a:custClr>
    <a:custClr name="Custom Color 2">
      <a:srgbClr val="FFB81D"/>
    </a:custClr>
    <a:custClr name="Custom Color 3">
      <a:srgbClr val="E4937B"/>
    </a:custClr>
    <a:custClr name="Custom Color 4">
      <a:srgbClr val="890000"/>
    </a:custClr>
    <a:custClr name="Custom Color 5">
      <a:srgbClr val="8D857E"/>
    </a:custClr>
    <a:custClr name="Custom Color 6">
      <a:srgbClr val="3ABFC0"/>
    </a:custClr>
    <a:custClr name="Custom Color 7">
      <a:srgbClr val="6CC24A"/>
    </a:custClr>
    <a:custClr name="Custom Color 8">
      <a:srgbClr val="758E99"/>
    </a:custClr>
    <a:custClr name="Custom Color 9">
      <a:srgbClr val="DDE5ED"/>
    </a:custClr>
  </a:custClrLst>
  <a:extLst>
    <a:ext uri="{05A4C25C-085E-4340-85A3-A5531E510DB2}">
      <thm15:themeFamily xmlns:thm15="http://schemas.microsoft.com/office/thememl/2012/main" name="UofUHealth_Template_2024 with images" id="{49851C8F-8C88-F445-9872-C425AF5EA12B}" vid="{B0860DE4-064D-334A-958B-1D19F7682430}"/>
    </a:ext>
  </a:extLst>
</a:theme>
</file>

<file path=ppt/theme/theme4.xml><?xml version="1.0" encoding="utf-8"?>
<a:theme xmlns:a="http://schemas.openxmlformats.org/drawingml/2006/main" name="1_Office Theme">
  <a:themeElements>
    <a:clrScheme name="Aug 29 2023">
      <a:dk1>
        <a:srgbClr val="191917"/>
      </a:dk1>
      <a:lt1>
        <a:srgbClr val="FFFFFF"/>
      </a:lt1>
      <a:dk2>
        <a:srgbClr val="BD0000"/>
      </a:dk2>
      <a:lt2>
        <a:srgbClr val="D7D8D6"/>
      </a:lt2>
      <a:accent1>
        <a:srgbClr val="BD0000"/>
      </a:accent1>
      <a:accent2>
        <a:srgbClr val="4E868E"/>
      </a:accent2>
      <a:accent3>
        <a:srgbClr val="626461"/>
      </a:accent3>
      <a:accent4>
        <a:srgbClr val="9DD7D6"/>
      </a:accent4>
      <a:accent5>
        <a:srgbClr val="9E9F9D"/>
      </a:accent5>
      <a:accent6>
        <a:srgbClr val="BD0000"/>
      </a:accent6>
      <a:hlink>
        <a:srgbClr val="4E868E"/>
      </a:hlink>
      <a:folHlink>
        <a:srgbClr val="9E9F9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6">
            <a:shade val="15000"/>
          </a:schemeClr>
        </a:lnRef>
        <a:fillRef idx="1">
          <a:schemeClr val="accent6"/>
        </a:fillRef>
        <a:effectRef idx="0">
          <a:schemeClr val="accent6"/>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a11913c-7883-4571-9abd-18fc73ff8b8c}" enabled="1" method="Privileged" siteId="{5217e0e7-539d-4563-b1bf-7c6dcf074f91}" contentBits="0" removed="0"/>
</clbl:labelList>
</file>

<file path=docProps/app.xml><?xml version="1.0" encoding="utf-8"?>
<Properties xmlns="http://schemas.openxmlformats.org/officeDocument/2006/extended-properties" xmlns:vt="http://schemas.openxmlformats.org/officeDocument/2006/docPropsVTypes">
  <TotalTime>0</TotalTime>
  <Words>5650</Words>
  <Application>Microsoft Office PowerPoint</Application>
  <PresentationFormat>Widescreen</PresentationFormat>
  <Paragraphs>750</Paragraphs>
  <Slides>45</Slides>
  <Notes>25</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45</vt:i4>
      </vt:variant>
    </vt:vector>
  </HeadingPairs>
  <TitlesOfParts>
    <vt:vector size="62" baseType="lpstr">
      <vt:lpstr>Aptos</vt:lpstr>
      <vt:lpstr>Arial</vt:lpstr>
      <vt:lpstr>Calibri</vt:lpstr>
      <vt:lpstr>Cambria</vt:lpstr>
      <vt:lpstr>Century Gothic</vt:lpstr>
      <vt:lpstr>Georgia</vt:lpstr>
      <vt:lpstr>Industry Ultra</vt:lpstr>
      <vt:lpstr>Neue Haas Grotesk Text Pro</vt:lpstr>
      <vt:lpstr>Roboto</vt:lpstr>
      <vt:lpstr>Roboto Black</vt:lpstr>
      <vt:lpstr>Times-Roman</vt:lpstr>
      <vt:lpstr>Wingdings</vt:lpstr>
      <vt:lpstr>1_University of Utah Health Template</vt:lpstr>
      <vt:lpstr>2_University of Utah Health Template</vt:lpstr>
      <vt:lpstr>4_University of Utah Health Template</vt:lpstr>
      <vt:lpstr>1_Office Theme</vt:lpstr>
      <vt:lpstr>Office Theme</vt:lpstr>
      <vt:lpstr>PowerPoint Presentation</vt:lpstr>
      <vt:lpstr>PowerPoint Presentation</vt:lpstr>
      <vt:lpstr>AI Thought Moment </vt:lpstr>
      <vt:lpstr>Artificial intelligence in the industry</vt:lpstr>
      <vt:lpstr>Search engine land YOU + AI = Value</vt:lpstr>
      <vt:lpstr>Too much ai or not enough</vt:lpstr>
      <vt:lpstr>PowerPoint Presentation</vt:lpstr>
      <vt:lpstr>AI industry OpenAI &amp; Anthropic  </vt:lpstr>
      <vt:lpstr>PowerPoint Presentation</vt:lpstr>
      <vt:lpstr>Artificial intelligence at University of Utah Health system</vt:lpstr>
      <vt:lpstr> Data as a  Strategic Asset – essential to managing risk and cost</vt:lpstr>
      <vt:lpstr>enterprise AI AT u hEALTH</vt:lpstr>
      <vt:lpstr>What this looks like in Practice</vt:lpstr>
      <vt:lpstr>Innovation intake workflow</vt:lpstr>
      <vt:lpstr>NCI Study Examines aI Versus Radiologists in Assessing Tumors  </vt:lpstr>
      <vt:lpstr>University Health system AI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Shawn Halladay</dc:creator>
  <cp:lastModifiedBy>Barnes, Molly</cp:lastModifiedBy>
  <cp:revision>32</cp:revision>
  <dcterms:created xsi:type="dcterms:W3CDTF">2026-05-12T19:50:14Z</dcterms:created>
  <dcterms:modified xsi:type="dcterms:W3CDTF">2026-05-19T18:43:16Z</dcterms:modified>
</cp:coreProperties>
</file>