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1" r:id="rId2"/>
    <p:sldMasterId id="2147483676" r:id="rId3"/>
    <p:sldMasterId id="2147483697" r:id="rId4"/>
    <p:sldMasterId id="2147483712" r:id="rId5"/>
    <p:sldMasterId id="2147483660" r:id="rId6"/>
  </p:sldMasterIdLst>
  <p:notesMasterIdLst>
    <p:notesMasterId r:id="rId41"/>
  </p:notesMasterIdLst>
  <p:sldIdLst>
    <p:sldId id="281" r:id="rId7"/>
    <p:sldId id="257" r:id="rId8"/>
    <p:sldId id="258" r:id="rId9"/>
    <p:sldId id="273" r:id="rId10"/>
    <p:sldId id="274" r:id="rId11"/>
    <p:sldId id="275" r:id="rId12"/>
    <p:sldId id="269" r:id="rId13"/>
    <p:sldId id="270" r:id="rId14"/>
    <p:sldId id="410" r:id="rId15"/>
    <p:sldId id="367" r:id="rId16"/>
    <p:sldId id="368" r:id="rId17"/>
    <p:sldId id="405" r:id="rId18"/>
    <p:sldId id="403" r:id="rId19"/>
    <p:sldId id="289" r:id="rId20"/>
    <p:sldId id="406" r:id="rId21"/>
    <p:sldId id="266" r:id="rId22"/>
    <p:sldId id="267" r:id="rId23"/>
    <p:sldId id="268" r:id="rId24"/>
    <p:sldId id="408" r:id="rId25"/>
    <p:sldId id="256" r:id="rId26"/>
    <p:sldId id="407" r:id="rId27"/>
    <p:sldId id="260" r:id="rId28"/>
    <p:sldId id="264" r:id="rId29"/>
    <p:sldId id="261" r:id="rId30"/>
    <p:sldId id="409" r:id="rId31"/>
    <p:sldId id="277" r:id="rId32"/>
    <p:sldId id="279" r:id="rId33"/>
    <p:sldId id="278" r:id="rId34"/>
    <p:sldId id="280" r:id="rId35"/>
    <p:sldId id="282" r:id="rId36"/>
    <p:sldId id="363" r:id="rId37"/>
    <p:sldId id="366" r:id="rId38"/>
    <p:sldId id="365" r:id="rId39"/>
    <p:sldId id="3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5D26B-39B7-14B4-E0A3-22B4CA42B70F}" v="6" dt="2026-05-20T03:55:35.013"/>
    <p1510:client id="{3CD4EBAD-DD0F-9540-99AB-BA28D1371428}" v="34" dt="2026-05-20T13:16:44.731"/>
    <p1510:client id="{98122673-636B-462F-8EA7-D9B0FC9C684C}" v="1" dt="2026-05-19T23:29:48.616"/>
    <p1510:client id="{E65FA32B-34AA-F59E-8C49-1B99835E5832}" v="100" dt="2026-05-20T13:04:5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Jamie L" userId="S::hoffmanj@chop.edu::0a0310bd-25ae-4518-92b6-d4dbbedbe9bf" providerId="AD" clId="Web-{E65FA32B-34AA-F59E-8C49-1B99835E5832}"/>
    <pc:docChg chg="addSld delSld modSld sldOrd">
      <pc:chgData name="Hoffman, Jamie L" userId="S::hoffmanj@chop.edu::0a0310bd-25ae-4518-92b6-d4dbbedbe9bf" providerId="AD" clId="Web-{E65FA32B-34AA-F59E-8C49-1B99835E5832}" dt="2026-05-20T13:04:54.614" v="77"/>
      <pc:docMkLst>
        <pc:docMk/>
      </pc:docMkLst>
      <pc:sldChg chg="add del">
        <pc:chgData name="Hoffman, Jamie L" userId="S::hoffmanj@chop.edu::0a0310bd-25ae-4518-92b6-d4dbbedbe9bf" providerId="AD" clId="Web-{E65FA32B-34AA-F59E-8C49-1B99835E5832}" dt="2026-05-20T12:58:52.613" v="29"/>
        <pc:sldMkLst>
          <pc:docMk/>
          <pc:sldMk cId="2517930786" sldId="256"/>
        </pc:sldMkLst>
      </pc:sldChg>
      <pc:sldChg chg="add del">
        <pc:chgData name="Hoffman, Jamie L" userId="S::hoffmanj@chop.edu::0a0310bd-25ae-4518-92b6-d4dbbedbe9bf" providerId="AD" clId="Web-{E65FA32B-34AA-F59E-8C49-1B99835E5832}" dt="2026-05-20T12:58:52.832" v="31"/>
        <pc:sldMkLst>
          <pc:docMk/>
          <pc:sldMk cId="3294772739" sldId="260"/>
        </pc:sldMkLst>
      </pc:sldChg>
      <pc:sldChg chg="add del">
        <pc:chgData name="Hoffman, Jamie L" userId="S::hoffmanj@chop.edu::0a0310bd-25ae-4518-92b6-d4dbbedbe9bf" providerId="AD" clId="Web-{E65FA32B-34AA-F59E-8C49-1B99835E5832}" dt="2026-05-20T12:58:53.082" v="33"/>
        <pc:sldMkLst>
          <pc:docMk/>
          <pc:sldMk cId="1287575555" sldId="261"/>
        </pc:sldMkLst>
      </pc:sldChg>
      <pc:sldChg chg="add del">
        <pc:chgData name="Hoffman, Jamie L" userId="S::hoffmanj@chop.edu::0a0310bd-25ae-4518-92b6-d4dbbedbe9bf" providerId="AD" clId="Web-{E65FA32B-34AA-F59E-8C49-1B99835E5832}" dt="2026-05-20T13:04:54.614" v="77"/>
        <pc:sldMkLst>
          <pc:docMk/>
          <pc:sldMk cId="560127717" sldId="263"/>
        </pc:sldMkLst>
      </pc:sldChg>
      <pc:sldChg chg="add del">
        <pc:chgData name="Hoffman, Jamie L" userId="S::hoffmanj@chop.edu::0a0310bd-25ae-4518-92b6-d4dbbedbe9bf" providerId="AD" clId="Web-{E65FA32B-34AA-F59E-8C49-1B99835E5832}" dt="2026-05-20T12:58:52.910" v="32"/>
        <pc:sldMkLst>
          <pc:docMk/>
          <pc:sldMk cId="3470153700" sldId="264"/>
        </pc:sldMkLst>
      </pc:sldChg>
      <pc:sldChg chg="add">
        <pc:chgData name="Hoffman, Jamie L" userId="S::hoffmanj@chop.edu::0a0310bd-25ae-4518-92b6-d4dbbedbe9bf" providerId="AD" clId="Web-{E65FA32B-34AA-F59E-8C49-1B99835E5832}" dt="2026-05-20T12:56:58.749" v="14"/>
        <pc:sldMkLst>
          <pc:docMk/>
          <pc:sldMk cId="740181758" sldId="266"/>
        </pc:sldMkLst>
      </pc:sldChg>
      <pc:sldChg chg="add">
        <pc:chgData name="Hoffman, Jamie L" userId="S::hoffmanj@chop.edu::0a0310bd-25ae-4518-92b6-d4dbbedbe9bf" providerId="AD" clId="Web-{E65FA32B-34AA-F59E-8C49-1B99835E5832}" dt="2026-05-20T12:56:58.920" v="15"/>
        <pc:sldMkLst>
          <pc:docMk/>
          <pc:sldMk cId="1767776217" sldId="267"/>
        </pc:sldMkLst>
      </pc:sldChg>
      <pc:sldChg chg="add">
        <pc:chgData name="Hoffman, Jamie L" userId="S::hoffmanj@chop.edu::0a0310bd-25ae-4518-92b6-d4dbbedbe9bf" providerId="AD" clId="Web-{E65FA32B-34AA-F59E-8C49-1B99835E5832}" dt="2026-05-20T12:56:59.045" v="16"/>
        <pc:sldMkLst>
          <pc:docMk/>
          <pc:sldMk cId="694925776" sldId="268"/>
        </pc:sldMkLst>
      </pc:sldChg>
      <pc:sldChg chg="add ord">
        <pc:chgData name="Hoffman, Jamie L" userId="S::hoffmanj@chop.edu::0a0310bd-25ae-4518-92b6-d4dbbedbe9bf" providerId="AD" clId="Web-{E65FA32B-34AA-F59E-8C49-1B99835E5832}" dt="2026-05-20T12:50:53.887" v="1"/>
        <pc:sldMkLst>
          <pc:docMk/>
          <pc:sldMk cId="1688264444" sldId="269"/>
        </pc:sldMkLst>
      </pc:sldChg>
      <pc:sldChg chg="add">
        <pc:chgData name="Hoffman, Jamie L" userId="S::hoffmanj@chop.edu::0a0310bd-25ae-4518-92b6-d4dbbedbe9bf" providerId="AD" clId="Web-{E65FA32B-34AA-F59E-8C49-1B99835E5832}" dt="2026-05-20T12:51:10.825" v="2"/>
        <pc:sldMkLst>
          <pc:docMk/>
          <pc:sldMk cId="1440681235" sldId="270"/>
        </pc:sldMkLst>
      </pc:sldChg>
      <pc:sldChg chg="add">
        <pc:chgData name="Hoffman, Jamie L" userId="S::hoffmanj@chop.edu::0a0310bd-25ae-4518-92b6-d4dbbedbe9bf" providerId="AD" clId="Web-{E65FA32B-34AA-F59E-8C49-1B99835E5832}" dt="2026-05-20T12:51:53.890" v="3"/>
        <pc:sldMkLst>
          <pc:docMk/>
          <pc:sldMk cId="475379972" sldId="273"/>
        </pc:sldMkLst>
      </pc:sldChg>
      <pc:sldChg chg="add">
        <pc:chgData name="Hoffman, Jamie L" userId="S::hoffmanj@chop.edu::0a0310bd-25ae-4518-92b6-d4dbbedbe9bf" providerId="AD" clId="Web-{E65FA32B-34AA-F59E-8C49-1B99835E5832}" dt="2026-05-20T12:51:54.359" v="4"/>
        <pc:sldMkLst>
          <pc:docMk/>
          <pc:sldMk cId="2228970715" sldId="274"/>
        </pc:sldMkLst>
      </pc:sldChg>
      <pc:sldChg chg="add">
        <pc:chgData name="Hoffman, Jamie L" userId="S::hoffmanj@chop.edu::0a0310bd-25ae-4518-92b6-d4dbbedbe9bf" providerId="AD" clId="Web-{E65FA32B-34AA-F59E-8C49-1B99835E5832}" dt="2026-05-20T12:51:54.468" v="5"/>
        <pc:sldMkLst>
          <pc:docMk/>
          <pc:sldMk cId="3643880332" sldId="275"/>
        </pc:sldMkLst>
      </pc:sldChg>
      <pc:sldChg chg="add">
        <pc:chgData name="Hoffman, Jamie L" userId="S::hoffmanj@chop.edu::0a0310bd-25ae-4518-92b6-d4dbbedbe9bf" providerId="AD" clId="Web-{E65FA32B-34AA-F59E-8C49-1B99835E5832}" dt="2026-05-20T13:01:57.512" v="68"/>
        <pc:sldMkLst>
          <pc:docMk/>
          <pc:sldMk cId="1200497481" sldId="277"/>
        </pc:sldMkLst>
      </pc:sldChg>
      <pc:sldChg chg="add">
        <pc:chgData name="Hoffman, Jamie L" userId="S::hoffmanj@chop.edu::0a0310bd-25ae-4518-92b6-d4dbbedbe9bf" providerId="AD" clId="Web-{E65FA32B-34AA-F59E-8C49-1B99835E5832}" dt="2026-05-20T13:01:58.294" v="70"/>
        <pc:sldMkLst>
          <pc:docMk/>
          <pc:sldMk cId="3866586486" sldId="278"/>
        </pc:sldMkLst>
      </pc:sldChg>
      <pc:sldChg chg="add">
        <pc:chgData name="Hoffman, Jamie L" userId="S::hoffmanj@chop.edu::0a0310bd-25ae-4518-92b6-d4dbbedbe9bf" providerId="AD" clId="Web-{E65FA32B-34AA-F59E-8C49-1B99835E5832}" dt="2026-05-20T13:01:58.200" v="69"/>
        <pc:sldMkLst>
          <pc:docMk/>
          <pc:sldMk cId="1666831542" sldId="279"/>
        </pc:sldMkLst>
      </pc:sldChg>
      <pc:sldChg chg="add">
        <pc:chgData name="Hoffman, Jamie L" userId="S::hoffmanj@chop.edu::0a0310bd-25ae-4518-92b6-d4dbbedbe9bf" providerId="AD" clId="Web-{E65FA32B-34AA-F59E-8C49-1B99835E5832}" dt="2026-05-20T13:01:58.419" v="71"/>
        <pc:sldMkLst>
          <pc:docMk/>
          <pc:sldMk cId="1200705319" sldId="280"/>
        </pc:sldMkLst>
      </pc:sldChg>
      <pc:sldChg chg="add">
        <pc:chgData name="Hoffman, Jamie L" userId="S::hoffmanj@chop.edu::0a0310bd-25ae-4518-92b6-d4dbbedbe9bf" providerId="AD" clId="Web-{E65FA32B-34AA-F59E-8C49-1B99835E5832}" dt="2026-05-20T13:02:45.405" v="72"/>
        <pc:sldMkLst>
          <pc:docMk/>
          <pc:sldMk cId="775796416" sldId="282"/>
        </pc:sldMkLst>
      </pc:sldChg>
      <pc:sldChg chg="add">
        <pc:chgData name="Hoffman, Jamie L" userId="S::hoffmanj@chop.edu::0a0310bd-25ae-4518-92b6-d4dbbedbe9bf" providerId="AD" clId="Web-{E65FA32B-34AA-F59E-8C49-1B99835E5832}" dt="2026-05-20T12:55:58.605" v="12"/>
        <pc:sldMkLst>
          <pc:docMk/>
          <pc:sldMk cId="1917614807" sldId="289"/>
        </pc:sldMkLst>
      </pc:sldChg>
      <pc:sldChg chg="add">
        <pc:chgData name="Hoffman, Jamie L" userId="S::hoffmanj@chop.edu::0a0310bd-25ae-4518-92b6-d4dbbedbe9bf" providerId="AD" clId="Web-{E65FA32B-34AA-F59E-8C49-1B99835E5832}" dt="2026-05-20T13:02:45.530" v="73"/>
        <pc:sldMkLst>
          <pc:docMk/>
          <pc:sldMk cId="1042808481" sldId="363"/>
        </pc:sldMkLst>
      </pc:sldChg>
      <pc:sldChg chg="add">
        <pc:chgData name="Hoffman, Jamie L" userId="S::hoffmanj@chop.edu::0a0310bd-25ae-4518-92b6-d4dbbedbe9bf" providerId="AD" clId="Web-{E65FA32B-34AA-F59E-8C49-1B99835E5832}" dt="2026-05-20T13:02:45.796" v="76"/>
        <pc:sldMkLst>
          <pc:docMk/>
          <pc:sldMk cId="1572127201" sldId="364"/>
        </pc:sldMkLst>
      </pc:sldChg>
      <pc:sldChg chg="add">
        <pc:chgData name="Hoffman, Jamie L" userId="S::hoffmanj@chop.edu::0a0310bd-25ae-4518-92b6-d4dbbedbe9bf" providerId="AD" clId="Web-{E65FA32B-34AA-F59E-8C49-1B99835E5832}" dt="2026-05-20T13:02:45.671" v="75"/>
        <pc:sldMkLst>
          <pc:docMk/>
          <pc:sldMk cId="981399433" sldId="365"/>
        </pc:sldMkLst>
      </pc:sldChg>
      <pc:sldChg chg="add">
        <pc:chgData name="Hoffman, Jamie L" userId="S::hoffmanj@chop.edu::0a0310bd-25ae-4518-92b6-d4dbbedbe9bf" providerId="AD" clId="Web-{E65FA32B-34AA-F59E-8C49-1B99835E5832}" dt="2026-05-20T13:02:45.562" v="74"/>
        <pc:sldMkLst>
          <pc:docMk/>
          <pc:sldMk cId="2003121973" sldId="366"/>
        </pc:sldMkLst>
      </pc:sldChg>
      <pc:sldChg chg="add">
        <pc:chgData name="Hoffman, Jamie L" userId="S::hoffmanj@chop.edu::0a0310bd-25ae-4518-92b6-d4dbbedbe9bf" providerId="AD" clId="Web-{E65FA32B-34AA-F59E-8C49-1B99835E5832}" dt="2026-05-20T12:53:34.426" v="6"/>
        <pc:sldMkLst>
          <pc:docMk/>
          <pc:sldMk cId="2687058201" sldId="367"/>
        </pc:sldMkLst>
      </pc:sldChg>
      <pc:sldChg chg="add">
        <pc:chgData name="Hoffman, Jamie L" userId="S::hoffmanj@chop.edu::0a0310bd-25ae-4518-92b6-d4dbbedbe9bf" providerId="AD" clId="Web-{E65FA32B-34AA-F59E-8C49-1B99835E5832}" dt="2026-05-20T12:54:56.993" v="9"/>
        <pc:sldMkLst>
          <pc:docMk/>
          <pc:sldMk cId="1310056928" sldId="368"/>
        </pc:sldMkLst>
      </pc:sldChg>
      <pc:sldChg chg="add del">
        <pc:chgData name="Hoffman, Jamie L" userId="S::hoffmanj@chop.edu::0a0310bd-25ae-4518-92b6-d4dbbedbe9bf" providerId="AD" clId="Web-{E65FA32B-34AA-F59E-8C49-1B99835E5832}" dt="2026-05-20T12:54:26.163" v="8"/>
        <pc:sldMkLst>
          <pc:docMk/>
          <pc:sldMk cId="3084292453" sldId="368"/>
        </pc:sldMkLst>
      </pc:sldChg>
      <pc:sldChg chg="add">
        <pc:chgData name="Hoffman, Jamie L" userId="S::hoffmanj@chop.edu::0a0310bd-25ae-4518-92b6-d4dbbedbe9bf" providerId="AD" clId="Web-{E65FA32B-34AA-F59E-8C49-1B99835E5832}" dt="2026-05-20T12:54:57.227" v="11"/>
        <pc:sldMkLst>
          <pc:docMk/>
          <pc:sldMk cId="419668747" sldId="403"/>
        </pc:sldMkLst>
      </pc:sldChg>
      <pc:sldChg chg="add">
        <pc:chgData name="Hoffman, Jamie L" userId="S::hoffmanj@chop.edu::0a0310bd-25ae-4518-92b6-d4dbbedbe9bf" providerId="AD" clId="Web-{E65FA32B-34AA-F59E-8C49-1B99835E5832}" dt="2026-05-20T12:54:57.133" v="10"/>
        <pc:sldMkLst>
          <pc:docMk/>
          <pc:sldMk cId="3162655053" sldId="405"/>
        </pc:sldMkLst>
      </pc:sldChg>
      <pc:sldChg chg="add">
        <pc:chgData name="Hoffman, Jamie L" userId="S::hoffmanj@chop.edu::0a0310bd-25ae-4518-92b6-d4dbbedbe9bf" providerId="AD" clId="Web-{E65FA32B-34AA-F59E-8C49-1B99835E5832}" dt="2026-05-20T12:55:58.668" v="13"/>
        <pc:sldMkLst>
          <pc:docMk/>
          <pc:sldMk cId="1520808557" sldId="406"/>
        </pc:sldMkLst>
      </pc:sldChg>
      <pc:sldChg chg="add del">
        <pc:chgData name="Hoffman, Jamie L" userId="S::hoffmanj@chop.edu::0a0310bd-25ae-4518-92b6-d4dbbedbe9bf" providerId="AD" clId="Web-{E65FA32B-34AA-F59E-8C49-1B99835E5832}" dt="2026-05-20T12:58:52.738" v="30"/>
        <pc:sldMkLst>
          <pc:docMk/>
          <pc:sldMk cId="1093470035" sldId="407"/>
        </pc:sldMkLst>
      </pc:sldChg>
      <pc:sldChg chg="modSp add replId">
        <pc:chgData name="Hoffman, Jamie L" userId="S::hoffmanj@chop.edu::0a0310bd-25ae-4518-92b6-d4dbbedbe9bf" providerId="AD" clId="Web-{E65FA32B-34AA-F59E-8C49-1B99835E5832}" dt="2026-05-20T13:00:40.431" v="66" actId="20577"/>
        <pc:sldMkLst>
          <pc:docMk/>
          <pc:sldMk cId="378081476" sldId="408"/>
        </pc:sldMkLst>
        <pc:spChg chg="mod">
          <ac:chgData name="Hoffman, Jamie L" userId="S::hoffmanj@chop.edu::0a0310bd-25ae-4518-92b6-d4dbbedbe9bf" providerId="AD" clId="Web-{E65FA32B-34AA-F59E-8C49-1B99835E5832}" dt="2026-05-20T13:00:40.431" v="66" actId="20577"/>
          <ac:spMkLst>
            <pc:docMk/>
            <pc:sldMk cId="378081476" sldId="408"/>
            <ac:spMk id="299" creationId="{146836FA-39B0-F91A-978C-B8A2DE102C34}"/>
          </ac:spMkLst>
        </pc:spChg>
      </pc:sldChg>
      <pc:sldChg chg="add">
        <pc:chgData name="Hoffman, Jamie L" userId="S::hoffmanj@chop.edu::0a0310bd-25ae-4518-92b6-d4dbbedbe9bf" providerId="AD" clId="Web-{E65FA32B-34AA-F59E-8C49-1B99835E5832}" dt="2026-05-20T13:01:57.356" v="67"/>
        <pc:sldMkLst>
          <pc:docMk/>
          <pc:sldMk cId="100304433" sldId="409"/>
        </pc:sldMkLst>
      </pc:sldChg>
      <pc:sldMasterChg chg="addSldLayout delSldLayout">
        <pc:chgData name="Hoffman, Jamie L" userId="S::hoffmanj@chop.edu::0a0310bd-25ae-4518-92b6-d4dbbedbe9bf" providerId="AD" clId="Web-{E65FA32B-34AA-F59E-8C49-1B99835E5832}" dt="2026-05-20T12:58:53.129" v="34"/>
        <pc:sldMasterMkLst>
          <pc:docMk/>
          <pc:sldMasterMk cId="0" sldId="2147483712"/>
        </pc:sldMasterMkLst>
        <pc:sldLayoutChg chg="add">
          <pc:chgData name="Hoffman, Jamie L" userId="S::hoffmanj@chop.edu::0a0310bd-25ae-4518-92b6-d4dbbedbe9bf" providerId="AD" clId="Web-{E65FA32B-34AA-F59E-8C49-1B99835E5832}" dt="2026-05-20T12:51:10.825" v="2"/>
          <pc:sldLayoutMkLst>
            <pc:docMk/>
            <pc:sldMasterMk cId="0" sldId="2147483712"/>
            <pc:sldLayoutMk cId="3472363986" sldId="2147483714"/>
          </pc:sldLayoutMkLst>
        </pc:sldLayoutChg>
        <pc:sldLayoutChg chg="add">
          <pc:chgData name="Hoffman, Jamie L" userId="S::hoffmanj@chop.edu::0a0310bd-25ae-4518-92b6-d4dbbedbe9bf" providerId="AD" clId="Web-{E65FA32B-34AA-F59E-8C49-1B99835E5832}" dt="2026-05-20T12:53:34.426" v="6"/>
          <pc:sldLayoutMkLst>
            <pc:docMk/>
            <pc:sldMasterMk cId="0" sldId="2147483712"/>
            <pc:sldLayoutMk cId="908845776" sldId="2147483715"/>
          </pc:sldLayoutMkLst>
        </pc:sldLayoutChg>
        <pc:sldLayoutChg chg="add">
          <pc:chgData name="Hoffman, Jamie L" userId="S::hoffmanj@chop.edu::0a0310bd-25ae-4518-92b6-d4dbbedbe9bf" providerId="AD" clId="Web-{E65FA32B-34AA-F59E-8C49-1B99835E5832}" dt="2026-05-20T12:54:56.993" v="9"/>
          <pc:sldLayoutMkLst>
            <pc:docMk/>
            <pc:sldMasterMk cId="0" sldId="2147483712"/>
            <pc:sldLayoutMk cId="3784777592" sldId="2147483716"/>
          </pc:sldLayoutMkLst>
        </pc:sldLayoutChg>
        <pc:sldLayoutChg chg="add">
          <pc:chgData name="Hoffman, Jamie L" userId="S::hoffmanj@chop.edu::0a0310bd-25ae-4518-92b6-d4dbbedbe9bf" providerId="AD" clId="Web-{E65FA32B-34AA-F59E-8C49-1B99835E5832}" dt="2026-05-20T12:55:58.668" v="13"/>
          <pc:sldLayoutMkLst>
            <pc:docMk/>
            <pc:sldMasterMk cId="0" sldId="2147483712"/>
            <pc:sldLayoutMk cId="2320970477" sldId="2147483717"/>
          </pc:sldLayoutMkLst>
        </pc:sldLayoutChg>
        <pc:sldLayoutChg chg="add del">
          <pc:chgData name="Hoffman, Jamie L" userId="S::hoffmanj@chop.edu::0a0310bd-25ae-4518-92b6-d4dbbedbe9bf" providerId="AD" clId="Web-{E65FA32B-34AA-F59E-8C49-1B99835E5832}" dt="2026-05-20T12:58:07.236" v="28"/>
          <pc:sldLayoutMkLst>
            <pc:docMk/>
            <pc:sldMasterMk cId="0" sldId="2147483712"/>
            <pc:sldLayoutMk cId="328367821" sldId="2147483718"/>
          </pc:sldLayoutMkLst>
        </pc:sldLayoutChg>
        <pc:sldLayoutChg chg="add">
          <pc:chgData name="Hoffman, Jamie L" userId="S::hoffmanj@chop.edu::0a0310bd-25ae-4518-92b6-d4dbbedbe9bf" providerId="AD" clId="Web-{E65FA32B-34AA-F59E-8C49-1B99835E5832}" dt="2026-05-20T12:58:52.613" v="29"/>
          <pc:sldLayoutMkLst>
            <pc:docMk/>
            <pc:sldMasterMk cId="0" sldId="2147483712"/>
            <pc:sldLayoutMk cId="1874056748" sldId="2147483718"/>
          </pc:sldLayoutMkLst>
        </pc:sldLayoutChg>
        <pc:sldLayoutChg chg="add">
          <pc:chgData name="Hoffman, Jamie L" userId="S::hoffmanj@chop.edu::0a0310bd-25ae-4518-92b6-d4dbbedbe9bf" providerId="AD" clId="Web-{E65FA32B-34AA-F59E-8C49-1B99835E5832}" dt="2026-05-20T12:58:52.738" v="30"/>
          <pc:sldLayoutMkLst>
            <pc:docMk/>
            <pc:sldMasterMk cId="0" sldId="2147483712"/>
            <pc:sldLayoutMk cId="2007853186" sldId="2147483719"/>
          </pc:sldLayoutMkLst>
        </pc:sldLayoutChg>
        <pc:sldLayoutChg chg="add del">
          <pc:chgData name="Hoffman, Jamie L" userId="S::hoffmanj@chop.edu::0a0310bd-25ae-4518-92b6-d4dbbedbe9bf" providerId="AD" clId="Web-{E65FA32B-34AA-F59E-8C49-1B99835E5832}" dt="2026-05-20T12:58:07.221" v="27"/>
          <pc:sldLayoutMkLst>
            <pc:docMk/>
            <pc:sldMasterMk cId="0" sldId="2147483712"/>
            <pc:sldLayoutMk cId="2064245121" sldId="2147483719"/>
          </pc:sldLayoutMkLst>
        </pc:sldLayoutChg>
        <pc:sldLayoutChg chg="add">
          <pc:chgData name="Hoffman, Jamie L" userId="S::hoffmanj@chop.edu::0a0310bd-25ae-4518-92b6-d4dbbedbe9bf" providerId="AD" clId="Web-{E65FA32B-34AA-F59E-8C49-1B99835E5832}" dt="2026-05-20T12:58:53.129" v="34"/>
          <pc:sldLayoutMkLst>
            <pc:docMk/>
            <pc:sldMasterMk cId="0" sldId="2147483712"/>
            <pc:sldLayoutMk cId="1462197396" sldId="2147483720"/>
          </pc:sldLayoutMkLst>
        </pc:sldLayoutChg>
        <pc:sldLayoutChg chg="add del">
          <pc:chgData name="Hoffman, Jamie L" userId="S::hoffmanj@chop.edu::0a0310bd-25ae-4518-92b6-d4dbbedbe9bf" providerId="AD" clId="Web-{E65FA32B-34AA-F59E-8C49-1B99835E5832}" dt="2026-05-20T12:58:07.221" v="23"/>
          <pc:sldLayoutMkLst>
            <pc:docMk/>
            <pc:sldMasterMk cId="0" sldId="2147483712"/>
            <pc:sldLayoutMk cId="3800030865" sldId="2147483720"/>
          </pc:sldLayoutMkLst>
        </pc:sldLayoutChg>
      </pc:sldMasterChg>
    </pc:docChg>
  </pc:docChgLst>
  <pc:docChgLst>
    <pc:chgData name="Hoffman, Jamie L" userId="S::hoffmanj@chop.edu::0a0310bd-25ae-4518-92b6-d4dbbedbe9bf" providerId="AD" clId="Web-{3CD4EBAD-DD0F-9540-99AB-BA28D1371428}"/>
    <pc:docChg chg="addSld modSld">
      <pc:chgData name="Hoffman, Jamie L" userId="S::hoffmanj@chop.edu::0a0310bd-25ae-4518-92b6-d4dbbedbe9bf" providerId="AD" clId="Web-{3CD4EBAD-DD0F-9540-99AB-BA28D1371428}" dt="2026-05-20T13:16:44.731" v="17" actId="20577"/>
      <pc:docMkLst>
        <pc:docMk/>
      </pc:docMkLst>
      <pc:sldChg chg="modSp add replId">
        <pc:chgData name="Hoffman, Jamie L" userId="S::hoffmanj@chop.edu::0a0310bd-25ae-4518-92b6-d4dbbedbe9bf" providerId="AD" clId="Web-{3CD4EBAD-DD0F-9540-99AB-BA28D1371428}" dt="2026-05-20T13:16:44.731" v="17" actId="20577"/>
        <pc:sldMkLst>
          <pc:docMk/>
          <pc:sldMk cId="3002558739" sldId="410"/>
        </pc:sldMkLst>
        <pc:spChg chg="mod">
          <ac:chgData name="Hoffman, Jamie L" userId="S::hoffmanj@chop.edu::0a0310bd-25ae-4518-92b6-d4dbbedbe9bf" providerId="AD" clId="Web-{3CD4EBAD-DD0F-9540-99AB-BA28D1371428}" dt="2026-05-20T13:16:44.731" v="17" actId="20577"/>
          <ac:spMkLst>
            <pc:docMk/>
            <pc:sldMk cId="3002558739" sldId="410"/>
            <ac:spMk id="299" creationId="{B8609495-FD3A-6759-10BF-7A94BD63ED2B}"/>
          </ac:spMkLst>
        </pc:spChg>
      </pc:sldChg>
    </pc:docChg>
  </pc:docChgLst>
  <pc:docChgLst>
    <pc:chgData name="kristi.covingtonbaker@adventhealth.com" userId="S::urn:spo:guest#kristi.covingtonbaker@adventhealth.com::" providerId="AD" clId="Web-{08F5D26B-39B7-14B4-E0A3-22B4CA42B70F}"/>
    <pc:docChg chg="modSld">
      <pc:chgData name="kristi.covingtonbaker@adventhealth.com" userId="S::urn:spo:guest#kristi.covingtonbaker@adventhealth.com::" providerId="AD" clId="Web-{08F5D26B-39B7-14B4-E0A3-22B4CA42B70F}" dt="2026-05-20T03:55:35.013" v="5" actId="20577"/>
      <pc:docMkLst>
        <pc:docMk/>
      </pc:docMkLst>
      <pc:sldChg chg="modSp">
        <pc:chgData name="kristi.covingtonbaker@adventhealth.com" userId="S::urn:spo:guest#kristi.covingtonbaker@adventhealth.com::" providerId="AD" clId="Web-{08F5D26B-39B7-14B4-E0A3-22B4CA42B70F}" dt="2026-05-20T03:55:35.013" v="5" actId="20577"/>
        <pc:sldMkLst>
          <pc:docMk/>
          <pc:sldMk cId="3730280233" sldId="258"/>
        </pc:sldMkLst>
        <pc:spChg chg="mod">
          <ac:chgData name="kristi.covingtonbaker@adventhealth.com" userId="S::urn:spo:guest#kristi.covingtonbaker@adventhealth.com::" providerId="AD" clId="Web-{08F5D26B-39B7-14B4-E0A3-22B4CA42B70F}" dt="2026-05-20T03:55:35.013" v="5" actId="20577"/>
          <ac:spMkLst>
            <pc:docMk/>
            <pc:sldMk cId="3730280233" sldId="258"/>
            <ac:spMk id="3" creationId="{C9024B9A-C145-2EAE-1A3A-5906F33DFD68}"/>
          </ac:spMkLst>
        </pc:spChg>
      </pc:sldChg>
    </pc:docChg>
  </pc:docChgLst>
  <pc:docChgLst>
    <pc:chgData name="Kristi Baker" userId="af4b46403c049bf5" providerId="LiveId" clId="{72555F3A-B055-4F7A-912A-CB971313EE1D}"/>
    <pc:docChg chg="delSld modSld sldOrd delMainMaster">
      <pc:chgData name="Kristi Baker" userId="af4b46403c049bf5" providerId="LiveId" clId="{72555F3A-B055-4F7A-912A-CB971313EE1D}" dt="2026-05-19T23:35:07.176" v="391" actId="20577"/>
      <pc:docMkLst>
        <pc:docMk/>
      </pc:docMkLst>
      <pc:sldChg chg="modSp mod ord">
        <pc:chgData name="Kristi Baker" userId="af4b46403c049bf5" providerId="LiveId" clId="{72555F3A-B055-4F7A-912A-CB971313EE1D}" dt="2026-05-19T23:28:16.490" v="124" actId="20577"/>
        <pc:sldMkLst>
          <pc:docMk/>
          <pc:sldMk cId="3438047213" sldId="257"/>
        </pc:sldMkLst>
        <pc:spChg chg="mod">
          <ac:chgData name="Kristi Baker" userId="af4b46403c049bf5" providerId="LiveId" clId="{72555F3A-B055-4F7A-912A-CB971313EE1D}" dt="2026-05-19T23:28:16.490" v="124" actId="20577"/>
          <ac:spMkLst>
            <pc:docMk/>
            <pc:sldMk cId="3438047213" sldId="257"/>
            <ac:spMk id="299" creationId="{CFF24C52-768D-2CD3-77DB-6733D29B6A27}"/>
          </ac:spMkLst>
        </pc:spChg>
      </pc:sldChg>
      <pc:sldChg chg="modSp mod">
        <pc:chgData name="Kristi Baker" userId="af4b46403c049bf5" providerId="LiveId" clId="{72555F3A-B055-4F7A-912A-CB971313EE1D}" dt="2026-05-19T23:35:07.176" v="391" actId="20577"/>
        <pc:sldMkLst>
          <pc:docMk/>
          <pc:sldMk cId="3730280233" sldId="258"/>
        </pc:sldMkLst>
        <pc:spChg chg="mod">
          <ac:chgData name="Kristi Baker" userId="af4b46403c049bf5" providerId="LiveId" clId="{72555F3A-B055-4F7A-912A-CB971313EE1D}" dt="2026-05-19T23:35:07.176" v="391" actId="20577"/>
          <ac:spMkLst>
            <pc:docMk/>
            <pc:sldMk cId="3730280233" sldId="258"/>
            <ac:spMk id="3" creationId="{C9024B9A-C145-2EAE-1A3A-5906F33DFD68}"/>
          </ac:spMkLst>
        </pc:spChg>
        <pc:spChg chg="mod">
          <ac:chgData name="Kristi Baker" userId="af4b46403c049bf5" providerId="LiveId" clId="{72555F3A-B055-4F7A-912A-CB971313EE1D}" dt="2026-05-19T23:29:23.625" v="152" actId="20577"/>
          <ac:spMkLst>
            <pc:docMk/>
            <pc:sldMk cId="3730280233" sldId="258"/>
            <ac:spMk id="309" creationId="{00000000-0000-0000-0000-000000000000}"/>
          </ac:spMkLst>
        </pc:spChg>
      </pc:sldChg>
      <pc:sldChg chg="del">
        <pc:chgData name="Kristi Baker" userId="af4b46403c049bf5" providerId="LiveId" clId="{72555F3A-B055-4F7A-912A-CB971313EE1D}" dt="2026-05-19T23:27:02.298" v="3" actId="47"/>
        <pc:sldMkLst>
          <pc:docMk/>
          <pc:sldMk cId="1226309246" sldId="259"/>
        </pc:sldMkLst>
      </pc:sldChg>
      <pc:sldChg chg="del">
        <pc:chgData name="Kristi Baker" userId="af4b46403c049bf5" providerId="LiveId" clId="{72555F3A-B055-4F7A-912A-CB971313EE1D}" dt="2026-05-19T23:27:03.480" v="4" actId="47"/>
        <pc:sldMkLst>
          <pc:docMk/>
          <pc:sldMk cId="2687058201" sldId="260"/>
        </pc:sldMkLst>
      </pc:sldChg>
      <pc:sldChg chg="del">
        <pc:chgData name="Kristi Baker" userId="af4b46403c049bf5" providerId="LiveId" clId="{72555F3A-B055-4F7A-912A-CB971313EE1D}" dt="2026-05-19T23:27:04.695" v="5" actId="47"/>
        <pc:sldMkLst>
          <pc:docMk/>
          <pc:sldMk cId="1310056928" sldId="261"/>
        </pc:sldMkLst>
      </pc:sldChg>
      <pc:sldChg chg="del">
        <pc:chgData name="Kristi Baker" userId="af4b46403c049bf5" providerId="LiveId" clId="{72555F3A-B055-4F7A-912A-CB971313EE1D}" dt="2026-05-19T23:27:05.697" v="6" actId="47"/>
        <pc:sldMkLst>
          <pc:docMk/>
          <pc:sldMk cId="2370703092" sldId="262"/>
        </pc:sldMkLst>
      </pc:sldChg>
      <pc:sldChg chg="del">
        <pc:chgData name="Kristi Baker" userId="af4b46403c049bf5" providerId="LiveId" clId="{72555F3A-B055-4F7A-912A-CB971313EE1D}" dt="2026-05-19T23:27:06.722" v="7" actId="47"/>
        <pc:sldMkLst>
          <pc:docMk/>
          <pc:sldMk cId="1707982276" sldId="263"/>
        </pc:sldMkLst>
      </pc:sldChg>
      <pc:sldChg chg="del">
        <pc:chgData name="Kristi Baker" userId="af4b46403c049bf5" providerId="LiveId" clId="{72555F3A-B055-4F7A-912A-CB971313EE1D}" dt="2026-05-19T23:27:07.629" v="8" actId="47"/>
        <pc:sldMkLst>
          <pc:docMk/>
          <pc:sldMk cId="419668747" sldId="264"/>
        </pc:sldMkLst>
      </pc:sldChg>
      <pc:sldChg chg="del">
        <pc:chgData name="Kristi Baker" userId="af4b46403c049bf5" providerId="LiveId" clId="{72555F3A-B055-4F7A-912A-CB971313EE1D}" dt="2026-05-19T23:27:08.694" v="9" actId="47"/>
        <pc:sldMkLst>
          <pc:docMk/>
          <pc:sldMk cId="1714792549" sldId="265"/>
        </pc:sldMkLst>
      </pc:sldChg>
      <pc:sldChg chg="del">
        <pc:chgData name="Kristi Baker" userId="af4b46403c049bf5" providerId="LiveId" clId="{72555F3A-B055-4F7A-912A-CB971313EE1D}" dt="2026-05-19T23:27:09.704" v="10" actId="47"/>
        <pc:sldMkLst>
          <pc:docMk/>
          <pc:sldMk cId="740181758" sldId="266"/>
        </pc:sldMkLst>
      </pc:sldChg>
      <pc:sldChg chg="del">
        <pc:chgData name="Kristi Baker" userId="af4b46403c049bf5" providerId="LiveId" clId="{72555F3A-B055-4F7A-912A-CB971313EE1D}" dt="2026-05-19T23:27:10.606" v="11" actId="47"/>
        <pc:sldMkLst>
          <pc:docMk/>
          <pc:sldMk cId="1767776217" sldId="267"/>
        </pc:sldMkLst>
      </pc:sldChg>
      <pc:sldChg chg="del">
        <pc:chgData name="Kristi Baker" userId="af4b46403c049bf5" providerId="LiveId" clId="{72555F3A-B055-4F7A-912A-CB971313EE1D}" dt="2026-05-19T23:27:11.335" v="12" actId="47"/>
        <pc:sldMkLst>
          <pc:docMk/>
          <pc:sldMk cId="694925776" sldId="268"/>
        </pc:sldMkLst>
      </pc:sldChg>
      <pc:sldChg chg="del">
        <pc:chgData name="Kristi Baker" userId="af4b46403c049bf5" providerId="LiveId" clId="{72555F3A-B055-4F7A-912A-CB971313EE1D}" dt="2026-05-19T23:27:16.664" v="21" actId="47"/>
        <pc:sldMkLst>
          <pc:docMk/>
          <pc:sldMk cId="1688264444" sldId="269"/>
        </pc:sldMkLst>
      </pc:sldChg>
      <pc:sldChg chg="del">
        <pc:chgData name="Kristi Baker" userId="af4b46403c049bf5" providerId="LiveId" clId="{72555F3A-B055-4F7A-912A-CB971313EE1D}" dt="2026-05-19T23:27:17.497" v="22" actId="47"/>
        <pc:sldMkLst>
          <pc:docMk/>
          <pc:sldMk cId="1440681235" sldId="270"/>
        </pc:sldMkLst>
      </pc:sldChg>
      <pc:sldChg chg="del">
        <pc:chgData name="Kristi Baker" userId="af4b46403c049bf5" providerId="LiveId" clId="{72555F3A-B055-4F7A-912A-CB971313EE1D}" dt="2026-05-19T23:27:18.150" v="23" actId="47"/>
        <pc:sldMkLst>
          <pc:docMk/>
          <pc:sldMk cId="3650815570" sldId="271"/>
        </pc:sldMkLst>
      </pc:sldChg>
      <pc:sldChg chg="del">
        <pc:chgData name="Kristi Baker" userId="af4b46403c049bf5" providerId="LiveId" clId="{72555F3A-B055-4F7A-912A-CB971313EE1D}" dt="2026-05-19T23:27:18.784" v="24" actId="47"/>
        <pc:sldMkLst>
          <pc:docMk/>
          <pc:sldMk cId="475379972" sldId="273"/>
        </pc:sldMkLst>
      </pc:sldChg>
      <pc:sldChg chg="del">
        <pc:chgData name="Kristi Baker" userId="af4b46403c049bf5" providerId="LiveId" clId="{72555F3A-B055-4F7A-912A-CB971313EE1D}" dt="2026-05-19T23:27:19.405" v="25" actId="47"/>
        <pc:sldMkLst>
          <pc:docMk/>
          <pc:sldMk cId="2228970715" sldId="274"/>
        </pc:sldMkLst>
      </pc:sldChg>
      <pc:sldChg chg="del">
        <pc:chgData name="Kristi Baker" userId="af4b46403c049bf5" providerId="LiveId" clId="{72555F3A-B055-4F7A-912A-CB971313EE1D}" dt="2026-05-19T23:27:20.026" v="26" actId="47"/>
        <pc:sldMkLst>
          <pc:docMk/>
          <pc:sldMk cId="3643880332" sldId="275"/>
        </pc:sldMkLst>
      </pc:sldChg>
      <pc:sldChg chg="del">
        <pc:chgData name="Kristi Baker" userId="af4b46403c049bf5" providerId="LiveId" clId="{72555F3A-B055-4F7A-912A-CB971313EE1D}" dt="2026-05-19T23:27:21.007" v="27" actId="47"/>
        <pc:sldMkLst>
          <pc:docMk/>
          <pc:sldMk cId="1196379516" sldId="276"/>
        </pc:sldMkLst>
      </pc:sldChg>
      <pc:sldChg chg="del">
        <pc:chgData name="Kristi Baker" userId="af4b46403c049bf5" providerId="LiveId" clId="{72555F3A-B055-4F7A-912A-CB971313EE1D}" dt="2026-05-19T23:27:21.741" v="28" actId="47"/>
        <pc:sldMkLst>
          <pc:docMk/>
          <pc:sldMk cId="1200497481" sldId="277"/>
        </pc:sldMkLst>
      </pc:sldChg>
      <pc:sldChg chg="del">
        <pc:chgData name="Kristi Baker" userId="af4b46403c049bf5" providerId="LiveId" clId="{72555F3A-B055-4F7A-912A-CB971313EE1D}" dt="2026-05-19T23:27:25.325" v="29" actId="47"/>
        <pc:sldMkLst>
          <pc:docMk/>
          <pc:sldMk cId="3866586486" sldId="278"/>
        </pc:sldMkLst>
      </pc:sldChg>
      <pc:sldChg chg="del">
        <pc:chgData name="Kristi Baker" userId="af4b46403c049bf5" providerId="LiveId" clId="{72555F3A-B055-4F7A-912A-CB971313EE1D}" dt="2026-05-19T23:27:28.059" v="30" actId="47"/>
        <pc:sldMkLst>
          <pc:docMk/>
          <pc:sldMk cId="1666831542" sldId="279"/>
        </pc:sldMkLst>
      </pc:sldChg>
      <pc:sldChg chg="del">
        <pc:chgData name="Kristi Baker" userId="af4b46403c049bf5" providerId="LiveId" clId="{72555F3A-B055-4F7A-912A-CB971313EE1D}" dt="2026-05-19T23:27:28.782" v="31" actId="47"/>
        <pc:sldMkLst>
          <pc:docMk/>
          <pc:sldMk cId="1200705319" sldId="280"/>
        </pc:sldMkLst>
      </pc:sldChg>
      <pc:sldChg chg="modSp mod">
        <pc:chgData name="Kristi Baker" userId="af4b46403c049bf5" providerId="LiveId" clId="{72555F3A-B055-4F7A-912A-CB971313EE1D}" dt="2026-05-19T23:27:58.650" v="66" actId="20577"/>
        <pc:sldMkLst>
          <pc:docMk/>
          <pc:sldMk cId="1476326733" sldId="281"/>
        </pc:sldMkLst>
        <pc:spChg chg="mod">
          <ac:chgData name="Kristi Baker" userId="af4b46403c049bf5" providerId="LiveId" clId="{72555F3A-B055-4F7A-912A-CB971313EE1D}" dt="2026-05-19T23:27:58.650" v="66" actId="20577"/>
          <ac:spMkLst>
            <pc:docMk/>
            <pc:sldMk cId="1476326733" sldId="281"/>
            <ac:spMk id="20" creationId="{00000000-0000-0000-0000-000000000000}"/>
          </ac:spMkLst>
        </pc:spChg>
      </pc:sldChg>
      <pc:sldChg chg="del">
        <pc:chgData name="Kristi Baker" userId="af4b46403c049bf5" providerId="LiveId" clId="{72555F3A-B055-4F7A-912A-CB971313EE1D}" dt="2026-05-19T23:27:29.541" v="32" actId="47"/>
        <pc:sldMkLst>
          <pc:docMk/>
          <pc:sldMk cId="775796416" sldId="282"/>
        </pc:sldMkLst>
      </pc:sldChg>
      <pc:sldChg chg="del">
        <pc:chgData name="Kristi Baker" userId="af4b46403c049bf5" providerId="LiveId" clId="{72555F3A-B055-4F7A-912A-CB971313EE1D}" dt="2026-05-19T23:27:30.689" v="33" actId="47"/>
        <pc:sldMkLst>
          <pc:docMk/>
          <pc:sldMk cId="2831847233" sldId="283"/>
        </pc:sldMkLst>
      </pc:sldChg>
      <pc:sldChg chg="del">
        <pc:chgData name="Kristi Baker" userId="af4b46403c049bf5" providerId="LiveId" clId="{72555F3A-B055-4F7A-912A-CB971313EE1D}" dt="2026-05-19T23:27:31.763" v="34" actId="47"/>
        <pc:sldMkLst>
          <pc:docMk/>
          <pc:sldMk cId="2390157041" sldId="284"/>
        </pc:sldMkLst>
      </pc:sldChg>
      <pc:sldChg chg="del">
        <pc:chgData name="Kristi Baker" userId="af4b46403c049bf5" providerId="LiveId" clId="{72555F3A-B055-4F7A-912A-CB971313EE1D}" dt="2026-05-19T23:27:32.624" v="35" actId="47"/>
        <pc:sldMkLst>
          <pc:docMk/>
          <pc:sldMk cId="3994695304" sldId="285"/>
        </pc:sldMkLst>
      </pc:sldChg>
      <pc:sldChg chg="del">
        <pc:chgData name="Kristi Baker" userId="af4b46403c049bf5" providerId="LiveId" clId="{72555F3A-B055-4F7A-912A-CB971313EE1D}" dt="2026-05-19T23:27:33.809" v="36" actId="47"/>
        <pc:sldMkLst>
          <pc:docMk/>
          <pc:sldMk cId="2692073795" sldId="286"/>
        </pc:sldMkLst>
      </pc:sldChg>
      <pc:sldChg chg="del">
        <pc:chgData name="Kristi Baker" userId="af4b46403c049bf5" providerId="LiveId" clId="{72555F3A-B055-4F7A-912A-CB971313EE1D}" dt="2026-05-19T23:27:35.292" v="37" actId="47"/>
        <pc:sldMkLst>
          <pc:docMk/>
          <pc:sldMk cId="1892878627" sldId="287"/>
        </pc:sldMkLst>
      </pc:sldChg>
      <pc:sldChg chg="del">
        <pc:chgData name="Kristi Baker" userId="af4b46403c049bf5" providerId="LiveId" clId="{72555F3A-B055-4F7A-912A-CB971313EE1D}" dt="2026-05-19T23:27:36.573" v="38" actId="47"/>
        <pc:sldMkLst>
          <pc:docMk/>
          <pc:sldMk cId="3896405897" sldId="288"/>
        </pc:sldMkLst>
      </pc:sldChg>
      <pc:sldChg chg="del">
        <pc:chgData name="Kristi Baker" userId="af4b46403c049bf5" providerId="LiveId" clId="{72555F3A-B055-4F7A-912A-CB971313EE1D}" dt="2026-05-19T23:27:00.895" v="2" actId="47"/>
        <pc:sldMkLst>
          <pc:docMk/>
          <pc:sldMk cId="1917614807" sldId="289"/>
        </pc:sldMkLst>
      </pc:sldChg>
      <pc:sldChg chg="del">
        <pc:chgData name="Kristi Baker" userId="af4b46403c049bf5" providerId="LiveId" clId="{72555F3A-B055-4F7A-912A-CB971313EE1D}" dt="2026-05-19T23:27:12.610" v="14" actId="47"/>
        <pc:sldMkLst>
          <pc:docMk/>
          <pc:sldMk cId="2517930786" sldId="290"/>
        </pc:sldMkLst>
      </pc:sldChg>
      <pc:sldChg chg="del">
        <pc:chgData name="Kristi Baker" userId="af4b46403c049bf5" providerId="LiveId" clId="{72555F3A-B055-4F7A-912A-CB971313EE1D}" dt="2026-05-19T23:27:13.206" v="15" actId="47"/>
        <pc:sldMkLst>
          <pc:docMk/>
          <pc:sldMk cId="1093470035" sldId="291"/>
        </pc:sldMkLst>
      </pc:sldChg>
      <pc:sldChg chg="del">
        <pc:chgData name="Kristi Baker" userId="af4b46403c049bf5" providerId="LiveId" clId="{72555F3A-B055-4F7A-912A-CB971313EE1D}" dt="2026-05-19T23:27:13.789" v="16" actId="47"/>
        <pc:sldMkLst>
          <pc:docMk/>
          <pc:sldMk cId="3085301215" sldId="292"/>
        </pc:sldMkLst>
      </pc:sldChg>
      <pc:sldChg chg="del">
        <pc:chgData name="Kristi Baker" userId="af4b46403c049bf5" providerId="LiveId" clId="{72555F3A-B055-4F7A-912A-CB971313EE1D}" dt="2026-05-19T23:27:14.359" v="17" actId="47"/>
        <pc:sldMkLst>
          <pc:docMk/>
          <pc:sldMk cId="3294772739" sldId="293"/>
        </pc:sldMkLst>
      </pc:sldChg>
      <pc:sldChg chg="del">
        <pc:chgData name="Kristi Baker" userId="af4b46403c049bf5" providerId="LiveId" clId="{72555F3A-B055-4F7A-912A-CB971313EE1D}" dt="2026-05-19T23:27:14.962" v="18" actId="47"/>
        <pc:sldMkLst>
          <pc:docMk/>
          <pc:sldMk cId="232640861" sldId="294"/>
        </pc:sldMkLst>
      </pc:sldChg>
      <pc:sldChg chg="del">
        <pc:chgData name="Kristi Baker" userId="af4b46403c049bf5" providerId="LiveId" clId="{72555F3A-B055-4F7A-912A-CB971313EE1D}" dt="2026-05-19T23:27:15.528" v="19" actId="47"/>
        <pc:sldMkLst>
          <pc:docMk/>
          <pc:sldMk cId="1287575555" sldId="295"/>
        </pc:sldMkLst>
      </pc:sldChg>
      <pc:sldChg chg="del">
        <pc:chgData name="Kristi Baker" userId="af4b46403c049bf5" providerId="LiveId" clId="{72555F3A-B055-4F7A-912A-CB971313EE1D}" dt="2026-05-19T23:27:16.073" v="20" actId="47"/>
        <pc:sldMkLst>
          <pc:docMk/>
          <pc:sldMk cId="3186600825" sldId="296"/>
        </pc:sldMkLst>
      </pc:sldChg>
      <pc:sldChg chg="del">
        <pc:chgData name="Kristi Baker" userId="af4b46403c049bf5" providerId="LiveId" clId="{72555F3A-B055-4F7A-912A-CB971313EE1D}" dt="2026-05-19T23:27:11.978" v="13" actId="47"/>
        <pc:sldMkLst>
          <pc:docMk/>
          <pc:sldMk cId="2978697291" sldId="297"/>
        </pc:sldMkLst>
      </pc:sldChg>
      <pc:sldMasterChg chg="del delSldLayout">
        <pc:chgData name="Kristi Baker" userId="af4b46403c049bf5" providerId="LiveId" clId="{72555F3A-B055-4F7A-912A-CB971313EE1D}" dt="2026-05-19T23:27:16.073" v="20" actId="47"/>
        <pc:sldMasterMkLst>
          <pc:docMk/>
          <pc:sldMasterMk cId="4226451245" sldId="2147483648"/>
        </pc:sldMasterMkLst>
        <pc:sldLayoutChg chg="del">
          <pc:chgData name="Kristi Baker" userId="af4b46403c049bf5" providerId="LiveId" clId="{72555F3A-B055-4F7A-912A-CB971313EE1D}" dt="2026-05-19T23:27:16.073" v="20" actId="47"/>
          <pc:sldLayoutMkLst>
            <pc:docMk/>
            <pc:sldMasterMk cId="4226451245" sldId="2147483648"/>
            <pc:sldLayoutMk cId="3299018089" sldId="2147483649"/>
          </pc:sldLayoutMkLst>
        </pc:sldLayoutChg>
        <pc:sldLayoutChg chg="del">
          <pc:chgData name="Kristi Baker" userId="af4b46403c049bf5" providerId="LiveId" clId="{72555F3A-B055-4F7A-912A-CB971313EE1D}" dt="2026-05-19T23:27:16.073" v="20" actId="47"/>
          <pc:sldLayoutMkLst>
            <pc:docMk/>
            <pc:sldMasterMk cId="4226451245" sldId="2147483648"/>
            <pc:sldLayoutMk cId="1147630770" sldId="2147483650"/>
          </pc:sldLayoutMkLst>
        </pc:sldLayoutChg>
      </pc:sldMasterChg>
      <pc:sldMasterChg chg="delSldLayout">
        <pc:chgData name="Kristi Baker" userId="af4b46403c049bf5" providerId="LiveId" clId="{72555F3A-B055-4F7A-912A-CB971313EE1D}" dt="2026-05-19T23:27:33.809" v="36" actId="47"/>
        <pc:sldMasterMkLst>
          <pc:docMk/>
          <pc:sldMasterMk cId="3358381794" sldId="2147483660"/>
        </pc:sldMasterMkLst>
        <pc:sldLayoutChg chg="del">
          <pc:chgData name="Kristi Baker" userId="af4b46403c049bf5" providerId="LiveId" clId="{72555F3A-B055-4F7A-912A-CB971313EE1D}" dt="2026-05-19T23:27:33.809" v="36" actId="47"/>
          <pc:sldLayoutMkLst>
            <pc:docMk/>
            <pc:sldMasterMk cId="3358381794" sldId="2147483660"/>
            <pc:sldLayoutMk cId="894829768" sldId="2147483663"/>
          </pc:sldLayoutMkLst>
        </pc:sldLayoutChg>
      </pc:sldMasterChg>
      <pc:sldMasterChg chg="del delSldLayout">
        <pc:chgData name="Kristi Baker" userId="af4b46403c049bf5" providerId="LiveId" clId="{72555F3A-B055-4F7A-912A-CB971313EE1D}" dt="2026-05-19T23:27:02.298" v="3" actId="47"/>
        <pc:sldMasterMkLst>
          <pc:docMk/>
          <pc:sldMasterMk cId="3298073165" sldId="2147483698"/>
        </pc:sldMasterMkLst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303628042" sldId="2147483653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2605621375" sldId="2147483654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3213543018" sldId="2147483655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2058084632" sldId="2147483656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1280357543" sldId="2147483657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3744487709" sldId="2147483658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2923200866" sldId="2147483659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3178483781" sldId="2147483694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3224442763" sldId="2147483695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3279067704" sldId="2147483696"/>
          </pc:sldLayoutMkLst>
        </pc:sldLayoutChg>
        <pc:sldLayoutChg chg="del">
          <pc:chgData name="Kristi Baker" userId="af4b46403c049bf5" providerId="LiveId" clId="{72555F3A-B055-4F7A-912A-CB971313EE1D}" dt="2026-05-19T23:27:02.298" v="3" actId="47"/>
          <pc:sldLayoutMkLst>
            <pc:docMk/>
            <pc:sldMasterMk cId="3298073165" sldId="2147483698"/>
            <pc:sldLayoutMk cId="795996249" sldId="2147483699"/>
          </pc:sldLayoutMkLst>
        </pc:sldLayoutChg>
      </pc:sldMasterChg>
      <pc:sldMasterChg chg="del delSldLayout">
        <pc:chgData name="Kristi Baker" userId="af4b46403c049bf5" providerId="LiveId" clId="{72555F3A-B055-4F7A-912A-CB971313EE1D}" dt="2026-05-19T23:27:28.059" v="30" actId="47"/>
        <pc:sldMasterMkLst>
          <pc:docMk/>
          <pc:sldMasterMk cId="2708182152" sldId="2147483717"/>
        </pc:sldMasterMkLst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788196855" sldId="2147483664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1595429373" sldId="2147483665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1342673152" sldId="2147483666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2043116573" sldId="2147483667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1667159212" sldId="2147483668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664215395" sldId="2147483669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975284820" sldId="2147483670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1140677137" sldId="2147483671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355929057" sldId="2147483672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3990848660" sldId="2147483673"/>
          </pc:sldLayoutMkLst>
        </pc:sldLayoutChg>
        <pc:sldLayoutChg chg="del">
          <pc:chgData name="Kristi Baker" userId="af4b46403c049bf5" providerId="LiveId" clId="{72555F3A-B055-4F7A-912A-CB971313EE1D}" dt="2026-05-19T23:27:28.059" v="30" actId="47"/>
          <pc:sldLayoutMkLst>
            <pc:docMk/>
            <pc:sldMasterMk cId="2708182152" sldId="2147483717"/>
            <pc:sldLayoutMk cId="537750097" sldId="2147483674"/>
          </pc:sldLayoutMkLst>
        </pc:sldLayoutChg>
      </pc:sldMasterChg>
      <pc:sldMasterChg chg="del delSldLayout">
        <pc:chgData name="Kristi Baker" userId="af4b46403c049bf5" providerId="LiveId" clId="{72555F3A-B055-4F7A-912A-CB971313EE1D}" dt="2026-05-19T23:27:20.026" v="26" actId="47"/>
        <pc:sldMasterMkLst>
          <pc:docMk/>
          <pc:sldMasterMk cId="0" sldId="2147483720"/>
        </pc:sldMasterMkLst>
        <pc:sldLayoutChg chg="del">
          <pc:chgData name="Kristi Baker" userId="af4b46403c049bf5" providerId="LiveId" clId="{72555F3A-B055-4F7A-912A-CB971313EE1D}" dt="2026-05-19T23:27:18.784" v="24" actId="47"/>
          <pc:sldLayoutMkLst>
            <pc:docMk/>
            <pc:sldMasterMk cId="0" sldId="2147483720"/>
            <pc:sldLayoutMk cId="0" sldId="2147483718"/>
          </pc:sldLayoutMkLst>
        </pc:sldLayoutChg>
        <pc:sldLayoutChg chg="del">
          <pc:chgData name="Kristi Baker" userId="af4b46403c049bf5" providerId="LiveId" clId="{72555F3A-B055-4F7A-912A-CB971313EE1D}" dt="2026-05-19T23:27:20.026" v="26" actId="47"/>
          <pc:sldLayoutMkLst>
            <pc:docMk/>
            <pc:sldMasterMk cId="0" sldId="2147483720"/>
            <pc:sldLayoutMk cId="0" sldId="214748371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821ED-C87B-472E-A6EA-3BC6ED2F9BD0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90EEA9-EB3A-45A9-8AAE-175EB605F8A3}">
      <dgm:prSet/>
      <dgm:spPr/>
      <dgm:t>
        <a:bodyPr/>
        <a:lstStyle/>
        <a:p>
          <a:r>
            <a:rPr lang="en-US"/>
            <a:t>116 Program Attendees</a:t>
          </a:r>
        </a:p>
      </dgm:t>
    </dgm:pt>
    <dgm:pt modelId="{92A8A3EC-A006-4543-8715-911F9F88732B}" type="parTrans" cxnId="{5276650B-0F4D-490D-B3EF-FCDE9505F529}">
      <dgm:prSet/>
      <dgm:spPr/>
      <dgm:t>
        <a:bodyPr/>
        <a:lstStyle/>
        <a:p>
          <a:endParaRPr lang="en-US"/>
        </a:p>
      </dgm:t>
    </dgm:pt>
    <dgm:pt modelId="{6FE738C9-7C03-4CC9-875D-AE5E5810CD71}" type="sibTrans" cxnId="{5276650B-0F4D-490D-B3EF-FCDE9505F529}">
      <dgm:prSet/>
      <dgm:spPr/>
      <dgm:t>
        <a:bodyPr/>
        <a:lstStyle/>
        <a:p>
          <a:endParaRPr lang="en-US"/>
        </a:p>
      </dgm:t>
    </dgm:pt>
    <dgm:pt modelId="{6FF6AD55-E5A4-43AA-8720-3D69472F1C99}">
      <dgm:prSet/>
      <dgm:spPr/>
      <dgm:t>
        <a:bodyPr/>
        <a:lstStyle/>
        <a:p>
          <a:r>
            <a:rPr lang="en-US"/>
            <a:t>36 First-Time Attendees</a:t>
          </a:r>
        </a:p>
      </dgm:t>
    </dgm:pt>
    <dgm:pt modelId="{0329EE62-6401-4C3D-9F3B-D6B3E5199A14}" type="parTrans" cxnId="{2EDC0DC1-7BCD-4F5E-9A63-B333DA7B6142}">
      <dgm:prSet/>
      <dgm:spPr/>
      <dgm:t>
        <a:bodyPr/>
        <a:lstStyle/>
        <a:p>
          <a:endParaRPr lang="en-US"/>
        </a:p>
      </dgm:t>
    </dgm:pt>
    <dgm:pt modelId="{9BFFC268-E9A2-4A4F-AE4C-1BAFBBEFC47B}" type="sibTrans" cxnId="{2EDC0DC1-7BCD-4F5E-9A63-B333DA7B6142}">
      <dgm:prSet/>
      <dgm:spPr/>
      <dgm:t>
        <a:bodyPr/>
        <a:lstStyle/>
        <a:p>
          <a:endParaRPr lang="en-US"/>
        </a:p>
      </dgm:t>
    </dgm:pt>
    <dgm:pt modelId="{03CB619D-7E16-48F9-9B3B-46E9C4C18377}">
      <dgm:prSet/>
      <dgm:spPr/>
      <dgm:t>
        <a:bodyPr/>
        <a:lstStyle/>
        <a:p>
          <a:r>
            <a:rPr lang="en-US"/>
            <a:t>62 Institutions Represented</a:t>
          </a:r>
        </a:p>
      </dgm:t>
    </dgm:pt>
    <dgm:pt modelId="{3CF7617F-9FFD-4514-95A0-607B2689A0EE}" type="parTrans" cxnId="{BC3C2EDB-C6B1-4E27-BFC1-0294F97DDB5E}">
      <dgm:prSet/>
      <dgm:spPr/>
      <dgm:t>
        <a:bodyPr/>
        <a:lstStyle/>
        <a:p>
          <a:endParaRPr lang="en-US"/>
        </a:p>
      </dgm:t>
    </dgm:pt>
    <dgm:pt modelId="{B5B73E19-A3F6-40C1-9736-4565DA4C9BDE}" type="sibTrans" cxnId="{BC3C2EDB-C6B1-4E27-BFC1-0294F97DDB5E}">
      <dgm:prSet/>
      <dgm:spPr/>
      <dgm:t>
        <a:bodyPr/>
        <a:lstStyle/>
        <a:p>
          <a:endParaRPr lang="en-US"/>
        </a:p>
      </dgm:t>
    </dgm:pt>
    <dgm:pt modelId="{5F65CBDD-A0FF-4AA2-8285-AD3C54482DFE}" type="pres">
      <dgm:prSet presAssocID="{4E6821ED-C87B-472E-A6EA-3BC6ED2F9BD0}" presName="linearFlow" presStyleCnt="0">
        <dgm:presLayoutVars>
          <dgm:dir/>
          <dgm:resizeHandles val="exact"/>
        </dgm:presLayoutVars>
      </dgm:prSet>
      <dgm:spPr/>
    </dgm:pt>
    <dgm:pt modelId="{FD0B8632-9263-44E6-BA88-56AD019EB7FA}" type="pres">
      <dgm:prSet presAssocID="{1A90EEA9-EB3A-45A9-8AAE-175EB605F8A3}" presName="composite" presStyleCnt="0"/>
      <dgm:spPr/>
    </dgm:pt>
    <dgm:pt modelId="{89722A2B-4CFA-480E-9754-2396EB3068CE}" type="pres">
      <dgm:prSet presAssocID="{1A90EEA9-EB3A-45A9-8AAE-175EB605F8A3}" presName="imgShp" presStyleLbl="fgImgPlac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DAB64A10-D9BB-4223-9687-A07638F83AEA}" type="pres">
      <dgm:prSet presAssocID="{1A90EEA9-EB3A-45A9-8AAE-175EB605F8A3}" presName="txShp" presStyleLbl="node1" presStyleIdx="0" presStyleCnt="3">
        <dgm:presLayoutVars>
          <dgm:bulletEnabled val="1"/>
        </dgm:presLayoutVars>
      </dgm:prSet>
      <dgm:spPr/>
    </dgm:pt>
    <dgm:pt modelId="{FE1B50F3-ADF8-40C7-8044-96BCF7B5EA97}" type="pres">
      <dgm:prSet presAssocID="{6FE738C9-7C03-4CC9-875D-AE5E5810CD71}" presName="spacing" presStyleCnt="0"/>
      <dgm:spPr/>
    </dgm:pt>
    <dgm:pt modelId="{99C3B6CE-5CB2-423E-9BD1-67C533781649}" type="pres">
      <dgm:prSet presAssocID="{6FF6AD55-E5A4-43AA-8720-3D69472F1C99}" presName="composite" presStyleCnt="0"/>
      <dgm:spPr/>
    </dgm:pt>
    <dgm:pt modelId="{0930DE43-CE63-401B-B16D-FE5C63C796BF}" type="pres">
      <dgm:prSet presAssocID="{6FF6AD55-E5A4-43AA-8720-3D69472F1C99}" presName="imgShp" presStyleLbl="fgImgPlac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A4F31C5A-B41D-4188-B3A2-D2EE83E858E7}" type="pres">
      <dgm:prSet presAssocID="{6FF6AD55-E5A4-43AA-8720-3D69472F1C99}" presName="txShp" presStyleLbl="node1" presStyleIdx="1" presStyleCnt="3">
        <dgm:presLayoutVars>
          <dgm:bulletEnabled val="1"/>
        </dgm:presLayoutVars>
      </dgm:prSet>
      <dgm:spPr/>
    </dgm:pt>
    <dgm:pt modelId="{6D20F66E-D613-4E60-B0ED-26D2E0EE928F}" type="pres">
      <dgm:prSet presAssocID="{9BFFC268-E9A2-4A4F-AE4C-1BAFBBEFC47B}" presName="spacing" presStyleCnt="0"/>
      <dgm:spPr/>
    </dgm:pt>
    <dgm:pt modelId="{16A3A551-2135-431D-8BFF-53C6AEB42C0A}" type="pres">
      <dgm:prSet presAssocID="{03CB619D-7E16-48F9-9B3B-46E9C4C18377}" presName="composite" presStyleCnt="0"/>
      <dgm:spPr/>
    </dgm:pt>
    <dgm:pt modelId="{81F4D26C-2E46-4148-807A-631FCDE3CE8F}" type="pres">
      <dgm:prSet presAssocID="{03CB619D-7E16-48F9-9B3B-46E9C4C18377}" presName="imgShp" presStyleLbl="fgImgPlac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BAF0AE1B-5553-49A1-B7C2-C9C202F21FC0}" type="pres">
      <dgm:prSet presAssocID="{03CB619D-7E16-48F9-9B3B-46E9C4C18377}" presName="txShp" presStyleLbl="node1" presStyleIdx="2" presStyleCnt="3">
        <dgm:presLayoutVars>
          <dgm:bulletEnabled val="1"/>
        </dgm:presLayoutVars>
      </dgm:prSet>
      <dgm:spPr/>
    </dgm:pt>
  </dgm:ptLst>
  <dgm:cxnLst>
    <dgm:cxn modelId="{5276650B-0F4D-490D-B3EF-FCDE9505F529}" srcId="{4E6821ED-C87B-472E-A6EA-3BC6ED2F9BD0}" destId="{1A90EEA9-EB3A-45A9-8AAE-175EB605F8A3}" srcOrd="0" destOrd="0" parTransId="{92A8A3EC-A006-4543-8715-911F9F88732B}" sibTransId="{6FE738C9-7C03-4CC9-875D-AE5E5810CD71}"/>
    <dgm:cxn modelId="{742BE521-A909-4732-B1A2-292B063160A2}" type="presOf" srcId="{6FF6AD55-E5A4-43AA-8720-3D69472F1C99}" destId="{A4F31C5A-B41D-4188-B3A2-D2EE83E858E7}" srcOrd="0" destOrd="0" presId="urn:microsoft.com/office/officeart/2005/8/layout/vList3"/>
    <dgm:cxn modelId="{EF789138-41DC-4998-8D16-715A8EF89D0A}" type="presOf" srcId="{1A90EEA9-EB3A-45A9-8AAE-175EB605F8A3}" destId="{DAB64A10-D9BB-4223-9687-A07638F83AEA}" srcOrd="0" destOrd="0" presId="urn:microsoft.com/office/officeart/2005/8/layout/vList3"/>
    <dgm:cxn modelId="{D62D7892-C549-4A51-9B38-73088FA8DB6B}" type="presOf" srcId="{03CB619D-7E16-48F9-9B3B-46E9C4C18377}" destId="{BAF0AE1B-5553-49A1-B7C2-C9C202F21FC0}" srcOrd="0" destOrd="0" presId="urn:microsoft.com/office/officeart/2005/8/layout/vList3"/>
    <dgm:cxn modelId="{2EDC0DC1-7BCD-4F5E-9A63-B333DA7B6142}" srcId="{4E6821ED-C87B-472E-A6EA-3BC6ED2F9BD0}" destId="{6FF6AD55-E5A4-43AA-8720-3D69472F1C99}" srcOrd="1" destOrd="0" parTransId="{0329EE62-6401-4C3D-9F3B-D6B3E5199A14}" sibTransId="{9BFFC268-E9A2-4A4F-AE4C-1BAFBBEFC47B}"/>
    <dgm:cxn modelId="{BC3C2EDB-C6B1-4E27-BFC1-0294F97DDB5E}" srcId="{4E6821ED-C87B-472E-A6EA-3BC6ED2F9BD0}" destId="{03CB619D-7E16-48F9-9B3B-46E9C4C18377}" srcOrd="2" destOrd="0" parTransId="{3CF7617F-9FFD-4514-95A0-607B2689A0EE}" sibTransId="{B5B73E19-A3F6-40C1-9736-4565DA4C9BDE}"/>
    <dgm:cxn modelId="{DDD7F2FB-9050-4880-B4A4-708CE5C0342F}" type="presOf" srcId="{4E6821ED-C87B-472E-A6EA-3BC6ED2F9BD0}" destId="{5F65CBDD-A0FF-4AA2-8285-AD3C54482DFE}" srcOrd="0" destOrd="0" presId="urn:microsoft.com/office/officeart/2005/8/layout/vList3"/>
    <dgm:cxn modelId="{83178F91-766B-4815-8172-229C6E3B728D}" type="presParOf" srcId="{5F65CBDD-A0FF-4AA2-8285-AD3C54482DFE}" destId="{FD0B8632-9263-44E6-BA88-56AD019EB7FA}" srcOrd="0" destOrd="0" presId="urn:microsoft.com/office/officeart/2005/8/layout/vList3"/>
    <dgm:cxn modelId="{75075E86-021E-4967-ACA8-F16052C9E249}" type="presParOf" srcId="{FD0B8632-9263-44E6-BA88-56AD019EB7FA}" destId="{89722A2B-4CFA-480E-9754-2396EB3068CE}" srcOrd="0" destOrd="0" presId="urn:microsoft.com/office/officeart/2005/8/layout/vList3"/>
    <dgm:cxn modelId="{93D57B8A-9415-45D2-9FDC-23CD18222F30}" type="presParOf" srcId="{FD0B8632-9263-44E6-BA88-56AD019EB7FA}" destId="{DAB64A10-D9BB-4223-9687-A07638F83AEA}" srcOrd="1" destOrd="0" presId="urn:microsoft.com/office/officeart/2005/8/layout/vList3"/>
    <dgm:cxn modelId="{E1F06CC7-0123-459E-B43C-5B22B238902E}" type="presParOf" srcId="{5F65CBDD-A0FF-4AA2-8285-AD3C54482DFE}" destId="{FE1B50F3-ADF8-40C7-8044-96BCF7B5EA97}" srcOrd="1" destOrd="0" presId="urn:microsoft.com/office/officeart/2005/8/layout/vList3"/>
    <dgm:cxn modelId="{9823A49D-787C-4D40-AC21-26E2F1FEF571}" type="presParOf" srcId="{5F65CBDD-A0FF-4AA2-8285-AD3C54482DFE}" destId="{99C3B6CE-5CB2-423E-9BD1-67C533781649}" srcOrd="2" destOrd="0" presId="urn:microsoft.com/office/officeart/2005/8/layout/vList3"/>
    <dgm:cxn modelId="{3AAAB114-F4D8-4099-8475-D5E353F94070}" type="presParOf" srcId="{99C3B6CE-5CB2-423E-9BD1-67C533781649}" destId="{0930DE43-CE63-401B-B16D-FE5C63C796BF}" srcOrd="0" destOrd="0" presId="urn:microsoft.com/office/officeart/2005/8/layout/vList3"/>
    <dgm:cxn modelId="{DB8875B1-A7D8-47CA-B02B-50B84BF7B49E}" type="presParOf" srcId="{99C3B6CE-5CB2-423E-9BD1-67C533781649}" destId="{A4F31C5A-B41D-4188-B3A2-D2EE83E858E7}" srcOrd="1" destOrd="0" presId="urn:microsoft.com/office/officeart/2005/8/layout/vList3"/>
    <dgm:cxn modelId="{064E7E32-B459-42DA-BE1A-5F120195AA83}" type="presParOf" srcId="{5F65CBDD-A0FF-4AA2-8285-AD3C54482DFE}" destId="{6D20F66E-D613-4E60-B0ED-26D2E0EE928F}" srcOrd="3" destOrd="0" presId="urn:microsoft.com/office/officeart/2005/8/layout/vList3"/>
    <dgm:cxn modelId="{687F9E4B-115D-40B3-ACA3-B56A261B19E1}" type="presParOf" srcId="{5F65CBDD-A0FF-4AA2-8285-AD3C54482DFE}" destId="{16A3A551-2135-431D-8BFF-53C6AEB42C0A}" srcOrd="4" destOrd="0" presId="urn:microsoft.com/office/officeart/2005/8/layout/vList3"/>
    <dgm:cxn modelId="{5656BCD0-C7F5-4FDA-BC1F-47AC3B48FEAE}" type="presParOf" srcId="{16A3A551-2135-431D-8BFF-53C6AEB42C0A}" destId="{81F4D26C-2E46-4148-807A-631FCDE3CE8F}" srcOrd="0" destOrd="0" presId="urn:microsoft.com/office/officeart/2005/8/layout/vList3"/>
    <dgm:cxn modelId="{11000E14-C11D-4A2F-9E2F-1C28D5D6F517}" type="presParOf" srcId="{16A3A551-2135-431D-8BFF-53C6AEB42C0A}" destId="{BAF0AE1B-5553-49A1-B7C2-C9C202F21F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64A10-D9BB-4223-9687-A07638F83AEA}">
      <dsp:nvSpPr>
        <dsp:cNvPr id="0" name=""/>
        <dsp:cNvSpPr/>
      </dsp:nvSpPr>
      <dsp:spPr>
        <a:xfrm rot="10800000">
          <a:off x="2360307" y="488"/>
          <a:ext cx="8236051" cy="114325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4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116 Program Attendees</a:t>
          </a:r>
        </a:p>
      </dsp:txBody>
      <dsp:txXfrm rot="10800000">
        <a:off x="2646120" y="488"/>
        <a:ext cx="7950238" cy="1143254"/>
      </dsp:txXfrm>
    </dsp:sp>
    <dsp:sp modelId="{89722A2B-4CFA-480E-9754-2396EB3068CE}">
      <dsp:nvSpPr>
        <dsp:cNvPr id="0" name=""/>
        <dsp:cNvSpPr/>
      </dsp:nvSpPr>
      <dsp:spPr>
        <a:xfrm>
          <a:off x="1788680" y="488"/>
          <a:ext cx="1143254" cy="1143254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1C5A-B41D-4188-B3A2-D2EE83E858E7}">
      <dsp:nvSpPr>
        <dsp:cNvPr id="0" name=""/>
        <dsp:cNvSpPr/>
      </dsp:nvSpPr>
      <dsp:spPr>
        <a:xfrm rot="10800000">
          <a:off x="2360307" y="1429557"/>
          <a:ext cx="8236051" cy="114325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4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36 First-Time Attendees</a:t>
          </a:r>
        </a:p>
      </dsp:txBody>
      <dsp:txXfrm rot="10800000">
        <a:off x="2646120" y="1429557"/>
        <a:ext cx="7950238" cy="1143254"/>
      </dsp:txXfrm>
    </dsp:sp>
    <dsp:sp modelId="{0930DE43-CE63-401B-B16D-FE5C63C796BF}">
      <dsp:nvSpPr>
        <dsp:cNvPr id="0" name=""/>
        <dsp:cNvSpPr/>
      </dsp:nvSpPr>
      <dsp:spPr>
        <a:xfrm>
          <a:off x="1788680" y="1429557"/>
          <a:ext cx="1143254" cy="1143254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0AE1B-5553-49A1-B7C2-C9C202F21FC0}">
      <dsp:nvSpPr>
        <dsp:cNvPr id="0" name=""/>
        <dsp:cNvSpPr/>
      </dsp:nvSpPr>
      <dsp:spPr>
        <a:xfrm rot="10800000">
          <a:off x="2360307" y="2858625"/>
          <a:ext cx="8236051" cy="114325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4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62 Institutions Represented</a:t>
          </a:r>
        </a:p>
      </dsp:txBody>
      <dsp:txXfrm rot="10800000">
        <a:off x="2646120" y="2858625"/>
        <a:ext cx="7950238" cy="1143254"/>
      </dsp:txXfrm>
    </dsp:sp>
    <dsp:sp modelId="{81F4D26C-2E46-4148-807A-631FCDE3CE8F}">
      <dsp:nvSpPr>
        <dsp:cNvPr id="0" name=""/>
        <dsp:cNvSpPr/>
      </dsp:nvSpPr>
      <dsp:spPr>
        <a:xfrm>
          <a:off x="1788680" y="2858625"/>
          <a:ext cx="1143254" cy="1143254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4D46-369B-4C16-935F-F36AF9B673A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28CB-0D67-4934-A367-2E895857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A0A52-A99B-D345-93D6-FC41575408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4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8B689EA1-18B0-493E-A0F0-7A6092263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>
            <a:extLst>
              <a:ext uri="{FF2B5EF4-FFF2-40B4-BE49-F238E27FC236}">
                <a16:creationId xmlns:a16="http://schemas.microsoft.com/office/drawing/2014/main" id="{0AA3B658-A7B5-A91A-DF60-4C20DBD13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>
            <a:extLst>
              <a:ext uri="{FF2B5EF4-FFF2-40B4-BE49-F238E27FC236}">
                <a16:creationId xmlns:a16="http://schemas.microsoft.com/office/drawing/2014/main" id="{097CDCA5-AB27-9490-F366-9C46B9A40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>
            <a:extLst>
              <a:ext uri="{FF2B5EF4-FFF2-40B4-BE49-F238E27FC236}">
                <a16:creationId xmlns:a16="http://schemas.microsoft.com/office/drawing/2014/main" id="{75A60B42-F70D-331B-C00A-01CC50825A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22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73428-4050-4DDF-926D-FA2BB515EC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0A52-A99B-D345-93D6-FC41575408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3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0A52-A99B-D345-93D6-FC41575408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0A52-A99B-D345-93D6-FC415754089C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09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C20B5BB8-8BE8-ABCD-4928-E24FBFF96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>
            <a:extLst>
              <a:ext uri="{FF2B5EF4-FFF2-40B4-BE49-F238E27FC236}">
                <a16:creationId xmlns:a16="http://schemas.microsoft.com/office/drawing/2014/main" id="{5AD5C373-3485-C579-16C7-6C1EAEDA1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>
            <a:extLst>
              <a:ext uri="{FF2B5EF4-FFF2-40B4-BE49-F238E27FC236}">
                <a16:creationId xmlns:a16="http://schemas.microsoft.com/office/drawing/2014/main" id="{A9F8B9DA-6837-8963-8F43-C39BD9D3F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>
            <a:extLst>
              <a:ext uri="{FF2B5EF4-FFF2-40B4-BE49-F238E27FC236}">
                <a16:creationId xmlns:a16="http://schemas.microsoft.com/office/drawing/2014/main" id="{10EB380B-065E-E911-4A93-3EF4308339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70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EE6F0-566D-4448-9BB7-3BBCEDC6A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3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8B689EA1-18B0-493E-A0F0-7A6092263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>
            <a:extLst>
              <a:ext uri="{FF2B5EF4-FFF2-40B4-BE49-F238E27FC236}">
                <a16:creationId xmlns:a16="http://schemas.microsoft.com/office/drawing/2014/main" id="{0AA3B658-A7B5-A91A-DF60-4C20DBD13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>
            <a:extLst>
              <a:ext uri="{FF2B5EF4-FFF2-40B4-BE49-F238E27FC236}">
                <a16:creationId xmlns:a16="http://schemas.microsoft.com/office/drawing/2014/main" id="{097CDCA5-AB27-9490-F366-9C46B9A40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>
            <a:extLst>
              <a:ext uri="{FF2B5EF4-FFF2-40B4-BE49-F238E27FC236}">
                <a16:creationId xmlns:a16="http://schemas.microsoft.com/office/drawing/2014/main" id="{75A60B42-F70D-331B-C00A-01CC50825A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224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A0A52-A99B-D345-93D6-FC41575408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30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A0A52-A99B-D345-93D6-FC415754089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83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A083-4B43-F8B4-124C-5BE936C5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DBA80-9335-1BCB-0741-90161AB6E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EBD39-EDAE-DD03-0995-2DC64D2CA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D2AB-A310-D6CB-41E5-7337F84E1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A0A52-A99B-D345-93D6-FC415754089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1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A0A52-A99B-D345-93D6-FC415754089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3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" name="Google Shape;1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" name="Google Shape;2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FE14A8AC-F466-4E3B-0BAC-3C250AEA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>
            <a:extLst>
              <a:ext uri="{FF2B5EF4-FFF2-40B4-BE49-F238E27FC236}">
                <a16:creationId xmlns:a16="http://schemas.microsoft.com/office/drawing/2014/main" id="{AF969792-7A4E-C5E5-E26E-8DE3595E9E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>
            <a:extLst>
              <a:ext uri="{FF2B5EF4-FFF2-40B4-BE49-F238E27FC236}">
                <a16:creationId xmlns:a16="http://schemas.microsoft.com/office/drawing/2014/main" id="{1A1A68D4-6178-EBD4-EC53-C3DB9817C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>
            <a:extLst>
              <a:ext uri="{FF2B5EF4-FFF2-40B4-BE49-F238E27FC236}">
                <a16:creationId xmlns:a16="http://schemas.microsoft.com/office/drawing/2014/main" id="{C308E9E0-58FB-3C27-A304-A8ABB5200E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B2FC-80A9-4D50-939F-E517104F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1134-02E9-41DC-80DA-3D2CF3F9E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187C7-711D-4F78-A0C6-C1D69D0E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11719-56EF-42AA-BCF0-A34A0577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F540-B8D4-4DE7-8BD2-5D5218F4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A4A35-A5FD-443D-9244-FD6A7F86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6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784C-C623-4FC2-B2D7-FA183D75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ED81C-1ECC-4C40-A67C-E66FAA14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4A45A-0F6B-470F-9CD0-64E787BDF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59975-32A5-4BFC-8B3D-5984F7F2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D027F-F7B6-4E96-809B-A2E73B46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F4281-19CA-483E-A739-3C8EBB73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48A6-46D2-4111-AED2-0BD4DE1F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34560-F196-4561-B3DB-9C386BB3C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FF7B8-8119-4D27-85A2-B4DA0415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C03DA-26AF-4BF0-AD8F-8076DECF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1F47-89F3-4DAE-933C-69234039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C64563-F6EB-4E70-9958-3A7EB03B2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35937-0391-47FC-B339-658AD77D9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B6EBF-F953-49B2-B925-4B5569C4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CE45-4E14-463C-B5FE-ED1CF662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C5D5-6A8C-4033-A723-AE4002FD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DFD7C9-3050-4371-BF0F-F8C311804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7901"/>
            <a:ext cx="12192000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554C2-D5F2-438E-A037-6543BFC27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6089971"/>
            <a:ext cx="4664765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6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DFD7C9-3050-4371-BF0F-F8C311804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7902"/>
            <a:ext cx="12192000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554C2-D5F2-438E-A037-6543BFC27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6089973"/>
            <a:ext cx="4664766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4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dy Slide">
  <p:cSld name="Body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57901"/>
            <a:ext cx="12192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3">
            <a:alphaModFix/>
          </a:blip>
          <a:srcRect b="9920"/>
          <a:stretch/>
        </p:blipFill>
        <p:spPr>
          <a:xfrm>
            <a:off x="107471" y="6115220"/>
            <a:ext cx="4664765" cy="691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3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dy Slide">
  <p:cSld name="Body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57901"/>
            <a:ext cx="121920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3">
            <a:alphaModFix/>
          </a:blip>
          <a:srcRect b="9920"/>
          <a:stretch/>
        </p:blipFill>
        <p:spPr>
          <a:xfrm>
            <a:off x="107471" y="6115220"/>
            <a:ext cx="4664765" cy="69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164CB-FAE7-40A4-AC71-C4B9D2DB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AB3DD-7B34-4AE8-9930-080915CC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984D-F884-4CA6-98AA-67C9FA01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DFD7C9-3050-4371-BF0F-F8C311804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57901"/>
            <a:ext cx="12192000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554C2-D5F2-438E-A037-6543BFC27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6089971"/>
            <a:ext cx="4664765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3EAC-9799-40C7-87D0-4F43CC005B36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A61B-EA1C-451B-8B45-0152C04C9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7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97798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66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104306"/>
            <a:ext cx="8534400" cy="20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33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 NAME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949318" y="2907771"/>
            <a:ext cx="8293365" cy="5292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94" y="2082600"/>
            <a:ext cx="2055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492053" y="6561667"/>
            <a:ext cx="29752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00" b="1" spc="25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405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578735"/>
            <a:ext cx="10661650" cy="549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05833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84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20750" y="1762390"/>
            <a:ext cx="10563678" cy="445900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92053" y="6561667"/>
            <a:ext cx="29752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00" b="1" spc="25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636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53004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745373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6400271"/>
            <a:ext cx="1299104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147094" y="6547115"/>
            <a:ext cx="10605823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38001" y="6238875"/>
            <a:ext cx="64540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0785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492053" y="6561667"/>
            <a:ext cx="29752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00" b="1" spc="25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028157" y="3944937"/>
            <a:ext cx="6096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74" y="4173803"/>
            <a:ext cx="2071688" cy="54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28157" y="2622097"/>
            <a:ext cx="6096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66" b="0" i="0" spc="167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636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53004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745373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MISC</a:t>
            </a:r>
          </a:p>
        </p:txBody>
      </p:sp>
    </p:spTree>
    <p:extLst>
      <p:ext uri="{BB962C8B-B14F-4D97-AF65-F5344CB8AC3E}">
        <p14:creationId xmlns:p14="http://schemas.microsoft.com/office/powerpoint/2010/main" val="146219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DFD7C9-3050-4371-BF0F-F8C311804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41" y="5955998"/>
            <a:ext cx="12167691" cy="915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554C2-D5F2-438E-A037-6543BFC27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540" y="6055083"/>
            <a:ext cx="4664765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48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86D5-989F-4743-A7C1-F5C9A9CE3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9585A-41C8-478A-9023-77115EAA0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76F88-9CDB-48EE-9AC0-592BE98D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E7ABB-4938-4B6E-8A88-C7E26D41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D388-92D4-4419-AF36-0E8AD756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124B-0B3A-4F54-A9A1-E49EF4AE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53B5-B11A-4382-805A-07E30F36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6AC0-DA6E-478F-9317-06604A2C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BA9D-50D8-4C67-984B-2EFF0ACF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1FBBD-9F01-4B4F-92B7-6B904151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4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3852-86A1-458B-90BF-A445BE0E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8660-31C0-45B1-BDE3-170C88296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605E1-4DB1-4FAD-ABCF-DFD88BDB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E13E-7095-4261-A35B-695F12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585E4-9A20-43C6-997C-78BCDDBB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F7C9-CC25-4340-B0A2-A24F494B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DA93-7449-4590-91ED-ED69312B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939E0-FFA5-4111-AB2E-A710F87C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B68F9-6FFE-44F7-AE87-B8AF6086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443EF-19AB-4864-B7B2-6F073088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A51B-4127-40B0-9F45-FAE1CF81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1887-2997-467F-8BEC-6EB6F82D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EFECE-6023-4418-A913-41F484035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F70C-9FF5-4957-8CA4-E9EA176CF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E23C6-317E-48FC-9BF9-A6535BB61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8A2A1-036E-43F8-82F8-4C807CACC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3A3C-BC6E-49AE-914C-FD0C0156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D1FE8-2C62-4E66-9E7D-98100A8F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B4963-F771-43A8-BC44-B1DA06AD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6C20-C076-43FB-AAF8-D5AFF178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0C009-7AF8-400C-A73D-DAC5257F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8ED5B-1E08-4104-8D28-B8B02778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EBD07-E183-4462-A5CB-4061F20A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164CB-FAE7-40A4-AC71-C4B9D2DB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26E73DCF-ABE7-478E-A4A9-6D558D29E18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AB3DD-7B34-4AE8-9930-080915CC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984D-F884-4CA6-98AA-67C9FA01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6326EA0-E23C-430B-A181-0F94F82A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6087999"/>
            <a:ext cx="12192000" cy="816213"/>
          </a:xfrm>
          <a:prstGeom prst="rect">
            <a:avLst/>
          </a:prstGeom>
          <a:gradFill>
            <a:gsLst>
              <a:gs pos="0">
                <a:srgbClr val="0182C3"/>
              </a:gs>
              <a:gs pos="13000">
                <a:srgbClr val="0182C3"/>
              </a:gs>
              <a:gs pos="96000">
                <a:srgbClr val="006F65"/>
              </a:gs>
              <a:gs pos="100000">
                <a:srgbClr val="006F6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94821-C20D-4347-947A-2D764E4F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87920-65FC-4DD1-8C34-1B4009E7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87999"/>
            <a:ext cx="12192000" cy="816213"/>
          </a:xfrm>
          <a:prstGeom prst="rect">
            <a:avLst/>
          </a:prstGeom>
          <a:gradFill>
            <a:gsLst>
              <a:gs pos="96000">
                <a:srgbClr val="006F66">
                  <a:lumMod val="100000"/>
                </a:srgbClr>
              </a:gs>
              <a:gs pos="13000">
                <a:srgbClr val="0182C3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372195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87999"/>
            <a:ext cx="12192000" cy="816213"/>
          </a:xfrm>
          <a:prstGeom prst="rect">
            <a:avLst/>
          </a:prstGeom>
          <a:gradFill>
            <a:gsLst>
              <a:gs pos="96000">
                <a:srgbClr val="006F66">
                  <a:lumMod val="100000"/>
                </a:srgbClr>
              </a:gs>
              <a:gs pos="13000">
                <a:srgbClr val="0182C3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816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6087999"/>
            <a:ext cx="12192000" cy="816213"/>
          </a:xfrm>
          <a:prstGeom prst="rect">
            <a:avLst/>
          </a:prstGeom>
          <a:gradFill>
            <a:gsLst>
              <a:gs pos="0">
                <a:srgbClr val="0182C3"/>
              </a:gs>
              <a:gs pos="13000">
                <a:srgbClr val="0182C3"/>
              </a:gs>
              <a:gs pos="96000">
                <a:srgbClr val="006F65"/>
              </a:gs>
              <a:gs pos="100000">
                <a:srgbClr val="006F6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A50AB-AE34-0AAD-A130-1D68DE720B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398" y="5955997"/>
            <a:ext cx="12218795" cy="915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D5AE38-5215-C239-F8FE-BF879EFAB1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988" y="6022985"/>
            <a:ext cx="4664765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7wmvJQY0kM" TargetMode="Externa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/>
          <p:nvPr/>
        </p:nvSpPr>
        <p:spPr>
          <a:xfrm>
            <a:off x="370377" y="2770733"/>
            <a:ext cx="12048449" cy="205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Franklin Gothic Demi Cond" panose="020B0706030402020204" pitchFamily="34" charset="0"/>
                <a:sym typeface="Arial"/>
              </a:rPr>
              <a:t>AAAP 2026 ANNUAL BUSINESS MEETING</a:t>
            </a:r>
            <a:endParaRPr lang="en-US" sz="4800" b="0" i="0" u="none" strike="noStrike" cap="none">
              <a:solidFill>
                <a:schemeClr val="dk1"/>
              </a:solidFill>
              <a:latin typeface="Franklin Gothic Demi Cond" panose="020B07060304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 20</a:t>
            </a:r>
            <a:r>
              <a:rPr lang="en-US" sz="2667" b="0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2026</a:t>
            </a: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47632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5000">
              <a:srgbClr val="0E233C"/>
            </a:gs>
            <a:gs pos="0">
              <a:srgbClr val="0182C3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5904" y="3550921"/>
            <a:ext cx="11446096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Franklin Gothic Book"/>
              </a:rPr>
              <a:t>Membership Update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Franklin Gothic Book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Franklin Gothic Book"/>
              </a:rPr>
              <a:t>Angel</a:t>
            </a:r>
            <a:r>
              <a:rPr lang="en-US" sz="2400" i="1" kern="1200">
                <a:solidFill>
                  <a:prstClr val="white"/>
                </a:solidFill>
                <a:latin typeface="Arial Nova" panose="020B0504020202020204" pitchFamily="34" charset="0"/>
                <a:ea typeface="+mn-ea"/>
                <a:cs typeface="Franklin Gothic Book"/>
              </a:rPr>
              <a:t>a Fuste, MHSA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Franklin Gothic Book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Franklin Gothic Book"/>
              </a:rPr>
              <a:t>AAAP Membership Director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Senior Administrative Officer, Pediatrics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>
                <a:solidFill>
                  <a:prstClr val="white"/>
                </a:solidFill>
                <a:latin typeface="Arial Nova" panose="020B0504020202020204" pitchFamily="34" charset="0"/>
                <a:ea typeface="+mn-ea"/>
                <a:cs typeface="+mn-cs"/>
              </a:rPr>
              <a:t>University of Miami, Miller School of Medicine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>
                <a:solidFill>
                  <a:prstClr val="white"/>
                </a:solidFill>
                <a:latin typeface="Arial Nova" panose="020B0504020202020204" pitchFamily="34" charset="0"/>
                <a:ea typeface="+mn-ea"/>
                <a:cs typeface="+mn-cs"/>
              </a:rPr>
              <a:t>May 17, 2026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Franklin Gothic Book"/>
            </a:endParaRPr>
          </a:p>
          <a:p>
            <a:pPr marL="0" marR="0" lvl="0" indent="0" algn="l" defTabSz="6095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8705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9F1F9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AB9209-8340-FAFD-9CF0-0782127EC6CC}"/>
              </a:ext>
            </a:extLst>
          </p:cNvPr>
          <p:cNvSpPr txBox="1"/>
          <p:nvPr/>
        </p:nvSpPr>
        <p:spPr>
          <a:xfrm>
            <a:off x="686154" y="230648"/>
            <a:ext cx="10667647" cy="82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AAAP Membership Report 2020-2026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D6353-4728-47A3-A1A8-D35B4152D8A0}"/>
              </a:ext>
            </a:extLst>
          </p:cNvPr>
          <p:cNvSpPr txBox="1"/>
          <p:nvPr/>
        </p:nvSpPr>
        <p:spPr>
          <a:xfrm>
            <a:off x="5173336" y="5754240"/>
            <a:ext cx="7018665" cy="164696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spcBef>
                <a:spcPts val="1333"/>
              </a:spcBef>
            </a:pPr>
            <a:r>
              <a:rPr lang="en-US"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Includes count as of 11/9/25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A8F73E-8873-F421-9928-2025398A572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39943"/>
          <a:ext cx="10515601" cy="4125739"/>
        </p:xfrm>
        <a:graphic>
          <a:graphicData uri="http://schemas.openxmlformats.org/drawingml/2006/table">
            <a:tbl>
              <a:tblPr/>
              <a:tblGrid>
                <a:gridCol w="2415065">
                  <a:extLst>
                    <a:ext uri="{9D8B030D-6E8A-4147-A177-3AD203B41FA5}">
                      <a16:colId xmlns:a16="http://schemas.microsoft.com/office/drawing/2014/main" val="663667513"/>
                    </a:ext>
                  </a:extLst>
                </a:gridCol>
                <a:gridCol w="1224304">
                  <a:extLst>
                    <a:ext uri="{9D8B030D-6E8A-4147-A177-3AD203B41FA5}">
                      <a16:colId xmlns:a16="http://schemas.microsoft.com/office/drawing/2014/main" val="2642864599"/>
                    </a:ext>
                  </a:extLst>
                </a:gridCol>
                <a:gridCol w="1224304">
                  <a:extLst>
                    <a:ext uri="{9D8B030D-6E8A-4147-A177-3AD203B41FA5}">
                      <a16:colId xmlns:a16="http://schemas.microsoft.com/office/drawing/2014/main" val="3424322954"/>
                    </a:ext>
                  </a:extLst>
                </a:gridCol>
                <a:gridCol w="1056592">
                  <a:extLst>
                    <a:ext uri="{9D8B030D-6E8A-4147-A177-3AD203B41FA5}">
                      <a16:colId xmlns:a16="http://schemas.microsoft.com/office/drawing/2014/main" val="1904305244"/>
                    </a:ext>
                  </a:extLst>
                </a:gridCol>
                <a:gridCol w="1056592">
                  <a:extLst>
                    <a:ext uri="{9D8B030D-6E8A-4147-A177-3AD203B41FA5}">
                      <a16:colId xmlns:a16="http://schemas.microsoft.com/office/drawing/2014/main" val="143304507"/>
                    </a:ext>
                  </a:extLst>
                </a:gridCol>
                <a:gridCol w="1056592">
                  <a:extLst>
                    <a:ext uri="{9D8B030D-6E8A-4147-A177-3AD203B41FA5}">
                      <a16:colId xmlns:a16="http://schemas.microsoft.com/office/drawing/2014/main" val="866871291"/>
                    </a:ext>
                  </a:extLst>
                </a:gridCol>
                <a:gridCol w="1056592">
                  <a:extLst>
                    <a:ext uri="{9D8B030D-6E8A-4147-A177-3AD203B41FA5}">
                      <a16:colId xmlns:a16="http://schemas.microsoft.com/office/drawing/2014/main" val="2481329700"/>
                    </a:ext>
                  </a:extLst>
                </a:gridCol>
                <a:gridCol w="1425560">
                  <a:extLst>
                    <a:ext uri="{9D8B030D-6E8A-4147-A177-3AD203B41FA5}">
                      <a16:colId xmlns:a16="http://schemas.microsoft.com/office/drawing/2014/main" val="4099848079"/>
                    </a:ext>
                  </a:extLst>
                </a:gridCol>
              </a:tblGrid>
              <a:tr h="4612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85" marR="8385" marT="8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2026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2025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76409"/>
                  </a:ext>
                </a:extLst>
              </a:tr>
              <a:tr h="46959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Members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173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184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184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183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164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82262"/>
                  </a:ext>
                </a:extLst>
              </a:tr>
              <a:tr h="9140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 Members 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15-20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72209"/>
                  </a:ext>
                </a:extLst>
              </a:tr>
              <a:tr h="9140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AMSPDC Schools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141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80149"/>
                  </a:ext>
                </a:extLst>
              </a:tr>
              <a:tr h="136686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Schools Not Represented in AAAP 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</a:p>
                  </a:txBody>
                  <a:tcPr marL="8385" marR="8385" marT="83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86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05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9F1F9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490B5-648A-1354-7800-99016B4B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FCDA28-C5AA-ED49-62F7-571865DF1343}"/>
              </a:ext>
            </a:extLst>
          </p:cNvPr>
          <p:cNvSpPr txBox="1"/>
          <p:nvPr/>
        </p:nvSpPr>
        <p:spPr>
          <a:xfrm>
            <a:off x="686154" y="230648"/>
            <a:ext cx="10667647" cy="82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Members- By institution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72601-DFA2-349F-605F-841EC10F3CA3}"/>
              </a:ext>
            </a:extLst>
          </p:cNvPr>
          <p:cNvSpPr txBox="1"/>
          <p:nvPr/>
        </p:nvSpPr>
        <p:spPr>
          <a:xfrm>
            <a:off x="5173336" y="5754240"/>
            <a:ext cx="7018665" cy="164696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spcBef>
                <a:spcPts val="1333"/>
              </a:spcBef>
            </a:pPr>
            <a:r>
              <a:rPr lang="en-US"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Includes count as of 11/9/25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E1483-E605-F9C0-A956-A3B0E070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70" y="1133997"/>
            <a:ext cx="6712429" cy="46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9F1F9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23601-8467-9164-6BB3-D6DA4F7C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C9E60-1D87-A8A2-F764-FF896AF67B30}"/>
              </a:ext>
            </a:extLst>
          </p:cNvPr>
          <p:cNvSpPr txBox="1"/>
          <p:nvPr/>
        </p:nvSpPr>
        <p:spPr>
          <a:xfrm>
            <a:off x="713787" y="119581"/>
            <a:ext cx="10368741" cy="82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</a:t>
            </a:r>
            <a:r>
              <a:rPr lang="en-US" sz="4533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for 2026: 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Membership Fee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E65FD-B3EE-0B3B-546B-9C8E87E7EF8C}"/>
              </a:ext>
            </a:extLst>
          </p:cNvPr>
          <p:cNvSpPr txBox="1">
            <a:spLocks/>
          </p:cNvSpPr>
          <p:nvPr/>
        </p:nvSpPr>
        <p:spPr>
          <a:xfrm>
            <a:off x="713788" y="1298095"/>
            <a:ext cx="11064745" cy="58017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Tx/>
              <a:buNone/>
            </a:pPr>
            <a:endParaRPr lang="en-US" sz="32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24472C-87B3-7C4A-1374-C4733997B113}"/>
              </a:ext>
            </a:extLst>
          </p:cNvPr>
          <p:cNvGraphicFramePr>
            <a:graphicFrameLocks noGrp="1"/>
          </p:cNvGraphicFramePr>
          <p:nvPr/>
        </p:nvGraphicFramePr>
        <p:xfrm>
          <a:off x="2660073" y="2068945"/>
          <a:ext cx="6859539" cy="2906380"/>
        </p:xfrm>
        <a:graphic>
          <a:graphicData uri="http://schemas.openxmlformats.org/drawingml/2006/table">
            <a:tbl>
              <a:tblPr/>
              <a:tblGrid>
                <a:gridCol w="4352499">
                  <a:extLst>
                    <a:ext uri="{9D8B030D-6E8A-4147-A177-3AD203B41FA5}">
                      <a16:colId xmlns:a16="http://schemas.microsoft.com/office/drawing/2014/main" val="1072479216"/>
                    </a:ext>
                  </a:extLst>
                </a:gridCol>
                <a:gridCol w="2507040">
                  <a:extLst>
                    <a:ext uri="{9D8B030D-6E8A-4147-A177-3AD203B41FA5}">
                      <a16:colId xmlns:a16="http://schemas.microsoft.com/office/drawing/2014/main" val="1424566637"/>
                    </a:ext>
                  </a:extLst>
                </a:gridCol>
              </a:tblGrid>
              <a:tr h="7265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Annual Membership Rates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1223"/>
                  </a:ext>
                </a:extLst>
              </a:tr>
              <a:tr h="7265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Annual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153014"/>
                  </a:ext>
                </a:extLst>
              </a:tr>
              <a:tr h="7265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After July 1st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3486"/>
                  </a:ext>
                </a:extLst>
              </a:tr>
              <a:tr h="7265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Nov/ Dec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complimentary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41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98">
          <a:extLst>
            <a:ext uri="{FF2B5EF4-FFF2-40B4-BE49-F238E27FC236}">
              <a16:creationId xmlns:a16="http://schemas.microsoft.com/office/drawing/2014/main" id="{691CC70A-101F-53A6-4BC8-4CFEA43A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>
            <a:extLst>
              <a:ext uri="{FF2B5EF4-FFF2-40B4-BE49-F238E27FC236}">
                <a16:creationId xmlns:a16="http://schemas.microsoft.com/office/drawing/2014/main" id="{CFF24C52-768D-2CD3-77DB-6733D29B6A27}"/>
              </a:ext>
            </a:extLst>
          </p:cNvPr>
          <p:cNvSpPr txBox="1"/>
          <p:nvPr/>
        </p:nvSpPr>
        <p:spPr>
          <a:xfrm>
            <a:off x="765672" y="3369866"/>
            <a:ext cx="11426328" cy="30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Franklin Gothic Book"/>
                <a:sym typeface="Arial"/>
              </a:rPr>
              <a:t>AAAP Secretary Update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Molly Barnes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AAAP Secretary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r>
              <a:rPr lang="en-US" sz="2400" i="1">
                <a:solidFill>
                  <a:srgbClr val="FFFFFF"/>
                </a:solidFill>
              </a:rPr>
              <a:t>University of Illinois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92">
            <a:extLst>
              <a:ext uri="{FF2B5EF4-FFF2-40B4-BE49-F238E27FC236}">
                <a16:creationId xmlns:a16="http://schemas.microsoft.com/office/drawing/2014/main" id="{F3E49FF8-13DC-1A4E-1E43-A8C1F284EF8C}"/>
              </a:ext>
            </a:extLst>
          </p:cNvPr>
          <p:cNvSpPr txBox="1"/>
          <p:nvPr/>
        </p:nvSpPr>
        <p:spPr>
          <a:xfrm>
            <a:off x="8044634" y="9606459"/>
            <a:ext cx="2270522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7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Virginia</a:t>
            </a:r>
          </a:p>
        </p:txBody>
      </p:sp>
      <p:sp>
        <p:nvSpPr>
          <p:cNvPr id="3" name="TextBox 92">
            <a:extLst>
              <a:ext uri="{FF2B5EF4-FFF2-40B4-BE49-F238E27FC236}">
                <a16:creationId xmlns:a16="http://schemas.microsoft.com/office/drawing/2014/main" id="{75EBD51D-D0F1-43E9-51DE-4087216532B0}"/>
              </a:ext>
            </a:extLst>
          </p:cNvPr>
          <p:cNvSpPr txBox="1"/>
          <p:nvPr/>
        </p:nvSpPr>
        <p:spPr>
          <a:xfrm>
            <a:off x="8197034" y="9758859"/>
            <a:ext cx="2270522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7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191761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3983-9567-D8F5-A281-92E83E71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8" y="1149993"/>
            <a:ext cx="5229385" cy="1401183"/>
          </a:xfrm>
        </p:spPr>
        <p:txBody>
          <a:bodyPr anchor="t">
            <a:normAutofit/>
          </a:bodyPr>
          <a:lstStyle/>
          <a:p>
            <a:r>
              <a:rPr lang="en-US" sz="3200"/>
              <a:t>AAAP Mentorship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9D1F-BAAB-50C3-0213-285D39AF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32 Submissions, 15 matches – 1 match pending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7A2E3-E995-FEEA-23A8-C28274CE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12"/>
          <a:stretch>
            <a:fillRect/>
          </a:stretch>
        </p:blipFill>
        <p:spPr>
          <a:xfrm>
            <a:off x="5662754" y="1506522"/>
            <a:ext cx="3941814" cy="36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5000">
              <a:srgbClr val="0E233C"/>
            </a:gs>
            <a:gs pos="0">
              <a:srgbClr val="0182C3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2789" y="3318072"/>
            <a:ext cx="7710812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  <a:latin typeface="Arial Nova" panose="020B0504020202020204" pitchFamily="34" charset="0"/>
                <a:cs typeface="Franklin Gothic Book"/>
              </a:rPr>
              <a:t>AAAP Treasurer Update</a:t>
            </a:r>
            <a:br>
              <a:rPr lang="en-US" sz="1800" i="1">
                <a:solidFill>
                  <a:schemeClr val="bg1"/>
                </a:solidFill>
                <a:latin typeface="Arial Nova" panose="020B0504020202020204" pitchFamily="34" charset="0"/>
                <a:cs typeface="Franklin Gothic Book"/>
              </a:rPr>
            </a:br>
            <a:r>
              <a:rPr lang="en-US" sz="1800" i="1">
                <a:solidFill>
                  <a:schemeClr val="bg1"/>
                </a:solidFill>
                <a:latin typeface="Arial Nova" panose="020B0504020202020204" pitchFamily="34" charset="0"/>
                <a:cs typeface="Franklin Gothic Book"/>
              </a:rPr>
              <a:t>Amelia Randall</a:t>
            </a:r>
          </a:p>
          <a:p>
            <a:pPr>
              <a:lnSpc>
                <a:spcPts val="1500"/>
              </a:lnSpc>
            </a:pPr>
            <a:br>
              <a:rPr lang="en-US" sz="1400">
                <a:solidFill>
                  <a:schemeClr val="bg1"/>
                </a:solidFill>
                <a:latin typeface="Arial Nova" panose="020B0504020202020204" pitchFamily="34" charset="0"/>
                <a:cs typeface="Franklin Gothic Book"/>
              </a:rPr>
            </a:br>
            <a:r>
              <a:rPr lang="en-US" sz="1400">
                <a:solidFill>
                  <a:schemeClr val="bg1"/>
                </a:solidFill>
                <a:latin typeface="Arial Nova" panose="020B0504020202020204" pitchFamily="34" charset="0"/>
                <a:cs typeface="Franklin Gothic Book"/>
              </a:rPr>
              <a:t>2024 Business Meeting</a:t>
            </a:r>
          </a:p>
          <a:p>
            <a:pPr>
              <a:lnSpc>
                <a:spcPts val="1500"/>
              </a:lnSpc>
            </a:pPr>
            <a:r>
              <a:rPr lang="en-US" sz="1400">
                <a:solidFill>
                  <a:schemeClr val="bg1"/>
                </a:solidFill>
                <a:latin typeface="Arial Nova" panose="020B0504020202020204" pitchFamily="34" charset="0"/>
                <a:cs typeface="Franklin Gothic Book"/>
              </a:rPr>
              <a:t>May 20, 2025</a:t>
            </a:r>
          </a:p>
        </p:txBody>
      </p:sp>
    </p:spTree>
    <p:extLst>
      <p:ext uri="{BB962C8B-B14F-4D97-AF65-F5344CB8AC3E}">
        <p14:creationId xmlns:p14="http://schemas.microsoft.com/office/powerpoint/2010/main" val="74018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C8C929-6B88-E643-8F1B-DC740A25643B}"/>
              </a:ext>
            </a:extLst>
          </p:cNvPr>
          <p:cNvSpPr txBox="1">
            <a:spLocks/>
          </p:cNvSpPr>
          <p:nvPr/>
        </p:nvSpPr>
        <p:spPr>
          <a:xfrm>
            <a:off x="5859331" y="216846"/>
            <a:ext cx="5210287" cy="5556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2025 Actuals vs. Budget</a:t>
            </a:r>
          </a:p>
          <a:p>
            <a:pPr marL="152396" indent="-152396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Actuals reported on a cash basis</a:t>
            </a:r>
          </a:p>
          <a:p>
            <a:pPr marL="457189" lvl="1" indent="-152396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Timing: Meeting Costs, Sponsorship Payments</a:t>
            </a:r>
          </a:p>
          <a:p>
            <a:pPr marL="457189" lvl="1" indent="-152396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Fall Meeting/Board Meeting</a:t>
            </a:r>
          </a:p>
          <a:p>
            <a:pPr marL="457189" lvl="1" indent="-152396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cFTE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Survey Costs</a:t>
            </a:r>
          </a:p>
          <a:p>
            <a:pPr marL="150280" indent="-15028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Administrative Support</a:t>
            </a:r>
          </a:p>
          <a:p>
            <a:pPr marL="150280" indent="-15028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-152396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1 MAP Recipient for 2025 Meeting</a:t>
            </a:r>
          </a:p>
          <a:p>
            <a:pPr marL="152396" indent="-152396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-152396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Multiple job postings and purchases of the salary survey</a:t>
            </a:r>
          </a:p>
          <a:p>
            <a:pPr marL="152396" indent="-152396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-152396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Interest Income</a:t>
            </a:r>
          </a:p>
          <a:p>
            <a:pPr marL="152396" indent="-152396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2026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Dues remain at $600, will reassess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Align revenue with associated costs/benefit to member/attendee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No Fall Meeting or Fall Board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Increasing budget for board meeting to include additional board member support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4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BAB7B-8C77-C184-7B34-6275F1A4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20" y="129156"/>
            <a:ext cx="4832048" cy="57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EC98DD-5A98-1D43-B597-1C176E6394A5}"/>
              </a:ext>
            </a:extLst>
          </p:cNvPr>
          <p:cNvSpPr txBox="1"/>
          <p:nvPr/>
        </p:nvSpPr>
        <p:spPr>
          <a:xfrm>
            <a:off x="5292763" y="215900"/>
            <a:ext cx="62501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Notes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use PayPal for membership dues, Eventbrite for conference registration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Quantified Reserve Need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Meeting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Salary Survey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Legal/Insurance/Accountant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Contingency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surplus to pay for administrative pilot, will assess dues and operating costs pending results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Invested $50,000 in a CD at Bank of America</a:t>
            </a:r>
          </a:p>
          <a:p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0C71F-6335-5F19-6EA0-C1368D75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00" y="215900"/>
            <a:ext cx="4258347" cy="55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2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98">
          <a:extLst>
            <a:ext uri="{FF2B5EF4-FFF2-40B4-BE49-F238E27FC236}">
              <a16:creationId xmlns:a16="http://schemas.microsoft.com/office/drawing/2014/main" id="{5975FAB3-81DE-4596-6D18-24485B2DF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>
            <a:extLst>
              <a:ext uri="{FF2B5EF4-FFF2-40B4-BE49-F238E27FC236}">
                <a16:creationId xmlns:a16="http://schemas.microsoft.com/office/drawing/2014/main" id="{146836FA-39B0-F91A-978C-B8A2DE102C34}"/>
              </a:ext>
            </a:extLst>
          </p:cNvPr>
          <p:cNvSpPr txBox="1"/>
          <p:nvPr/>
        </p:nvSpPr>
        <p:spPr>
          <a:xfrm>
            <a:off x="765672" y="3369866"/>
            <a:ext cx="11426328" cy="335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4000"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Franklin Gothic Book"/>
                <a:sym typeface="Arial"/>
              </a:rPr>
              <a:t>AAAP </a:t>
            </a:r>
            <a:r>
              <a:rPr lang="en-US" sz="5400">
                <a:solidFill>
                  <a:srgbClr val="FFFFFF"/>
                </a:solidFill>
                <a:latin typeface="Arial Nova"/>
                <a:cs typeface="Franklin Gothic Book"/>
              </a:rPr>
              <a:t>Salary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Franklin Gothic Book"/>
                <a:sym typeface="Arial"/>
              </a:rPr>
              <a:t> </a:t>
            </a:r>
            <a:r>
              <a:rPr lang="en-US" sz="5400">
                <a:solidFill>
                  <a:srgbClr val="FFFFFF"/>
                </a:solidFill>
                <a:latin typeface="Arial Nova"/>
                <a:cs typeface="Franklin Gothic Book"/>
              </a:rPr>
              <a:t>Survey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Franklin Gothic Book"/>
                <a:sym typeface="Arial"/>
              </a:rPr>
              <a:t>Update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FFFFFF"/>
                </a:solidFill>
                <a:latin typeface="Arial Nova"/>
              </a:rPr>
              <a:t>Tyler </a:t>
            </a:r>
            <a:r>
              <a:rPr lang="en-US" sz="2000" err="1">
                <a:solidFill>
                  <a:srgbClr val="FFFFFF"/>
                </a:solidFill>
                <a:latin typeface="Arial Nova"/>
              </a:rPr>
              <a:t>Sebahar</a:t>
            </a:r>
            <a:endParaRPr lang="en-US" sz="20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Arial"/>
              <a:cs typeface="Arial"/>
            </a:endParaRPr>
          </a:p>
          <a:p>
            <a:pPr>
              <a:buSzPts val="4000"/>
              <a:defRPr/>
            </a:pPr>
            <a:r>
              <a:rPr lang="en-US" sz="2000">
                <a:solidFill>
                  <a:srgbClr val="FFFFFF"/>
                </a:solidFill>
                <a:latin typeface="Arial Nova"/>
              </a:rPr>
              <a:t>University of Utah</a:t>
            </a:r>
          </a:p>
          <a:p>
            <a:pPr>
              <a:buSzPts val="4000"/>
              <a:defRPr/>
            </a:pPr>
            <a:endParaRPr lang="en-US" sz="5400">
              <a:solidFill>
                <a:srgbClr val="FFFFFF"/>
              </a:solidFill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92">
            <a:extLst>
              <a:ext uri="{FF2B5EF4-FFF2-40B4-BE49-F238E27FC236}">
                <a16:creationId xmlns:a16="http://schemas.microsoft.com/office/drawing/2014/main" id="{41746C75-B084-57BA-AB8B-C984CC0696C7}"/>
              </a:ext>
            </a:extLst>
          </p:cNvPr>
          <p:cNvSpPr txBox="1"/>
          <p:nvPr/>
        </p:nvSpPr>
        <p:spPr>
          <a:xfrm>
            <a:off x="8044634" y="9606459"/>
            <a:ext cx="2270522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7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Virginia</a:t>
            </a:r>
          </a:p>
        </p:txBody>
      </p:sp>
      <p:sp>
        <p:nvSpPr>
          <p:cNvPr id="3" name="TextBox 92">
            <a:extLst>
              <a:ext uri="{FF2B5EF4-FFF2-40B4-BE49-F238E27FC236}">
                <a16:creationId xmlns:a16="http://schemas.microsoft.com/office/drawing/2014/main" id="{5533DB09-4A8A-9E86-CB95-23AC52069536}"/>
              </a:ext>
            </a:extLst>
          </p:cNvPr>
          <p:cNvSpPr txBox="1"/>
          <p:nvPr/>
        </p:nvSpPr>
        <p:spPr>
          <a:xfrm>
            <a:off x="8197034" y="9758859"/>
            <a:ext cx="2270522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7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7808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98">
          <a:extLst>
            <a:ext uri="{FF2B5EF4-FFF2-40B4-BE49-F238E27FC236}">
              <a16:creationId xmlns:a16="http://schemas.microsoft.com/office/drawing/2014/main" id="{691CC70A-101F-53A6-4BC8-4CFEA43A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>
            <a:extLst>
              <a:ext uri="{FF2B5EF4-FFF2-40B4-BE49-F238E27FC236}">
                <a16:creationId xmlns:a16="http://schemas.microsoft.com/office/drawing/2014/main" id="{CFF24C52-768D-2CD3-77DB-6733D29B6A27}"/>
              </a:ext>
            </a:extLst>
          </p:cNvPr>
          <p:cNvSpPr txBox="1"/>
          <p:nvPr/>
        </p:nvSpPr>
        <p:spPr>
          <a:xfrm>
            <a:off x="765672" y="3369866"/>
            <a:ext cx="11426328" cy="321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5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President Update</a:t>
            </a:r>
            <a:b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Kristi Baker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AAAP President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rgbClr val="FFFFFF"/>
                </a:solidFill>
              </a:rPr>
              <a:t>AdventHealth for Children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br>
              <a:rPr lang="en-US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04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F0DA-850D-C87B-F793-71313F339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Faculty Compensation and productivity survey</a:t>
            </a:r>
          </a:p>
        </p:txBody>
      </p:sp>
    </p:spTree>
    <p:extLst>
      <p:ext uri="{BB962C8B-B14F-4D97-AF65-F5344CB8AC3E}">
        <p14:creationId xmlns:p14="http://schemas.microsoft.com/office/powerpoint/2010/main" val="251793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5B42-7830-BB30-E59D-477D258D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461053"/>
            <a:ext cx="10661650" cy="549537"/>
          </a:xfrm>
        </p:spPr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2025 – 2026 Survey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8C1A-F0C0-6C40-105D-AD70E6146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750" y="1367425"/>
            <a:ext cx="10563678" cy="4545650"/>
          </a:xfrm>
        </p:spPr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67"/>
              <a:t>Compensation Records</a:t>
            </a:r>
          </a:p>
          <a:p>
            <a:pPr lvl="1"/>
            <a:r>
              <a:rPr lang="en-US" sz="3000" b="1"/>
              <a:t>17,515 </a:t>
            </a:r>
            <a:r>
              <a:rPr lang="en-US" sz="3000"/>
              <a:t>MD records collected.</a:t>
            </a:r>
          </a:p>
          <a:p>
            <a:pPr lvl="1"/>
            <a:r>
              <a:rPr lang="en-US" sz="3000" b="1"/>
              <a:t>1,994 </a:t>
            </a:r>
            <a:r>
              <a:rPr lang="en-US" sz="3000"/>
              <a:t>PhD/Other records collected.</a:t>
            </a:r>
          </a:p>
          <a:p>
            <a:r>
              <a:rPr lang="en-US" sz="3667"/>
              <a:t>Productivity Records</a:t>
            </a:r>
          </a:p>
          <a:p>
            <a:pPr lvl="1"/>
            <a:r>
              <a:rPr lang="en-US" sz="3000" b="1"/>
              <a:t>14,712 </a:t>
            </a:r>
            <a:r>
              <a:rPr lang="en-US" sz="3000"/>
              <a:t>MD records collected.</a:t>
            </a:r>
          </a:p>
          <a:p>
            <a:r>
              <a:rPr lang="en-US" sz="3667"/>
              <a:t>School Participation</a:t>
            </a:r>
          </a:p>
          <a:p>
            <a:pPr lvl="1"/>
            <a:r>
              <a:rPr lang="en-US" sz="3000" b="1"/>
              <a:t>97</a:t>
            </a:r>
            <a:r>
              <a:rPr lang="en-US" sz="3000"/>
              <a:t> Institutions Participated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C8ECF-CB00-6E15-D026-9E2D62C3D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595C3-11BD-EA64-6A87-7A4AC50BC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A321D1-8FD0-E4AA-E207-0519BD997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7A64CE-4DF3-8CD8-E118-FAF2865D2C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7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766B-F990-24AD-D9DB-09BDCB19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Recent Areas of emphasis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DE83-AE1C-B345-91A1-445254CF6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750" y="1424609"/>
            <a:ext cx="10986328" cy="4719801"/>
          </a:xfrm>
        </p:spPr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/>
              <a:t>New Specialties Added</a:t>
            </a:r>
          </a:p>
          <a:p>
            <a:pPr lvl="1"/>
            <a:r>
              <a:rPr lang="en-US" sz="2467"/>
              <a:t>Psychiatry: 40 Records Collected</a:t>
            </a:r>
          </a:p>
          <a:p>
            <a:pPr lvl="1"/>
            <a:r>
              <a:rPr lang="en-US" sz="2467"/>
              <a:t>Neuropsychiatry: Not enough records collected to report.</a:t>
            </a:r>
          </a:p>
          <a:p>
            <a:r>
              <a:rPr lang="en-US" sz="3000"/>
              <a:t>Incentive Pay and Productivity</a:t>
            </a:r>
          </a:p>
          <a:p>
            <a:pPr lvl="1"/>
            <a:r>
              <a:rPr lang="en-US" sz="2333" i="1"/>
              <a:t>Productivity: </a:t>
            </a:r>
            <a:r>
              <a:rPr lang="en-US" sz="2333" err="1"/>
              <a:t>cFTE</a:t>
            </a:r>
            <a:r>
              <a:rPr lang="en-US" sz="2333"/>
              <a:t>/</a:t>
            </a:r>
            <a:r>
              <a:rPr lang="en-US" sz="2333" err="1"/>
              <a:t>wRVU</a:t>
            </a:r>
            <a:r>
              <a:rPr lang="en-US" sz="2333"/>
              <a:t> Reporting and Alignment</a:t>
            </a:r>
          </a:p>
          <a:p>
            <a:pPr lvl="1"/>
            <a:r>
              <a:rPr lang="en-US" sz="2333" i="1"/>
              <a:t>Compensation: </a:t>
            </a:r>
            <a:r>
              <a:rPr lang="en-US" sz="2333"/>
              <a:t>Salary vs Reportable Incentive Pay</a:t>
            </a:r>
          </a:p>
          <a:p>
            <a:r>
              <a:rPr lang="en-US" sz="2867"/>
              <a:t>Physical Booklet ‘Opt-In’</a:t>
            </a:r>
          </a:p>
          <a:p>
            <a:r>
              <a:rPr lang="en-US" sz="2867"/>
              <a:t>RoundTable Platform Login Reconciliation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EA0FE-00E9-BBC5-F45E-C1371602D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E45F-0122-371B-2018-5F6A0FBEAA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94EE9-97B4-8F92-BE27-1FEE9A1E3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4E637-3D1E-D9A7-EAC1-592D7DD58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9816-2B2A-45AA-D874-EBFA3BA4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Future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5DB27-079F-8F33-BD3F-4BD1FD6AB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0E1F7-75B1-70D4-95AF-E73BDB1453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18F37F-8D5F-966D-3193-CE4B88782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51F144-60FD-BA8C-43FD-910DA1E55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F9A136-EA4E-8267-7421-560F3181FC8B}"/>
              </a:ext>
            </a:extLst>
          </p:cNvPr>
          <p:cNvSpPr txBox="1">
            <a:spLocks/>
          </p:cNvSpPr>
          <p:nvPr/>
        </p:nvSpPr>
        <p:spPr>
          <a:xfrm>
            <a:off x="920750" y="1424609"/>
            <a:ext cx="10986328" cy="4719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/>
              <a:t>Feedback Survey during Transition</a:t>
            </a:r>
          </a:p>
          <a:p>
            <a:pPr lvl="1"/>
            <a:r>
              <a:rPr lang="en-US" sz="2667"/>
              <a:t>Collection Process</a:t>
            </a:r>
          </a:p>
          <a:p>
            <a:pPr lvl="1"/>
            <a:r>
              <a:rPr lang="en-US" sz="2667"/>
              <a:t>Platform Functionality</a:t>
            </a:r>
          </a:p>
          <a:p>
            <a:pPr lvl="1"/>
            <a:r>
              <a:rPr lang="en-US" sz="2667"/>
              <a:t>Distribution Methods</a:t>
            </a:r>
          </a:p>
          <a:p>
            <a:r>
              <a:rPr lang="en-US" sz="2867" err="1"/>
              <a:t>cFTE</a:t>
            </a:r>
            <a:r>
              <a:rPr lang="en-US" sz="2867"/>
              <a:t> Survey Alignment</a:t>
            </a:r>
          </a:p>
          <a:p>
            <a:r>
              <a:rPr lang="en-US" sz="2867"/>
              <a:t>Future Specialties to Add</a:t>
            </a:r>
          </a:p>
          <a:p>
            <a:pPr lvl="1"/>
            <a:r>
              <a:rPr lang="en-US" sz="2333"/>
              <a:t>Surgical Specialties</a:t>
            </a:r>
          </a:p>
          <a:p>
            <a:r>
              <a:rPr lang="en-US" sz="2867"/>
              <a:t>Webinars &amp; Survey Footnotes</a:t>
            </a:r>
          </a:p>
          <a:p>
            <a:r>
              <a:rPr lang="en-US" sz="2867"/>
              <a:t>Benefits/Retirement Quantitative Benchmarking</a:t>
            </a:r>
          </a:p>
        </p:txBody>
      </p:sp>
    </p:spTree>
    <p:extLst>
      <p:ext uri="{BB962C8B-B14F-4D97-AF65-F5344CB8AC3E}">
        <p14:creationId xmlns:p14="http://schemas.microsoft.com/office/powerpoint/2010/main" val="34701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061D-C117-B44E-0243-C2F4347A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46" y="48229"/>
            <a:ext cx="12059754" cy="549537"/>
          </a:xfrm>
        </p:spPr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Deep Dive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3FC7C-FCD4-942C-8B53-2DFF23FC5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17AC6-8ECA-AE2C-1E9B-2D9F37234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5851DA-9227-172B-7107-CB084A1D7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B29761-DC4F-944F-5C99-441F29EB28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defPPr>
              <a:defRPr lang="en-US"/>
            </a:defPPr>
            <a:lvl1pPr marL="0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6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51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27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02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78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54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29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05" algn="l" defTabSz="60957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869018-9BF5-7F64-3317-57B09209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57" y="754074"/>
            <a:ext cx="4734460" cy="542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25388-4C08-71F0-4438-FC942CB8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04" y="751743"/>
            <a:ext cx="3018566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/>
        </p:nvSpPr>
        <p:spPr>
          <a:xfrm>
            <a:off x="691717" y="3281095"/>
            <a:ext cx="11500283" cy="297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Director’s Update</a:t>
            </a:r>
            <a:b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Jamie Hoffman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AAAP Program Director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Vice Chair Administration, Department of Pediatrics</a:t>
            </a:r>
          </a:p>
          <a:p>
            <a:pPr marL="0" marR="0" lvl="0" indent="0" algn="l" defTabSz="1219170" rtl="0" eaLnBrk="1" fontAlgn="auto" latinLnBrk="0" hangingPunct="1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lang="en-US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Children’s Hospital of Philadelphia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0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49000">
              <a:srgbClr val="EBF3F9"/>
            </a:gs>
            <a:gs pos="74000">
              <a:srgbClr val="B7D2EA"/>
            </a:gs>
            <a:gs pos="83000">
              <a:srgbClr val="B7D2EA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/>
          <p:nvPr/>
        </p:nvSpPr>
        <p:spPr>
          <a:xfrm>
            <a:off x="478503" y="295950"/>
            <a:ext cx="839344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Who’s Here?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C0695E-FF64-E600-6B39-2E4082FD9B69}"/>
              </a:ext>
            </a:extLst>
          </p:cNvPr>
          <p:cNvGraphicFramePr/>
          <p:nvPr/>
        </p:nvGraphicFramePr>
        <p:xfrm>
          <a:off x="-96520" y="1427815"/>
          <a:ext cx="12385040" cy="400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2" name="Google Shape;402;p65"/>
          <p:cNvSpPr/>
          <p:nvPr/>
        </p:nvSpPr>
        <p:spPr>
          <a:xfrm>
            <a:off x="5934418" y="3182779"/>
            <a:ext cx="32316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497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7725" y="1464589"/>
            <a:ext cx="1896775" cy="2608742"/>
            <a:chOff x="0" y="0"/>
            <a:chExt cx="862412" cy="118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2412" cy="1186124"/>
            </a:xfrm>
            <a:custGeom>
              <a:avLst/>
              <a:gdLst/>
              <a:ahLst/>
              <a:cxnLst/>
              <a:rect l="l" t="t" r="r" b="b"/>
              <a:pathLst>
                <a:path w="862412" h="1186124">
                  <a:moveTo>
                    <a:pt x="0" y="0"/>
                  </a:moveTo>
                  <a:lnTo>
                    <a:pt x="862412" y="0"/>
                  </a:lnTo>
                  <a:lnTo>
                    <a:pt x="862412" y="1186124"/>
                  </a:lnTo>
                  <a:lnTo>
                    <a:pt x="0" y="118612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62412" cy="1233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783"/>
            <a:ext cx="12192001" cy="1281731"/>
            <a:chOff x="0" y="0"/>
            <a:chExt cx="5059561" cy="916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59561" cy="916232"/>
            </a:xfrm>
            <a:custGeom>
              <a:avLst/>
              <a:gdLst/>
              <a:ahLst/>
              <a:cxnLst/>
              <a:rect l="l" t="t" r="r" b="b"/>
              <a:pathLst>
                <a:path w="5059561" h="916232">
                  <a:moveTo>
                    <a:pt x="0" y="0"/>
                  </a:moveTo>
                  <a:lnTo>
                    <a:pt x="5059561" y="0"/>
                  </a:lnTo>
                  <a:lnTo>
                    <a:pt x="5059561" y="916232"/>
                  </a:lnTo>
                  <a:lnTo>
                    <a:pt x="0" y="916232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59561" cy="954332"/>
            </a:xfrm>
            <a:prstGeom prst="rect">
              <a:avLst/>
            </a:prstGeom>
            <a:ln>
              <a:noFill/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20557" y="1464589"/>
            <a:ext cx="1896775" cy="2608742"/>
            <a:chOff x="0" y="0"/>
            <a:chExt cx="862412" cy="11861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2412" cy="1186124"/>
            </a:xfrm>
            <a:custGeom>
              <a:avLst/>
              <a:gdLst/>
              <a:ahLst/>
              <a:cxnLst/>
              <a:rect l="l" t="t" r="r" b="b"/>
              <a:pathLst>
                <a:path w="862412" h="1186124">
                  <a:moveTo>
                    <a:pt x="0" y="0"/>
                  </a:moveTo>
                  <a:lnTo>
                    <a:pt x="862412" y="0"/>
                  </a:lnTo>
                  <a:lnTo>
                    <a:pt x="862412" y="1186124"/>
                  </a:lnTo>
                  <a:lnTo>
                    <a:pt x="0" y="118612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62412" cy="1233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87232" y="1447096"/>
            <a:ext cx="1896775" cy="2608742"/>
            <a:chOff x="0" y="0"/>
            <a:chExt cx="862412" cy="11861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2412" cy="1186124"/>
            </a:xfrm>
            <a:custGeom>
              <a:avLst/>
              <a:gdLst/>
              <a:ahLst/>
              <a:cxnLst/>
              <a:rect l="l" t="t" r="r" b="b"/>
              <a:pathLst>
                <a:path w="862412" h="1186124">
                  <a:moveTo>
                    <a:pt x="0" y="0"/>
                  </a:moveTo>
                  <a:lnTo>
                    <a:pt x="862412" y="0"/>
                  </a:lnTo>
                  <a:lnTo>
                    <a:pt x="862412" y="1186124"/>
                  </a:lnTo>
                  <a:lnTo>
                    <a:pt x="0" y="118612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62412" cy="1233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53907" y="1447096"/>
            <a:ext cx="1896775" cy="2608742"/>
            <a:chOff x="0" y="0"/>
            <a:chExt cx="862412" cy="11861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2412" cy="1186124"/>
            </a:xfrm>
            <a:custGeom>
              <a:avLst/>
              <a:gdLst/>
              <a:ahLst/>
              <a:cxnLst/>
              <a:rect l="l" t="t" r="r" b="b"/>
              <a:pathLst>
                <a:path w="862412" h="1186124">
                  <a:moveTo>
                    <a:pt x="0" y="0"/>
                  </a:moveTo>
                  <a:lnTo>
                    <a:pt x="862412" y="0"/>
                  </a:lnTo>
                  <a:lnTo>
                    <a:pt x="862412" y="1186124"/>
                  </a:lnTo>
                  <a:lnTo>
                    <a:pt x="0" y="118612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62412" cy="1233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820582" y="1447096"/>
            <a:ext cx="1896775" cy="2608742"/>
            <a:chOff x="0" y="0"/>
            <a:chExt cx="862412" cy="11861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2412" cy="1186124"/>
            </a:xfrm>
            <a:custGeom>
              <a:avLst/>
              <a:gdLst/>
              <a:ahLst/>
              <a:cxnLst/>
              <a:rect l="l" t="t" r="r" b="b"/>
              <a:pathLst>
                <a:path w="862412" h="1186124">
                  <a:moveTo>
                    <a:pt x="0" y="0"/>
                  </a:moveTo>
                  <a:lnTo>
                    <a:pt x="862412" y="0"/>
                  </a:lnTo>
                  <a:lnTo>
                    <a:pt x="862412" y="1186124"/>
                  </a:lnTo>
                  <a:lnTo>
                    <a:pt x="0" y="118612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62412" cy="1233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Freeform 59"/>
          <p:cNvSpPr/>
          <p:nvPr/>
        </p:nvSpPr>
        <p:spPr>
          <a:xfrm>
            <a:off x="0" y="8783"/>
            <a:ext cx="3659399" cy="867201"/>
          </a:xfrm>
          <a:custGeom>
            <a:avLst/>
            <a:gdLst/>
            <a:ahLst/>
            <a:cxnLst/>
            <a:rect l="l" t="t" r="r" b="b"/>
            <a:pathLst>
              <a:path w="5489098" h="1300802">
                <a:moveTo>
                  <a:pt x="0" y="0"/>
                </a:moveTo>
                <a:lnTo>
                  <a:pt x="5489098" y="0"/>
                </a:lnTo>
                <a:lnTo>
                  <a:pt x="5489098" y="1300802"/>
                </a:lnTo>
                <a:lnTo>
                  <a:pt x="0" y="1300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730951" y="757372"/>
            <a:ext cx="9029835" cy="54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Now Bold"/>
                <a:cs typeface="Now Bold"/>
                <a:sym typeface="Now Bold"/>
              </a:rPr>
              <a:t>2026 Spring Planning Committee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472425" y="3374620"/>
            <a:ext cx="1859739" cy="21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Tyler </a:t>
            </a:r>
            <a:r>
              <a:rPr kumimoji="0" lang="en-US" sz="1393" b="0" i="0" u="none" strike="noStrike" kern="1200" cap="none" spc="69" normalizeH="0" baseline="0" noProof="0" err="1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Sebahar</a:t>
            </a:r>
            <a:endParaRPr kumimoji="0" lang="en-US" sz="1393" b="0" i="0" u="none" strike="noStrike" kern="1200" cap="none" spc="69" normalizeH="0" baseline="0" noProof="0">
              <a:ln>
                <a:noFill/>
              </a:ln>
              <a:solidFill>
                <a:srgbClr val="FFFBFB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2711380" y="3597321"/>
            <a:ext cx="1809994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The Hospital for Sick Children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658872" y="3425193"/>
            <a:ext cx="1859739" cy="21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Chris Carew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143583" y="3382775"/>
            <a:ext cx="1784073" cy="21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Mike Rogers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693681" y="3115227"/>
            <a:ext cx="699988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DM Sans Bold"/>
                <a:cs typeface="DM Sans Bold"/>
                <a:sym typeface="DM Sans Bold"/>
              </a:rPr>
              <a:t>Site Host</a:t>
            </a:r>
          </a:p>
        </p:txBody>
      </p:sp>
      <p:grpSp>
        <p:nvGrpSpPr>
          <p:cNvPr id="82" name="Group 32">
            <a:extLst>
              <a:ext uri="{FF2B5EF4-FFF2-40B4-BE49-F238E27FC236}">
                <a16:creationId xmlns:a16="http://schemas.microsoft.com/office/drawing/2014/main" id="{78F7DADD-28A4-1A5E-6467-3E915DCBE5F0}"/>
              </a:ext>
            </a:extLst>
          </p:cNvPr>
          <p:cNvGrpSpPr>
            <a:grpSpLocks noChangeAspect="1"/>
          </p:cNvGrpSpPr>
          <p:nvPr/>
        </p:nvGrpSpPr>
        <p:grpSpPr>
          <a:xfrm>
            <a:off x="2914651" y="1534745"/>
            <a:ext cx="1441289" cy="1435659"/>
            <a:chOff x="0" y="0"/>
            <a:chExt cx="6502400" cy="6477000"/>
          </a:xfrm>
        </p:grpSpPr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1AD757BA-FC91-BA0D-C4E3-4F0CDA4C37B7}"/>
                </a:ext>
              </a:extLst>
            </p:cNvPr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17856" r="223" b="-1785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E9DBB4EE-89DB-08D9-A717-D1C199603F18}"/>
                </a:ext>
              </a:extLst>
            </p:cNvPr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TextBox 62"/>
          <p:cNvSpPr txBox="1"/>
          <p:nvPr/>
        </p:nvSpPr>
        <p:spPr>
          <a:xfrm>
            <a:off x="417776" y="3393670"/>
            <a:ext cx="1647085" cy="21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Jamie Hoffman</a:t>
            </a:r>
          </a:p>
        </p:txBody>
      </p:sp>
      <p:sp>
        <p:nvSpPr>
          <p:cNvPr id="86" name="TextBox 63"/>
          <p:cNvSpPr txBox="1"/>
          <p:nvPr/>
        </p:nvSpPr>
        <p:spPr>
          <a:xfrm>
            <a:off x="537050" y="3640646"/>
            <a:ext cx="1424913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Children’s Hospital </a:t>
            </a:r>
          </a:p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of Philadelphia</a:t>
            </a:r>
          </a:p>
        </p:txBody>
      </p:sp>
      <p:sp>
        <p:nvSpPr>
          <p:cNvPr id="87" name="TextBox 65"/>
          <p:cNvSpPr txBox="1"/>
          <p:nvPr/>
        </p:nvSpPr>
        <p:spPr>
          <a:xfrm>
            <a:off x="346120" y="3115227"/>
            <a:ext cx="1806773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DM Sans Bold"/>
                <a:cs typeface="DM Sans Bold"/>
                <a:sym typeface="DM Sans Bold"/>
              </a:rPr>
              <a:t>Program Director</a:t>
            </a:r>
          </a:p>
        </p:txBody>
      </p:sp>
      <p:sp>
        <p:nvSpPr>
          <p:cNvPr id="88" name="TextBox 65">
            <a:extLst>
              <a:ext uri="{FF2B5EF4-FFF2-40B4-BE49-F238E27FC236}">
                <a16:creationId xmlns:a16="http://schemas.microsoft.com/office/drawing/2014/main" id="{CC5BD8FA-972B-03CE-425C-693031A7D6DB}"/>
              </a:ext>
            </a:extLst>
          </p:cNvPr>
          <p:cNvSpPr txBox="1"/>
          <p:nvPr/>
        </p:nvSpPr>
        <p:spPr>
          <a:xfrm>
            <a:off x="2662413" y="3002265"/>
            <a:ext cx="1806773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DM Sans Bold"/>
                <a:cs typeface="DM Sans Bold"/>
                <a:sym typeface="DM Sans Bold"/>
              </a:rPr>
              <a:t>Program Director - Elect</a:t>
            </a:r>
          </a:p>
        </p:txBody>
      </p:sp>
      <p:sp>
        <p:nvSpPr>
          <p:cNvPr id="90" name="TextBox 73">
            <a:extLst>
              <a:ext uri="{FF2B5EF4-FFF2-40B4-BE49-F238E27FC236}">
                <a16:creationId xmlns:a16="http://schemas.microsoft.com/office/drawing/2014/main" id="{CA0F7AD5-C57D-79A8-6874-4688FC6A85C7}"/>
              </a:ext>
            </a:extLst>
          </p:cNvPr>
          <p:cNvSpPr txBox="1"/>
          <p:nvPr/>
        </p:nvSpPr>
        <p:spPr>
          <a:xfrm>
            <a:off x="7999145" y="3107471"/>
            <a:ext cx="699988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DM Sans Bold"/>
                <a:cs typeface="DM Sans Bold"/>
                <a:sym typeface="DM Sans Bold"/>
              </a:rPr>
              <a:t>Site Host</a:t>
            </a:r>
          </a:p>
        </p:txBody>
      </p:sp>
      <p:sp>
        <p:nvSpPr>
          <p:cNvPr id="93" name="TextBox 67">
            <a:extLst>
              <a:ext uri="{FF2B5EF4-FFF2-40B4-BE49-F238E27FC236}">
                <a16:creationId xmlns:a16="http://schemas.microsoft.com/office/drawing/2014/main" id="{8A5BE014-8331-A9B3-2124-2F2375050E82}"/>
              </a:ext>
            </a:extLst>
          </p:cNvPr>
          <p:cNvSpPr txBox="1"/>
          <p:nvPr/>
        </p:nvSpPr>
        <p:spPr>
          <a:xfrm>
            <a:off x="9820582" y="3324836"/>
            <a:ext cx="1859739" cy="21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Susan Cameron</a:t>
            </a:r>
          </a:p>
        </p:txBody>
      </p:sp>
      <p:sp>
        <p:nvSpPr>
          <p:cNvPr id="102" name="TextBox 63">
            <a:extLst>
              <a:ext uri="{FF2B5EF4-FFF2-40B4-BE49-F238E27FC236}">
                <a16:creationId xmlns:a16="http://schemas.microsoft.com/office/drawing/2014/main" id="{F37E42B1-3ED9-92A5-FBE3-E8ADA02D2794}"/>
              </a:ext>
            </a:extLst>
          </p:cNvPr>
          <p:cNvSpPr txBox="1"/>
          <p:nvPr/>
        </p:nvSpPr>
        <p:spPr>
          <a:xfrm>
            <a:off x="5331218" y="3611785"/>
            <a:ext cx="1424913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Utah</a:t>
            </a:r>
          </a:p>
        </p:txBody>
      </p:sp>
      <p:sp>
        <p:nvSpPr>
          <p:cNvPr id="104" name="TextBox 63">
            <a:extLst>
              <a:ext uri="{FF2B5EF4-FFF2-40B4-BE49-F238E27FC236}">
                <a16:creationId xmlns:a16="http://schemas.microsoft.com/office/drawing/2014/main" id="{0E202DD4-E0EB-AF39-373A-0B5F797FC818}"/>
              </a:ext>
            </a:extLst>
          </p:cNvPr>
          <p:cNvSpPr txBox="1"/>
          <p:nvPr/>
        </p:nvSpPr>
        <p:spPr>
          <a:xfrm>
            <a:off x="7689837" y="3633235"/>
            <a:ext cx="1424913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Utah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8CAD79-0439-C2AA-240A-5396BCED4F00}"/>
              </a:ext>
            </a:extLst>
          </p:cNvPr>
          <p:cNvGrpSpPr/>
          <p:nvPr/>
        </p:nvGrpSpPr>
        <p:grpSpPr>
          <a:xfrm>
            <a:off x="301118" y="4109842"/>
            <a:ext cx="1896775" cy="2713490"/>
            <a:chOff x="1423619" y="4109842"/>
            <a:chExt cx="1896775" cy="2713490"/>
          </a:xfrm>
        </p:grpSpPr>
        <p:grpSp>
          <p:nvGrpSpPr>
            <p:cNvPr id="35" name="Group 35"/>
            <p:cNvGrpSpPr/>
            <p:nvPr/>
          </p:nvGrpSpPr>
          <p:grpSpPr>
            <a:xfrm>
              <a:off x="1423619" y="4109842"/>
              <a:ext cx="1896775" cy="2713490"/>
              <a:chOff x="0" y="-47625"/>
              <a:chExt cx="862412" cy="123374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62412" cy="1186124"/>
              </a:xfrm>
              <a:custGeom>
                <a:avLst/>
                <a:gdLst/>
                <a:ahLst/>
                <a:cxnLst/>
                <a:rect l="l" t="t" r="r" b="b"/>
                <a:pathLst>
                  <a:path w="862412" h="1186124">
                    <a:moveTo>
                      <a:pt x="0" y="0"/>
                    </a:moveTo>
                    <a:lnTo>
                      <a:pt x="862412" y="0"/>
                    </a:lnTo>
                    <a:lnTo>
                      <a:pt x="862412" y="1186124"/>
                    </a:lnTo>
                    <a:lnTo>
                      <a:pt x="0" y="1186124"/>
                    </a:lnTo>
                    <a:close/>
                  </a:path>
                </a:pathLst>
              </a:custGeom>
              <a:solidFill>
                <a:srgbClr val="051D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862412" cy="12337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 122"/>
            <p:cNvSpPr/>
            <p:nvPr/>
          </p:nvSpPr>
          <p:spPr>
            <a:xfrm>
              <a:off x="1663145" y="4299433"/>
              <a:ext cx="1407509" cy="14075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Box 67">
              <a:extLst>
                <a:ext uri="{FF2B5EF4-FFF2-40B4-BE49-F238E27FC236}">
                  <a16:creationId xmlns:a16="http://schemas.microsoft.com/office/drawing/2014/main" id="{DCD1D18A-BB8B-B159-993D-24FA82B24848}"/>
                </a:ext>
              </a:extLst>
            </p:cNvPr>
            <p:cNvSpPr txBox="1"/>
            <p:nvPr/>
          </p:nvSpPr>
          <p:spPr>
            <a:xfrm>
              <a:off x="1423619" y="6022832"/>
              <a:ext cx="1859739" cy="214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6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3" b="0" i="0" u="none" strike="noStrike" kern="1200" cap="none" spc="69" normalizeH="0" baseline="0" noProof="0">
                  <a:ln>
                    <a:noFill/>
                  </a:ln>
                  <a:solidFill>
                    <a:srgbClr val="FFFBFB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Susan Delaney</a:t>
              </a:r>
            </a:p>
          </p:txBody>
        </p:sp>
        <p:sp>
          <p:nvSpPr>
            <p:cNvPr id="105" name="TextBox 63">
              <a:extLst>
                <a:ext uri="{FF2B5EF4-FFF2-40B4-BE49-F238E27FC236}">
                  <a16:creationId xmlns:a16="http://schemas.microsoft.com/office/drawing/2014/main" id="{30223143-A4E7-6E41-8129-2555C87BF67B}"/>
                </a:ext>
              </a:extLst>
            </p:cNvPr>
            <p:cNvSpPr txBox="1"/>
            <p:nvPr/>
          </p:nvSpPr>
          <p:spPr>
            <a:xfrm>
              <a:off x="1641031" y="6314733"/>
              <a:ext cx="1424913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8" b="0" i="0" u="none" strike="noStrike" kern="1200" cap="none" spc="0" normalizeH="0" baseline="0" noProof="0">
                  <a:ln>
                    <a:noFill/>
                  </a:ln>
                  <a:solidFill>
                    <a:srgbClr val="CFF4FF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Children’s Hospital 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8" b="0" i="0" u="none" strike="noStrike" kern="1200" cap="none" spc="0" normalizeH="0" baseline="0" noProof="0">
                  <a:ln>
                    <a:noFill/>
                  </a:ln>
                  <a:solidFill>
                    <a:srgbClr val="CFF4FF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of Philadelphia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900034-977D-E08B-1711-5326E7061860}"/>
              </a:ext>
            </a:extLst>
          </p:cNvPr>
          <p:cNvGrpSpPr/>
          <p:nvPr/>
        </p:nvGrpSpPr>
        <p:grpSpPr>
          <a:xfrm>
            <a:off x="7453905" y="4162215"/>
            <a:ext cx="1896775" cy="2608742"/>
            <a:chOff x="8654032" y="4214588"/>
            <a:chExt cx="1896775" cy="2608742"/>
          </a:xfrm>
        </p:grpSpPr>
        <p:grpSp>
          <p:nvGrpSpPr>
            <p:cNvPr id="44" name="Group 44"/>
            <p:cNvGrpSpPr/>
            <p:nvPr/>
          </p:nvGrpSpPr>
          <p:grpSpPr>
            <a:xfrm>
              <a:off x="8654032" y="4214588"/>
              <a:ext cx="1896775" cy="2608742"/>
              <a:chOff x="0" y="0"/>
              <a:chExt cx="862412" cy="118612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62412" cy="1186124"/>
              </a:xfrm>
              <a:custGeom>
                <a:avLst/>
                <a:gdLst/>
                <a:ahLst/>
                <a:cxnLst/>
                <a:rect l="l" t="t" r="r" b="b"/>
                <a:pathLst>
                  <a:path w="862412" h="1186124">
                    <a:moveTo>
                      <a:pt x="0" y="0"/>
                    </a:moveTo>
                    <a:lnTo>
                      <a:pt x="862412" y="0"/>
                    </a:lnTo>
                    <a:lnTo>
                      <a:pt x="862412" y="1186124"/>
                    </a:lnTo>
                    <a:lnTo>
                      <a:pt x="0" y="1186124"/>
                    </a:lnTo>
                    <a:close/>
                  </a:path>
                </a:pathLst>
              </a:custGeom>
              <a:solidFill>
                <a:srgbClr val="051D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862412" cy="12337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7" name="TextBox 67">
              <a:extLst>
                <a:ext uri="{FF2B5EF4-FFF2-40B4-BE49-F238E27FC236}">
                  <a16:creationId xmlns:a16="http://schemas.microsoft.com/office/drawing/2014/main" id="{462492CE-B50F-9E36-8D37-68AB540B179C}"/>
                </a:ext>
              </a:extLst>
            </p:cNvPr>
            <p:cNvSpPr txBox="1"/>
            <p:nvPr/>
          </p:nvSpPr>
          <p:spPr>
            <a:xfrm>
              <a:off x="8654032" y="6014689"/>
              <a:ext cx="1859739" cy="445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6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3" b="0" i="0" u="none" strike="noStrike" kern="1200" cap="none" spc="69" normalizeH="0" baseline="0" noProof="0">
                  <a:ln>
                    <a:noFill/>
                  </a:ln>
                  <a:solidFill>
                    <a:srgbClr val="FFFBFB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Rachel Tkaczyk</a:t>
              </a:r>
              <a:r>
                <a:rPr kumimoji="0" lang="en-US" sz="1400" b="0" i="0" u="none" strike="noStrike" kern="1200" cap="none" spc="69" normalizeH="0" baseline="0" noProof="0">
                  <a:ln>
                    <a:noFill/>
                  </a:ln>
                  <a:solidFill>
                    <a:srgbClr val="CADCFC"/>
                  </a:solidFill>
                  <a:effectLst/>
                  <a:uLnTx/>
                  <a:uFillTx/>
                  <a:latin typeface="Calibri"/>
                  <a:ea typeface="DM Sans"/>
                  <a:cs typeface="DM Sans"/>
                  <a:sym typeface="DM Sans"/>
                </a:rPr>
                <a:t>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ADCF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6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6" name="TextBox 63">
              <a:extLst>
                <a:ext uri="{FF2B5EF4-FFF2-40B4-BE49-F238E27FC236}">
                  <a16:creationId xmlns:a16="http://schemas.microsoft.com/office/drawing/2014/main" id="{D4645A21-77A4-EB87-88B5-7C57DFC2D546}"/>
                </a:ext>
              </a:extLst>
            </p:cNvPr>
            <p:cNvSpPr txBox="1"/>
            <p:nvPr/>
          </p:nvSpPr>
          <p:spPr>
            <a:xfrm>
              <a:off x="8889962" y="6300260"/>
              <a:ext cx="1424913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8" b="0" i="0" u="none" strike="noStrike" kern="1200" cap="none" spc="0" normalizeH="0" baseline="0" noProof="0">
                  <a:ln>
                    <a:noFill/>
                  </a:ln>
                  <a:solidFill>
                    <a:srgbClr val="CFF4FF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Children’s Hospital 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8" b="0" i="0" u="none" strike="noStrike" kern="1200" cap="none" spc="0" normalizeH="0" baseline="0" noProof="0">
                  <a:ln>
                    <a:noFill/>
                  </a:ln>
                  <a:solidFill>
                    <a:srgbClr val="CFF4FF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of Philadelphia</a:t>
              </a:r>
            </a:p>
          </p:txBody>
        </p:sp>
      </p:grpSp>
      <p:sp>
        <p:nvSpPr>
          <p:cNvPr id="107" name="TextBox 63">
            <a:extLst>
              <a:ext uri="{FF2B5EF4-FFF2-40B4-BE49-F238E27FC236}">
                <a16:creationId xmlns:a16="http://schemas.microsoft.com/office/drawing/2014/main" id="{1F62DFA9-0282-795D-0FD0-1E6D3AABDB2A}"/>
              </a:ext>
            </a:extLst>
          </p:cNvPr>
          <p:cNvSpPr txBox="1"/>
          <p:nvPr/>
        </p:nvSpPr>
        <p:spPr>
          <a:xfrm>
            <a:off x="10037994" y="3611785"/>
            <a:ext cx="1424913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University of Washington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380552-09E8-B1BF-DB46-03E64DFFECDA}"/>
              </a:ext>
            </a:extLst>
          </p:cNvPr>
          <p:cNvGrpSpPr/>
          <p:nvPr/>
        </p:nvGrpSpPr>
        <p:grpSpPr>
          <a:xfrm>
            <a:off x="2686206" y="4202948"/>
            <a:ext cx="1896775" cy="2608742"/>
            <a:chOff x="3834745" y="4214588"/>
            <a:chExt cx="1896775" cy="2608742"/>
          </a:xfrm>
        </p:grpSpPr>
        <p:grpSp>
          <p:nvGrpSpPr>
            <p:cNvPr id="38" name="Group 38"/>
            <p:cNvGrpSpPr/>
            <p:nvPr/>
          </p:nvGrpSpPr>
          <p:grpSpPr>
            <a:xfrm>
              <a:off x="3834745" y="4214588"/>
              <a:ext cx="1896775" cy="2608742"/>
              <a:chOff x="0" y="0"/>
              <a:chExt cx="862412" cy="118612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62412" cy="1186124"/>
              </a:xfrm>
              <a:custGeom>
                <a:avLst/>
                <a:gdLst/>
                <a:ahLst/>
                <a:cxnLst/>
                <a:rect l="l" t="t" r="r" b="b"/>
                <a:pathLst>
                  <a:path w="862412" h="1186124">
                    <a:moveTo>
                      <a:pt x="0" y="0"/>
                    </a:moveTo>
                    <a:lnTo>
                      <a:pt x="862412" y="0"/>
                    </a:lnTo>
                    <a:lnTo>
                      <a:pt x="862412" y="1186124"/>
                    </a:lnTo>
                    <a:lnTo>
                      <a:pt x="0" y="1186124"/>
                    </a:lnTo>
                    <a:close/>
                  </a:path>
                </a:pathLst>
              </a:custGeom>
              <a:solidFill>
                <a:srgbClr val="051D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862412" cy="12337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4F3B74F5-A9DB-821F-F2AD-0CF40E37C6F4}"/>
                </a:ext>
              </a:extLst>
            </p:cNvPr>
            <p:cNvSpPr txBox="1"/>
            <p:nvPr/>
          </p:nvSpPr>
          <p:spPr>
            <a:xfrm>
              <a:off x="3871781" y="6050398"/>
              <a:ext cx="1859739" cy="432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6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3" b="0" i="0" u="none" strike="noStrike" kern="1200" cap="none" spc="69" normalizeH="0" baseline="0" noProof="0">
                  <a:ln>
                    <a:noFill/>
                  </a:ln>
                  <a:solidFill>
                    <a:srgbClr val="FFFBFB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Silvia Hernandez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6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9" name="TextBox 63">
              <a:extLst>
                <a:ext uri="{FF2B5EF4-FFF2-40B4-BE49-F238E27FC236}">
                  <a16:creationId xmlns:a16="http://schemas.microsoft.com/office/drawing/2014/main" id="{7FDD5752-E89F-BB7B-54FC-CEB39CC3D62E}"/>
                </a:ext>
              </a:extLst>
            </p:cNvPr>
            <p:cNvSpPr txBox="1"/>
            <p:nvPr/>
          </p:nvSpPr>
          <p:spPr>
            <a:xfrm>
              <a:off x="4070675" y="6297785"/>
              <a:ext cx="1424913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8" b="0" i="0" u="none" strike="noStrike" kern="1200" cap="none" spc="0" normalizeH="0" baseline="0" noProof="0">
                  <a:ln>
                    <a:noFill/>
                  </a:ln>
                  <a:solidFill>
                    <a:srgbClr val="CFF4FF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Children’s Mercy Kansas City</a:t>
              </a:r>
            </a:p>
          </p:txBody>
        </p:sp>
      </p:grpSp>
      <p:grpSp>
        <p:nvGrpSpPr>
          <p:cNvPr id="110" name="Group 110">
            <a:extLst>
              <a:ext uri="{FF2B5EF4-FFF2-40B4-BE49-F238E27FC236}">
                <a16:creationId xmlns:a16="http://schemas.microsoft.com/office/drawing/2014/main" id="{477ECE4C-81C4-736B-BCA7-196A89F14276}"/>
              </a:ext>
            </a:extLst>
          </p:cNvPr>
          <p:cNvGrpSpPr>
            <a:grpSpLocks noChangeAspect="1"/>
          </p:cNvGrpSpPr>
          <p:nvPr/>
        </p:nvGrpSpPr>
        <p:grpSpPr>
          <a:xfrm>
            <a:off x="501819" y="1549434"/>
            <a:ext cx="1450102" cy="1407506"/>
            <a:chOff x="0" y="66269"/>
            <a:chExt cx="6542159" cy="6349987"/>
          </a:xfrm>
        </p:grpSpPr>
        <p:sp>
          <p:nvSpPr>
            <p:cNvPr id="111" name="Freeform 111"/>
            <p:cNvSpPr/>
            <p:nvPr/>
          </p:nvSpPr>
          <p:spPr>
            <a:xfrm>
              <a:off x="0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t="-17856" b="-1785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9D2E09-B75D-6EBF-445F-8C27E49192B9}"/>
              </a:ext>
            </a:extLst>
          </p:cNvPr>
          <p:cNvGrpSpPr/>
          <p:nvPr/>
        </p:nvGrpSpPr>
        <p:grpSpPr>
          <a:xfrm>
            <a:off x="5093806" y="4098203"/>
            <a:ext cx="1899736" cy="2713490"/>
            <a:chOff x="6242908" y="4109842"/>
            <a:chExt cx="1899736" cy="2713490"/>
          </a:xfrm>
        </p:grpSpPr>
        <p:grpSp>
          <p:nvGrpSpPr>
            <p:cNvPr id="41" name="Group 41"/>
            <p:cNvGrpSpPr/>
            <p:nvPr/>
          </p:nvGrpSpPr>
          <p:grpSpPr>
            <a:xfrm>
              <a:off x="6245869" y="4109842"/>
              <a:ext cx="1896775" cy="2713490"/>
              <a:chOff x="0" y="-47625"/>
              <a:chExt cx="862412" cy="123374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62412" cy="1186124"/>
              </a:xfrm>
              <a:custGeom>
                <a:avLst/>
                <a:gdLst/>
                <a:ahLst/>
                <a:cxnLst/>
                <a:rect l="l" t="t" r="r" b="b"/>
                <a:pathLst>
                  <a:path w="862412" h="1186124">
                    <a:moveTo>
                      <a:pt x="0" y="0"/>
                    </a:moveTo>
                    <a:lnTo>
                      <a:pt x="862412" y="0"/>
                    </a:lnTo>
                    <a:lnTo>
                      <a:pt x="862412" y="1186124"/>
                    </a:lnTo>
                    <a:lnTo>
                      <a:pt x="0" y="1186124"/>
                    </a:lnTo>
                    <a:close/>
                  </a:path>
                </a:pathLst>
              </a:custGeom>
              <a:solidFill>
                <a:srgbClr val="051D4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862412" cy="12337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22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B57A086-B8F0-92F8-88E8-4A51954917EF}"/>
                </a:ext>
              </a:extLst>
            </p:cNvPr>
            <p:cNvSpPr txBox="1"/>
            <p:nvPr/>
          </p:nvSpPr>
          <p:spPr>
            <a:xfrm>
              <a:off x="6242908" y="6022832"/>
              <a:ext cx="1859739" cy="215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3" b="0" i="0" u="none" strike="noStrike" kern="1200" cap="none" spc="69" normalizeH="0" baseline="0" noProof="0">
                  <a:ln>
                    <a:noFill/>
                  </a:ln>
                  <a:solidFill>
                    <a:srgbClr val="FFFBFB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Nam Ly-Sarmiento</a:t>
              </a:r>
            </a:p>
          </p:txBody>
        </p:sp>
        <p:sp>
          <p:nvSpPr>
            <p:cNvPr id="108" name="TextBox 63">
              <a:extLst>
                <a:ext uri="{FF2B5EF4-FFF2-40B4-BE49-F238E27FC236}">
                  <a16:creationId xmlns:a16="http://schemas.microsoft.com/office/drawing/2014/main" id="{600B1D2C-A371-2143-C56B-D3C7BAE68042}"/>
                </a:ext>
              </a:extLst>
            </p:cNvPr>
            <p:cNvSpPr txBox="1"/>
            <p:nvPr/>
          </p:nvSpPr>
          <p:spPr>
            <a:xfrm>
              <a:off x="6481799" y="6314733"/>
              <a:ext cx="1424913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8" b="0" i="0" u="none" strike="noStrike" kern="1200" cap="none" spc="0" normalizeH="0" baseline="0" noProof="0">
                  <a:ln>
                    <a:noFill/>
                  </a:ln>
                  <a:solidFill>
                    <a:srgbClr val="CFF4FF"/>
                  </a:solidFill>
                  <a:effectLst/>
                  <a:uLnTx/>
                  <a:uFillTx/>
                  <a:latin typeface="DM Sans"/>
                  <a:ea typeface="DM Sans"/>
                  <a:cs typeface="DM Sans"/>
                  <a:sym typeface="DM Sans"/>
                </a:rPr>
                <a:t>Stanford Medicine</a:t>
              </a:r>
            </a:p>
          </p:txBody>
        </p:sp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331F902A-422A-BF8A-9B86-BD3B91ADC5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3612" y="4299433"/>
              <a:ext cx="1450102" cy="1407506"/>
              <a:chOff x="0" y="66269"/>
              <a:chExt cx="6542159" cy="6349987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0000" t="-7000" r="10000" b="-7000"/>
                </a:stretch>
              </a:blip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15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56AEFF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157DD8B9-3C30-8A89-957C-E3DDD4098A72}"/>
              </a:ext>
            </a:extLst>
          </p:cNvPr>
          <p:cNvGrpSpPr/>
          <p:nvPr/>
        </p:nvGrpSpPr>
        <p:grpSpPr>
          <a:xfrm>
            <a:off x="9811043" y="4133609"/>
            <a:ext cx="1896775" cy="2608742"/>
            <a:chOff x="0" y="0"/>
            <a:chExt cx="862412" cy="1186123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A108F30A-A9B1-EA28-1642-FE37562495AE}"/>
                </a:ext>
              </a:extLst>
            </p:cNvPr>
            <p:cNvSpPr/>
            <p:nvPr/>
          </p:nvSpPr>
          <p:spPr>
            <a:xfrm>
              <a:off x="0" y="0"/>
              <a:ext cx="862412" cy="1186124"/>
            </a:xfrm>
            <a:custGeom>
              <a:avLst/>
              <a:gdLst/>
              <a:ahLst/>
              <a:cxnLst/>
              <a:rect l="l" t="t" r="r" b="b"/>
              <a:pathLst>
                <a:path w="862412" h="1186124">
                  <a:moveTo>
                    <a:pt x="0" y="0"/>
                  </a:moveTo>
                  <a:lnTo>
                    <a:pt x="862412" y="0"/>
                  </a:lnTo>
                  <a:lnTo>
                    <a:pt x="862412" y="1186124"/>
                  </a:lnTo>
                  <a:lnTo>
                    <a:pt x="0" y="1186124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50241411-A239-6CCD-E05F-E5707135A305}"/>
                </a:ext>
              </a:extLst>
            </p:cNvPr>
            <p:cNvSpPr txBox="1"/>
            <p:nvPr/>
          </p:nvSpPr>
          <p:spPr>
            <a:xfrm>
              <a:off x="0" y="-47625"/>
              <a:ext cx="862412" cy="1233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65">
            <a:extLst>
              <a:ext uri="{FF2B5EF4-FFF2-40B4-BE49-F238E27FC236}">
                <a16:creationId xmlns:a16="http://schemas.microsoft.com/office/drawing/2014/main" id="{2CA8C389-4F9A-3A46-ACBC-3167D0AB4D7C}"/>
              </a:ext>
            </a:extLst>
          </p:cNvPr>
          <p:cNvSpPr txBox="1"/>
          <p:nvPr/>
        </p:nvSpPr>
        <p:spPr>
          <a:xfrm>
            <a:off x="9811041" y="5780955"/>
            <a:ext cx="1806773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DM Sans Bold"/>
                <a:cs typeface="DM Sans Bold"/>
                <a:sym typeface="DM Sans Bold"/>
              </a:rPr>
              <a:t>AAAP Administrator</a:t>
            </a:r>
          </a:p>
        </p:txBody>
      </p:sp>
      <p:sp>
        <p:nvSpPr>
          <p:cNvPr id="49" name="TextBox 62">
            <a:extLst>
              <a:ext uri="{FF2B5EF4-FFF2-40B4-BE49-F238E27FC236}">
                <a16:creationId xmlns:a16="http://schemas.microsoft.com/office/drawing/2014/main" id="{7B45C5B0-3568-C878-F588-22D054E50DD4}"/>
              </a:ext>
            </a:extLst>
          </p:cNvPr>
          <p:cNvSpPr txBox="1"/>
          <p:nvPr/>
        </p:nvSpPr>
        <p:spPr>
          <a:xfrm>
            <a:off x="9852419" y="6052330"/>
            <a:ext cx="1647085" cy="21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3" b="0" i="0" u="none" strike="noStrike" kern="1200" cap="none" spc="69" normalizeH="0" baseline="0" noProof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Marissa Lembo</a:t>
            </a:r>
          </a:p>
        </p:txBody>
      </p:sp>
      <p:sp>
        <p:nvSpPr>
          <p:cNvPr id="50" name="TextBox 63">
            <a:extLst>
              <a:ext uri="{FF2B5EF4-FFF2-40B4-BE49-F238E27FC236}">
                <a16:creationId xmlns:a16="http://schemas.microsoft.com/office/drawing/2014/main" id="{0E568B7A-08F2-C604-6983-11F8DED5CDAC}"/>
              </a:ext>
            </a:extLst>
          </p:cNvPr>
          <p:cNvSpPr txBox="1"/>
          <p:nvPr/>
        </p:nvSpPr>
        <p:spPr>
          <a:xfrm>
            <a:off x="10001970" y="6266574"/>
            <a:ext cx="1424913" cy="42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8" b="0" i="0" u="none" strike="noStrike" kern="1200" cap="none" spc="0" normalizeH="0" baseline="0" noProof="0">
                <a:ln>
                  <a:noFill/>
                </a:ln>
                <a:solidFill>
                  <a:srgbClr val="CFF4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Cohen Children’s Medical Center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847EB-111A-4F98-0CCC-0598A9E15F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8554"/>
          <a:stretch>
            <a:fillRect/>
          </a:stretch>
        </p:blipFill>
        <p:spPr>
          <a:xfrm>
            <a:off x="573839" y="4312668"/>
            <a:ext cx="1351331" cy="1370922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EFB90B-9804-2B33-F075-6AFE7B344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22" y="4353610"/>
            <a:ext cx="1404012" cy="1435412"/>
          </a:xfrm>
          <a:prstGeom prst="flowChartConnector">
            <a:avLst/>
          </a:prstGeom>
          <a:ln w="28575">
            <a:solidFill>
              <a:srgbClr val="00B0F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979BC7-0445-4FC6-E07A-DD1615999B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28" y="1534021"/>
            <a:ext cx="1418493" cy="1494281"/>
          </a:xfrm>
          <a:prstGeom prst="ellipse">
            <a:avLst/>
          </a:prstGeom>
          <a:ln w="28575">
            <a:solidFill>
              <a:srgbClr val="00B0F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B9F0EB-7BC6-9F66-00EA-8D421A97E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4367" y="1534020"/>
            <a:ext cx="1478813" cy="1494282"/>
          </a:xfrm>
          <a:prstGeom prst="flowChartConnector">
            <a:avLst/>
          </a:prstGeom>
          <a:ln w="28575">
            <a:solidFill>
              <a:srgbClr val="00B0F0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C739A69-9892-00FF-A59D-05938C8B23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2129" y="1613190"/>
            <a:ext cx="1497375" cy="1494281"/>
          </a:xfrm>
          <a:prstGeom prst="flowChartConnector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26" name="6B6D1F9E-7BB5-4F15-85E1-B9DE49ED4D92" descr="IMG_5237.jpeg">
            <a:extLst>
              <a:ext uri="{FF2B5EF4-FFF2-40B4-BE49-F238E27FC236}">
                <a16:creationId xmlns:a16="http://schemas.microsoft.com/office/drawing/2014/main" id="{E129B42F-69CE-7A1F-D015-689F7071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98" y="4283925"/>
            <a:ext cx="1387985" cy="1435264"/>
          </a:xfrm>
          <a:prstGeom prst="flowChartConnector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7515B0C-04F1-F65C-BCEF-5D536EFE1B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8790" y="4299433"/>
            <a:ext cx="1435174" cy="1435174"/>
          </a:xfrm>
          <a:prstGeom prst="flowChartConnector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6683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6"/>
          <p:cNvSpPr txBox="1"/>
          <p:nvPr/>
        </p:nvSpPr>
        <p:spPr>
          <a:xfrm>
            <a:off x="420495" y="191052"/>
            <a:ext cx="839344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2060"/>
              </a:buClr>
              <a:buSzPts val="3600"/>
            </a:pPr>
            <a:r>
              <a:rPr lang="en-US" sz="4800" b="1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66"/>
          <p:cNvSpPr txBox="1"/>
          <p:nvPr/>
        </p:nvSpPr>
        <p:spPr>
          <a:xfrm>
            <a:off x="545099" y="1883688"/>
            <a:ext cx="10919522" cy="6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lnSpc>
                <a:spcPct val="103333"/>
              </a:lnSpc>
              <a:buClr>
                <a:srgbClr val="002060"/>
              </a:buClr>
              <a:buSzPts val="2400"/>
            </a:pPr>
            <a:r>
              <a:rPr lang="en-US" sz="3200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Department of Pediatrics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being Site Host!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66"/>
          <p:cNvSpPr/>
          <p:nvPr/>
        </p:nvSpPr>
        <p:spPr>
          <a:xfrm>
            <a:off x="5934418" y="3182779"/>
            <a:ext cx="32316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r>
              <a:rPr lang="en-US" sz="2400" ker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7" name="Google Shape;417;p66"/>
          <p:cNvSpPr txBox="1"/>
          <p:nvPr/>
        </p:nvSpPr>
        <p:spPr>
          <a:xfrm>
            <a:off x="4055176" y="6087962"/>
            <a:ext cx="8072045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 defTabSz="1219170">
              <a:buClr>
                <a:srgbClr val="000000"/>
              </a:buClr>
              <a:buSzPts val="3200"/>
            </a:pPr>
            <a:r>
              <a:rPr lang="en-US" sz="4267" b="1" kern="0" cap="sm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267" b="1" kern="0" cap="smal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6"/>
          <p:cNvSpPr txBox="1"/>
          <p:nvPr/>
        </p:nvSpPr>
        <p:spPr>
          <a:xfrm>
            <a:off x="3210240" y="4806729"/>
            <a:ext cx="8393442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609585" lvl="1" algn="r" defTabSz="1219170">
              <a:buClr>
                <a:srgbClr val="002060"/>
              </a:buClr>
              <a:buSzPts val="2000"/>
            </a:pPr>
            <a:r>
              <a:rPr lang="en-US" sz="3200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...and </a:t>
            </a:r>
            <a:r>
              <a:rPr lang="en-US" sz="3200" b="1" kern="0" cap="small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US" sz="3200" b="1" kern="0" cap="small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Braccili</a:t>
            </a:r>
            <a:r>
              <a:rPr lang="en-US" sz="3200" b="1" kern="0" cap="small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3200" b="1" kern="0" cap="small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Mailisa</a:t>
            </a:r>
            <a:r>
              <a:rPr lang="en-US" sz="3200" b="1" kern="0" cap="small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Williams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lvl="1" algn="r" defTabSz="1219170">
              <a:buClr>
                <a:srgbClr val="002060"/>
              </a:buClr>
              <a:buSzPts val="2000"/>
            </a:pPr>
            <a:r>
              <a:rPr lang="en-US" sz="3200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CHOP for managing our AV!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66"/>
          <p:cNvSpPr txBox="1"/>
          <p:nvPr/>
        </p:nvSpPr>
        <p:spPr>
          <a:xfrm>
            <a:off x="909582" y="2036740"/>
            <a:ext cx="10464662" cy="387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609585" lvl="1" algn="r" defTabSz="1219170">
              <a:buClr>
                <a:srgbClr val="002060"/>
              </a:buClr>
              <a:buSzPts val="2000"/>
            </a:pPr>
            <a:endParaRPr lang="en-US" sz="3200" b="1" kern="0" cap="small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lvl="1" algn="ctr" defTabSz="1219170">
              <a:buClr>
                <a:srgbClr val="002060"/>
              </a:buClr>
              <a:buSzPts val="2000"/>
            </a:pPr>
            <a:r>
              <a:rPr lang="en-US" sz="3200" b="1" kern="0" cap="small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Mike Rogers, </a:t>
            </a:r>
          </a:p>
          <a:p>
            <a:pPr marL="609585" lvl="1" algn="ctr" defTabSz="1219170">
              <a:buClr>
                <a:srgbClr val="002060"/>
              </a:buClr>
              <a:buSzPts val="2000"/>
            </a:pPr>
            <a:r>
              <a:rPr lang="en-US" sz="3200" b="1" kern="0" cap="small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Chief Administrative Officer</a:t>
            </a:r>
          </a:p>
          <a:p>
            <a:pPr marL="609585" lvl="1" algn="ctr" defTabSz="1219170">
              <a:buClr>
                <a:srgbClr val="002060"/>
              </a:buClr>
              <a:buSzPts val="2000"/>
            </a:pPr>
            <a:r>
              <a:rPr lang="en-US" sz="3200" b="1" kern="0" cap="small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Tyler </a:t>
            </a:r>
            <a:r>
              <a:rPr lang="en-US" sz="3200" b="1" kern="0" cap="small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Sebahar</a:t>
            </a:r>
            <a:r>
              <a:rPr lang="en-US" sz="3200" b="1" kern="0" cap="small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609585" lvl="1" algn="ctr" defTabSz="1219170">
              <a:buClr>
                <a:srgbClr val="002060"/>
              </a:buClr>
              <a:buSzPts val="2000"/>
            </a:pPr>
            <a:r>
              <a:rPr lang="en-US" sz="3200" b="1" kern="0" cap="small">
                <a:solidFill>
                  <a:srgbClr val="002060"/>
                </a:solidFill>
                <a:latin typeface="Calibri"/>
                <a:cs typeface="Calibri"/>
              </a:rPr>
              <a:t>Sr. Director of Finance and Administration</a:t>
            </a:r>
          </a:p>
          <a:p>
            <a:pPr marL="609585" lvl="1" algn="ctr" defTabSz="1219170">
              <a:buClr>
                <a:srgbClr val="002060"/>
              </a:buClr>
              <a:buSzPts val="2000"/>
            </a:pPr>
            <a:endParaRPr lang="en-US" sz="2800" b="1" kern="0" cap="small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lvl="1" algn="ctr" defTabSz="1219170">
              <a:buClr>
                <a:srgbClr val="002060"/>
              </a:buClr>
              <a:buSzPts val="2000"/>
            </a:pPr>
            <a:endParaRPr lang="en-US" sz="2800" b="1" kern="0" cap="small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lvl="1" algn="ctr" defTabSz="1219170">
              <a:buClr>
                <a:srgbClr val="002060"/>
              </a:buClr>
              <a:buSzPts val="2000"/>
            </a:pPr>
            <a:endParaRPr lang="en-US" sz="2800" b="1" kern="0" cap="small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F66F5-9B33-160E-271D-C918C716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99" y="864315"/>
            <a:ext cx="2088103" cy="9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6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49000">
              <a:srgbClr val="EBF3F9"/>
            </a:gs>
            <a:gs pos="74000">
              <a:srgbClr val="B7D2EA"/>
            </a:gs>
            <a:gs pos="83000">
              <a:srgbClr val="B7D2EA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8"/>
          <p:cNvSpPr txBox="1"/>
          <p:nvPr/>
        </p:nvSpPr>
        <p:spPr>
          <a:xfrm>
            <a:off x="4565227" y="520905"/>
            <a:ext cx="723392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Tx/>
              <a:buNone/>
              <a:tabLst/>
              <a:defRPr/>
            </a:pPr>
            <a:r>
              <a:rPr kumimoji="0" lang="en-US" sz="3733" b="1" i="0" u="none" strike="noStrike" kern="0" cap="small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Annual Spring &amp; Fall Meetings</a:t>
            </a:r>
            <a:endParaRPr kumimoji="0" sz="3733" b="0" i="0" u="none" strike="noStrike" kern="0" cap="small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8"/>
          <p:cNvSpPr txBox="1"/>
          <p:nvPr/>
        </p:nvSpPr>
        <p:spPr>
          <a:xfrm>
            <a:off x="291254" y="128825"/>
            <a:ext cx="520869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Get Involved!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8" name="Google Shape;468;p68"/>
          <p:cNvSpPr txBox="1"/>
          <p:nvPr/>
        </p:nvSpPr>
        <p:spPr>
          <a:xfrm>
            <a:off x="4055176" y="6087962"/>
            <a:ext cx="8072045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4267" b="1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Get Involved</a:t>
            </a:r>
            <a:endParaRPr kumimoji="0" sz="4267" b="1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8"/>
          <p:cNvSpPr txBox="1"/>
          <p:nvPr/>
        </p:nvSpPr>
        <p:spPr>
          <a:xfrm>
            <a:off x="7430800" y="5616331"/>
            <a:ext cx="5689601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*Joint AAAP-AMSPDC meetings occur in March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0" name="Google Shape;470;p68"/>
          <p:cNvSpPr txBox="1"/>
          <p:nvPr/>
        </p:nvSpPr>
        <p:spPr>
          <a:xfrm>
            <a:off x="776017" y="2832445"/>
            <a:ext cx="5409965" cy="12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Planning Committee Members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Panel Members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Poster Presenters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68"/>
          <p:cNvSpPr txBox="1"/>
          <p:nvPr/>
        </p:nvSpPr>
        <p:spPr>
          <a:xfrm>
            <a:off x="6185982" y="2792923"/>
            <a:ext cx="5409965" cy="12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Presenters/Speakers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Breakout Session Facilitators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Ideas for future meeting topics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2" name="Google Shape;472;p68"/>
          <p:cNvSpPr txBox="1"/>
          <p:nvPr/>
        </p:nvSpPr>
        <p:spPr>
          <a:xfrm>
            <a:off x="497840" y="4165228"/>
            <a:ext cx="11215182" cy="94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Or…be the </a:t>
            </a: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Site Host and </a:t>
            </a: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bring AAAP to you!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exchange for helping with local logistics you receive two free registrations.  </a:t>
            </a: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8"/>
          <p:cNvSpPr txBox="1"/>
          <p:nvPr/>
        </p:nvSpPr>
        <p:spPr>
          <a:xfrm>
            <a:off x="776017" y="1411360"/>
            <a:ext cx="11609494" cy="12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Fall meetings occur every other year - in October or November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Spring meetings alternate annually between March and May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155671" marR="0" lvl="4" indent="-5376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March years overlap with AMSPDC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70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49000">
              <a:srgbClr val="E9F1F9"/>
            </a:gs>
            <a:gs pos="74000">
              <a:srgbClr val="B7D2EA"/>
            </a:gs>
            <a:gs pos="83000">
              <a:srgbClr val="B7D2EA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/>
          <p:nvPr/>
        </p:nvSpPr>
        <p:spPr>
          <a:xfrm>
            <a:off x="606998" y="140608"/>
            <a:ext cx="9917068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852"/>
              </a:buClr>
              <a:buSzPts val="3600"/>
              <a:buFont typeface="Arial"/>
              <a:buNone/>
            </a:pPr>
            <a:r>
              <a:rPr lang="en-US" sz="4800" b="1" i="0" u="none" strike="noStrike" cap="none">
                <a:solidFill>
                  <a:srgbClr val="242852"/>
                </a:solidFill>
                <a:latin typeface="Arial"/>
                <a:ea typeface="Arial"/>
                <a:cs typeface="Arial"/>
                <a:sym typeface="Arial"/>
              </a:rPr>
              <a:t>General Organization Updates</a:t>
            </a:r>
            <a:endParaRPr sz="2489"/>
          </a:p>
        </p:txBody>
      </p:sp>
      <p:sp>
        <p:nvSpPr>
          <p:cNvPr id="306" name="Google Shape;306;p54"/>
          <p:cNvSpPr/>
          <p:nvPr/>
        </p:nvSpPr>
        <p:spPr>
          <a:xfrm>
            <a:off x="3048000" y="2259450"/>
            <a:ext cx="6096000" cy="23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7" name="Google Shape;307;p54"/>
          <p:cNvSpPr/>
          <p:nvPr/>
        </p:nvSpPr>
        <p:spPr>
          <a:xfrm>
            <a:off x="3048000" y="2259450"/>
            <a:ext cx="6096000" cy="23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8" name="Google Shape;3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17" y="1439421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4"/>
          <p:cNvSpPr/>
          <p:nvPr/>
        </p:nvSpPr>
        <p:spPr>
          <a:xfrm>
            <a:off x="1016000" y="1173606"/>
            <a:ext cx="10160000" cy="46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9310" marR="0" lvl="0" indent="-6095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AMSPDC/AAAP continued relationship</a:t>
            </a:r>
            <a:endParaRPr sz="2489"/>
          </a:p>
          <a:p>
            <a:pPr marL="719310" marR="0" lvl="0" indent="-6095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Communications Update</a:t>
            </a:r>
            <a:endParaRPr sz="2489"/>
          </a:p>
          <a:p>
            <a:pPr marL="719310" marR="0" lvl="0" indent="-6095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r>
              <a:rPr lang="en-US" sz="373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Membership Value</a:t>
            </a:r>
          </a:p>
          <a:p>
            <a:pPr marL="109725" lvl="2">
              <a:spcBef>
                <a:spcPts val="800"/>
              </a:spcBef>
              <a:buClr>
                <a:schemeClr val="accent1"/>
              </a:buClr>
              <a:buSzPts val="2240"/>
            </a:pPr>
            <a:endParaRPr sz="4267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Google Shape;309;p54">
            <a:extLst>
              <a:ext uri="{FF2B5EF4-FFF2-40B4-BE49-F238E27FC236}">
                <a16:creationId xmlns:a16="http://schemas.microsoft.com/office/drawing/2014/main" id="{1256B849-08C3-36E9-7D0A-C4328145ECE0}"/>
              </a:ext>
            </a:extLst>
          </p:cNvPr>
          <p:cNvSpPr/>
          <p:nvPr/>
        </p:nvSpPr>
        <p:spPr>
          <a:xfrm>
            <a:off x="1549400" y="3395134"/>
            <a:ext cx="10160000" cy="46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9310" lvl="2" indent="-609585">
              <a:spcBef>
                <a:spcPts val="800"/>
              </a:spcBef>
              <a:buClr>
                <a:schemeClr val="accent1"/>
              </a:buClr>
              <a:buSzPts val="2240"/>
              <a:buFont typeface="Courier New" panose="02070309020205020404" pitchFamily="49" charset="0"/>
              <a:buChar char="o"/>
            </a:pPr>
            <a:endParaRPr sz="4267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Google Shape;309;p54">
            <a:extLst>
              <a:ext uri="{FF2B5EF4-FFF2-40B4-BE49-F238E27FC236}">
                <a16:creationId xmlns:a16="http://schemas.microsoft.com/office/drawing/2014/main" id="{C9024B9A-C145-2EAE-1A3A-5906F33DFD68}"/>
              </a:ext>
            </a:extLst>
          </p:cNvPr>
          <p:cNvSpPr/>
          <p:nvPr/>
        </p:nvSpPr>
        <p:spPr>
          <a:xfrm>
            <a:off x="1693333" y="3230379"/>
            <a:ext cx="10160000" cy="46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9310" indent="-609585">
              <a:buClr>
                <a:schemeClr val="accent1"/>
              </a:buClr>
              <a:buSzPts val="224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Libre Franklin"/>
                <a:sym typeface="Libre Franklin"/>
              </a:rPr>
              <a:t>Launched Mentor/Mentee program</a:t>
            </a:r>
          </a:p>
          <a:p>
            <a:pPr marL="718820" indent="-608965">
              <a:buClr>
                <a:schemeClr val="accent1"/>
              </a:buClr>
              <a:buSzPts val="224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Libre Franklin"/>
                <a:sym typeface="Libre Franklin"/>
              </a:rPr>
              <a:t>Increase virtual educational offerings</a:t>
            </a:r>
            <a:endParaRPr lang="en-US" sz="2400">
              <a:solidFill>
                <a:schemeClr val="dk1"/>
              </a:solidFill>
            </a:endParaRPr>
          </a:p>
          <a:p>
            <a:pPr marL="718820" marR="0" lvl="0" indent="-608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Conference and membership cost mitigation (sponsorships, scholarships, etc.) </a:t>
            </a:r>
            <a:endParaRPr lang="en-US" sz="24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  <a:p>
            <a:pPr marL="719310" marR="0" lvl="0" indent="-6095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dk1"/>
                </a:solidFill>
                <a:latin typeface="Libre Franklin"/>
                <a:sym typeface="Libre Franklin"/>
              </a:rPr>
              <a:t>Salary Survey</a:t>
            </a:r>
          </a:p>
        </p:txBody>
      </p:sp>
    </p:spTree>
    <p:extLst>
      <p:ext uri="{BB962C8B-B14F-4D97-AF65-F5344CB8AC3E}">
        <p14:creationId xmlns:p14="http://schemas.microsoft.com/office/powerpoint/2010/main" val="373028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5000">
              <a:srgbClr val="0E233C"/>
            </a:gs>
            <a:gs pos="0">
              <a:srgbClr val="0182C3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9881" y="3103128"/>
            <a:ext cx="11204361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570">
              <a:buClrTx/>
              <a:defRPr/>
            </a:pPr>
            <a:r>
              <a:rPr lang="en-US" sz="5333" kern="1200">
                <a:solidFill>
                  <a:prstClr val="white"/>
                </a:solidFill>
                <a:latin typeface="Franklin Gothic Demi Cond" panose="020B0706030402020204" pitchFamily="34" charset="0"/>
                <a:ea typeface="+mn-ea"/>
                <a:cs typeface="Franklin Gothic Book"/>
              </a:rPr>
              <a:t>PROGRAM DIRECTOR-ELECT UPDATE</a:t>
            </a:r>
          </a:p>
          <a:p>
            <a:pPr defTabSz="609570">
              <a:buClrTx/>
              <a:defRPr/>
            </a:pPr>
            <a:endParaRPr lang="en-US" sz="2400" kern="1200">
              <a:solidFill>
                <a:prstClr val="white"/>
              </a:solidFill>
              <a:latin typeface="Franklin Gothic Demi Cond" panose="020B0706030402020204" pitchFamily="34" charset="0"/>
              <a:ea typeface="+mn-ea"/>
              <a:cs typeface="Franklin Gothic Book"/>
            </a:endParaRPr>
          </a:p>
          <a:p>
            <a:pPr defTabSz="609570">
              <a:buClrTx/>
              <a:defRPr/>
            </a:pPr>
            <a:r>
              <a:rPr lang="en-US" sz="2667" kern="1200">
                <a:solidFill>
                  <a:prstClr val="white"/>
                </a:solidFill>
                <a:latin typeface="Franklin Gothic Demi Cond" panose="020B0706030402020204" pitchFamily="34" charset="0"/>
                <a:ea typeface="+mn-ea"/>
                <a:cs typeface="Franklin Gothic Book"/>
              </a:rPr>
              <a:t>Chris Carew</a:t>
            </a:r>
          </a:p>
          <a:p>
            <a:pPr defTabSz="609570">
              <a:spcAft>
                <a:spcPts val="800"/>
              </a:spcAft>
              <a:buClrTx/>
              <a:defRPr/>
            </a:pPr>
            <a:r>
              <a:rPr lang="en-US" sz="2667" kern="1200">
                <a:solidFill>
                  <a:prstClr val="white"/>
                </a:solidFill>
                <a:latin typeface="Franklin Gothic Demi Cond" panose="020B0706030402020204" pitchFamily="34" charset="0"/>
                <a:ea typeface="+mn-ea"/>
                <a:cs typeface="Franklin Gothic Book"/>
              </a:rPr>
              <a:t>AAAP PROGRAM DIRECTOR-ELECT</a:t>
            </a:r>
          </a:p>
          <a:p>
            <a:pPr defTabSz="609570">
              <a:buClrTx/>
              <a:defRPr/>
            </a:pPr>
            <a:r>
              <a:rPr lang="en-US" sz="2667" kern="1200">
                <a:solidFill>
                  <a:prstClr val="white"/>
                </a:solidFill>
                <a:latin typeface="Franklin Gothic Demi Cond" panose="020B0706030402020204" pitchFamily="34" charset="0"/>
                <a:ea typeface="+mn-ea"/>
                <a:cs typeface="Franklin Gothic Book"/>
              </a:rPr>
              <a:t>Executive Director, Paediatric Operations</a:t>
            </a:r>
          </a:p>
          <a:p>
            <a:pPr defTabSz="609570">
              <a:buClrTx/>
              <a:defRPr/>
            </a:pPr>
            <a:r>
              <a:rPr lang="en-US" sz="2667" kern="1200">
                <a:solidFill>
                  <a:prstClr val="white"/>
                </a:solidFill>
                <a:latin typeface="Franklin Gothic Demi Cond" panose="020B0706030402020204" pitchFamily="34" charset="0"/>
                <a:ea typeface="+mn-ea"/>
                <a:cs typeface="Franklin Gothic Book"/>
              </a:rPr>
              <a:t>The Hospital for Sick Children, Toronto</a:t>
            </a:r>
            <a:br>
              <a:rPr lang="en-US" sz="1867" kern="1200">
                <a:solidFill>
                  <a:prstClr val="white"/>
                </a:solidFill>
                <a:latin typeface="Franklin Gothic Demi Cond" panose="020B0706030402020204" pitchFamily="34" charset="0"/>
                <a:ea typeface="+mn-ea"/>
                <a:cs typeface="Franklin Gothic Book"/>
              </a:rPr>
            </a:br>
            <a:endParaRPr lang="en-US" sz="1867" kern="1200">
              <a:solidFill>
                <a:prstClr val="white"/>
              </a:solidFill>
              <a:latin typeface="Franklin Gothic Demi Cond" panose="020B0706030402020204" pitchFamily="34" charset="0"/>
              <a:ea typeface="+mn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7579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BF3F9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6EADE6-8062-4B94-8A5C-5C67437E567C}"/>
              </a:ext>
            </a:extLst>
          </p:cNvPr>
          <p:cNvSpPr/>
          <p:nvPr/>
        </p:nvSpPr>
        <p:spPr>
          <a:xfrm>
            <a:off x="5934418" y="3182779"/>
            <a:ext cx="3231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3EADA-57DF-F33E-97DB-D2C388791031}"/>
              </a:ext>
            </a:extLst>
          </p:cNvPr>
          <p:cNvSpPr txBox="1"/>
          <p:nvPr/>
        </p:nvSpPr>
        <p:spPr>
          <a:xfrm>
            <a:off x="442894" y="1007707"/>
            <a:ext cx="11306213" cy="170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i="1"/>
              <a:t>Announcing the Joint AAAP and AMSPDC Meeting in 2027</a:t>
            </a:r>
          </a:p>
          <a:p>
            <a:r>
              <a:rPr lang="en-US" sz="2489"/>
              <a:t>	</a:t>
            </a:r>
            <a:endParaRPr lang="en-CA" sz="248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FBBBD-8E09-BBB4-9F6A-1815D0262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87" y="3407254"/>
            <a:ext cx="2032000" cy="201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B918B4-5EB2-58C8-A13F-A1CA14425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75" y="3842658"/>
            <a:ext cx="6044704" cy="1148493"/>
          </a:xfrm>
          <a:prstGeom prst="rect">
            <a:avLst/>
          </a:prstGeom>
          <a:solidFill>
            <a:srgbClr val="131332"/>
          </a:solidFill>
        </p:spPr>
      </p:pic>
    </p:spTree>
    <p:extLst>
      <p:ext uri="{BB962C8B-B14F-4D97-AF65-F5344CB8AC3E}">
        <p14:creationId xmlns:p14="http://schemas.microsoft.com/office/powerpoint/2010/main" val="1042808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3ED6A-FE1A-B49C-A14D-AF43E39AB1BB}"/>
              </a:ext>
            </a:extLst>
          </p:cNvPr>
          <p:cNvSpPr txBox="1"/>
          <p:nvPr/>
        </p:nvSpPr>
        <p:spPr>
          <a:xfrm>
            <a:off x="3048000" y="3245588"/>
            <a:ext cx="6096000" cy="858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489">
                <a:hlinkClick r:id="rId2"/>
              </a:rPr>
              <a:t>https://www.youtube.com/watch?v=f7wmvJQY0kM</a:t>
            </a:r>
            <a:r>
              <a:rPr lang="en-CA" sz="2489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121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BF3F9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189B14-4CD6-048D-EC93-51BD8CC8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9C8CEA-9A3F-93C6-45E5-7264BFAE13BF}"/>
              </a:ext>
            </a:extLst>
          </p:cNvPr>
          <p:cNvSpPr/>
          <p:nvPr/>
        </p:nvSpPr>
        <p:spPr>
          <a:xfrm>
            <a:off x="5934418" y="3182779"/>
            <a:ext cx="3231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2F340-73F5-D452-8D85-9BEF5BF710DF}"/>
              </a:ext>
            </a:extLst>
          </p:cNvPr>
          <p:cNvSpPr txBox="1"/>
          <p:nvPr/>
        </p:nvSpPr>
        <p:spPr>
          <a:xfrm>
            <a:off x="547396" y="398107"/>
            <a:ext cx="11306213" cy="8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89" i="1"/>
          </a:p>
          <a:p>
            <a:r>
              <a:rPr lang="en-US" sz="2489"/>
              <a:t>	</a:t>
            </a:r>
            <a:endParaRPr lang="en-CA" sz="2489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B3AE5-B143-E753-2FC0-B221108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659743"/>
            <a:ext cx="2235200" cy="223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C941B5-9C8B-AA58-760B-0BA71A2F96F7}"/>
              </a:ext>
            </a:extLst>
          </p:cNvPr>
          <p:cNvSpPr txBox="1"/>
          <p:nvPr/>
        </p:nvSpPr>
        <p:spPr>
          <a:xfrm>
            <a:off x="1796143" y="838201"/>
            <a:ext cx="8937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sz="3200" b="1"/>
              <a:t>“Thank-you to Children’s National </a:t>
            </a:r>
          </a:p>
          <a:p>
            <a:pPr algn="ctr"/>
            <a:r>
              <a:rPr lang="en-CA" sz="3200" b="1"/>
              <a:t>who will serve as our meeting site host”</a:t>
            </a:r>
          </a:p>
        </p:txBody>
      </p:sp>
    </p:spTree>
    <p:extLst>
      <p:ext uri="{BB962C8B-B14F-4D97-AF65-F5344CB8AC3E}">
        <p14:creationId xmlns:p14="http://schemas.microsoft.com/office/powerpoint/2010/main" val="981399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BF3F9"/>
            </a:gs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6EADE6-8062-4B94-8A5C-5C67437E567C}"/>
              </a:ext>
            </a:extLst>
          </p:cNvPr>
          <p:cNvSpPr/>
          <p:nvPr/>
        </p:nvSpPr>
        <p:spPr>
          <a:xfrm>
            <a:off x="5934418" y="3182779"/>
            <a:ext cx="3231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1439F-C9D5-B5F0-C297-F848AF01714A}"/>
              </a:ext>
            </a:extLst>
          </p:cNvPr>
          <p:cNvSpPr txBox="1"/>
          <p:nvPr/>
        </p:nvSpPr>
        <p:spPr>
          <a:xfrm>
            <a:off x="1338943" y="957943"/>
            <a:ext cx="9590315" cy="446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489" b="1"/>
              <a:t>Programming at-a-Glance</a:t>
            </a:r>
          </a:p>
          <a:p>
            <a:endParaRPr lang="en-CA" sz="2489"/>
          </a:p>
          <a:p>
            <a:pPr>
              <a:buNone/>
            </a:pPr>
            <a:r>
              <a:rPr lang="en-CA" sz="1467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Below is a summary of the joint AMSPDC/AAAP Washington DC dates;</a:t>
            </a:r>
          </a:p>
          <a:p>
            <a:pPr>
              <a:buNone/>
            </a:pPr>
            <a:endParaRPr lang="en-CA" sz="16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r>
              <a:rPr lang="en-CA" sz="1467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Tuesday March 2</a:t>
            </a:r>
            <a:r>
              <a:rPr lang="en-CA" sz="1467" b="1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nd</a:t>
            </a:r>
            <a:endParaRPr lang="en-CA" sz="1467" b="1" baseline="300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28594" lvl="7" indent="-228594">
              <a:buFont typeface="Wingdings" panose="05000000000000000000" pitchFamily="2" charset="2"/>
              <a:buChar char="§"/>
            </a:pPr>
            <a:r>
              <a:rPr lang="en-CA" sz="1467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check-in and welcome reception</a:t>
            </a:r>
          </a:p>
          <a:p>
            <a:pPr lvl="7"/>
            <a:endParaRPr lang="en-CA" sz="16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r>
              <a:rPr lang="en-CA" sz="1467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Wednesday March 3</a:t>
            </a:r>
            <a:r>
              <a:rPr lang="en-CA" sz="1467" b="1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rd</a:t>
            </a:r>
            <a:endParaRPr lang="en-CA" sz="1467" b="1" baseline="300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28594" lvl="0" indent="-228594">
              <a:buFont typeface="Wingdings" panose="05000000000000000000" pitchFamily="2" charset="2"/>
              <a:buChar char="§"/>
            </a:pPr>
            <a:r>
              <a:rPr lang="en-CA" sz="1467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AAAP conference programming all day</a:t>
            </a:r>
          </a:p>
          <a:p>
            <a:pPr marL="228594" lvl="0" indent="-228594">
              <a:buFont typeface="Wingdings" panose="05000000000000000000" pitchFamily="2" charset="2"/>
              <a:buChar char="§"/>
            </a:pPr>
            <a:r>
              <a:rPr lang="en-CA" sz="1467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evening social event</a:t>
            </a:r>
            <a:endParaRPr lang="en-CA" sz="16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endParaRPr lang="en-CA" sz="1467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r>
              <a:rPr lang="en-CA" sz="1467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Thursday March 4</a:t>
            </a:r>
            <a:r>
              <a:rPr lang="en-CA" sz="1467" b="1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</a:t>
            </a:r>
            <a:endParaRPr lang="en-CA" sz="1467" b="1" baseline="300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28594" lvl="0" indent="-228594">
              <a:buFont typeface="Wingdings" panose="05000000000000000000" pitchFamily="2" charset="2"/>
              <a:buChar char="§"/>
            </a:pPr>
            <a:r>
              <a:rPr lang="en-CA" sz="1467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Joint programming for ‘Day on the Hill’</a:t>
            </a:r>
            <a:endParaRPr lang="en-CA" sz="16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28594" lvl="0" indent="-228594">
              <a:buFont typeface="Wingdings" panose="05000000000000000000" pitchFamily="2" charset="2"/>
              <a:buChar char="§"/>
            </a:pPr>
            <a:r>
              <a:rPr lang="en-CA" sz="1467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Joint AAAP-AMSPDC  Cocktail Reception (following Day on Hill) </a:t>
            </a:r>
            <a:endParaRPr lang="en-CA" sz="16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endParaRPr lang="en-CA" sz="1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r>
              <a:rPr lang="en-CA" sz="1467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Friday March 5</a:t>
            </a:r>
            <a:r>
              <a:rPr lang="en-CA" sz="1467" b="1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</a:t>
            </a:r>
            <a:r>
              <a:rPr lang="en-CA" sz="1467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CA" sz="1467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AAAP conference programming – half day</a:t>
            </a:r>
            <a:endParaRPr lang="en-CA" sz="16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CA" sz="2489"/>
          </a:p>
        </p:txBody>
      </p:sp>
    </p:spTree>
    <p:extLst>
      <p:ext uri="{BB962C8B-B14F-4D97-AF65-F5344CB8AC3E}">
        <p14:creationId xmlns:p14="http://schemas.microsoft.com/office/powerpoint/2010/main" val="157212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578827" y="2549502"/>
            <a:ext cx="11613173" cy="410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5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Past-President Update</a:t>
            </a:r>
            <a:b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Jack D. Curran, MHA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AAAP Past-President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Vice Chair, Finance &amp; Administration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rgbClr val="FFFFFF"/>
                </a:solidFill>
              </a:rPr>
              <a:t>Department of Pediatrics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Department of Psychiatry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 of Florida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br>
              <a:rPr lang="en-US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 20, 2026</a:t>
            </a: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7537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49000">
              <a:srgbClr val="DFEBF6"/>
            </a:gs>
            <a:gs pos="74000">
              <a:srgbClr val="B7D2EA"/>
            </a:gs>
            <a:gs pos="83000">
              <a:srgbClr val="B7D2EA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"/>
          <p:cNvGrpSpPr/>
          <p:nvPr/>
        </p:nvGrpSpPr>
        <p:grpSpPr>
          <a:xfrm>
            <a:off x="-324667" y="215471"/>
            <a:ext cx="6144804" cy="1983571"/>
            <a:chOff x="127027" y="2383308"/>
            <a:chExt cx="4608603" cy="1487678"/>
          </a:xfrm>
        </p:grpSpPr>
        <p:sp>
          <p:nvSpPr>
            <p:cNvPr id="27" name="Google Shape;27;p5"/>
            <p:cNvSpPr txBox="1"/>
            <p:nvPr/>
          </p:nvSpPr>
          <p:spPr>
            <a:xfrm>
              <a:off x="127027" y="3287021"/>
              <a:ext cx="2799812" cy="583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1" i="0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Gil Pak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30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Operations Director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330" i="0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Penn </a:t>
              </a:r>
              <a:r>
                <a:rPr lang="en-US" sz="1330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330" i="0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tate Hershey </a:t>
              </a:r>
              <a:r>
                <a:rPr lang="en-US" sz="1330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Children's</a:t>
              </a:r>
              <a:r>
                <a:rPr lang="en-US" sz="1330" i="0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 Hospital</a:t>
              </a:r>
            </a:p>
          </p:txBody>
        </p:sp>
        <p:sp>
          <p:nvSpPr>
            <p:cNvPr id="28" name="Google Shape;28;p5"/>
            <p:cNvSpPr txBox="1"/>
            <p:nvPr/>
          </p:nvSpPr>
          <p:spPr>
            <a:xfrm>
              <a:off x="460623" y="2383308"/>
              <a:ext cx="427500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67" b="1" i="0" u="none" strike="noStrike" cap="none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President-Elect, 2026-2027</a:t>
              </a:r>
              <a:endParaRPr sz="2489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333" b="1" i="1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1 Position Open</a:t>
              </a:r>
              <a:endParaRPr sz="2489"/>
            </a:p>
          </p:txBody>
        </p:sp>
      </p:grpSp>
      <p:grpSp>
        <p:nvGrpSpPr>
          <p:cNvPr id="33" name="Google Shape;33;p5"/>
          <p:cNvGrpSpPr/>
          <p:nvPr/>
        </p:nvGrpSpPr>
        <p:grpSpPr>
          <a:xfrm>
            <a:off x="-495504" y="3211484"/>
            <a:ext cx="6315638" cy="2002542"/>
            <a:chOff x="4134567" y="2490672"/>
            <a:chExt cx="4736729" cy="1501906"/>
          </a:xfrm>
        </p:grpSpPr>
        <p:sp>
          <p:nvSpPr>
            <p:cNvPr id="34" name="Google Shape;34;p5"/>
            <p:cNvSpPr txBox="1"/>
            <p:nvPr/>
          </p:nvSpPr>
          <p:spPr>
            <a:xfrm>
              <a:off x="4768504" y="2490672"/>
              <a:ext cx="410279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67" b="1" i="0" u="none" strike="noStrike" cap="none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Salary Survey Director, 2026-202</a:t>
              </a:r>
              <a:r>
                <a:rPr lang="en-US" b="1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333" b="1" i="1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1 Position Open</a:t>
              </a:r>
              <a:endParaRPr sz="1333" b="1" i="1" u="none" strike="noStrike" cap="none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 txBox="1"/>
            <p:nvPr/>
          </p:nvSpPr>
          <p:spPr>
            <a:xfrm>
              <a:off x="4134567" y="3254099"/>
              <a:ext cx="3056069" cy="738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600" b="1" i="0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Jeff Renner, MHA</a:t>
              </a:r>
              <a:endParaRPr sz="1600" b="0" i="0" u="none" strike="noStrike" cap="sm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333" i="1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Division administrator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333" b="0" i="1" u="none" strike="noStrike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Washington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333" i="1" cap="small">
                  <a:solidFill>
                    <a:srgbClr val="143F6A"/>
                  </a:solidFill>
                  <a:latin typeface="Calibri"/>
                  <a:ea typeface="Calibri"/>
                  <a:cs typeface="Calibri"/>
                  <a:sym typeface="Calibri"/>
                </a:rPr>
                <a:t>Seattle Children’s Hospital</a:t>
              </a:r>
              <a:endParaRPr sz="1333" b="0" i="1" u="none" strike="noStrike" cap="none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" name="Google Shape;37;p5"/>
          <p:cNvCxnSpPr/>
          <p:nvPr/>
        </p:nvCxnSpPr>
        <p:spPr>
          <a:xfrm>
            <a:off x="387273" y="3042197"/>
            <a:ext cx="11361907" cy="0"/>
          </a:xfrm>
          <a:prstGeom prst="straightConnector1">
            <a:avLst/>
          </a:prstGeom>
          <a:noFill/>
          <a:ln w="15875" cap="flat" cmpd="sng">
            <a:solidFill>
              <a:srgbClr val="00206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5"/>
          <p:cNvCxnSpPr/>
          <p:nvPr/>
        </p:nvCxnSpPr>
        <p:spPr>
          <a:xfrm>
            <a:off x="6122500" y="178579"/>
            <a:ext cx="0" cy="2591125"/>
          </a:xfrm>
          <a:prstGeom prst="straightConnector1">
            <a:avLst/>
          </a:prstGeom>
          <a:noFill/>
          <a:ln w="15875" cap="flat" cmpd="sng">
            <a:solidFill>
              <a:srgbClr val="00206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5"/>
          <p:cNvSpPr txBox="1"/>
          <p:nvPr/>
        </p:nvSpPr>
        <p:spPr>
          <a:xfrm>
            <a:off x="7173759" y="178579"/>
            <a:ext cx="4022955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67" b="1" i="0" u="none" strike="noStrike" cap="none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Program Director-Elect, 2025-2026</a:t>
            </a:r>
            <a:endParaRPr sz="18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3" b="1" i="1" u="none" strike="noStrike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1 Position Open</a:t>
            </a:r>
            <a:endParaRPr sz="1333" b="1" i="1" u="none" strike="noStrike" cap="none">
              <a:solidFill>
                <a:srgbClr val="143F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8232846" y="1319865"/>
            <a:ext cx="4294425" cy="9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600" b="1" i="1" u="none" strike="noStrike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Susan Delaney, DBA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3" i="1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Administrative Director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3" b="0" i="1" u="none" strike="noStrike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Hematology/Oncology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3" i="1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Children’s Hospital of Philadelphia</a:t>
            </a:r>
            <a:endParaRPr sz="2489"/>
          </a:p>
        </p:txBody>
      </p:sp>
      <p:cxnSp>
        <p:nvCxnSpPr>
          <p:cNvPr id="41" name="Google Shape;41;p5"/>
          <p:cNvCxnSpPr/>
          <p:nvPr/>
        </p:nvCxnSpPr>
        <p:spPr>
          <a:xfrm>
            <a:off x="6122500" y="3354575"/>
            <a:ext cx="0" cy="2608876"/>
          </a:xfrm>
          <a:prstGeom prst="straightConnector1">
            <a:avLst/>
          </a:prstGeom>
          <a:noFill/>
          <a:ln w="15875" cap="flat" cmpd="sng">
            <a:solidFill>
              <a:srgbClr val="002060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5"/>
          <p:cNvSpPr txBox="1"/>
          <p:nvPr/>
        </p:nvSpPr>
        <p:spPr>
          <a:xfrm>
            <a:off x="4055176" y="6127718"/>
            <a:ext cx="8072045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0" i="0" u="none" strike="noStrike" cap="sm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2026 Slate for Board of Directors</a:t>
            </a:r>
            <a:endParaRPr sz="4000" b="0" i="0" u="none" strike="noStrike" cap="smal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0B5C7-707F-08EE-5363-8ED7FF21446A}"/>
              </a:ext>
            </a:extLst>
          </p:cNvPr>
          <p:cNvSpPr txBox="1"/>
          <p:nvPr/>
        </p:nvSpPr>
        <p:spPr>
          <a:xfrm>
            <a:off x="5820135" y="3152001"/>
            <a:ext cx="63484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Communications Director, 2026-202</a:t>
            </a:r>
            <a:r>
              <a:rPr lang="en-US" b="1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1" u="none" strike="noStrike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1 Position Open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B988A-7000-F6FC-FE8A-65FD8CA01B6B}"/>
              </a:ext>
            </a:extLst>
          </p:cNvPr>
          <p:cNvSpPr txBox="1"/>
          <p:nvPr/>
        </p:nvSpPr>
        <p:spPr>
          <a:xfrm>
            <a:off x="7205853" y="4269697"/>
            <a:ext cx="6348412" cy="74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Brad Bender, MHA</a:t>
            </a:r>
            <a:endParaRPr lang="en-US" sz="1600" b="0" i="0" u="none" strike="noStrike" cap="small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0" i="1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Clinical Department Administrator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0" b="0" i="1" u="none" strike="noStrike" cap="small">
                <a:solidFill>
                  <a:srgbClr val="143F6A"/>
                </a:solidFill>
                <a:latin typeface="Calibri"/>
                <a:ea typeface="Calibri"/>
                <a:cs typeface="Calibri"/>
                <a:sym typeface="Calibri"/>
              </a:rPr>
              <a:t>UT Southwestern</a:t>
            </a:r>
            <a:endParaRPr lang="en-US" sz="1330"/>
          </a:p>
        </p:txBody>
      </p:sp>
      <p:pic>
        <p:nvPicPr>
          <p:cNvPr id="9" name="Picture 8" descr="Susan Delaney, DBA">
            <a:extLst>
              <a:ext uri="{FF2B5EF4-FFF2-40B4-BE49-F238E27FC236}">
                <a16:creationId xmlns:a16="http://schemas.microsoft.com/office/drawing/2014/main" id="{C2C91C6B-2A7A-B0CC-886F-E3E4FCAB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19" y="1036222"/>
            <a:ext cx="2219323" cy="1585230"/>
          </a:xfrm>
          <a:prstGeom prst="rect">
            <a:avLst/>
          </a:prstGeom>
        </p:spPr>
      </p:pic>
      <p:pic>
        <p:nvPicPr>
          <p:cNvPr id="10" name="Picture 9" descr="Brad Bender">
            <a:extLst>
              <a:ext uri="{FF2B5EF4-FFF2-40B4-BE49-F238E27FC236}">
                <a16:creationId xmlns:a16="http://schemas.microsoft.com/office/drawing/2014/main" id="{8D57B31A-E87D-8F75-A5ED-669FF5289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816" y="3778950"/>
            <a:ext cx="1729392" cy="1729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6BC76-C81F-EE5E-4053-9A93A6BD4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583" y="3886462"/>
            <a:ext cx="1729393" cy="1729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0A8686-4AA6-038E-E8FD-104BBB46E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439" y="890450"/>
            <a:ext cx="1803537" cy="18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49000">
              <a:srgbClr val="EBF3F9"/>
            </a:gs>
            <a:gs pos="74000">
              <a:srgbClr val="B7D2EA"/>
            </a:gs>
            <a:gs pos="83000">
              <a:srgbClr val="B7D2EA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4575682" y="57387"/>
            <a:ext cx="2864625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Vote</a:t>
            </a:r>
            <a:endParaRPr sz="2489"/>
          </a:p>
        </p:txBody>
      </p:sp>
      <p:sp>
        <p:nvSpPr>
          <p:cNvPr id="51" name="Google Shape;51;p6"/>
          <p:cNvSpPr txBox="1"/>
          <p:nvPr/>
        </p:nvSpPr>
        <p:spPr>
          <a:xfrm>
            <a:off x="1559077" y="1121282"/>
            <a:ext cx="10028348" cy="488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Any other nominations from active members?</a:t>
            </a:r>
            <a:endParaRPr sz="2489"/>
          </a:p>
          <a:p>
            <a:pPr marL="457189" marR="0" lvl="0" indent="-2539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Call for Motion to Approve the 2026 Slate</a:t>
            </a:r>
            <a:endParaRPr sz="2489"/>
          </a:p>
          <a:p>
            <a:pPr marL="457189" marR="0" lvl="0" indent="-2539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Call for Second of Motion to Approve</a:t>
            </a:r>
            <a:endParaRPr sz="2489"/>
          </a:p>
          <a:p>
            <a:pPr marL="457189" marR="0" lvl="0" indent="-2539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1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Vote by a show of hands</a:t>
            </a:r>
            <a:endParaRPr sz="2489"/>
          </a:p>
          <a:p>
            <a:pPr marL="457189" marR="0" lvl="1" indent="-2539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1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All in Favor?</a:t>
            </a:r>
            <a:endParaRPr sz="2489"/>
          </a:p>
          <a:p>
            <a:pPr marL="380990" marR="0" lvl="0" indent="-2455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133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4055176" y="6127718"/>
            <a:ext cx="8072045" cy="77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267" b="1" i="0" u="none" strike="noStrike" cap="sm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Vote</a:t>
            </a:r>
            <a:endParaRPr sz="4267" b="1" i="0" u="none" strike="noStrike" cap="smal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88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/>
        </p:nvSpPr>
        <p:spPr>
          <a:xfrm>
            <a:off x="765672" y="3369865"/>
            <a:ext cx="11426328" cy="41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533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President-Elect Update</a:t>
            </a:r>
            <a:b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Gina-Marie Bounds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AAAP President Elect</a:t>
            </a:r>
            <a:endParaRPr sz="2489"/>
          </a:p>
          <a:p>
            <a:pPr>
              <a:spcBef>
                <a:spcPts val="800"/>
              </a:spcBef>
              <a:buClr>
                <a:srgbClr val="FFFFFF"/>
              </a:buClr>
              <a:buSzPts val="1800"/>
            </a:pPr>
            <a:r>
              <a:rPr lang="en-US" sz="2400">
                <a:solidFill>
                  <a:srgbClr val="FFFFFF"/>
                </a:solidFill>
              </a:rPr>
              <a:t>Vice President, Pediatrics</a:t>
            </a:r>
          </a:p>
          <a:p>
            <a:pPr>
              <a:spcBef>
                <a:spcPts val="800"/>
              </a:spcBef>
              <a:buSzPts val="1800"/>
            </a:pPr>
            <a:r>
              <a:rPr lang="en-US" sz="2400">
                <a:solidFill>
                  <a:srgbClr val="FFFFFF"/>
                </a:solidFill>
              </a:rPr>
              <a:t>Northwell</a:t>
            </a:r>
            <a:r>
              <a:rPr lang="en-US" sz="2400" b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Health</a:t>
            </a: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Cohen Children’s Medical Center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br>
              <a:rPr lang="en-US"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26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C"/>
            </a:gs>
            <a:gs pos="49000">
              <a:srgbClr val="E9F1F9"/>
            </a:gs>
            <a:gs pos="74000">
              <a:srgbClr val="B7D2EA"/>
            </a:gs>
            <a:gs pos="83000">
              <a:srgbClr val="B7D2EA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/>
          <p:nvPr/>
        </p:nvSpPr>
        <p:spPr>
          <a:xfrm>
            <a:off x="2588594" y="38303"/>
            <a:ext cx="8393443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242852"/>
              </a:buClr>
              <a:buSzPts val="3600"/>
            </a:pPr>
            <a:r>
              <a:rPr lang="en-US" sz="4800" b="1" i="0" u="none" strike="noStrike" cap="none">
                <a:solidFill>
                  <a:srgbClr val="242852"/>
                </a:solidFill>
                <a:latin typeface="Arial"/>
                <a:ea typeface="Arial"/>
                <a:cs typeface="Arial"/>
                <a:sym typeface="Arial"/>
              </a:rPr>
              <a:t>Sponsors - </a:t>
            </a:r>
            <a:r>
              <a:rPr lang="en-US" sz="4800" b="1">
                <a:solidFill>
                  <a:srgbClr val="242852"/>
                </a:solidFill>
              </a:rPr>
              <a:t>Thank you</a:t>
            </a:r>
            <a:r>
              <a:rPr lang="en-US" sz="3400" b="1">
                <a:solidFill>
                  <a:srgbClr val="242852"/>
                </a:solidFill>
              </a:rPr>
              <a:t> </a:t>
            </a:r>
            <a:endParaRPr sz="3400"/>
          </a:p>
        </p:txBody>
      </p:sp>
      <p:sp>
        <p:nvSpPr>
          <p:cNvPr id="306" name="Google Shape;306;p54"/>
          <p:cNvSpPr/>
          <p:nvPr/>
        </p:nvSpPr>
        <p:spPr>
          <a:xfrm>
            <a:off x="3048000" y="2259450"/>
            <a:ext cx="6096000" cy="23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7" name="Google Shape;307;p54"/>
          <p:cNvSpPr/>
          <p:nvPr/>
        </p:nvSpPr>
        <p:spPr>
          <a:xfrm>
            <a:off x="3048000" y="2259450"/>
            <a:ext cx="6096000" cy="23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8" name="Google Shape;3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17" y="1439421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4"/>
          <p:cNvSpPr/>
          <p:nvPr/>
        </p:nvSpPr>
        <p:spPr>
          <a:xfrm>
            <a:off x="1016000" y="1093819"/>
            <a:ext cx="10160000" cy="46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972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</a:pPr>
            <a:endParaRPr lang="en-US" sz="2489">
              <a:ea typeface="Libre Franklin"/>
            </a:endParaRPr>
          </a:p>
          <a:p>
            <a:pPr marL="719310" marR="0" lvl="0" indent="-6095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endParaRPr lang="en-US" sz="3733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19310" marR="0" lvl="0" indent="-6095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endParaRPr lang="en-US" sz="3733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972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</a:pPr>
            <a:r>
              <a:rPr lang="en-US" sz="373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                    </a:t>
            </a:r>
          </a:p>
          <a:p>
            <a:pPr marL="109725"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</a:pPr>
            <a:endParaRPr lang="en-US" sz="3733">
              <a:solidFill>
                <a:schemeClr val="dk1"/>
              </a:solidFill>
              <a:latin typeface="Libre Franklin"/>
              <a:sym typeface="Libre Franklin"/>
            </a:endParaRPr>
          </a:p>
          <a:p>
            <a:pPr marL="109725"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</a:pPr>
            <a:endParaRPr sz="2489"/>
          </a:p>
          <a:p>
            <a:pPr marL="719310" marR="0" lvl="0" indent="-6095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endParaRPr lang="en-US" sz="3733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19310" marR="0" lvl="0" indent="-6095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</a:pPr>
            <a:endParaRPr sz="4267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C01EA-DA7F-7342-A640-C02DC25656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998"/>
          <a:stretch>
            <a:fillRect/>
          </a:stretch>
        </p:blipFill>
        <p:spPr>
          <a:xfrm>
            <a:off x="2667319" y="4116419"/>
            <a:ext cx="6857362" cy="1326448"/>
          </a:xfrm>
          <a:prstGeom prst="rect">
            <a:avLst/>
          </a:prstGeom>
        </p:spPr>
      </p:pic>
      <p:pic>
        <p:nvPicPr>
          <p:cNvPr id="5" name="Picture 4" descr="A white text on a purple background&#10;&#10;AI-generated content may be incorrect.">
            <a:extLst>
              <a:ext uri="{FF2B5EF4-FFF2-40B4-BE49-F238E27FC236}">
                <a16:creationId xmlns:a16="http://schemas.microsoft.com/office/drawing/2014/main" id="{5F01E6DB-C45C-CF2D-F670-D27ED5B3A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4" y="2570190"/>
            <a:ext cx="3404433" cy="1227277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747FD53A-7F35-67C9-0049-9E5A8F0C2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93" y="935340"/>
            <a:ext cx="3260597" cy="14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182C3"/>
            </a:gs>
            <a:gs pos="95000">
              <a:srgbClr val="0E233C"/>
            </a:gs>
            <a:gs pos="100000">
              <a:srgbClr val="0E233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98">
          <a:extLst>
            <a:ext uri="{FF2B5EF4-FFF2-40B4-BE49-F238E27FC236}">
              <a16:creationId xmlns:a16="http://schemas.microsoft.com/office/drawing/2014/main" id="{D748A040-4D8E-26AF-92AE-AF268B897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>
            <a:extLst>
              <a:ext uri="{FF2B5EF4-FFF2-40B4-BE49-F238E27FC236}">
                <a16:creationId xmlns:a16="http://schemas.microsoft.com/office/drawing/2014/main" id="{B8609495-FD3A-6759-10BF-7A94BD63ED2B}"/>
              </a:ext>
            </a:extLst>
          </p:cNvPr>
          <p:cNvSpPr txBox="1"/>
          <p:nvPr/>
        </p:nvSpPr>
        <p:spPr>
          <a:xfrm>
            <a:off x="765672" y="3369866"/>
            <a:ext cx="11426328" cy="273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4000"/>
            </a:pPr>
            <a:r>
              <a:rPr lang="en-US" sz="5300">
                <a:solidFill>
                  <a:srgbClr val="FFFFFF"/>
                </a:solidFill>
              </a:rPr>
              <a:t>Communications Director</a:t>
            </a:r>
            <a:r>
              <a:rPr lang="en-US" sz="5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Update</a:t>
            </a:r>
            <a:br>
              <a:rPr lang="en-US" sz="2400" b="0" i="1" u="none" strike="noStrike" cap="none">
                <a:latin typeface="Arial"/>
                <a:ea typeface="Arial"/>
                <a:cs typeface="Arial"/>
              </a:rPr>
            </a:br>
            <a:r>
              <a:rPr lang="en-US" sz="2400" i="1">
                <a:solidFill>
                  <a:srgbClr val="FFFFFF"/>
                </a:solidFill>
              </a:rPr>
              <a:t>Brad Bender</a:t>
            </a: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lang="en-US" sz="2400" i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br>
              <a:rPr lang="en-US" sz="1850" b="0" i="0" u="none" strike="noStrike" cap="none">
                <a:latin typeface="Arial"/>
                <a:ea typeface="Arial"/>
                <a:cs typeface="Arial"/>
              </a:rPr>
            </a:br>
            <a:endParaRPr sz="2489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55873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34</Slides>
  <Notes>25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1_Custom Design</vt:lpstr>
      <vt:lpstr>5_Custom Design</vt:lpstr>
      <vt:lpstr>6_Custom Design</vt:lpstr>
      <vt:lpstr>Custom Design</vt:lpstr>
      <vt:lpstr>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AAAP Mentorship Program</vt:lpstr>
      <vt:lpstr>PowerPoint Presentation</vt:lpstr>
      <vt:lpstr>PowerPoint Presentation</vt:lpstr>
      <vt:lpstr>PowerPoint Presentation</vt:lpstr>
      <vt:lpstr>PowerPoint Presentation</vt:lpstr>
      <vt:lpstr>Faculty Compensation and productivity survey</vt:lpstr>
      <vt:lpstr>2025 – 2026 Survey by the numbers</vt:lpstr>
      <vt:lpstr>Recent Areas of emphasis</vt:lpstr>
      <vt:lpstr>Future considerations</vt:lpstr>
      <vt:lpstr>Deep Dive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2025-03-02T18:17:25Z</dcterms:created>
  <dcterms:modified xsi:type="dcterms:W3CDTF">2026-05-20T13:16:57Z</dcterms:modified>
</cp:coreProperties>
</file>