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sldIdLst>
    <p:sldId id="256" r:id="rId5"/>
    <p:sldId id="257" r:id="rId6"/>
    <p:sldId id="276" r:id="rId7"/>
    <p:sldId id="270" r:id="rId8"/>
    <p:sldId id="272" r:id="rId9"/>
    <p:sldId id="273" r:id="rId10"/>
    <p:sldId id="274" r:id="rId11"/>
    <p:sldId id="277" r:id="rId12"/>
    <p:sldId id="27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77859" autoAdjust="0"/>
  </p:normalViewPr>
  <p:slideViewPr>
    <p:cSldViewPr snapToGrid="0">
      <p:cViewPr varScale="1">
        <p:scale>
          <a:sx n="57" d="100"/>
          <a:sy n="57" d="100"/>
        </p:scale>
        <p:origin x="992"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Psychiatrists</c:v>
                </c:pt>
              </c:strCache>
            </c:strRef>
          </c:tx>
          <c:spPr>
            <a:ln w="28575" cap="rnd">
              <a:solidFill>
                <a:schemeClr val="accent1"/>
              </a:solidFill>
              <a:round/>
            </a:ln>
            <a:effectLst/>
          </c:spPr>
          <c:marker>
            <c:symbol val="none"/>
          </c:marker>
          <c:cat>
            <c:numRef>
              <c:f>Sheet1!$A$2:$A$6</c:f>
              <c:numCache>
                <c:formatCode>General</c:formatCode>
                <c:ptCount val="5"/>
                <c:pt idx="0">
                  <c:v>2022</c:v>
                </c:pt>
                <c:pt idx="1">
                  <c:v>2023</c:v>
                </c:pt>
                <c:pt idx="2">
                  <c:v>2024</c:v>
                </c:pt>
                <c:pt idx="3">
                  <c:v>2025</c:v>
                </c:pt>
                <c:pt idx="4">
                  <c:v>2026</c:v>
                </c:pt>
              </c:numCache>
            </c:numRef>
          </c:cat>
          <c:val>
            <c:numRef>
              <c:f>Sheet1!$B$2:$B$6</c:f>
              <c:numCache>
                <c:formatCode>General</c:formatCode>
                <c:ptCount val="5"/>
                <c:pt idx="0">
                  <c:v>7</c:v>
                </c:pt>
                <c:pt idx="1">
                  <c:v>9</c:v>
                </c:pt>
                <c:pt idx="2">
                  <c:v>11</c:v>
                </c:pt>
                <c:pt idx="3">
                  <c:v>13</c:v>
                </c:pt>
                <c:pt idx="4">
                  <c:v>17</c:v>
                </c:pt>
              </c:numCache>
            </c:numRef>
          </c:val>
          <c:smooth val="0"/>
          <c:extLst>
            <c:ext xmlns:c16="http://schemas.microsoft.com/office/drawing/2014/chart" uri="{C3380CC4-5D6E-409C-BE32-E72D297353CC}">
              <c16:uniqueId val="{00000000-64BE-4FCA-AED6-B5E03D85C950}"/>
            </c:ext>
          </c:extLst>
        </c:ser>
        <c:ser>
          <c:idx val="1"/>
          <c:order val="1"/>
          <c:tx>
            <c:strRef>
              <c:f>Sheet1!$C$1</c:f>
              <c:strCache>
                <c:ptCount val="1"/>
                <c:pt idx="0">
                  <c:v>Psychologists</c:v>
                </c:pt>
              </c:strCache>
            </c:strRef>
          </c:tx>
          <c:spPr>
            <a:ln w="28575" cap="rnd">
              <a:solidFill>
                <a:schemeClr val="accent2"/>
              </a:solidFill>
              <a:round/>
            </a:ln>
            <a:effectLst/>
          </c:spPr>
          <c:marker>
            <c:symbol val="none"/>
          </c:marker>
          <c:cat>
            <c:numRef>
              <c:f>Sheet1!$A$2:$A$6</c:f>
              <c:numCache>
                <c:formatCode>General</c:formatCode>
                <c:ptCount val="5"/>
                <c:pt idx="0">
                  <c:v>2022</c:v>
                </c:pt>
                <c:pt idx="1">
                  <c:v>2023</c:v>
                </c:pt>
                <c:pt idx="2">
                  <c:v>2024</c:v>
                </c:pt>
                <c:pt idx="3">
                  <c:v>2025</c:v>
                </c:pt>
                <c:pt idx="4">
                  <c:v>2026</c:v>
                </c:pt>
              </c:numCache>
            </c:numRef>
          </c:cat>
          <c:val>
            <c:numRef>
              <c:f>Sheet1!$C$2:$C$6</c:f>
              <c:numCache>
                <c:formatCode>General</c:formatCode>
                <c:ptCount val="5"/>
                <c:pt idx="0">
                  <c:v>8</c:v>
                </c:pt>
                <c:pt idx="1">
                  <c:v>10</c:v>
                </c:pt>
                <c:pt idx="2">
                  <c:v>11</c:v>
                </c:pt>
                <c:pt idx="3">
                  <c:v>12</c:v>
                </c:pt>
                <c:pt idx="4">
                  <c:v>16</c:v>
                </c:pt>
              </c:numCache>
            </c:numRef>
          </c:val>
          <c:smooth val="0"/>
          <c:extLst>
            <c:ext xmlns:c16="http://schemas.microsoft.com/office/drawing/2014/chart" uri="{C3380CC4-5D6E-409C-BE32-E72D297353CC}">
              <c16:uniqueId val="{00000001-64BE-4FCA-AED6-B5E03D85C950}"/>
            </c:ext>
          </c:extLst>
        </c:ser>
        <c:dLbls>
          <c:showLegendKey val="0"/>
          <c:showVal val="0"/>
          <c:showCatName val="0"/>
          <c:showSerName val="0"/>
          <c:showPercent val="0"/>
          <c:showBubbleSize val="0"/>
        </c:dLbls>
        <c:smooth val="0"/>
        <c:axId val="1101547888"/>
        <c:axId val="1101530608"/>
      </c:lineChart>
      <c:catAx>
        <c:axId val="1101547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01530608"/>
        <c:crosses val="autoZero"/>
        <c:auto val="1"/>
        <c:lblAlgn val="ctr"/>
        <c:lblOffset val="100"/>
        <c:noMultiLvlLbl val="0"/>
      </c:catAx>
      <c:valAx>
        <c:axId val="11015306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015478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68F9A8-57A7-674A-9BD0-A44C8FFEFBC0}" type="datetimeFigureOut">
              <a:rPr lang="en-US" smtClean="0"/>
              <a:t>5/13/2026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37CF20-8BC9-3A43-B843-BCD6A2EF7574}" type="slidenum">
              <a:rPr lang="en-US" smtClean="0"/>
              <a:t>‹#›</a:t>
            </a:fld>
            <a:endParaRPr lang="en-US"/>
          </a:p>
        </p:txBody>
      </p:sp>
    </p:spTree>
    <p:extLst>
      <p:ext uri="{BB962C8B-B14F-4D97-AF65-F5344CB8AC3E}">
        <p14:creationId xmlns:p14="http://schemas.microsoft.com/office/powerpoint/2010/main" val="1127325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37CF20-8BC9-3A43-B843-BCD6A2EF7574}" type="slidenum">
              <a:rPr lang="en-US" smtClean="0"/>
              <a:t>2</a:t>
            </a:fld>
            <a:endParaRPr lang="en-US"/>
          </a:p>
        </p:txBody>
      </p:sp>
    </p:spTree>
    <p:extLst>
      <p:ext uri="{BB962C8B-B14F-4D97-AF65-F5344CB8AC3E}">
        <p14:creationId xmlns:p14="http://schemas.microsoft.com/office/powerpoint/2010/main" val="386918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21D2EA-2C55-059E-2761-FDC0491C18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6DDCAD-E59B-C090-350A-7B66B730A2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38ED7E-80E3-3C2D-EAE4-45B851ADE381}"/>
              </a:ext>
            </a:extLst>
          </p:cNvPr>
          <p:cNvSpPr>
            <a:spLocks noGrp="1"/>
          </p:cNvSpPr>
          <p:nvPr>
            <p:ph type="body" idx="1"/>
          </p:nvPr>
        </p:nvSpPr>
        <p:spPr/>
        <p:txBody>
          <a:bodyPr/>
          <a:lstStyle/>
          <a:p>
            <a:r>
              <a:rPr lang="en-US" dirty="0"/>
              <a:t>Include a slide for services offered and then a slide for by the numbers</a:t>
            </a:r>
          </a:p>
        </p:txBody>
      </p:sp>
      <p:sp>
        <p:nvSpPr>
          <p:cNvPr id="4" name="Slide Number Placeholder 3">
            <a:extLst>
              <a:ext uri="{FF2B5EF4-FFF2-40B4-BE49-F238E27FC236}">
                <a16:creationId xmlns:a16="http://schemas.microsoft.com/office/drawing/2014/main" id="{65083B1F-6571-5B1A-899F-0F1AC3497888}"/>
              </a:ext>
            </a:extLst>
          </p:cNvPr>
          <p:cNvSpPr>
            <a:spLocks noGrp="1"/>
          </p:cNvSpPr>
          <p:nvPr>
            <p:ph type="sldNum" sz="quarter" idx="5"/>
          </p:nvPr>
        </p:nvSpPr>
        <p:spPr/>
        <p:txBody>
          <a:bodyPr/>
          <a:lstStyle/>
          <a:p>
            <a:fld id="{2C37CF20-8BC9-3A43-B843-BCD6A2EF7574}" type="slidenum">
              <a:rPr lang="en-US" smtClean="0"/>
              <a:t>4</a:t>
            </a:fld>
            <a:endParaRPr lang="en-US"/>
          </a:p>
        </p:txBody>
      </p:sp>
    </p:spTree>
    <p:extLst>
      <p:ext uri="{BB962C8B-B14F-4D97-AF65-F5344CB8AC3E}">
        <p14:creationId xmlns:p14="http://schemas.microsoft.com/office/powerpoint/2010/main" val="3925437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Please join me in welcoming Dr. Lisa Giles</a:t>
            </a:r>
            <a:r>
              <a:rPr lang="en-US" sz="1200" b="0" i="0" kern="1200" dirty="0">
                <a:solidFill>
                  <a:schemeClr val="tx1"/>
                </a:solidFill>
                <a:effectLst/>
                <a:latin typeface="+mn-lt"/>
                <a:ea typeface="+mn-ea"/>
                <a:cs typeface="+mn-cs"/>
              </a:rPr>
              <a:t>, Professor of Pediatrics and Psychiatry at the University of Utah School of Medicine and Division Chief of Child Psychiatry and Behavioral Health in the Department of Pediatrics. Dr. Giles also serves as the Chief Medical Officer at Primary Children's Hospital -Taylorsville, and is the Senior Medical Director for the Intermountain Children’s Health Behavioral Health Service Line. She is board‑certified in pediatrics, adult psychiatry, and child and adolescent psychiatry, and has dedicated her career to improving the integration of medical and behavioral health care for children—particularly those with complex medical needs. Dr. Giles is a nationally recognized leader in pediatric behavioral health, suicide prevention, and collaborative care.</a:t>
            </a:r>
          </a:p>
          <a:p>
            <a:endParaRPr lang="en-US" dirty="0"/>
          </a:p>
        </p:txBody>
      </p:sp>
      <p:sp>
        <p:nvSpPr>
          <p:cNvPr id="4" name="Slide Number Placeholder 3"/>
          <p:cNvSpPr>
            <a:spLocks noGrp="1"/>
          </p:cNvSpPr>
          <p:nvPr>
            <p:ph type="sldNum" sz="quarter" idx="5"/>
          </p:nvPr>
        </p:nvSpPr>
        <p:spPr/>
        <p:txBody>
          <a:bodyPr/>
          <a:lstStyle/>
          <a:p>
            <a:fld id="{2C37CF20-8BC9-3A43-B843-BCD6A2EF7574}" type="slidenum">
              <a:rPr lang="en-US" smtClean="0"/>
              <a:t>9</a:t>
            </a:fld>
            <a:endParaRPr lang="en-US"/>
          </a:p>
        </p:txBody>
      </p:sp>
    </p:spTree>
    <p:extLst>
      <p:ext uri="{BB962C8B-B14F-4D97-AF65-F5344CB8AC3E}">
        <p14:creationId xmlns:p14="http://schemas.microsoft.com/office/powerpoint/2010/main" val="23072876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38EABD4-3FAC-C761-A825-AD96BBB1204C}"/>
              </a:ext>
            </a:extLst>
          </p:cNvPr>
          <p:cNvSpPr/>
          <p:nvPr userDrawn="1"/>
        </p:nvSpPr>
        <p:spPr>
          <a:xfrm>
            <a:off x="0" y="0"/>
            <a:ext cx="8208724" cy="6858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5282BE-C0D5-4401-EA52-CBC407DBC0C0}"/>
              </a:ext>
            </a:extLst>
          </p:cNvPr>
          <p:cNvSpPr>
            <a:spLocks noGrp="1"/>
          </p:cNvSpPr>
          <p:nvPr>
            <p:ph type="ctrTitle" hasCustomPrompt="1"/>
          </p:nvPr>
        </p:nvSpPr>
        <p:spPr>
          <a:xfrm>
            <a:off x="1186670" y="1122363"/>
            <a:ext cx="7222733" cy="2387600"/>
          </a:xfrm>
        </p:spPr>
        <p:txBody>
          <a:bodyPr anchor="b">
            <a:normAutofit/>
          </a:bodyPr>
          <a:lstStyle>
            <a:lvl1pPr algn="l">
              <a:defRPr sz="4800">
                <a:solidFill>
                  <a:schemeClr val="accent3"/>
                </a:solidFill>
              </a:defRPr>
            </a:lvl1pPr>
          </a:lstStyle>
          <a:p>
            <a:r>
              <a:rPr lang="en-US" dirty="0"/>
              <a:t>Presentation Title</a:t>
            </a:r>
          </a:p>
        </p:txBody>
      </p:sp>
      <p:sp>
        <p:nvSpPr>
          <p:cNvPr id="3" name="Subtitle 2">
            <a:extLst>
              <a:ext uri="{FF2B5EF4-FFF2-40B4-BE49-F238E27FC236}">
                <a16:creationId xmlns:a16="http://schemas.microsoft.com/office/drawing/2014/main" id="{3599AB76-149D-1989-136E-417B4B7BBCCB}"/>
              </a:ext>
            </a:extLst>
          </p:cNvPr>
          <p:cNvSpPr>
            <a:spLocks noGrp="1"/>
          </p:cNvSpPr>
          <p:nvPr>
            <p:ph type="subTitle" idx="1" hasCustomPrompt="1"/>
          </p:nvPr>
        </p:nvSpPr>
        <p:spPr>
          <a:xfrm>
            <a:off x="1186670" y="3602038"/>
            <a:ext cx="7222733" cy="1030288"/>
          </a:xfrm>
        </p:spPr>
        <p:txBody>
          <a:bodyPr/>
          <a:lstStyle>
            <a:lvl1pPr marL="0" indent="0" algn="l">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Presentation Subtitle</a:t>
            </a:r>
          </a:p>
        </p:txBody>
      </p:sp>
      <p:sp>
        <p:nvSpPr>
          <p:cNvPr id="5" name="Footer Placeholder 4">
            <a:extLst>
              <a:ext uri="{FF2B5EF4-FFF2-40B4-BE49-F238E27FC236}">
                <a16:creationId xmlns:a16="http://schemas.microsoft.com/office/drawing/2014/main" id="{3BF393DF-4DEB-7914-3DC1-2E0B02F01E66}"/>
              </a:ext>
            </a:extLst>
          </p:cNvPr>
          <p:cNvSpPr>
            <a:spLocks noGrp="1"/>
          </p:cNvSpPr>
          <p:nvPr>
            <p:ph type="ftr" sz="quarter" idx="11"/>
          </p:nvPr>
        </p:nvSpPr>
        <p:spPr>
          <a:xfrm>
            <a:off x="1186670" y="6356350"/>
            <a:ext cx="4114800" cy="365125"/>
          </a:xfrm>
          <a:prstGeom prst="rect">
            <a:avLst/>
          </a:prstGeom>
        </p:spPr>
        <p:txBody>
          <a:bodyPr/>
          <a:lstStyle>
            <a:lvl1pPr algn="l">
              <a:defRPr sz="800"/>
            </a:lvl1pPr>
          </a:lstStyle>
          <a:p>
            <a:r>
              <a:rPr lang="en-US" dirty="0"/>
              <a:t>Confidential Property of Intermountain Health and U Health</a:t>
            </a:r>
          </a:p>
        </p:txBody>
      </p:sp>
      <p:pic>
        <p:nvPicPr>
          <p:cNvPr id="10" name="Picture 9" descr="A close up of logos&#10;&#10;Description automatically generated">
            <a:extLst>
              <a:ext uri="{FF2B5EF4-FFF2-40B4-BE49-F238E27FC236}">
                <a16:creationId xmlns:a16="http://schemas.microsoft.com/office/drawing/2014/main" id="{2090A119-3F40-0DBC-F563-CAE2B966D873}"/>
              </a:ext>
            </a:extLst>
          </p:cNvPr>
          <p:cNvPicPr>
            <a:picLocks noChangeAspect="1"/>
          </p:cNvPicPr>
          <p:nvPr userDrawn="1"/>
        </p:nvPicPr>
        <p:blipFill>
          <a:blip r:embed="rId2"/>
          <a:stretch>
            <a:fillRect/>
          </a:stretch>
        </p:blipFill>
        <p:spPr>
          <a:xfrm>
            <a:off x="8610600" y="2207017"/>
            <a:ext cx="3007957" cy="2443965"/>
          </a:xfrm>
          <a:prstGeom prst="rect">
            <a:avLst/>
          </a:prstGeom>
        </p:spPr>
      </p:pic>
      <p:sp>
        <p:nvSpPr>
          <p:cNvPr id="16" name="Text Placeholder 15">
            <a:extLst>
              <a:ext uri="{FF2B5EF4-FFF2-40B4-BE49-F238E27FC236}">
                <a16:creationId xmlns:a16="http://schemas.microsoft.com/office/drawing/2014/main" id="{7A194A95-B5DF-10C4-BBD1-ED02EF7D6F55}"/>
              </a:ext>
            </a:extLst>
          </p:cNvPr>
          <p:cNvSpPr>
            <a:spLocks noGrp="1"/>
          </p:cNvSpPr>
          <p:nvPr>
            <p:ph type="body" sz="quarter" idx="13" hasCustomPrompt="1"/>
          </p:nvPr>
        </p:nvSpPr>
        <p:spPr>
          <a:xfrm>
            <a:off x="1186795" y="4773613"/>
            <a:ext cx="7223125" cy="1104900"/>
          </a:xfrm>
        </p:spPr>
        <p:txBody>
          <a:bodyPr>
            <a:normAutofit/>
          </a:bodyPr>
          <a:lstStyle>
            <a:lvl1pPr marL="0" indent="0">
              <a:buFont typeface="+mj-lt"/>
              <a:buNone/>
              <a:defRPr sz="2000"/>
            </a:lvl1pPr>
          </a:lstStyle>
          <a:p>
            <a:pPr lvl="0"/>
            <a:r>
              <a:rPr lang="en-US" dirty="0"/>
              <a:t>Presenters Name</a:t>
            </a:r>
          </a:p>
        </p:txBody>
      </p:sp>
      <p:grpSp>
        <p:nvGrpSpPr>
          <p:cNvPr id="15" name="Group 14">
            <a:extLst>
              <a:ext uri="{FF2B5EF4-FFF2-40B4-BE49-F238E27FC236}">
                <a16:creationId xmlns:a16="http://schemas.microsoft.com/office/drawing/2014/main" id="{C2DE0C3C-87AD-A821-65E4-1ED44B90BECF}"/>
              </a:ext>
            </a:extLst>
          </p:cNvPr>
          <p:cNvGrpSpPr/>
          <p:nvPr userDrawn="1"/>
        </p:nvGrpSpPr>
        <p:grpSpPr>
          <a:xfrm>
            <a:off x="942793" y="2788920"/>
            <a:ext cx="95519" cy="1280160"/>
            <a:chOff x="1825000" y="2730674"/>
            <a:chExt cx="91482" cy="1387257"/>
          </a:xfrm>
        </p:grpSpPr>
        <p:sp>
          <p:nvSpPr>
            <p:cNvPr id="17" name="Rectangle 16">
              <a:extLst>
                <a:ext uri="{FF2B5EF4-FFF2-40B4-BE49-F238E27FC236}">
                  <a16:creationId xmlns:a16="http://schemas.microsoft.com/office/drawing/2014/main" id="{0F02310B-7CB6-F1A3-AFC4-5F58BD315CC4}"/>
                </a:ext>
              </a:extLst>
            </p:cNvPr>
            <p:cNvSpPr/>
            <p:nvPr userDrawn="1"/>
          </p:nvSpPr>
          <p:spPr>
            <a:xfrm>
              <a:off x="1825000" y="2730674"/>
              <a:ext cx="91482" cy="69832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D101396-A5D9-4E51-1230-61C3479F4B75}"/>
                </a:ext>
              </a:extLst>
            </p:cNvPr>
            <p:cNvSpPr/>
            <p:nvPr userDrawn="1"/>
          </p:nvSpPr>
          <p:spPr>
            <a:xfrm>
              <a:off x="1825000" y="3419605"/>
              <a:ext cx="91482" cy="698326"/>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458949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arge Imag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2112537-DB9B-D521-5D22-BD598A044ACA}"/>
              </a:ext>
            </a:extLst>
          </p:cNvPr>
          <p:cNvSpPr>
            <a:spLocks noGrp="1"/>
          </p:cNvSpPr>
          <p:nvPr>
            <p:ph type="pic" sz="quarter" idx="10" hasCustomPrompt="1"/>
          </p:nvPr>
        </p:nvSpPr>
        <p:spPr>
          <a:xfrm>
            <a:off x="0" y="0"/>
            <a:ext cx="12192000" cy="6080125"/>
          </a:xfrm>
        </p:spPr>
        <p:txBody>
          <a:bodyPr anchor="ctr">
            <a:normAutofit/>
          </a:bodyPr>
          <a:lstStyle>
            <a:lvl1pPr marL="0" indent="0" algn="ctr">
              <a:buNone/>
              <a:defRPr sz="1800"/>
            </a:lvl1pPr>
          </a:lstStyle>
          <a:p>
            <a:r>
              <a:rPr lang="en-US" dirty="0"/>
              <a:t>Add Image</a:t>
            </a:r>
          </a:p>
        </p:txBody>
      </p:sp>
      <p:pic>
        <p:nvPicPr>
          <p:cNvPr id="4" name="Picture 3" descr="A red and blue text on a black background&#10;&#10;Description automatically generated">
            <a:extLst>
              <a:ext uri="{FF2B5EF4-FFF2-40B4-BE49-F238E27FC236}">
                <a16:creationId xmlns:a16="http://schemas.microsoft.com/office/drawing/2014/main" id="{76554A0D-ECA3-E57E-16F4-A7E9B60461BC}"/>
              </a:ext>
            </a:extLst>
          </p:cNvPr>
          <p:cNvPicPr>
            <a:picLocks noChangeAspect="1"/>
          </p:cNvPicPr>
          <p:nvPr userDrawn="1"/>
        </p:nvPicPr>
        <p:blipFill>
          <a:blip r:embed="rId2"/>
          <a:stretch>
            <a:fillRect/>
          </a:stretch>
        </p:blipFill>
        <p:spPr>
          <a:xfrm>
            <a:off x="587680" y="6121400"/>
            <a:ext cx="2743200" cy="600075"/>
          </a:xfrm>
          <a:prstGeom prst="rect">
            <a:avLst/>
          </a:prstGeom>
        </p:spPr>
      </p:pic>
      <p:sp>
        <p:nvSpPr>
          <p:cNvPr id="6" name="Text Placeholder 5">
            <a:extLst>
              <a:ext uri="{FF2B5EF4-FFF2-40B4-BE49-F238E27FC236}">
                <a16:creationId xmlns:a16="http://schemas.microsoft.com/office/drawing/2014/main" id="{FE88C23C-75B0-693A-7CC7-1CEDB993A26B}"/>
              </a:ext>
            </a:extLst>
          </p:cNvPr>
          <p:cNvSpPr>
            <a:spLocks noGrp="1"/>
          </p:cNvSpPr>
          <p:nvPr>
            <p:ph type="body" sz="quarter" idx="11" hasCustomPrompt="1"/>
          </p:nvPr>
        </p:nvSpPr>
        <p:spPr>
          <a:xfrm>
            <a:off x="7381247" y="6318250"/>
            <a:ext cx="3846945" cy="403225"/>
          </a:xfrm>
        </p:spPr>
        <p:txBody>
          <a:bodyPr/>
          <a:lstStyle>
            <a:lvl1pPr marL="0" indent="0" algn="r">
              <a:buNone/>
              <a:defRPr sz="1800"/>
            </a:lvl1pPr>
          </a:lstStyle>
          <a:p>
            <a:pPr lvl="0"/>
            <a:r>
              <a:rPr lang="en-US" dirty="0"/>
              <a:t>Place caption here</a:t>
            </a:r>
          </a:p>
        </p:txBody>
      </p:sp>
      <p:grpSp>
        <p:nvGrpSpPr>
          <p:cNvPr id="2" name="Group 1">
            <a:extLst>
              <a:ext uri="{FF2B5EF4-FFF2-40B4-BE49-F238E27FC236}">
                <a16:creationId xmlns:a16="http://schemas.microsoft.com/office/drawing/2014/main" id="{2811BA47-0150-067A-E5EF-E0AD92E63D7C}"/>
              </a:ext>
            </a:extLst>
          </p:cNvPr>
          <p:cNvGrpSpPr/>
          <p:nvPr userDrawn="1"/>
        </p:nvGrpSpPr>
        <p:grpSpPr>
          <a:xfrm>
            <a:off x="11370849" y="6273278"/>
            <a:ext cx="45719" cy="403225"/>
            <a:chOff x="1825000" y="2730674"/>
            <a:chExt cx="91482" cy="1387257"/>
          </a:xfrm>
        </p:grpSpPr>
        <p:sp>
          <p:nvSpPr>
            <p:cNvPr id="5" name="Rectangle 4">
              <a:extLst>
                <a:ext uri="{FF2B5EF4-FFF2-40B4-BE49-F238E27FC236}">
                  <a16:creationId xmlns:a16="http://schemas.microsoft.com/office/drawing/2014/main" id="{E9F1C6E5-B90F-496C-89D9-C7BE3516C002}"/>
                </a:ext>
              </a:extLst>
            </p:cNvPr>
            <p:cNvSpPr/>
            <p:nvPr userDrawn="1"/>
          </p:nvSpPr>
          <p:spPr>
            <a:xfrm>
              <a:off x="1825000" y="2730674"/>
              <a:ext cx="91482" cy="69832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87931BD-C113-FA17-0FFA-3B6DA03E6E35}"/>
                </a:ext>
              </a:extLst>
            </p:cNvPr>
            <p:cNvSpPr/>
            <p:nvPr userDrawn="1"/>
          </p:nvSpPr>
          <p:spPr>
            <a:xfrm>
              <a:off x="1825000" y="3419605"/>
              <a:ext cx="91482" cy="698326"/>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07115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D51B4-CFA4-04DC-466D-6B952ADF2F41}"/>
              </a:ext>
            </a:extLst>
          </p:cNvPr>
          <p:cNvSpPr>
            <a:spLocks noGrp="1"/>
          </p:cNvSpPr>
          <p:nvPr>
            <p:ph type="title"/>
          </p:nvPr>
        </p:nvSpPr>
        <p:spPr>
          <a:xfrm>
            <a:off x="839788" y="1144794"/>
            <a:ext cx="3932237" cy="912605"/>
          </a:xfrm>
        </p:spPr>
        <p:txBody>
          <a:bodyPr anchor="t"/>
          <a:lstStyle>
            <a:lvl1pPr>
              <a:defRPr sz="3200">
                <a:solidFill>
                  <a:schemeClr val="tx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E152BDC-501C-DB2A-C528-D6C0BC7E17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3DB993A-3A3C-2A95-67DC-E494E3406DD7}"/>
              </a:ext>
            </a:extLst>
          </p:cNvPr>
          <p:cNvSpPr>
            <a:spLocks noGrp="1"/>
          </p:cNvSpPr>
          <p:nvPr>
            <p:ph type="body" sz="half" idx="2"/>
          </p:nvPr>
        </p:nvSpPr>
        <p:spPr>
          <a:xfrm>
            <a:off x="839788" y="2244436"/>
            <a:ext cx="3932237" cy="3624552"/>
          </a:xfrm>
        </p:spPr>
        <p:txBody>
          <a:bodyPr>
            <a:normAutofit/>
          </a:bodyPr>
          <a:lstStyle>
            <a:lvl1pPr marL="0" indent="0">
              <a:buNone/>
              <a:defRPr sz="18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5BA3CF8F-5043-72B0-94F7-D002FDE73AA2}"/>
              </a:ext>
            </a:extLst>
          </p:cNvPr>
          <p:cNvSpPr>
            <a:spLocks noGrp="1"/>
          </p:cNvSpPr>
          <p:nvPr>
            <p:ph type="sldNum" sz="quarter" idx="12"/>
          </p:nvPr>
        </p:nvSpPr>
        <p:spPr/>
        <p:txBody>
          <a:bodyPr/>
          <a:lstStyle/>
          <a:p>
            <a:fld id="{5A902E13-41D3-144E-82CB-818BCB816AD3}" type="slidenum">
              <a:rPr lang="en-US" smtClean="0"/>
              <a:t>‹#›</a:t>
            </a:fld>
            <a:endParaRPr lang="en-US"/>
          </a:p>
        </p:txBody>
      </p:sp>
      <p:pic>
        <p:nvPicPr>
          <p:cNvPr id="8" name="Picture 7" descr="A red and blue text on a black background&#10;&#10;Description automatically generated">
            <a:extLst>
              <a:ext uri="{FF2B5EF4-FFF2-40B4-BE49-F238E27FC236}">
                <a16:creationId xmlns:a16="http://schemas.microsoft.com/office/drawing/2014/main" id="{B96714B7-F2CD-1DAB-1D96-46848D4ECDAA}"/>
              </a:ext>
            </a:extLst>
          </p:cNvPr>
          <p:cNvPicPr>
            <a:picLocks noChangeAspect="1"/>
          </p:cNvPicPr>
          <p:nvPr userDrawn="1"/>
        </p:nvPicPr>
        <p:blipFill>
          <a:blip r:embed="rId2"/>
          <a:stretch>
            <a:fillRect/>
          </a:stretch>
        </p:blipFill>
        <p:spPr>
          <a:xfrm>
            <a:off x="587680" y="6121400"/>
            <a:ext cx="2743200" cy="600075"/>
          </a:xfrm>
          <a:prstGeom prst="rect">
            <a:avLst/>
          </a:prstGeom>
        </p:spPr>
      </p:pic>
      <p:grpSp>
        <p:nvGrpSpPr>
          <p:cNvPr id="14" name="Group 13">
            <a:extLst>
              <a:ext uri="{FF2B5EF4-FFF2-40B4-BE49-F238E27FC236}">
                <a16:creationId xmlns:a16="http://schemas.microsoft.com/office/drawing/2014/main" id="{90D64B58-496A-C1C6-168E-8ED70544EE8D}"/>
              </a:ext>
            </a:extLst>
          </p:cNvPr>
          <p:cNvGrpSpPr/>
          <p:nvPr userDrawn="1"/>
        </p:nvGrpSpPr>
        <p:grpSpPr>
          <a:xfrm>
            <a:off x="628709" y="1144795"/>
            <a:ext cx="101887" cy="457200"/>
            <a:chOff x="1825000" y="2730674"/>
            <a:chExt cx="91482" cy="1387257"/>
          </a:xfrm>
        </p:grpSpPr>
        <p:sp>
          <p:nvSpPr>
            <p:cNvPr id="15" name="Rectangle 14">
              <a:extLst>
                <a:ext uri="{FF2B5EF4-FFF2-40B4-BE49-F238E27FC236}">
                  <a16:creationId xmlns:a16="http://schemas.microsoft.com/office/drawing/2014/main" id="{BE2514E6-CC23-0043-AD08-55A13CF497DD}"/>
                </a:ext>
              </a:extLst>
            </p:cNvPr>
            <p:cNvSpPr/>
            <p:nvPr userDrawn="1"/>
          </p:nvSpPr>
          <p:spPr>
            <a:xfrm>
              <a:off x="1825000" y="2730674"/>
              <a:ext cx="91482" cy="69832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E9E6C7E-A279-3BCD-F583-6BD2B566A6F4}"/>
                </a:ext>
              </a:extLst>
            </p:cNvPr>
            <p:cNvSpPr/>
            <p:nvPr userDrawn="1"/>
          </p:nvSpPr>
          <p:spPr>
            <a:xfrm>
              <a:off x="1825000" y="3419605"/>
              <a:ext cx="91482" cy="698326"/>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752179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72431-3E42-2F16-E3B2-154BF3E68F80}"/>
              </a:ext>
            </a:extLst>
          </p:cNvPr>
          <p:cNvSpPr>
            <a:spLocks noGrp="1"/>
          </p:cNvSpPr>
          <p:nvPr>
            <p:ph type="title"/>
          </p:nvPr>
        </p:nvSpPr>
        <p:spPr>
          <a:xfrm>
            <a:off x="839788" y="1144794"/>
            <a:ext cx="3932237" cy="912605"/>
          </a:xfrm>
        </p:spPr>
        <p:txBody>
          <a:bodyPr anchor="t"/>
          <a:lstStyle>
            <a:lvl1pPr>
              <a:defRPr sz="3200">
                <a:solidFill>
                  <a:schemeClr val="tx1"/>
                </a:solidFill>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DEA06F4F-48C8-67E9-CF0A-C0DD39B680BC}"/>
              </a:ext>
            </a:extLst>
          </p:cNvPr>
          <p:cNvSpPr>
            <a:spLocks noGrp="1"/>
          </p:cNvSpPr>
          <p:nvPr>
            <p:ph type="pic" idx="1"/>
          </p:nvPr>
        </p:nvSpPr>
        <p:spPr>
          <a:xfrm>
            <a:off x="5183188" y="987425"/>
            <a:ext cx="6172200" cy="4873625"/>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E03C964F-7DA3-C960-5E99-4BEB7487B438}"/>
              </a:ext>
            </a:extLst>
          </p:cNvPr>
          <p:cNvSpPr>
            <a:spLocks noGrp="1"/>
          </p:cNvSpPr>
          <p:nvPr>
            <p:ph type="body" sz="half" idx="2"/>
          </p:nvPr>
        </p:nvSpPr>
        <p:spPr>
          <a:xfrm>
            <a:off x="839788" y="2363190"/>
            <a:ext cx="3932237" cy="3505798"/>
          </a:xfrm>
        </p:spPr>
        <p:txBody>
          <a:bodyPr>
            <a:normAutofit/>
          </a:bodyPr>
          <a:lstStyle>
            <a:lvl1pPr marL="0" indent="0">
              <a:buNone/>
              <a:defRPr sz="18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B30CAEBA-5CD4-0FC4-180C-361DB4C36A95}"/>
              </a:ext>
            </a:extLst>
          </p:cNvPr>
          <p:cNvSpPr>
            <a:spLocks noGrp="1"/>
          </p:cNvSpPr>
          <p:nvPr>
            <p:ph type="sldNum" sz="quarter" idx="12"/>
          </p:nvPr>
        </p:nvSpPr>
        <p:spPr/>
        <p:txBody>
          <a:bodyPr/>
          <a:lstStyle/>
          <a:p>
            <a:fld id="{5A902E13-41D3-144E-82CB-818BCB816AD3}" type="slidenum">
              <a:rPr lang="en-US" smtClean="0"/>
              <a:t>‹#›</a:t>
            </a:fld>
            <a:endParaRPr lang="en-US"/>
          </a:p>
        </p:txBody>
      </p:sp>
      <p:pic>
        <p:nvPicPr>
          <p:cNvPr id="8" name="Picture 7" descr="A red and blue text on a black background&#10;&#10;Description automatically generated">
            <a:extLst>
              <a:ext uri="{FF2B5EF4-FFF2-40B4-BE49-F238E27FC236}">
                <a16:creationId xmlns:a16="http://schemas.microsoft.com/office/drawing/2014/main" id="{504AB024-D29A-C98E-5E1F-572B35C454E4}"/>
              </a:ext>
            </a:extLst>
          </p:cNvPr>
          <p:cNvPicPr>
            <a:picLocks noChangeAspect="1"/>
          </p:cNvPicPr>
          <p:nvPr userDrawn="1"/>
        </p:nvPicPr>
        <p:blipFill>
          <a:blip r:embed="rId2"/>
          <a:stretch>
            <a:fillRect/>
          </a:stretch>
        </p:blipFill>
        <p:spPr>
          <a:xfrm>
            <a:off x="587680" y="6121400"/>
            <a:ext cx="2743200" cy="600075"/>
          </a:xfrm>
          <a:prstGeom prst="rect">
            <a:avLst/>
          </a:prstGeom>
        </p:spPr>
      </p:pic>
      <p:grpSp>
        <p:nvGrpSpPr>
          <p:cNvPr id="20" name="Group 19">
            <a:extLst>
              <a:ext uri="{FF2B5EF4-FFF2-40B4-BE49-F238E27FC236}">
                <a16:creationId xmlns:a16="http://schemas.microsoft.com/office/drawing/2014/main" id="{63C58550-D68F-8835-16F9-3B6055E2E2EE}"/>
              </a:ext>
            </a:extLst>
          </p:cNvPr>
          <p:cNvGrpSpPr/>
          <p:nvPr userDrawn="1"/>
        </p:nvGrpSpPr>
        <p:grpSpPr>
          <a:xfrm>
            <a:off x="628709" y="1144795"/>
            <a:ext cx="101887" cy="457200"/>
            <a:chOff x="1825000" y="2730674"/>
            <a:chExt cx="91482" cy="1387257"/>
          </a:xfrm>
        </p:grpSpPr>
        <p:sp>
          <p:nvSpPr>
            <p:cNvPr id="21" name="Rectangle 20">
              <a:extLst>
                <a:ext uri="{FF2B5EF4-FFF2-40B4-BE49-F238E27FC236}">
                  <a16:creationId xmlns:a16="http://schemas.microsoft.com/office/drawing/2014/main" id="{B2F9A266-4D6F-BF50-7364-B244553E3477}"/>
                </a:ext>
              </a:extLst>
            </p:cNvPr>
            <p:cNvSpPr/>
            <p:nvPr userDrawn="1"/>
          </p:nvSpPr>
          <p:spPr>
            <a:xfrm>
              <a:off x="1825000" y="2730674"/>
              <a:ext cx="91482" cy="69832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41B3CED-A6E0-179F-2FF2-AB8DD4055FA4}"/>
                </a:ext>
              </a:extLst>
            </p:cNvPr>
            <p:cNvSpPr/>
            <p:nvPr userDrawn="1"/>
          </p:nvSpPr>
          <p:spPr>
            <a:xfrm>
              <a:off x="1825000" y="3419605"/>
              <a:ext cx="91482" cy="698326"/>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5403679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losing Slide">
    <p:bg>
      <p:bgPr>
        <a:solidFill>
          <a:schemeClr val="accent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282BE-C0D5-4401-EA52-CBC407DBC0C0}"/>
              </a:ext>
            </a:extLst>
          </p:cNvPr>
          <p:cNvSpPr>
            <a:spLocks noGrp="1"/>
          </p:cNvSpPr>
          <p:nvPr>
            <p:ph type="ctrTitle" hasCustomPrompt="1"/>
          </p:nvPr>
        </p:nvSpPr>
        <p:spPr>
          <a:xfrm>
            <a:off x="2124057" y="2281946"/>
            <a:ext cx="8345454" cy="1495095"/>
          </a:xfrm>
        </p:spPr>
        <p:txBody>
          <a:bodyPr anchor="b">
            <a:normAutofit/>
          </a:bodyPr>
          <a:lstStyle>
            <a:lvl1pPr algn="l">
              <a:defRPr sz="7200">
                <a:solidFill>
                  <a:schemeClr val="accent3"/>
                </a:solidFill>
              </a:defRPr>
            </a:lvl1pPr>
          </a:lstStyle>
          <a:p>
            <a:r>
              <a:rPr lang="en-US" dirty="0"/>
              <a:t>Heading</a:t>
            </a:r>
          </a:p>
        </p:txBody>
      </p:sp>
      <p:grpSp>
        <p:nvGrpSpPr>
          <p:cNvPr id="6" name="Group 5">
            <a:extLst>
              <a:ext uri="{FF2B5EF4-FFF2-40B4-BE49-F238E27FC236}">
                <a16:creationId xmlns:a16="http://schemas.microsoft.com/office/drawing/2014/main" id="{0451CDDA-EDAC-60B0-91D2-20FCE1F844F4}"/>
              </a:ext>
            </a:extLst>
          </p:cNvPr>
          <p:cNvGrpSpPr/>
          <p:nvPr userDrawn="1"/>
        </p:nvGrpSpPr>
        <p:grpSpPr>
          <a:xfrm>
            <a:off x="1852550" y="2683823"/>
            <a:ext cx="95519" cy="1093218"/>
            <a:chOff x="1825000" y="2730674"/>
            <a:chExt cx="91482" cy="1387257"/>
          </a:xfrm>
        </p:grpSpPr>
        <p:sp>
          <p:nvSpPr>
            <p:cNvPr id="7" name="Rectangle 6">
              <a:extLst>
                <a:ext uri="{FF2B5EF4-FFF2-40B4-BE49-F238E27FC236}">
                  <a16:creationId xmlns:a16="http://schemas.microsoft.com/office/drawing/2014/main" id="{531F3BE1-5A37-E100-DC35-1AB1A486442E}"/>
                </a:ext>
              </a:extLst>
            </p:cNvPr>
            <p:cNvSpPr/>
            <p:nvPr userDrawn="1"/>
          </p:nvSpPr>
          <p:spPr>
            <a:xfrm>
              <a:off x="1825000" y="2730674"/>
              <a:ext cx="91482" cy="69832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1845D9A-8C8A-F23D-6544-A6C8BF8238C3}"/>
                </a:ext>
              </a:extLst>
            </p:cNvPr>
            <p:cNvSpPr/>
            <p:nvPr userDrawn="1"/>
          </p:nvSpPr>
          <p:spPr>
            <a:xfrm>
              <a:off x="1825000" y="3419605"/>
              <a:ext cx="91482" cy="698326"/>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541529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5E722-FFCC-7998-483E-36D2F01DA4D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74092F-F74C-A557-0D87-26E25094A7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F8369DE0-01D7-E819-B98F-15DD177EFA99}"/>
              </a:ext>
            </a:extLst>
          </p:cNvPr>
          <p:cNvSpPr>
            <a:spLocks noGrp="1"/>
          </p:cNvSpPr>
          <p:nvPr>
            <p:ph type="sldNum" sz="quarter" idx="12"/>
          </p:nvPr>
        </p:nvSpPr>
        <p:spPr/>
        <p:txBody>
          <a:bodyPr/>
          <a:lstStyle/>
          <a:p>
            <a:fld id="{5A902E13-41D3-144E-82CB-818BCB816AD3}" type="slidenum">
              <a:rPr lang="en-US" smtClean="0"/>
              <a:t>‹#›</a:t>
            </a:fld>
            <a:endParaRPr lang="en-US"/>
          </a:p>
        </p:txBody>
      </p:sp>
      <p:pic>
        <p:nvPicPr>
          <p:cNvPr id="9" name="Picture 8" descr="A red and blue text on a black background&#10;&#10;Description automatically generated">
            <a:extLst>
              <a:ext uri="{FF2B5EF4-FFF2-40B4-BE49-F238E27FC236}">
                <a16:creationId xmlns:a16="http://schemas.microsoft.com/office/drawing/2014/main" id="{11A89E7A-39D0-C147-C440-185D02BE5406}"/>
              </a:ext>
            </a:extLst>
          </p:cNvPr>
          <p:cNvPicPr>
            <a:picLocks noChangeAspect="1"/>
          </p:cNvPicPr>
          <p:nvPr userDrawn="1"/>
        </p:nvPicPr>
        <p:blipFill>
          <a:blip r:embed="rId2"/>
          <a:stretch>
            <a:fillRect/>
          </a:stretch>
        </p:blipFill>
        <p:spPr>
          <a:xfrm>
            <a:off x="772860" y="6121400"/>
            <a:ext cx="2743200" cy="600075"/>
          </a:xfrm>
          <a:prstGeom prst="rect">
            <a:avLst/>
          </a:prstGeom>
        </p:spPr>
      </p:pic>
      <p:grpSp>
        <p:nvGrpSpPr>
          <p:cNvPr id="22" name="Group 21">
            <a:extLst>
              <a:ext uri="{FF2B5EF4-FFF2-40B4-BE49-F238E27FC236}">
                <a16:creationId xmlns:a16="http://schemas.microsoft.com/office/drawing/2014/main" id="{D4FC50B0-7B38-8257-BDE0-D67ED934ECFF}"/>
              </a:ext>
            </a:extLst>
          </p:cNvPr>
          <p:cNvGrpSpPr/>
          <p:nvPr userDrawn="1"/>
        </p:nvGrpSpPr>
        <p:grpSpPr>
          <a:xfrm>
            <a:off x="628709" y="799306"/>
            <a:ext cx="101887" cy="457200"/>
            <a:chOff x="1825000" y="2730674"/>
            <a:chExt cx="91482" cy="1387257"/>
          </a:xfrm>
        </p:grpSpPr>
        <p:sp>
          <p:nvSpPr>
            <p:cNvPr id="23" name="Rectangle 22">
              <a:extLst>
                <a:ext uri="{FF2B5EF4-FFF2-40B4-BE49-F238E27FC236}">
                  <a16:creationId xmlns:a16="http://schemas.microsoft.com/office/drawing/2014/main" id="{17A1D542-E38C-C615-216A-2B23686D967C}"/>
                </a:ext>
              </a:extLst>
            </p:cNvPr>
            <p:cNvSpPr/>
            <p:nvPr userDrawn="1"/>
          </p:nvSpPr>
          <p:spPr>
            <a:xfrm>
              <a:off x="1825000" y="2730674"/>
              <a:ext cx="91482" cy="69832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39B5E739-07B9-8977-7390-825492B84839}"/>
                </a:ext>
              </a:extLst>
            </p:cNvPr>
            <p:cNvSpPr/>
            <p:nvPr userDrawn="1"/>
          </p:nvSpPr>
          <p:spPr>
            <a:xfrm>
              <a:off x="1825000" y="3419605"/>
              <a:ext cx="91482" cy="698326"/>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02088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2">
    <p:bg>
      <p:bgPr>
        <a:solidFill>
          <a:schemeClr val="accent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282BE-C0D5-4401-EA52-CBC407DBC0C0}"/>
              </a:ext>
            </a:extLst>
          </p:cNvPr>
          <p:cNvSpPr>
            <a:spLocks noGrp="1"/>
          </p:cNvSpPr>
          <p:nvPr>
            <p:ph type="ctrTitle" hasCustomPrompt="1"/>
          </p:nvPr>
        </p:nvSpPr>
        <p:spPr>
          <a:xfrm>
            <a:off x="2561112" y="1145350"/>
            <a:ext cx="9630888" cy="2387600"/>
          </a:xfrm>
        </p:spPr>
        <p:txBody>
          <a:bodyPr anchor="b">
            <a:normAutofit/>
          </a:bodyPr>
          <a:lstStyle>
            <a:lvl1pPr algn="l">
              <a:defRPr sz="4800">
                <a:solidFill>
                  <a:schemeClr val="accent3"/>
                </a:solidFill>
              </a:defRPr>
            </a:lvl1pPr>
          </a:lstStyle>
          <a:p>
            <a:r>
              <a:rPr lang="en-US" dirty="0"/>
              <a:t>Section Title</a:t>
            </a:r>
          </a:p>
        </p:txBody>
      </p:sp>
      <p:sp>
        <p:nvSpPr>
          <p:cNvPr id="3" name="Subtitle 2">
            <a:extLst>
              <a:ext uri="{FF2B5EF4-FFF2-40B4-BE49-F238E27FC236}">
                <a16:creationId xmlns:a16="http://schemas.microsoft.com/office/drawing/2014/main" id="{3599AB76-149D-1989-136E-417B4B7BBCCB}"/>
              </a:ext>
            </a:extLst>
          </p:cNvPr>
          <p:cNvSpPr>
            <a:spLocks noGrp="1"/>
          </p:cNvSpPr>
          <p:nvPr>
            <p:ph type="subTitle" idx="1" hasCustomPrompt="1"/>
          </p:nvPr>
        </p:nvSpPr>
        <p:spPr>
          <a:xfrm>
            <a:off x="2561112" y="3532950"/>
            <a:ext cx="9630888" cy="1655762"/>
          </a:xfrm>
        </p:spPr>
        <p:txBody>
          <a:bodyPr/>
          <a:lstStyle>
            <a:lvl1pPr marL="0" indent="0" algn="l">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Section Subtitle</a:t>
            </a:r>
          </a:p>
        </p:txBody>
      </p:sp>
      <p:grpSp>
        <p:nvGrpSpPr>
          <p:cNvPr id="11" name="Group 10">
            <a:extLst>
              <a:ext uri="{FF2B5EF4-FFF2-40B4-BE49-F238E27FC236}">
                <a16:creationId xmlns:a16="http://schemas.microsoft.com/office/drawing/2014/main" id="{C8144B86-A163-A78B-0DEF-84DE4A376F20}"/>
              </a:ext>
            </a:extLst>
          </p:cNvPr>
          <p:cNvGrpSpPr/>
          <p:nvPr userDrawn="1"/>
        </p:nvGrpSpPr>
        <p:grpSpPr>
          <a:xfrm>
            <a:off x="2320610" y="2657751"/>
            <a:ext cx="95519" cy="1280160"/>
            <a:chOff x="1825000" y="2730674"/>
            <a:chExt cx="91482" cy="1387257"/>
          </a:xfrm>
        </p:grpSpPr>
        <p:sp>
          <p:nvSpPr>
            <p:cNvPr id="12" name="Rectangle 11">
              <a:extLst>
                <a:ext uri="{FF2B5EF4-FFF2-40B4-BE49-F238E27FC236}">
                  <a16:creationId xmlns:a16="http://schemas.microsoft.com/office/drawing/2014/main" id="{54177F26-30C8-6230-7EAB-DFCBBF309BA6}"/>
                </a:ext>
              </a:extLst>
            </p:cNvPr>
            <p:cNvSpPr/>
            <p:nvPr userDrawn="1"/>
          </p:nvSpPr>
          <p:spPr>
            <a:xfrm>
              <a:off x="1825000" y="2730674"/>
              <a:ext cx="91482" cy="69832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9E73408-6A57-6C4C-629C-CC59C2D7A338}"/>
                </a:ext>
              </a:extLst>
            </p:cNvPr>
            <p:cNvSpPr/>
            <p:nvPr userDrawn="1"/>
          </p:nvSpPr>
          <p:spPr>
            <a:xfrm>
              <a:off x="1825000" y="3419605"/>
              <a:ext cx="91482" cy="698326"/>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49065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07498A3D-D806-2A99-A497-0A2DEF29567F}"/>
              </a:ext>
            </a:extLst>
          </p:cNvPr>
          <p:cNvSpPr>
            <a:spLocks noGrp="1"/>
          </p:cNvSpPr>
          <p:nvPr>
            <p:ph type="pic" sz="quarter" idx="13" hasCustomPrompt="1"/>
          </p:nvPr>
        </p:nvSpPr>
        <p:spPr>
          <a:xfrm>
            <a:off x="6662056" y="0"/>
            <a:ext cx="5529943" cy="6858000"/>
          </a:xfrm>
          <a:solidFill>
            <a:schemeClr val="accent6"/>
          </a:solidFill>
        </p:spPr>
        <p:txBody>
          <a:bodyPr anchor="ctr">
            <a:normAutofit/>
          </a:bodyPr>
          <a:lstStyle>
            <a:lvl1pPr marL="0" indent="0" algn="ctr">
              <a:buNone/>
              <a:defRPr sz="1800"/>
            </a:lvl1pPr>
          </a:lstStyle>
          <a:p>
            <a:r>
              <a:rPr lang="en-US" dirty="0"/>
              <a:t>Add Image</a:t>
            </a:r>
          </a:p>
        </p:txBody>
      </p:sp>
      <p:sp>
        <p:nvSpPr>
          <p:cNvPr id="2" name="Title 1">
            <a:extLst>
              <a:ext uri="{FF2B5EF4-FFF2-40B4-BE49-F238E27FC236}">
                <a16:creationId xmlns:a16="http://schemas.microsoft.com/office/drawing/2014/main" id="{785282BE-C0D5-4401-EA52-CBC407DBC0C0}"/>
              </a:ext>
            </a:extLst>
          </p:cNvPr>
          <p:cNvSpPr>
            <a:spLocks noGrp="1"/>
          </p:cNvSpPr>
          <p:nvPr>
            <p:ph type="ctrTitle" hasCustomPrompt="1"/>
          </p:nvPr>
        </p:nvSpPr>
        <p:spPr>
          <a:xfrm>
            <a:off x="1114470" y="1214438"/>
            <a:ext cx="5257699" cy="2387600"/>
          </a:xfrm>
        </p:spPr>
        <p:txBody>
          <a:bodyPr anchor="b">
            <a:normAutofit/>
          </a:bodyPr>
          <a:lstStyle>
            <a:lvl1pPr algn="l">
              <a:defRPr sz="4800">
                <a:solidFill>
                  <a:schemeClr val="accent3"/>
                </a:solidFill>
              </a:defRPr>
            </a:lvl1pPr>
          </a:lstStyle>
          <a:p>
            <a:r>
              <a:rPr lang="en-US" dirty="0"/>
              <a:t>Section Title</a:t>
            </a:r>
          </a:p>
        </p:txBody>
      </p:sp>
      <p:sp>
        <p:nvSpPr>
          <p:cNvPr id="3" name="Subtitle 2">
            <a:extLst>
              <a:ext uri="{FF2B5EF4-FFF2-40B4-BE49-F238E27FC236}">
                <a16:creationId xmlns:a16="http://schemas.microsoft.com/office/drawing/2014/main" id="{3599AB76-149D-1989-136E-417B4B7BBCCB}"/>
              </a:ext>
            </a:extLst>
          </p:cNvPr>
          <p:cNvSpPr>
            <a:spLocks noGrp="1"/>
          </p:cNvSpPr>
          <p:nvPr>
            <p:ph type="subTitle" idx="1" hasCustomPrompt="1"/>
          </p:nvPr>
        </p:nvSpPr>
        <p:spPr>
          <a:xfrm>
            <a:off x="1114470" y="3605853"/>
            <a:ext cx="5257699" cy="1655762"/>
          </a:xfrm>
        </p:spPr>
        <p:txBody>
          <a:bodyPr/>
          <a:lstStyle>
            <a:lvl1pPr marL="0" indent="0" algn="l">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Section Subtitle</a:t>
            </a:r>
          </a:p>
        </p:txBody>
      </p:sp>
      <p:grpSp>
        <p:nvGrpSpPr>
          <p:cNvPr id="7" name="Group 6">
            <a:extLst>
              <a:ext uri="{FF2B5EF4-FFF2-40B4-BE49-F238E27FC236}">
                <a16:creationId xmlns:a16="http://schemas.microsoft.com/office/drawing/2014/main" id="{1342EB0E-2F80-BB85-CBE0-A1A5B367A035}"/>
              </a:ext>
            </a:extLst>
          </p:cNvPr>
          <p:cNvGrpSpPr/>
          <p:nvPr userDrawn="1"/>
        </p:nvGrpSpPr>
        <p:grpSpPr>
          <a:xfrm>
            <a:off x="914399" y="2817095"/>
            <a:ext cx="106183" cy="1223809"/>
            <a:chOff x="1825000" y="2730674"/>
            <a:chExt cx="91482" cy="1387257"/>
          </a:xfrm>
        </p:grpSpPr>
        <p:sp>
          <p:nvSpPr>
            <p:cNvPr id="9" name="Rectangle 8">
              <a:extLst>
                <a:ext uri="{FF2B5EF4-FFF2-40B4-BE49-F238E27FC236}">
                  <a16:creationId xmlns:a16="http://schemas.microsoft.com/office/drawing/2014/main" id="{95F3BCC2-8F0D-31B8-0E8A-AA7BEB7F77C5}"/>
                </a:ext>
              </a:extLst>
            </p:cNvPr>
            <p:cNvSpPr/>
            <p:nvPr userDrawn="1"/>
          </p:nvSpPr>
          <p:spPr>
            <a:xfrm>
              <a:off x="1825000" y="2730674"/>
              <a:ext cx="91482" cy="69832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1F2A861-5789-9DE7-985B-D4056A4650CC}"/>
                </a:ext>
              </a:extLst>
            </p:cNvPr>
            <p:cNvSpPr/>
            <p:nvPr userDrawn="1"/>
          </p:nvSpPr>
          <p:spPr>
            <a:xfrm>
              <a:off x="1825000" y="3419605"/>
              <a:ext cx="91482" cy="698326"/>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08640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70EE7-5025-D796-D8F4-029B2B8324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AD5CCA-F54B-0863-5750-409F311C63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CEFEF3F-4778-789D-619D-38EF7C5F998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F82301AE-5136-A61A-718F-CB44C4765E98}"/>
              </a:ext>
            </a:extLst>
          </p:cNvPr>
          <p:cNvSpPr>
            <a:spLocks noGrp="1"/>
          </p:cNvSpPr>
          <p:nvPr>
            <p:ph type="sldNum" sz="quarter" idx="12"/>
          </p:nvPr>
        </p:nvSpPr>
        <p:spPr/>
        <p:txBody>
          <a:bodyPr/>
          <a:lstStyle/>
          <a:p>
            <a:fld id="{5A902E13-41D3-144E-82CB-818BCB816AD3}" type="slidenum">
              <a:rPr lang="en-US" smtClean="0"/>
              <a:t>‹#›</a:t>
            </a:fld>
            <a:endParaRPr lang="en-US"/>
          </a:p>
        </p:txBody>
      </p:sp>
      <p:pic>
        <p:nvPicPr>
          <p:cNvPr id="11" name="Picture 10" descr="A red and blue text on a black background&#10;&#10;Description automatically generated">
            <a:extLst>
              <a:ext uri="{FF2B5EF4-FFF2-40B4-BE49-F238E27FC236}">
                <a16:creationId xmlns:a16="http://schemas.microsoft.com/office/drawing/2014/main" id="{444E5179-7CB0-555B-4DB4-82FBC97CA525}"/>
              </a:ext>
            </a:extLst>
          </p:cNvPr>
          <p:cNvPicPr>
            <a:picLocks noChangeAspect="1"/>
          </p:cNvPicPr>
          <p:nvPr userDrawn="1"/>
        </p:nvPicPr>
        <p:blipFill>
          <a:blip r:embed="rId2"/>
          <a:stretch>
            <a:fillRect/>
          </a:stretch>
        </p:blipFill>
        <p:spPr>
          <a:xfrm>
            <a:off x="587680" y="6121400"/>
            <a:ext cx="2743200" cy="600075"/>
          </a:xfrm>
          <a:prstGeom prst="rect">
            <a:avLst/>
          </a:prstGeom>
        </p:spPr>
      </p:pic>
      <p:grpSp>
        <p:nvGrpSpPr>
          <p:cNvPr id="23" name="Group 22">
            <a:extLst>
              <a:ext uri="{FF2B5EF4-FFF2-40B4-BE49-F238E27FC236}">
                <a16:creationId xmlns:a16="http://schemas.microsoft.com/office/drawing/2014/main" id="{5A05FB10-4FA6-9619-3587-5A9994F147DA}"/>
              </a:ext>
            </a:extLst>
          </p:cNvPr>
          <p:cNvGrpSpPr/>
          <p:nvPr userDrawn="1"/>
        </p:nvGrpSpPr>
        <p:grpSpPr>
          <a:xfrm>
            <a:off x="628709" y="799306"/>
            <a:ext cx="101887" cy="457200"/>
            <a:chOff x="1825000" y="2730674"/>
            <a:chExt cx="91482" cy="1387257"/>
          </a:xfrm>
        </p:grpSpPr>
        <p:sp>
          <p:nvSpPr>
            <p:cNvPr id="24" name="Rectangle 23">
              <a:extLst>
                <a:ext uri="{FF2B5EF4-FFF2-40B4-BE49-F238E27FC236}">
                  <a16:creationId xmlns:a16="http://schemas.microsoft.com/office/drawing/2014/main" id="{0367B40C-CBE3-A5D5-B8FD-EBDAD1A7CE22}"/>
                </a:ext>
              </a:extLst>
            </p:cNvPr>
            <p:cNvSpPr/>
            <p:nvPr userDrawn="1"/>
          </p:nvSpPr>
          <p:spPr>
            <a:xfrm>
              <a:off x="1825000" y="2730674"/>
              <a:ext cx="91482" cy="69832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00A8CB60-D132-E7E1-D66F-34CD258DBD27}"/>
                </a:ext>
              </a:extLst>
            </p:cNvPr>
            <p:cNvSpPr/>
            <p:nvPr userDrawn="1"/>
          </p:nvSpPr>
          <p:spPr>
            <a:xfrm>
              <a:off x="1825000" y="3419605"/>
              <a:ext cx="91482" cy="698326"/>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197295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1E8B0D2-F9B6-5281-075F-BA68932D3039}"/>
              </a:ext>
            </a:extLst>
          </p:cNvPr>
          <p:cNvSpPr/>
          <p:nvPr userDrawn="1"/>
        </p:nvSpPr>
        <p:spPr>
          <a:xfrm>
            <a:off x="0" y="0"/>
            <a:ext cx="12192000" cy="2880986"/>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770EE7-5025-D796-D8F4-029B2B8324BE}"/>
              </a:ext>
            </a:extLst>
          </p:cNvPr>
          <p:cNvSpPr>
            <a:spLocks noGrp="1"/>
          </p:cNvSpPr>
          <p:nvPr>
            <p:ph type="title"/>
          </p:nvPr>
        </p:nvSpPr>
        <p:spPr/>
        <p:txBody>
          <a:bodyPr/>
          <a:lstStyle/>
          <a:p>
            <a:r>
              <a:rPr lang="en-US"/>
              <a:t>Click to edit Master title style</a:t>
            </a:r>
          </a:p>
        </p:txBody>
      </p:sp>
      <p:sp>
        <p:nvSpPr>
          <p:cNvPr id="7" name="Slide Number Placeholder 6">
            <a:extLst>
              <a:ext uri="{FF2B5EF4-FFF2-40B4-BE49-F238E27FC236}">
                <a16:creationId xmlns:a16="http://schemas.microsoft.com/office/drawing/2014/main" id="{F82301AE-5136-A61A-718F-CB44C4765E98}"/>
              </a:ext>
            </a:extLst>
          </p:cNvPr>
          <p:cNvSpPr>
            <a:spLocks noGrp="1"/>
          </p:cNvSpPr>
          <p:nvPr>
            <p:ph type="sldNum" sz="quarter" idx="12"/>
          </p:nvPr>
        </p:nvSpPr>
        <p:spPr/>
        <p:txBody>
          <a:bodyPr/>
          <a:lstStyle/>
          <a:p>
            <a:fld id="{5A902E13-41D3-144E-82CB-818BCB816AD3}" type="slidenum">
              <a:rPr lang="en-US" smtClean="0"/>
              <a:t>‹#›</a:t>
            </a:fld>
            <a:endParaRPr lang="en-US"/>
          </a:p>
        </p:txBody>
      </p:sp>
      <p:pic>
        <p:nvPicPr>
          <p:cNvPr id="11" name="Picture 10" descr="A red and blue text on a black background&#10;&#10;Description automatically generated">
            <a:extLst>
              <a:ext uri="{FF2B5EF4-FFF2-40B4-BE49-F238E27FC236}">
                <a16:creationId xmlns:a16="http://schemas.microsoft.com/office/drawing/2014/main" id="{444E5179-7CB0-555B-4DB4-82FBC97CA525}"/>
              </a:ext>
            </a:extLst>
          </p:cNvPr>
          <p:cNvPicPr>
            <a:picLocks noChangeAspect="1"/>
          </p:cNvPicPr>
          <p:nvPr userDrawn="1"/>
        </p:nvPicPr>
        <p:blipFill>
          <a:blip r:embed="rId2"/>
          <a:stretch>
            <a:fillRect/>
          </a:stretch>
        </p:blipFill>
        <p:spPr>
          <a:xfrm>
            <a:off x="587680" y="6121400"/>
            <a:ext cx="2743200" cy="600075"/>
          </a:xfrm>
          <a:prstGeom prst="rect">
            <a:avLst/>
          </a:prstGeom>
        </p:spPr>
      </p:pic>
      <p:sp>
        <p:nvSpPr>
          <p:cNvPr id="6" name="Picture Placeholder 5">
            <a:extLst>
              <a:ext uri="{FF2B5EF4-FFF2-40B4-BE49-F238E27FC236}">
                <a16:creationId xmlns:a16="http://schemas.microsoft.com/office/drawing/2014/main" id="{B2909676-A78C-83E6-6E2A-55C603CEBB0C}"/>
              </a:ext>
            </a:extLst>
          </p:cNvPr>
          <p:cNvSpPr>
            <a:spLocks noGrp="1"/>
          </p:cNvSpPr>
          <p:nvPr>
            <p:ph type="pic" sz="quarter" idx="13" hasCustomPrompt="1"/>
          </p:nvPr>
        </p:nvSpPr>
        <p:spPr>
          <a:xfrm>
            <a:off x="838200" y="1829027"/>
            <a:ext cx="3318164" cy="2184400"/>
          </a:xfrm>
          <a:solidFill>
            <a:schemeClr val="bg1"/>
          </a:solidFill>
        </p:spPr>
        <p:txBody>
          <a:bodyPr anchor="ctr">
            <a:normAutofit/>
          </a:bodyPr>
          <a:lstStyle>
            <a:lvl1pPr marL="0" indent="0" algn="ctr">
              <a:buNone/>
              <a:defRPr sz="1800"/>
            </a:lvl1pPr>
          </a:lstStyle>
          <a:p>
            <a:r>
              <a:rPr lang="en-US" dirty="0"/>
              <a:t>Insert Image</a:t>
            </a:r>
          </a:p>
        </p:txBody>
      </p:sp>
      <p:sp>
        <p:nvSpPr>
          <p:cNvPr id="10" name="Picture Placeholder 5">
            <a:extLst>
              <a:ext uri="{FF2B5EF4-FFF2-40B4-BE49-F238E27FC236}">
                <a16:creationId xmlns:a16="http://schemas.microsoft.com/office/drawing/2014/main" id="{EFD08CE1-C825-8333-0EA7-A14D4DD9CF31}"/>
              </a:ext>
            </a:extLst>
          </p:cNvPr>
          <p:cNvSpPr>
            <a:spLocks noGrp="1"/>
          </p:cNvSpPr>
          <p:nvPr>
            <p:ph type="pic" sz="quarter" idx="14" hasCustomPrompt="1"/>
          </p:nvPr>
        </p:nvSpPr>
        <p:spPr>
          <a:xfrm>
            <a:off x="4436423" y="1829027"/>
            <a:ext cx="3318164" cy="2184400"/>
          </a:xfrm>
          <a:solidFill>
            <a:schemeClr val="bg1"/>
          </a:solidFill>
        </p:spPr>
        <p:txBody>
          <a:bodyPr anchor="ctr">
            <a:normAutofit/>
          </a:bodyPr>
          <a:lstStyle>
            <a:lvl1pPr marL="0" indent="0" algn="ctr">
              <a:buNone/>
              <a:defRPr sz="1800"/>
            </a:lvl1pPr>
          </a:lstStyle>
          <a:p>
            <a:r>
              <a:rPr lang="en-US" dirty="0"/>
              <a:t>Insert Image</a:t>
            </a:r>
          </a:p>
        </p:txBody>
      </p:sp>
      <p:sp>
        <p:nvSpPr>
          <p:cNvPr id="13" name="Picture Placeholder 5">
            <a:extLst>
              <a:ext uri="{FF2B5EF4-FFF2-40B4-BE49-F238E27FC236}">
                <a16:creationId xmlns:a16="http://schemas.microsoft.com/office/drawing/2014/main" id="{2DE6900B-1FA2-EE6E-B15A-489747FB5807}"/>
              </a:ext>
            </a:extLst>
          </p:cNvPr>
          <p:cNvSpPr>
            <a:spLocks noGrp="1"/>
          </p:cNvSpPr>
          <p:nvPr>
            <p:ph type="pic" sz="quarter" idx="15" hasCustomPrompt="1"/>
          </p:nvPr>
        </p:nvSpPr>
        <p:spPr>
          <a:xfrm>
            <a:off x="8022770" y="1829027"/>
            <a:ext cx="3318164" cy="2184400"/>
          </a:xfrm>
          <a:solidFill>
            <a:schemeClr val="bg1"/>
          </a:solidFill>
        </p:spPr>
        <p:txBody>
          <a:bodyPr anchor="ctr">
            <a:normAutofit/>
          </a:bodyPr>
          <a:lstStyle>
            <a:lvl1pPr marL="0" indent="0" algn="ctr">
              <a:buNone/>
              <a:defRPr sz="1800"/>
            </a:lvl1pPr>
          </a:lstStyle>
          <a:p>
            <a:r>
              <a:rPr lang="en-US" dirty="0"/>
              <a:t>Insert Image</a:t>
            </a:r>
          </a:p>
        </p:txBody>
      </p:sp>
      <p:sp>
        <p:nvSpPr>
          <p:cNvPr id="15" name="Text Placeholder 14">
            <a:extLst>
              <a:ext uri="{FF2B5EF4-FFF2-40B4-BE49-F238E27FC236}">
                <a16:creationId xmlns:a16="http://schemas.microsoft.com/office/drawing/2014/main" id="{E3122F39-3788-0339-8CBC-BE71A82B8140}"/>
              </a:ext>
            </a:extLst>
          </p:cNvPr>
          <p:cNvSpPr>
            <a:spLocks noGrp="1"/>
          </p:cNvSpPr>
          <p:nvPr>
            <p:ph type="body" sz="quarter" idx="16" hasCustomPrompt="1"/>
          </p:nvPr>
        </p:nvSpPr>
        <p:spPr>
          <a:xfrm>
            <a:off x="838200" y="4216400"/>
            <a:ext cx="3317875" cy="1744663"/>
          </a:xfrm>
        </p:spPr>
        <p:txBody>
          <a:bodyPr>
            <a:normAutofit/>
          </a:bodyPr>
          <a:lstStyle>
            <a:lvl1pPr marL="0" indent="0">
              <a:buNone/>
              <a:defRPr sz="1800"/>
            </a:lvl1pPr>
            <a:lvl2pPr marL="457200" indent="0">
              <a:buNone/>
              <a:defRPr/>
            </a:lvl2pPr>
            <a:lvl3pPr marL="914400" indent="0">
              <a:buNone/>
              <a:defRPr/>
            </a:lvl3pPr>
            <a:lvl4pPr marL="1371600" indent="0">
              <a:buNone/>
              <a:defRPr/>
            </a:lvl4pPr>
            <a:lvl5pPr marL="1828800" indent="0">
              <a:buNone/>
              <a:defRPr/>
            </a:lvl5pPr>
          </a:lstStyle>
          <a:p>
            <a:pPr lvl="0"/>
            <a:r>
              <a:rPr lang="en-US" dirty="0"/>
              <a:t>Lorem ipsum dolor sit amet, consectetuer adipiscing elit. Maecenas </a:t>
            </a:r>
            <a:r>
              <a:rPr lang="en-US" dirty="0" err="1"/>
              <a:t>porttitor</a:t>
            </a:r>
            <a:r>
              <a:rPr lang="en-US" dirty="0"/>
              <a:t> </a:t>
            </a:r>
            <a:r>
              <a:rPr lang="en-US" dirty="0" err="1"/>
              <a:t>congue</a:t>
            </a:r>
            <a:r>
              <a:rPr lang="en-US" dirty="0"/>
              <a:t>. </a:t>
            </a:r>
          </a:p>
          <a:p>
            <a:pPr lvl="0"/>
            <a:endParaRPr lang="en-US" dirty="0"/>
          </a:p>
        </p:txBody>
      </p:sp>
      <p:sp>
        <p:nvSpPr>
          <p:cNvPr id="16" name="Text Placeholder 14">
            <a:extLst>
              <a:ext uri="{FF2B5EF4-FFF2-40B4-BE49-F238E27FC236}">
                <a16:creationId xmlns:a16="http://schemas.microsoft.com/office/drawing/2014/main" id="{9F43EED5-196C-EA14-5535-B7063E167218}"/>
              </a:ext>
            </a:extLst>
          </p:cNvPr>
          <p:cNvSpPr>
            <a:spLocks noGrp="1"/>
          </p:cNvSpPr>
          <p:nvPr>
            <p:ph type="body" sz="quarter" idx="17" hasCustomPrompt="1"/>
          </p:nvPr>
        </p:nvSpPr>
        <p:spPr>
          <a:xfrm>
            <a:off x="4412673" y="4216400"/>
            <a:ext cx="3317875" cy="1744663"/>
          </a:xfrm>
        </p:spPr>
        <p:txBody>
          <a:bodyPr>
            <a:normAutofit/>
          </a:bodyPr>
          <a:lstStyle>
            <a:lvl1pPr marL="0" indent="0">
              <a:buNone/>
              <a:defRPr sz="1800"/>
            </a:lvl1pPr>
            <a:lvl2pPr marL="457200" indent="0">
              <a:buNone/>
              <a:defRPr/>
            </a:lvl2pPr>
            <a:lvl3pPr marL="914400" indent="0">
              <a:buNone/>
              <a:defRPr/>
            </a:lvl3pPr>
            <a:lvl4pPr marL="1371600" indent="0">
              <a:buNone/>
              <a:defRPr/>
            </a:lvl4pPr>
            <a:lvl5pPr marL="1828800" indent="0">
              <a:buNone/>
              <a:defRPr/>
            </a:lvl5pPr>
          </a:lstStyle>
          <a:p>
            <a:pPr lvl="0"/>
            <a:r>
              <a:rPr lang="en-US" dirty="0"/>
              <a:t>Lorem ipsum dolor sit amet, consectetuer adipiscing elit. Maecenas </a:t>
            </a:r>
            <a:r>
              <a:rPr lang="en-US" dirty="0" err="1"/>
              <a:t>porttitor</a:t>
            </a:r>
            <a:r>
              <a:rPr lang="en-US" dirty="0"/>
              <a:t> </a:t>
            </a:r>
            <a:r>
              <a:rPr lang="en-US" dirty="0" err="1"/>
              <a:t>congue</a:t>
            </a:r>
            <a:r>
              <a:rPr lang="en-US" dirty="0"/>
              <a:t>. </a:t>
            </a:r>
          </a:p>
          <a:p>
            <a:pPr lvl="0"/>
            <a:endParaRPr lang="en-US" dirty="0"/>
          </a:p>
        </p:txBody>
      </p:sp>
      <p:sp>
        <p:nvSpPr>
          <p:cNvPr id="17" name="Text Placeholder 14">
            <a:extLst>
              <a:ext uri="{FF2B5EF4-FFF2-40B4-BE49-F238E27FC236}">
                <a16:creationId xmlns:a16="http://schemas.microsoft.com/office/drawing/2014/main" id="{8E0354F8-0678-8F46-0BD0-7972E646CE2E}"/>
              </a:ext>
            </a:extLst>
          </p:cNvPr>
          <p:cNvSpPr>
            <a:spLocks noGrp="1"/>
          </p:cNvSpPr>
          <p:nvPr>
            <p:ph type="body" sz="quarter" idx="18" hasCustomPrompt="1"/>
          </p:nvPr>
        </p:nvSpPr>
        <p:spPr>
          <a:xfrm>
            <a:off x="8010896" y="4216400"/>
            <a:ext cx="3317875" cy="1744663"/>
          </a:xfrm>
        </p:spPr>
        <p:txBody>
          <a:bodyPr>
            <a:normAutofit/>
          </a:bodyPr>
          <a:lstStyle>
            <a:lvl1pPr marL="0" indent="0">
              <a:buNone/>
              <a:defRPr sz="1800"/>
            </a:lvl1pPr>
            <a:lvl2pPr marL="457200" indent="0">
              <a:buNone/>
              <a:defRPr/>
            </a:lvl2pPr>
            <a:lvl3pPr marL="914400" indent="0">
              <a:buNone/>
              <a:defRPr/>
            </a:lvl3pPr>
            <a:lvl4pPr marL="1371600" indent="0">
              <a:buNone/>
              <a:defRPr/>
            </a:lvl4pPr>
            <a:lvl5pPr marL="1828800" indent="0">
              <a:buNone/>
              <a:defRPr/>
            </a:lvl5pPr>
          </a:lstStyle>
          <a:p>
            <a:pPr lvl="0"/>
            <a:r>
              <a:rPr lang="en-US" dirty="0"/>
              <a:t>Lorem ipsum dolor sit amet, consectetuer adipiscing elit. Maecenas </a:t>
            </a:r>
            <a:r>
              <a:rPr lang="en-US" dirty="0" err="1"/>
              <a:t>porttitor</a:t>
            </a:r>
            <a:r>
              <a:rPr lang="en-US" dirty="0"/>
              <a:t> </a:t>
            </a:r>
            <a:r>
              <a:rPr lang="en-US" dirty="0" err="1"/>
              <a:t>congue</a:t>
            </a:r>
            <a:r>
              <a:rPr lang="en-US" dirty="0"/>
              <a:t>. </a:t>
            </a:r>
          </a:p>
          <a:p>
            <a:pPr lvl="0"/>
            <a:endParaRPr lang="en-US" dirty="0"/>
          </a:p>
        </p:txBody>
      </p:sp>
      <p:grpSp>
        <p:nvGrpSpPr>
          <p:cNvPr id="22" name="Group 21">
            <a:extLst>
              <a:ext uri="{FF2B5EF4-FFF2-40B4-BE49-F238E27FC236}">
                <a16:creationId xmlns:a16="http://schemas.microsoft.com/office/drawing/2014/main" id="{13BB47C1-C5BF-1F27-6672-57B85EE6B2BA}"/>
              </a:ext>
            </a:extLst>
          </p:cNvPr>
          <p:cNvGrpSpPr/>
          <p:nvPr userDrawn="1"/>
        </p:nvGrpSpPr>
        <p:grpSpPr>
          <a:xfrm>
            <a:off x="628709" y="799306"/>
            <a:ext cx="101887" cy="457200"/>
            <a:chOff x="1825000" y="2730674"/>
            <a:chExt cx="91482" cy="1387257"/>
          </a:xfrm>
        </p:grpSpPr>
        <p:sp>
          <p:nvSpPr>
            <p:cNvPr id="23" name="Rectangle 22">
              <a:extLst>
                <a:ext uri="{FF2B5EF4-FFF2-40B4-BE49-F238E27FC236}">
                  <a16:creationId xmlns:a16="http://schemas.microsoft.com/office/drawing/2014/main" id="{BE0423EE-C724-8C5E-091A-9B8EF6355A27}"/>
                </a:ext>
              </a:extLst>
            </p:cNvPr>
            <p:cNvSpPr/>
            <p:nvPr userDrawn="1"/>
          </p:nvSpPr>
          <p:spPr>
            <a:xfrm>
              <a:off x="1825000" y="2730674"/>
              <a:ext cx="91482" cy="69832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FB613A60-E97C-D49F-6053-A9CD72FD630B}"/>
                </a:ext>
              </a:extLst>
            </p:cNvPr>
            <p:cNvSpPr/>
            <p:nvPr userDrawn="1"/>
          </p:nvSpPr>
          <p:spPr>
            <a:xfrm>
              <a:off x="1825000" y="3419605"/>
              <a:ext cx="91482" cy="698326"/>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575734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4732D-7F7A-3CAE-8340-69A0B080487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368699D-F314-C43C-3C6C-0A542116DA84}"/>
              </a:ext>
            </a:extLst>
          </p:cNvPr>
          <p:cNvSpPr>
            <a:spLocks noGrp="1"/>
          </p:cNvSpPr>
          <p:nvPr>
            <p:ph type="body" idx="1"/>
          </p:nvPr>
        </p:nvSpPr>
        <p:spPr>
          <a:xfrm>
            <a:off x="839788" y="1681163"/>
            <a:ext cx="5157787"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5CE2D1D-C0F9-BCC7-9BAF-BCFBFC1FC07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F3C4030-3173-0B88-6B9E-A5A602DA5CEE}"/>
              </a:ext>
            </a:extLst>
          </p:cNvPr>
          <p:cNvSpPr>
            <a:spLocks noGrp="1"/>
          </p:cNvSpPr>
          <p:nvPr>
            <p:ph type="body" sz="quarter" idx="3"/>
          </p:nvPr>
        </p:nvSpPr>
        <p:spPr>
          <a:xfrm>
            <a:off x="6172200" y="1681163"/>
            <a:ext cx="5183188" cy="823912"/>
          </a:xfr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D9EF81C-9E7E-594E-29EA-DE0B0D8BEF3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325792F7-3E35-9A0E-684D-31F832CC04BE}"/>
              </a:ext>
            </a:extLst>
          </p:cNvPr>
          <p:cNvSpPr>
            <a:spLocks noGrp="1"/>
          </p:cNvSpPr>
          <p:nvPr>
            <p:ph type="sldNum" sz="quarter" idx="12"/>
          </p:nvPr>
        </p:nvSpPr>
        <p:spPr/>
        <p:txBody>
          <a:bodyPr/>
          <a:lstStyle/>
          <a:p>
            <a:fld id="{5A902E13-41D3-144E-82CB-818BCB816AD3}" type="slidenum">
              <a:rPr lang="en-US" smtClean="0"/>
              <a:t>‹#›</a:t>
            </a:fld>
            <a:endParaRPr lang="en-US"/>
          </a:p>
        </p:txBody>
      </p:sp>
      <p:pic>
        <p:nvPicPr>
          <p:cNvPr id="11" name="Picture 10" descr="A red and blue text on a black background&#10;&#10;Description automatically generated">
            <a:extLst>
              <a:ext uri="{FF2B5EF4-FFF2-40B4-BE49-F238E27FC236}">
                <a16:creationId xmlns:a16="http://schemas.microsoft.com/office/drawing/2014/main" id="{58704E37-9725-029B-3114-29A7C64B517A}"/>
              </a:ext>
            </a:extLst>
          </p:cNvPr>
          <p:cNvPicPr>
            <a:picLocks noChangeAspect="1"/>
          </p:cNvPicPr>
          <p:nvPr userDrawn="1"/>
        </p:nvPicPr>
        <p:blipFill>
          <a:blip r:embed="rId2"/>
          <a:stretch>
            <a:fillRect/>
          </a:stretch>
        </p:blipFill>
        <p:spPr>
          <a:xfrm>
            <a:off x="587680" y="6121400"/>
            <a:ext cx="2743200" cy="600075"/>
          </a:xfrm>
          <a:prstGeom prst="rect">
            <a:avLst/>
          </a:prstGeom>
        </p:spPr>
      </p:pic>
      <p:grpSp>
        <p:nvGrpSpPr>
          <p:cNvPr id="22" name="Group 21">
            <a:extLst>
              <a:ext uri="{FF2B5EF4-FFF2-40B4-BE49-F238E27FC236}">
                <a16:creationId xmlns:a16="http://schemas.microsoft.com/office/drawing/2014/main" id="{921A6D4C-115C-AA39-C71C-2210936D85CF}"/>
              </a:ext>
            </a:extLst>
          </p:cNvPr>
          <p:cNvGrpSpPr/>
          <p:nvPr userDrawn="1"/>
        </p:nvGrpSpPr>
        <p:grpSpPr>
          <a:xfrm>
            <a:off x="628709" y="799306"/>
            <a:ext cx="101887" cy="457200"/>
            <a:chOff x="1825000" y="2730674"/>
            <a:chExt cx="91482" cy="1387257"/>
          </a:xfrm>
        </p:grpSpPr>
        <p:sp>
          <p:nvSpPr>
            <p:cNvPr id="23" name="Rectangle 22">
              <a:extLst>
                <a:ext uri="{FF2B5EF4-FFF2-40B4-BE49-F238E27FC236}">
                  <a16:creationId xmlns:a16="http://schemas.microsoft.com/office/drawing/2014/main" id="{45BDAE7D-3DF7-FDD4-642F-8D29D53ECA1D}"/>
                </a:ext>
              </a:extLst>
            </p:cNvPr>
            <p:cNvSpPr/>
            <p:nvPr userDrawn="1"/>
          </p:nvSpPr>
          <p:spPr>
            <a:xfrm>
              <a:off x="1825000" y="2730674"/>
              <a:ext cx="91482" cy="69832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EF3FB257-D57D-1696-6B01-BE6FFE107CDF}"/>
                </a:ext>
              </a:extLst>
            </p:cNvPr>
            <p:cNvSpPr/>
            <p:nvPr userDrawn="1"/>
          </p:nvSpPr>
          <p:spPr>
            <a:xfrm>
              <a:off x="1825000" y="3419605"/>
              <a:ext cx="91482" cy="698326"/>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20967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656EE-8DD0-1208-0000-FDBD64A00965}"/>
              </a:ext>
            </a:extLst>
          </p:cNvPr>
          <p:cNvSpPr>
            <a:spLocks noGrp="1"/>
          </p:cNvSpPr>
          <p:nvPr>
            <p:ph type="title"/>
          </p:nvPr>
        </p:nvSpPr>
        <p:spPr/>
        <p:txBody>
          <a:bodyPr/>
          <a:lstStyle/>
          <a:p>
            <a:r>
              <a:rPr lang="en-US"/>
              <a:t>Click to edit Master title style</a:t>
            </a:r>
            <a:endParaRPr lang="en-US" dirty="0"/>
          </a:p>
        </p:txBody>
      </p:sp>
      <p:sp>
        <p:nvSpPr>
          <p:cNvPr id="5" name="Slide Number Placeholder 4">
            <a:extLst>
              <a:ext uri="{FF2B5EF4-FFF2-40B4-BE49-F238E27FC236}">
                <a16:creationId xmlns:a16="http://schemas.microsoft.com/office/drawing/2014/main" id="{2092C7A0-A626-2989-EAB6-544693E80B8D}"/>
              </a:ext>
            </a:extLst>
          </p:cNvPr>
          <p:cNvSpPr>
            <a:spLocks noGrp="1"/>
          </p:cNvSpPr>
          <p:nvPr>
            <p:ph type="sldNum" sz="quarter" idx="12"/>
          </p:nvPr>
        </p:nvSpPr>
        <p:spPr/>
        <p:txBody>
          <a:bodyPr/>
          <a:lstStyle/>
          <a:p>
            <a:fld id="{5A902E13-41D3-144E-82CB-818BCB816AD3}" type="slidenum">
              <a:rPr lang="en-US" smtClean="0"/>
              <a:t>‹#›</a:t>
            </a:fld>
            <a:endParaRPr lang="en-US"/>
          </a:p>
        </p:txBody>
      </p:sp>
      <p:pic>
        <p:nvPicPr>
          <p:cNvPr id="7" name="Picture 6" descr="A red and blue text on a black background&#10;&#10;Description automatically generated">
            <a:extLst>
              <a:ext uri="{FF2B5EF4-FFF2-40B4-BE49-F238E27FC236}">
                <a16:creationId xmlns:a16="http://schemas.microsoft.com/office/drawing/2014/main" id="{4751498C-CA9E-240D-1DF3-FBB338BFE84F}"/>
              </a:ext>
            </a:extLst>
          </p:cNvPr>
          <p:cNvPicPr>
            <a:picLocks noChangeAspect="1"/>
          </p:cNvPicPr>
          <p:nvPr userDrawn="1"/>
        </p:nvPicPr>
        <p:blipFill>
          <a:blip r:embed="rId2"/>
          <a:stretch>
            <a:fillRect/>
          </a:stretch>
        </p:blipFill>
        <p:spPr>
          <a:xfrm>
            <a:off x="587680" y="6121400"/>
            <a:ext cx="2743200" cy="600075"/>
          </a:xfrm>
          <a:prstGeom prst="rect">
            <a:avLst/>
          </a:prstGeom>
        </p:spPr>
      </p:pic>
      <p:grpSp>
        <p:nvGrpSpPr>
          <p:cNvPr id="18" name="Group 17">
            <a:extLst>
              <a:ext uri="{FF2B5EF4-FFF2-40B4-BE49-F238E27FC236}">
                <a16:creationId xmlns:a16="http://schemas.microsoft.com/office/drawing/2014/main" id="{542D5FEC-A698-31F9-008B-3BC95784ED88}"/>
              </a:ext>
            </a:extLst>
          </p:cNvPr>
          <p:cNvGrpSpPr/>
          <p:nvPr userDrawn="1"/>
        </p:nvGrpSpPr>
        <p:grpSpPr>
          <a:xfrm>
            <a:off x="628709" y="799306"/>
            <a:ext cx="101887" cy="457200"/>
            <a:chOff x="1825000" y="2730674"/>
            <a:chExt cx="91482" cy="1387257"/>
          </a:xfrm>
        </p:grpSpPr>
        <p:sp>
          <p:nvSpPr>
            <p:cNvPr id="19" name="Rectangle 18">
              <a:extLst>
                <a:ext uri="{FF2B5EF4-FFF2-40B4-BE49-F238E27FC236}">
                  <a16:creationId xmlns:a16="http://schemas.microsoft.com/office/drawing/2014/main" id="{C8471156-0A69-A3F5-0F2A-36B0C9C84CA4}"/>
                </a:ext>
              </a:extLst>
            </p:cNvPr>
            <p:cNvSpPr/>
            <p:nvPr userDrawn="1"/>
          </p:nvSpPr>
          <p:spPr>
            <a:xfrm>
              <a:off x="1825000" y="2730674"/>
              <a:ext cx="91482" cy="69832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D6E6FEED-03AD-84EF-6FDB-43329F73ADC1}"/>
                </a:ext>
              </a:extLst>
            </p:cNvPr>
            <p:cNvSpPr/>
            <p:nvPr userDrawn="1"/>
          </p:nvSpPr>
          <p:spPr>
            <a:xfrm>
              <a:off x="1825000" y="3419605"/>
              <a:ext cx="91482" cy="698326"/>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692719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4654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8D548B-7DDD-7812-C639-FEA23EF360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5BAF82E-D1C8-B0D0-C8DC-DF006DF1B7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FF50FE76-0D69-B550-6DDD-E7630BAC4B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latin typeface="Arial" panose="020B0604020202020204" pitchFamily="34" charset="0"/>
                <a:cs typeface="Arial" panose="020B0604020202020204" pitchFamily="34" charset="0"/>
              </a:defRPr>
            </a:lvl1pPr>
          </a:lstStyle>
          <a:p>
            <a:fld id="{5A902E13-41D3-144E-82CB-818BCB816AD3}" type="slidenum">
              <a:rPr lang="en-US" smtClean="0"/>
              <a:pPr/>
              <a:t>‹#›</a:t>
            </a:fld>
            <a:endParaRPr lang="en-US" dirty="0"/>
          </a:p>
        </p:txBody>
      </p:sp>
    </p:spTree>
    <p:extLst>
      <p:ext uri="{BB962C8B-B14F-4D97-AF65-F5344CB8AC3E}">
        <p14:creationId xmlns:p14="http://schemas.microsoft.com/office/powerpoint/2010/main" val="6695694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58" r:id="rId4"/>
    <p:sldLayoutId id="2147483652" r:id="rId5"/>
    <p:sldLayoutId id="2147483659" r:id="rId6"/>
    <p:sldLayoutId id="2147483653" r:id="rId7"/>
    <p:sldLayoutId id="2147483654" r:id="rId8"/>
    <p:sldLayoutId id="2147483655" r:id="rId9"/>
    <p:sldLayoutId id="2147483660" r:id="rId10"/>
    <p:sldLayoutId id="2147483656" r:id="rId11"/>
    <p:sldLayoutId id="2147483657" r:id="rId12"/>
    <p:sldLayoutId id="2147483663" r:id="rId13"/>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42E25D5-0892-1F13-9CD7-794D8DA1E49C}"/>
              </a:ext>
            </a:extLst>
          </p:cNvPr>
          <p:cNvSpPr>
            <a:spLocks noGrp="1"/>
          </p:cNvSpPr>
          <p:nvPr>
            <p:ph type="ctrTitle"/>
          </p:nvPr>
        </p:nvSpPr>
        <p:spPr>
          <a:xfrm>
            <a:off x="1075675" y="1833484"/>
            <a:ext cx="7222733" cy="2387600"/>
          </a:xfrm>
        </p:spPr>
        <p:txBody>
          <a:bodyPr>
            <a:noAutofit/>
          </a:bodyPr>
          <a:lstStyle/>
          <a:p>
            <a:pPr algn="ctr"/>
            <a:r>
              <a:rPr lang="en-US" sz="3600" dirty="0"/>
              <a:t>Comprehensive Pediatric Behavioral Health Services Across the Continuum of Care</a:t>
            </a:r>
          </a:p>
        </p:txBody>
      </p:sp>
      <p:sp>
        <p:nvSpPr>
          <p:cNvPr id="8" name="Text Placeholder 7">
            <a:extLst>
              <a:ext uri="{FF2B5EF4-FFF2-40B4-BE49-F238E27FC236}">
                <a16:creationId xmlns:a16="http://schemas.microsoft.com/office/drawing/2014/main" id="{AF77C9C6-702D-C762-4AE4-87653AAC6B8B}"/>
              </a:ext>
            </a:extLst>
          </p:cNvPr>
          <p:cNvSpPr>
            <a:spLocks noGrp="1"/>
          </p:cNvSpPr>
          <p:nvPr>
            <p:ph type="body" sz="quarter" idx="13"/>
          </p:nvPr>
        </p:nvSpPr>
        <p:spPr>
          <a:xfrm>
            <a:off x="1186795" y="4773613"/>
            <a:ext cx="7223125" cy="1104900"/>
          </a:xfrm>
        </p:spPr>
        <p:txBody>
          <a:bodyPr/>
          <a:lstStyle/>
          <a:p>
            <a:r>
              <a:rPr lang="en-US" dirty="0"/>
              <a:t>Alexander A. Morrell, MHA</a:t>
            </a:r>
          </a:p>
        </p:txBody>
      </p:sp>
    </p:spTree>
    <p:extLst>
      <p:ext uri="{BB962C8B-B14F-4D97-AF65-F5344CB8AC3E}">
        <p14:creationId xmlns:p14="http://schemas.microsoft.com/office/powerpoint/2010/main" val="1046942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320F539E-B818-881D-5652-E290B5C7EF94}"/>
              </a:ext>
            </a:extLst>
          </p:cNvPr>
          <p:cNvSpPr>
            <a:spLocks noGrp="1"/>
          </p:cNvSpPr>
          <p:nvPr>
            <p:ph type="ctrTitle"/>
          </p:nvPr>
        </p:nvSpPr>
        <p:spPr>
          <a:xfrm>
            <a:off x="2561112" y="1645222"/>
            <a:ext cx="9630888" cy="2387600"/>
          </a:xfrm>
        </p:spPr>
        <p:txBody>
          <a:bodyPr/>
          <a:lstStyle/>
          <a:p>
            <a:pPr algn="ctr"/>
            <a:r>
              <a:rPr lang="en-US" dirty="0"/>
              <a:t>University of Utah—Primary Children’s Hospital Partnership</a:t>
            </a:r>
          </a:p>
        </p:txBody>
      </p:sp>
    </p:spTree>
    <p:extLst>
      <p:ext uri="{BB962C8B-B14F-4D97-AF65-F5344CB8AC3E}">
        <p14:creationId xmlns:p14="http://schemas.microsoft.com/office/powerpoint/2010/main" val="2141374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16C0FF-9528-131B-1F04-F3A5246966E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B25AB74-C641-DB17-7A6E-D772210C4F5E}"/>
              </a:ext>
            </a:extLst>
          </p:cNvPr>
          <p:cNvSpPr>
            <a:spLocks noGrp="1"/>
          </p:cNvSpPr>
          <p:nvPr>
            <p:ph type="title"/>
          </p:nvPr>
        </p:nvSpPr>
        <p:spPr/>
        <p:txBody>
          <a:bodyPr/>
          <a:lstStyle/>
          <a:p>
            <a:r>
              <a:rPr lang="en-US" dirty="0"/>
              <a:t>A Unique Collaboration</a:t>
            </a:r>
          </a:p>
        </p:txBody>
      </p:sp>
      <p:sp>
        <p:nvSpPr>
          <p:cNvPr id="6" name="Content Placeholder 5">
            <a:extLst>
              <a:ext uri="{FF2B5EF4-FFF2-40B4-BE49-F238E27FC236}">
                <a16:creationId xmlns:a16="http://schemas.microsoft.com/office/drawing/2014/main" id="{712DE76D-CAA7-C137-5F51-BF207997EFA3}"/>
              </a:ext>
            </a:extLst>
          </p:cNvPr>
          <p:cNvSpPr>
            <a:spLocks noGrp="1"/>
          </p:cNvSpPr>
          <p:nvPr>
            <p:ph sz="half" idx="2"/>
          </p:nvPr>
        </p:nvSpPr>
        <p:spPr>
          <a:xfrm>
            <a:off x="319353" y="2023355"/>
            <a:ext cx="5157787" cy="3684588"/>
          </a:xfrm>
        </p:spPr>
        <p:txBody>
          <a:bodyPr>
            <a:normAutofit/>
          </a:bodyPr>
          <a:lstStyle/>
          <a:p>
            <a:r>
              <a:rPr lang="en-US" sz="1800" dirty="0"/>
              <a:t>Since 1977 Primary Children’s Hospital (PCH) has served as the primary teaching hospital for the University of Utah Department of Pediatrics</a:t>
            </a:r>
          </a:p>
          <a:p>
            <a:r>
              <a:rPr lang="en-US" sz="1800" dirty="0"/>
              <a:t>Intermountain Health provides scale, infrastructure, operational support, and system-level innovation which furthers academic work</a:t>
            </a:r>
          </a:p>
          <a:p>
            <a:r>
              <a:rPr lang="en-US" sz="1800" dirty="0"/>
              <a:t>University faculty members fulfill Medical Director/Leadership roles and staff PCH services which inform strategy</a:t>
            </a:r>
          </a:p>
          <a:p>
            <a:endParaRPr lang="en-US" sz="1800" dirty="0"/>
          </a:p>
        </p:txBody>
      </p:sp>
      <p:pic>
        <p:nvPicPr>
          <p:cNvPr id="8" name="Picture 7">
            <a:extLst>
              <a:ext uri="{FF2B5EF4-FFF2-40B4-BE49-F238E27FC236}">
                <a16:creationId xmlns:a16="http://schemas.microsoft.com/office/drawing/2014/main" id="{1A6013F1-E5B7-3F8E-ACE2-9D42AA010E15}"/>
              </a:ext>
            </a:extLst>
          </p:cNvPr>
          <p:cNvPicPr>
            <a:picLocks noChangeAspect="1"/>
          </p:cNvPicPr>
          <p:nvPr/>
        </p:nvPicPr>
        <p:blipFill>
          <a:blip r:embed="rId2"/>
          <a:stretch>
            <a:fillRect/>
          </a:stretch>
        </p:blipFill>
        <p:spPr>
          <a:xfrm>
            <a:off x="6318710" y="2023355"/>
            <a:ext cx="5553937" cy="3554276"/>
          </a:xfrm>
          <a:prstGeom prst="rect">
            <a:avLst/>
          </a:prstGeom>
        </p:spPr>
      </p:pic>
    </p:spTree>
    <p:extLst>
      <p:ext uri="{BB962C8B-B14F-4D97-AF65-F5344CB8AC3E}">
        <p14:creationId xmlns:p14="http://schemas.microsoft.com/office/powerpoint/2010/main" val="3367634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0AAB25E0-3275-7348-E4B5-914E844E92E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C14AA7A-9E1D-6A69-59F1-1DA17BB8E2A5}"/>
              </a:ext>
            </a:extLst>
          </p:cNvPr>
          <p:cNvSpPr>
            <a:spLocks noGrp="1"/>
          </p:cNvSpPr>
          <p:nvPr>
            <p:ph type="ctrTitle"/>
          </p:nvPr>
        </p:nvSpPr>
        <p:spPr>
          <a:xfrm>
            <a:off x="2561112" y="1645222"/>
            <a:ext cx="9630888" cy="2387600"/>
          </a:xfrm>
        </p:spPr>
        <p:txBody>
          <a:bodyPr/>
          <a:lstStyle/>
          <a:p>
            <a:pPr algn="ctr"/>
            <a:r>
              <a:rPr lang="en-US" dirty="0"/>
              <a:t>Behavioral Health Services Offered</a:t>
            </a:r>
          </a:p>
        </p:txBody>
      </p:sp>
    </p:spTree>
    <p:extLst>
      <p:ext uri="{BB962C8B-B14F-4D97-AF65-F5344CB8AC3E}">
        <p14:creationId xmlns:p14="http://schemas.microsoft.com/office/powerpoint/2010/main" val="2198591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253DC-F718-1FDA-350B-F826AFCC30D7}"/>
            </a:ext>
          </a:extLst>
        </p:cNvPr>
        <p:cNvGrpSpPr/>
        <p:nvPr/>
      </p:nvGrpSpPr>
      <p:grpSpPr>
        <a:xfrm>
          <a:off x="0" y="0"/>
          <a:ext cx="0" cy="0"/>
          <a:chOff x="0" y="0"/>
          <a:chExt cx="0" cy="0"/>
        </a:xfrm>
      </p:grpSpPr>
      <p:sp>
        <p:nvSpPr>
          <p:cNvPr id="11" name="Content Placeholder 10">
            <a:extLst>
              <a:ext uri="{FF2B5EF4-FFF2-40B4-BE49-F238E27FC236}">
                <a16:creationId xmlns:a16="http://schemas.microsoft.com/office/drawing/2014/main" id="{07B6549E-7659-38D7-867C-9E1421A327BC}"/>
              </a:ext>
            </a:extLst>
          </p:cNvPr>
          <p:cNvSpPr>
            <a:spLocks noGrp="1"/>
          </p:cNvSpPr>
          <p:nvPr>
            <p:ph sz="half" idx="2"/>
          </p:nvPr>
        </p:nvSpPr>
        <p:spPr>
          <a:xfrm>
            <a:off x="571564" y="2005203"/>
            <a:ext cx="11108372" cy="4487672"/>
          </a:xfrm>
        </p:spPr>
        <p:txBody>
          <a:bodyPr/>
          <a:lstStyle/>
          <a:p>
            <a:r>
              <a:rPr lang="en-US" sz="2400" dirty="0"/>
              <a:t>Outpatient Mental Health Services </a:t>
            </a:r>
          </a:p>
          <a:p>
            <a:pPr lvl="1"/>
            <a:r>
              <a:rPr lang="en-US" sz="1800" dirty="0"/>
              <a:t>Outpatient services providing therapy, medication management, and psychological testing for children and adolescents</a:t>
            </a:r>
          </a:p>
          <a:p>
            <a:r>
              <a:rPr lang="en-US" sz="2400" dirty="0"/>
              <a:t>Intensive Outpatient Services (IOP)</a:t>
            </a:r>
          </a:p>
          <a:p>
            <a:pPr lvl="1"/>
            <a:r>
              <a:rPr lang="en-US" sz="1800" dirty="0"/>
              <a:t>Additional coping and emotional support program held after school, 3 days a week for 6 weeks</a:t>
            </a:r>
          </a:p>
          <a:p>
            <a:r>
              <a:rPr lang="en-US" sz="2400" dirty="0"/>
              <a:t>Day Partial Hospitalization Program</a:t>
            </a:r>
          </a:p>
          <a:p>
            <a:pPr lvl="1"/>
            <a:r>
              <a:rPr lang="en-US" sz="1800" dirty="0"/>
              <a:t>Structured day program focused on strengthening coping skills, supporting family relationships, and promoting academic success, held 5 days a week for 8–12 weeks</a:t>
            </a:r>
          </a:p>
          <a:p>
            <a:r>
              <a:rPr lang="en-US" sz="2400" dirty="0"/>
              <a:t>Crisis Partial Hospitalization Program (PHP)</a:t>
            </a:r>
          </a:p>
          <a:p>
            <a:pPr lvl="1"/>
            <a:r>
              <a:rPr lang="en-US" sz="2000" dirty="0"/>
              <a:t> </a:t>
            </a:r>
            <a:r>
              <a:rPr lang="en-US" sz="1800" dirty="0"/>
              <a:t>Short-term intensive program focused on stabilization, safety planning, and building coping strategies, held 5 days a week for 5–7 days</a:t>
            </a:r>
          </a:p>
        </p:txBody>
      </p:sp>
      <p:sp>
        <p:nvSpPr>
          <p:cNvPr id="3" name="Title 2">
            <a:extLst>
              <a:ext uri="{FF2B5EF4-FFF2-40B4-BE49-F238E27FC236}">
                <a16:creationId xmlns:a16="http://schemas.microsoft.com/office/drawing/2014/main" id="{CC393763-F416-157B-C45E-1971CD9EAC3A}"/>
              </a:ext>
            </a:extLst>
          </p:cNvPr>
          <p:cNvSpPr>
            <a:spLocks noGrp="1"/>
          </p:cNvSpPr>
          <p:nvPr>
            <p:ph type="title"/>
          </p:nvPr>
        </p:nvSpPr>
        <p:spPr/>
        <p:txBody>
          <a:bodyPr/>
          <a:lstStyle/>
          <a:p>
            <a:r>
              <a:rPr lang="en-US" dirty="0"/>
              <a:t>Comprehensive Behavioral Health Services Across Levels of Care</a:t>
            </a:r>
          </a:p>
        </p:txBody>
      </p:sp>
    </p:spTree>
    <p:extLst>
      <p:ext uri="{BB962C8B-B14F-4D97-AF65-F5344CB8AC3E}">
        <p14:creationId xmlns:p14="http://schemas.microsoft.com/office/powerpoint/2010/main" val="3607441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4E9C32-B82D-C032-BE89-D9BAEB0BAF79}"/>
            </a:ext>
          </a:extLst>
        </p:cNvPr>
        <p:cNvGrpSpPr/>
        <p:nvPr/>
      </p:nvGrpSpPr>
      <p:grpSpPr>
        <a:xfrm>
          <a:off x="0" y="0"/>
          <a:ext cx="0" cy="0"/>
          <a:chOff x="0" y="0"/>
          <a:chExt cx="0" cy="0"/>
        </a:xfrm>
      </p:grpSpPr>
      <p:sp>
        <p:nvSpPr>
          <p:cNvPr id="11" name="Content Placeholder 10">
            <a:extLst>
              <a:ext uri="{FF2B5EF4-FFF2-40B4-BE49-F238E27FC236}">
                <a16:creationId xmlns:a16="http://schemas.microsoft.com/office/drawing/2014/main" id="{A0128436-458D-4DBA-B7F1-DF3527345439}"/>
              </a:ext>
            </a:extLst>
          </p:cNvPr>
          <p:cNvSpPr>
            <a:spLocks noGrp="1"/>
          </p:cNvSpPr>
          <p:nvPr>
            <p:ph sz="half" idx="2"/>
          </p:nvPr>
        </p:nvSpPr>
        <p:spPr>
          <a:xfrm>
            <a:off x="571564" y="2005203"/>
            <a:ext cx="11108372" cy="4487672"/>
          </a:xfrm>
        </p:spPr>
        <p:txBody>
          <a:bodyPr/>
          <a:lstStyle/>
          <a:p>
            <a:r>
              <a:rPr lang="en-US" sz="2400" dirty="0"/>
              <a:t>24/7 Crisis Walk-in Center</a:t>
            </a:r>
          </a:p>
          <a:p>
            <a:pPr lvl="1"/>
            <a:r>
              <a:rPr lang="en-US" sz="1800" dirty="0"/>
              <a:t> Crisis stabilization service for youth needing short-term support to develop a safety and treatment plan, typically lasting 24–48 hours</a:t>
            </a:r>
          </a:p>
          <a:p>
            <a:r>
              <a:rPr lang="en-US" sz="2400" dirty="0"/>
              <a:t>Inpatient Psychiatric Hospitalization</a:t>
            </a:r>
          </a:p>
          <a:p>
            <a:pPr lvl="1"/>
            <a:r>
              <a:rPr lang="en-US" sz="1800" dirty="0"/>
              <a:t>Short-term inpatient psychiatric stay for youth at risk of harming themselves or others, focused on stabilization, assessment, and safety planning, typically lasting 4–7 days</a:t>
            </a:r>
          </a:p>
          <a:p>
            <a:r>
              <a:rPr lang="en-US" sz="2400" dirty="0"/>
              <a:t>Consult Liaison Service</a:t>
            </a:r>
          </a:p>
          <a:p>
            <a:pPr lvl="1"/>
            <a:r>
              <a:rPr lang="en-US" sz="1800" dirty="0"/>
              <a:t>Provides behavioral health support for hospitalized children during medical or surgical care through a multidisciplinary consult liaison team (psychiatry, psychology, and clinical specialists)</a:t>
            </a:r>
          </a:p>
          <a:p>
            <a:pPr lvl="1"/>
            <a:r>
              <a:rPr lang="en-US" sz="1800" dirty="0"/>
              <a:t>Works closely with medical teams to coordinate care, support families and staff with behavioral management, and connect patients to outpatient behavioral health services after discharge</a:t>
            </a:r>
          </a:p>
        </p:txBody>
      </p:sp>
      <p:sp>
        <p:nvSpPr>
          <p:cNvPr id="3" name="Title 2">
            <a:extLst>
              <a:ext uri="{FF2B5EF4-FFF2-40B4-BE49-F238E27FC236}">
                <a16:creationId xmlns:a16="http://schemas.microsoft.com/office/drawing/2014/main" id="{E1F4FA19-CE0D-DF5F-63C9-CEB2A88D7AAA}"/>
              </a:ext>
            </a:extLst>
          </p:cNvPr>
          <p:cNvSpPr>
            <a:spLocks noGrp="1"/>
          </p:cNvSpPr>
          <p:nvPr>
            <p:ph type="title"/>
          </p:nvPr>
        </p:nvSpPr>
        <p:spPr/>
        <p:txBody>
          <a:bodyPr>
            <a:normAutofit fontScale="90000"/>
          </a:bodyPr>
          <a:lstStyle/>
          <a:p>
            <a:r>
              <a:rPr lang="en-US" dirty="0"/>
              <a:t>Comprehensive Behavioral Health Services Across Levels of Care (Continued)</a:t>
            </a:r>
          </a:p>
        </p:txBody>
      </p:sp>
    </p:spTree>
    <p:extLst>
      <p:ext uri="{BB962C8B-B14F-4D97-AF65-F5344CB8AC3E}">
        <p14:creationId xmlns:p14="http://schemas.microsoft.com/office/powerpoint/2010/main" val="687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5BE6DE-3AF3-5F40-0E22-48851A4B19D0}"/>
            </a:ext>
          </a:extLst>
        </p:cNvPr>
        <p:cNvGrpSpPr/>
        <p:nvPr/>
      </p:nvGrpSpPr>
      <p:grpSpPr>
        <a:xfrm>
          <a:off x="0" y="0"/>
          <a:ext cx="0" cy="0"/>
          <a:chOff x="0" y="0"/>
          <a:chExt cx="0" cy="0"/>
        </a:xfrm>
      </p:grpSpPr>
      <p:graphicFrame>
        <p:nvGraphicFramePr>
          <p:cNvPr id="2" name="Content Placeholder 1">
            <a:extLst>
              <a:ext uri="{FF2B5EF4-FFF2-40B4-BE49-F238E27FC236}">
                <a16:creationId xmlns:a16="http://schemas.microsoft.com/office/drawing/2014/main" id="{F602D7EB-8F91-5D27-934F-56F7215CEE21}"/>
              </a:ext>
            </a:extLst>
          </p:cNvPr>
          <p:cNvGraphicFramePr>
            <a:graphicFrameLocks noGrp="1"/>
          </p:cNvGraphicFramePr>
          <p:nvPr>
            <p:ph sz="half" idx="2"/>
            <p:extLst>
              <p:ext uri="{D42A27DB-BD31-4B8C-83A1-F6EECF244321}">
                <p14:modId xmlns:p14="http://schemas.microsoft.com/office/powerpoint/2010/main" val="50485683"/>
              </p:ext>
            </p:extLst>
          </p:nvPr>
        </p:nvGraphicFramePr>
        <p:xfrm>
          <a:off x="1223703" y="1528300"/>
          <a:ext cx="9744594" cy="3962134"/>
        </p:xfrm>
        <a:graphic>
          <a:graphicData uri="http://schemas.openxmlformats.org/drawingml/2006/table">
            <a:tbl>
              <a:tblPr firstRow="1" bandRow="1">
                <a:tableStyleId>{5C22544A-7EE6-4342-B048-85BDC9FD1C3A}</a:tableStyleId>
              </a:tblPr>
              <a:tblGrid>
                <a:gridCol w="3248198">
                  <a:extLst>
                    <a:ext uri="{9D8B030D-6E8A-4147-A177-3AD203B41FA5}">
                      <a16:colId xmlns:a16="http://schemas.microsoft.com/office/drawing/2014/main" val="2358082548"/>
                    </a:ext>
                  </a:extLst>
                </a:gridCol>
                <a:gridCol w="3248198">
                  <a:extLst>
                    <a:ext uri="{9D8B030D-6E8A-4147-A177-3AD203B41FA5}">
                      <a16:colId xmlns:a16="http://schemas.microsoft.com/office/drawing/2014/main" val="614616485"/>
                    </a:ext>
                  </a:extLst>
                </a:gridCol>
                <a:gridCol w="3248198">
                  <a:extLst>
                    <a:ext uri="{9D8B030D-6E8A-4147-A177-3AD203B41FA5}">
                      <a16:colId xmlns:a16="http://schemas.microsoft.com/office/drawing/2014/main" val="2224289547"/>
                    </a:ext>
                  </a:extLst>
                </a:gridCol>
              </a:tblGrid>
              <a:tr h="380867">
                <a:tc>
                  <a:txBody>
                    <a:bodyPr/>
                    <a:lstStyle/>
                    <a:p>
                      <a:r>
                        <a:rPr lang="en-US" dirty="0"/>
                        <a:t>Program</a:t>
                      </a:r>
                    </a:p>
                  </a:txBody>
                  <a:tcPr/>
                </a:tc>
                <a:tc>
                  <a:txBody>
                    <a:bodyPr/>
                    <a:lstStyle/>
                    <a:p>
                      <a:r>
                        <a:rPr lang="en-US" dirty="0"/>
                        <a:t># of Locations</a:t>
                      </a:r>
                    </a:p>
                  </a:txBody>
                  <a:tcPr/>
                </a:tc>
                <a:tc>
                  <a:txBody>
                    <a:bodyPr/>
                    <a:lstStyle/>
                    <a:p>
                      <a:r>
                        <a:rPr lang="en-US" dirty="0"/>
                        <a:t>Annual Patient Volume</a:t>
                      </a:r>
                    </a:p>
                  </a:txBody>
                  <a:tcPr/>
                </a:tc>
                <a:extLst>
                  <a:ext uri="{0D108BD9-81ED-4DB2-BD59-A6C34878D82A}">
                    <a16:rowId xmlns:a16="http://schemas.microsoft.com/office/drawing/2014/main" val="1021441907"/>
                  </a:ext>
                </a:extLst>
              </a:tr>
              <a:tr h="515104">
                <a:tc>
                  <a:txBody>
                    <a:bodyPr/>
                    <a:lstStyle/>
                    <a:p>
                      <a:r>
                        <a:rPr lang="en-US" dirty="0"/>
                        <a:t>Outpatient Mental Health Services</a:t>
                      </a:r>
                    </a:p>
                  </a:txBody>
                  <a:tcPr/>
                </a:tc>
                <a:tc>
                  <a:txBody>
                    <a:bodyPr/>
                    <a:lstStyle/>
                    <a:p>
                      <a:pPr algn="ctr"/>
                      <a:r>
                        <a:rPr lang="en-US" dirty="0"/>
                        <a:t>3</a:t>
                      </a:r>
                    </a:p>
                  </a:txBody>
                  <a:tcPr/>
                </a:tc>
                <a:tc>
                  <a:txBody>
                    <a:bodyPr/>
                    <a:lstStyle/>
                    <a:p>
                      <a:r>
                        <a:rPr lang="en-US" dirty="0"/>
                        <a:t>29,000 visits</a:t>
                      </a:r>
                    </a:p>
                  </a:txBody>
                  <a:tcPr/>
                </a:tc>
                <a:extLst>
                  <a:ext uri="{0D108BD9-81ED-4DB2-BD59-A6C34878D82A}">
                    <a16:rowId xmlns:a16="http://schemas.microsoft.com/office/drawing/2014/main" val="2605317842"/>
                  </a:ext>
                </a:extLst>
              </a:tr>
              <a:tr h="0">
                <a:tc>
                  <a:txBody>
                    <a:bodyPr/>
                    <a:lstStyle/>
                    <a:p>
                      <a:r>
                        <a:rPr lang="en-US" dirty="0"/>
                        <a:t>Intensive Outpatient Services (IOP)</a:t>
                      </a:r>
                    </a:p>
                  </a:txBody>
                  <a:tcPr/>
                </a:tc>
                <a:tc>
                  <a:txBody>
                    <a:bodyPr/>
                    <a:lstStyle/>
                    <a:p>
                      <a:pPr algn="ctr"/>
                      <a:r>
                        <a:rPr lang="en-US" dirty="0"/>
                        <a:t>3</a:t>
                      </a:r>
                    </a:p>
                  </a:txBody>
                  <a:tcPr/>
                </a:tc>
                <a:tc>
                  <a:txBody>
                    <a:bodyPr/>
                    <a:lstStyle/>
                    <a:p>
                      <a:r>
                        <a:rPr lang="en-US" dirty="0"/>
                        <a:t>380 unique patients</a:t>
                      </a:r>
                    </a:p>
                  </a:txBody>
                  <a:tcPr/>
                </a:tc>
                <a:extLst>
                  <a:ext uri="{0D108BD9-81ED-4DB2-BD59-A6C34878D82A}">
                    <a16:rowId xmlns:a16="http://schemas.microsoft.com/office/drawing/2014/main" val="2433176876"/>
                  </a:ext>
                </a:extLst>
              </a:tr>
              <a:tr h="515104">
                <a:tc>
                  <a:txBody>
                    <a:bodyPr/>
                    <a:lstStyle/>
                    <a:p>
                      <a:r>
                        <a:rPr lang="en-US" dirty="0"/>
                        <a:t>Day/Crisis Partial Hospitalization Program (PHP)</a:t>
                      </a:r>
                    </a:p>
                  </a:txBody>
                  <a:tcPr/>
                </a:tc>
                <a:tc>
                  <a:txBody>
                    <a:bodyPr/>
                    <a:lstStyle/>
                    <a:p>
                      <a:pPr algn="ctr"/>
                      <a:r>
                        <a:rPr lang="en-US" dirty="0"/>
                        <a:t>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950 unique patients</a:t>
                      </a:r>
                    </a:p>
                  </a:txBody>
                  <a:tcPr/>
                </a:tc>
                <a:extLst>
                  <a:ext uri="{0D108BD9-81ED-4DB2-BD59-A6C34878D82A}">
                    <a16:rowId xmlns:a16="http://schemas.microsoft.com/office/drawing/2014/main" val="2632514084"/>
                  </a:ext>
                </a:extLst>
              </a:tr>
              <a:tr h="380867">
                <a:tc>
                  <a:txBody>
                    <a:bodyPr/>
                    <a:lstStyle/>
                    <a:p>
                      <a:r>
                        <a:rPr lang="en-US" dirty="0"/>
                        <a:t>Crisis Walk-in Center</a:t>
                      </a:r>
                    </a:p>
                  </a:txBody>
                  <a:tcPr/>
                </a:tc>
                <a:tc>
                  <a:txBody>
                    <a:bodyPr/>
                    <a:lstStyle/>
                    <a:p>
                      <a:pPr algn="ctr"/>
                      <a:r>
                        <a:rPr lang="en-US" dirty="0"/>
                        <a:t>1</a:t>
                      </a:r>
                    </a:p>
                  </a:txBody>
                  <a:tcPr/>
                </a:tc>
                <a:tc>
                  <a:txBody>
                    <a:bodyPr/>
                    <a:lstStyle/>
                    <a:p>
                      <a:r>
                        <a:rPr lang="en-US" dirty="0"/>
                        <a:t>1,800 unique patients</a:t>
                      </a:r>
                    </a:p>
                  </a:txBody>
                  <a:tcPr/>
                </a:tc>
                <a:extLst>
                  <a:ext uri="{0D108BD9-81ED-4DB2-BD59-A6C34878D82A}">
                    <a16:rowId xmlns:a16="http://schemas.microsoft.com/office/drawing/2014/main" val="1730025956"/>
                  </a:ext>
                </a:extLst>
              </a:tr>
              <a:tr h="515104">
                <a:tc>
                  <a:txBody>
                    <a:bodyPr/>
                    <a:lstStyle/>
                    <a:p>
                      <a:r>
                        <a:rPr lang="en-US" dirty="0"/>
                        <a:t>Inpatient Psychiatric Hospitalization</a:t>
                      </a:r>
                    </a:p>
                  </a:txBody>
                  <a:tcPr/>
                </a:tc>
                <a:tc>
                  <a:txBody>
                    <a:bodyPr/>
                    <a:lstStyle/>
                    <a:p>
                      <a:pPr algn="ctr"/>
                      <a:r>
                        <a:rPr lang="en-US" dirty="0"/>
                        <a:t>3</a:t>
                      </a:r>
                    </a:p>
                  </a:txBody>
                  <a:tcPr/>
                </a:tc>
                <a:tc>
                  <a:txBody>
                    <a:bodyPr/>
                    <a:lstStyle/>
                    <a:p>
                      <a:r>
                        <a:rPr lang="en-US" dirty="0"/>
                        <a:t>2,500 unique patients</a:t>
                      </a:r>
                    </a:p>
                  </a:txBody>
                  <a:tcPr/>
                </a:tc>
                <a:extLst>
                  <a:ext uri="{0D108BD9-81ED-4DB2-BD59-A6C34878D82A}">
                    <a16:rowId xmlns:a16="http://schemas.microsoft.com/office/drawing/2014/main" val="2747523672"/>
                  </a:ext>
                </a:extLst>
              </a:tr>
              <a:tr h="515104">
                <a:tc>
                  <a:txBody>
                    <a:bodyPr/>
                    <a:lstStyle/>
                    <a:p>
                      <a:r>
                        <a:rPr lang="en-US" dirty="0"/>
                        <a:t>Consult Liaison Service</a:t>
                      </a:r>
                    </a:p>
                    <a:p>
                      <a:endParaRPr lang="en-US" dirty="0"/>
                    </a:p>
                  </a:txBody>
                  <a:tcPr/>
                </a:tc>
                <a:tc>
                  <a:txBody>
                    <a:bodyPr/>
                    <a:lstStyle/>
                    <a:p>
                      <a:pPr algn="ctr"/>
                      <a:r>
                        <a:rPr lang="en-US" dirty="0"/>
                        <a:t>1</a:t>
                      </a:r>
                    </a:p>
                  </a:txBody>
                  <a:tcPr/>
                </a:tc>
                <a:tc>
                  <a:txBody>
                    <a:bodyPr/>
                    <a:lstStyle/>
                    <a:p>
                      <a:r>
                        <a:rPr lang="en-US" dirty="0"/>
                        <a:t>650 unique patients</a:t>
                      </a:r>
                    </a:p>
                  </a:txBody>
                  <a:tcPr/>
                </a:tc>
                <a:extLst>
                  <a:ext uri="{0D108BD9-81ED-4DB2-BD59-A6C34878D82A}">
                    <a16:rowId xmlns:a16="http://schemas.microsoft.com/office/drawing/2014/main" val="2811030302"/>
                  </a:ext>
                </a:extLst>
              </a:tr>
            </a:tbl>
          </a:graphicData>
        </a:graphic>
      </p:graphicFrame>
      <p:sp>
        <p:nvSpPr>
          <p:cNvPr id="3" name="Title 2">
            <a:extLst>
              <a:ext uri="{FF2B5EF4-FFF2-40B4-BE49-F238E27FC236}">
                <a16:creationId xmlns:a16="http://schemas.microsoft.com/office/drawing/2014/main" id="{28688707-415A-0278-6398-82DF963BE0C9}"/>
              </a:ext>
            </a:extLst>
          </p:cNvPr>
          <p:cNvSpPr>
            <a:spLocks noGrp="1"/>
          </p:cNvSpPr>
          <p:nvPr>
            <p:ph type="title"/>
          </p:nvPr>
        </p:nvSpPr>
        <p:spPr/>
        <p:txBody>
          <a:bodyPr/>
          <a:lstStyle/>
          <a:p>
            <a:r>
              <a:rPr lang="en-US" dirty="0"/>
              <a:t>Scope and Volume of Services</a:t>
            </a:r>
          </a:p>
        </p:txBody>
      </p:sp>
    </p:spTree>
    <p:extLst>
      <p:ext uri="{BB962C8B-B14F-4D97-AF65-F5344CB8AC3E}">
        <p14:creationId xmlns:p14="http://schemas.microsoft.com/office/powerpoint/2010/main" val="1171300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43E762-3F89-4DB4-7D99-E8A54767196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D5733C8-ECC7-5EC5-7CA4-184E42CF7B61}"/>
              </a:ext>
            </a:extLst>
          </p:cNvPr>
          <p:cNvSpPr>
            <a:spLocks noGrp="1"/>
          </p:cNvSpPr>
          <p:nvPr>
            <p:ph type="title"/>
          </p:nvPr>
        </p:nvSpPr>
        <p:spPr/>
        <p:txBody>
          <a:bodyPr/>
          <a:lstStyle/>
          <a:p>
            <a:r>
              <a:rPr lang="en-US" dirty="0"/>
              <a:t>5-Year Growth of Division</a:t>
            </a:r>
          </a:p>
        </p:txBody>
      </p:sp>
      <p:graphicFrame>
        <p:nvGraphicFramePr>
          <p:cNvPr id="8" name="Content Placeholder 7">
            <a:extLst>
              <a:ext uri="{FF2B5EF4-FFF2-40B4-BE49-F238E27FC236}">
                <a16:creationId xmlns:a16="http://schemas.microsoft.com/office/drawing/2014/main" id="{541E999E-91DA-A7E4-D371-50556EB66F28}"/>
              </a:ext>
            </a:extLst>
          </p:cNvPr>
          <p:cNvGraphicFramePr>
            <a:graphicFrameLocks noGrp="1"/>
          </p:cNvGraphicFramePr>
          <p:nvPr>
            <p:ph sz="half" idx="2"/>
            <p:extLst>
              <p:ext uri="{D42A27DB-BD31-4B8C-83A1-F6EECF244321}">
                <p14:modId xmlns:p14="http://schemas.microsoft.com/office/powerpoint/2010/main" val="2547926940"/>
              </p:ext>
            </p:extLst>
          </p:nvPr>
        </p:nvGraphicFramePr>
        <p:xfrm>
          <a:off x="639066" y="1468011"/>
          <a:ext cx="10880144" cy="455364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30699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B18FE7-A76F-BF64-A7AF-9FE672D407C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4F2071B-C11F-6A9B-8781-0C7AD2B551A0}"/>
              </a:ext>
            </a:extLst>
          </p:cNvPr>
          <p:cNvSpPr>
            <a:spLocks noGrp="1"/>
          </p:cNvSpPr>
          <p:nvPr>
            <p:ph type="title"/>
          </p:nvPr>
        </p:nvSpPr>
        <p:spPr>
          <a:xfrm>
            <a:off x="838200" y="365125"/>
            <a:ext cx="10515600" cy="1325563"/>
          </a:xfrm>
        </p:spPr>
        <p:txBody>
          <a:bodyPr anchor="ctr">
            <a:normAutofit/>
          </a:bodyPr>
          <a:lstStyle/>
          <a:p>
            <a:r>
              <a:rPr lang="en-US" dirty="0"/>
              <a:t>Introducing Dr. Lisa Giles, M.D.</a:t>
            </a:r>
          </a:p>
        </p:txBody>
      </p:sp>
      <p:sp>
        <p:nvSpPr>
          <p:cNvPr id="11" name="Content Placeholder 10">
            <a:extLst>
              <a:ext uri="{FF2B5EF4-FFF2-40B4-BE49-F238E27FC236}">
                <a16:creationId xmlns:a16="http://schemas.microsoft.com/office/drawing/2014/main" id="{008CEB92-132E-30FB-F2D5-2F33279D2FE5}"/>
              </a:ext>
            </a:extLst>
          </p:cNvPr>
          <p:cNvSpPr>
            <a:spLocks noGrp="1"/>
          </p:cNvSpPr>
          <p:nvPr>
            <p:ph sz="half" idx="1"/>
          </p:nvPr>
        </p:nvSpPr>
        <p:spPr>
          <a:xfrm>
            <a:off x="838200" y="1825625"/>
            <a:ext cx="5181600" cy="4351338"/>
          </a:xfrm>
        </p:spPr>
        <p:txBody>
          <a:bodyPr>
            <a:normAutofit/>
          </a:bodyPr>
          <a:lstStyle/>
          <a:p>
            <a:r>
              <a:rPr lang="en-US" sz="1500" dirty="0"/>
              <a:t>Dr. Lisa Giles is a Professor of Pediatrics and Psychiatry at the University of Utah School of Medicine and Division Chief of Child Psychiatry and Behavioral Health in the Department of Pediatrics.</a:t>
            </a:r>
          </a:p>
          <a:p>
            <a:r>
              <a:rPr lang="en-US" sz="1500" dirty="0"/>
              <a:t>She serves as Chief Medical Officer at Primary Children's Hospital - Taylorsville and is the Senior Medical Director for the Intermountain Children’s Health Behavioral Health Service Line.</a:t>
            </a:r>
          </a:p>
          <a:p>
            <a:r>
              <a:rPr lang="en-US" sz="1500" dirty="0"/>
              <a:t>Dr. Giles is board‑certified in pediatrics, adult psychiatry, and child &amp; adolescent psychiatry, with expertise in caring for youth with complex medical and behavioral health needs.</a:t>
            </a:r>
          </a:p>
          <a:p>
            <a:r>
              <a:rPr lang="en-US" sz="1500" dirty="0"/>
              <a:t>Her work focuses on integrating behavioral health into pediatric care, suicide prevention, and supporting hospitalized children and their families.</a:t>
            </a:r>
          </a:p>
        </p:txBody>
      </p:sp>
      <p:pic>
        <p:nvPicPr>
          <p:cNvPr id="4" name="Picture 3">
            <a:extLst>
              <a:ext uri="{FF2B5EF4-FFF2-40B4-BE49-F238E27FC236}">
                <a16:creationId xmlns:a16="http://schemas.microsoft.com/office/drawing/2014/main" id="{0C127C00-2C1F-E906-2089-16BA6A31D3E0}"/>
              </a:ext>
            </a:extLst>
          </p:cNvPr>
          <p:cNvPicPr>
            <a:picLocks noChangeAspect="1"/>
          </p:cNvPicPr>
          <p:nvPr/>
        </p:nvPicPr>
        <p:blipFill>
          <a:blip r:embed="rId3"/>
          <a:srcRect t="6509" b="30509"/>
          <a:stretch>
            <a:fillRect/>
          </a:stretch>
        </p:blipFill>
        <p:spPr>
          <a:xfrm>
            <a:off x="6172200" y="1825625"/>
            <a:ext cx="5181600" cy="4351338"/>
          </a:xfrm>
          <a:prstGeom prst="rect">
            <a:avLst/>
          </a:prstGeom>
          <a:noFill/>
        </p:spPr>
      </p:pic>
    </p:spTree>
    <p:extLst>
      <p:ext uri="{BB962C8B-B14F-4D97-AF65-F5344CB8AC3E}">
        <p14:creationId xmlns:p14="http://schemas.microsoft.com/office/powerpoint/2010/main" val="305866296"/>
      </p:ext>
    </p:extLst>
  </p:cSld>
  <p:clrMapOvr>
    <a:masterClrMapping/>
  </p:clrMapOvr>
</p:sld>
</file>

<file path=ppt/theme/theme1.xml><?xml version="1.0" encoding="utf-8"?>
<a:theme xmlns:a="http://schemas.openxmlformats.org/drawingml/2006/main" name="Office Theme">
  <a:themeElements>
    <a:clrScheme name="ICH + UH 2024">
      <a:dk1>
        <a:srgbClr val="4D4E4D"/>
      </a:dk1>
      <a:lt1>
        <a:srgbClr val="FFFFFF"/>
      </a:lt1>
      <a:dk2>
        <a:srgbClr val="1A1918"/>
      </a:dk2>
      <a:lt2>
        <a:srgbClr val="E8E8E8"/>
      </a:lt2>
      <a:accent1>
        <a:srgbClr val="110057"/>
      </a:accent1>
      <a:accent2>
        <a:srgbClr val="BE0032"/>
      </a:accent2>
      <a:accent3>
        <a:srgbClr val="4C4D4C"/>
      </a:accent3>
      <a:accent4>
        <a:srgbClr val="898A89"/>
      </a:accent4>
      <a:accent5>
        <a:srgbClr val="CACBCA"/>
      </a:accent5>
      <a:accent6>
        <a:srgbClr val="E3E3E2"/>
      </a:accent6>
      <a:hlink>
        <a:srgbClr val="0432FF"/>
      </a:hlink>
      <a:folHlink>
        <a:srgbClr val="9437FF"/>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HC-UH-Presentation-TMP-091024" id="{BDC93DB6-55EE-F440-968A-1BA9D0E439DF}" vid="{9021A578-9F5E-894F-858B-AEE5B70C2A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8d41547-1d18-4a53-bf11-696c78735cb6">
      <Terms xmlns="http://schemas.microsoft.com/office/infopath/2007/PartnerControls"/>
    </lcf76f155ced4ddcb4097134ff3c332f>
    <TaxCatchAll xmlns="dec6a61c-3b6a-42d9-9f77-9ad7039717e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395801AEE351348AA14BD39A5BFBE74" ma:contentTypeVersion="11" ma:contentTypeDescription="Create a new document." ma:contentTypeScope="" ma:versionID="a84fd43ccfa7df653ce1a1659fae4306">
  <xsd:schema xmlns:xsd="http://www.w3.org/2001/XMLSchema" xmlns:xs="http://www.w3.org/2001/XMLSchema" xmlns:p="http://schemas.microsoft.com/office/2006/metadata/properties" xmlns:ns2="d8d41547-1d18-4a53-bf11-696c78735cb6" xmlns:ns3="dec6a61c-3b6a-42d9-9f77-9ad7039717ea" targetNamespace="http://schemas.microsoft.com/office/2006/metadata/properties" ma:root="true" ma:fieldsID="15588e8e89e970eaf7e987a83e76f877" ns2:_="" ns3:_="">
    <xsd:import namespace="d8d41547-1d18-4a53-bf11-696c78735cb6"/>
    <xsd:import namespace="dec6a61c-3b6a-42d9-9f77-9ad7039717ea"/>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d41547-1d18-4a53-bf11-696c78735cb6"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4573f668-f3c2-41a3-9de5-80cf810034af"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ec6a61c-3b6a-42d9-9f77-9ad7039717ea"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b4bbb0fe-3735-4842-9dd8-7a13162b4045}" ma:internalName="TaxCatchAll" ma:showField="CatchAllData" ma:web="dec6a61c-3b6a-42d9-9f77-9ad7039717e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0762BB-9D4B-4C0A-8B11-A67261073735}">
  <ds:schemaRefs>
    <ds:schemaRef ds:uri="http://schemas.microsoft.com/office/2006/metadata/properties"/>
    <ds:schemaRef ds:uri="http://schemas.microsoft.com/office/infopath/2007/PartnerControls"/>
    <ds:schemaRef ds:uri="d8d41547-1d18-4a53-bf11-696c78735cb6"/>
    <ds:schemaRef ds:uri="dec6a61c-3b6a-42d9-9f77-9ad7039717ea"/>
  </ds:schemaRefs>
</ds:datastoreItem>
</file>

<file path=customXml/itemProps2.xml><?xml version="1.0" encoding="utf-8"?>
<ds:datastoreItem xmlns:ds="http://schemas.openxmlformats.org/officeDocument/2006/customXml" ds:itemID="{15AC020E-216B-4C1F-AAF4-D1DB52917693}">
  <ds:schemaRefs>
    <ds:schemaRef ds:uri="http://schemas.microsoft.com/sharepoint/v3/contenttype/forms"/>
  </ds:schemaRefs>
</ds:datastoreItem>
</file>

<file path=customXml/itemProps3.xml><?xml version="1.0" encoding="utf-8"?>
<ds:datastoreItem xmlns:ds="http://schemas.openxmlformats.org/officeDocument/2006/customXml" ds:itemID="{DCDF90A2-19C2-4EC3-90FF-724CD67D2A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8d41547-1d18-4a53-bf11-696c78735cb6"/>
    <ds:schemaRef ds:uri="dec6a61c-3b6a-42d9-9f77-9ad7039717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1a229230-59b3-4fd8-af36-138931aade8d}" enabled="1" method="Standard" siteId="{a79016de-bdd0-4e47-91f4-79416ab912ad}" contentBits="0" removed="0"/>
</clbl:labelList>
</file>

<file path=docProps/app.xml><?xml version="1.0" encoding="utf-8"?>
<Properties xmlns="http://schemas.openxmlformats.org/officeDocument/2006/extended-properties" xmlns:vt="http://schemas.openxmlformats.org/officeDocument/2006/docPropsVTypes">
  <Template>IHC-UH-Presentation (1)</Template>
  <TotalTime>381</TotalTime>
  <Words>666</Words>
  <Application>Microsoft Office PowerPoint</Application>
  <PresentationFormat>Widescreen</PresentationFormat>
  <Paragraphs>58</Paragraphs>
  <Slides>9</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Aptos</vt:lpstr>
      <vt:lpstr>Arial</vt:lpstr>
      <vt:lpstr>Office Theme</vt:lpstr>
      <vt:lpstr>Comprehensive Pediatric Behavioral Health Services Across the Continuum of Care</vt:lpstr>
      <vt:lpstr>University of Utah—Primary Children’s Hospital Partnership</vt:lpstr>
      <vt:lpstr>A Unique Collaboration</vt:lpstr>
      <vt:lpstr>Behavioral Health Services Offered</vt:lpstr>
      <vt:lpstr>Comprehensive Behavioral Health Services Across Levels of Care</vt:lpstr>
      <vt:lpstr>Comprehensive Behavioral Health Services Across Levels of Care (Continued)</vt:lpstr>
      <vt:lpstr>Scope and Volume of Services</vt:lpstr>
      <vt:lpstr>5-Year Growth of Division</vt:lpstr>
      <vt:lpstr>Introducing Dr. Lisa Giles, M.D.</vt:lpstr>
    </vt:vector>
  </TitlesOfParts>
  <Company>University of Utah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Alex Morrell</dc:creator>
  <cp:lastModifiedBy>Alex Morrell</cp:lastModifiedBy>
  <cp:revision>19</cp:revision>
  <dcterms:created xsi:type="dcterms:W3CDTF">2026-04-29T15:28:34Z</dcterms:created>
  <dcterms:modified xsi:type="dcterms:W3CDTF">2026-05-13T14:49:25Z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0x010100A395801AEE351348AA14BD39A5BFBE74</vt:lpwstr>
  </property>
</Properties>
</file>