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736" r:id="rId3"/>
  </p:sldMasterIdLst>
  <p:notesMasterIdLst>
    <p:notesMasterId r:id="rId26"/>
  </p:notesMasterIdLst>
  <p:sldIdLst>
    <p:sldId id="263" r:id="rId4"/>
    <p:sldId id="265" r:id="rId5"/>
    <p:sldId id="267" r:id="rId6"/>
    <p:sldId id="2147483496" r:id="rId7"/>
    <p:sldId id="2147483507" r:id="rId8"/>
    <p:sldId id="2147483503" r:id="rId9"/>
    <p:sldId id="2147483511" r:id="rId10"/>
    <p:sldId id="2147483513" r:id="rId11"/>
    <p:sldId id="2147347436" r:id="rId12"/>
    <p:sldId id="2147483514" r:id="rId13"/>
    <p:sldId id="2147483519" r:id="rId14"/>
    <p:sldId id="2147377032" r:id="rId15"/>
    <p:sldId id="2147377091" r:id="rId16"/>
    <p:sldId id="2147482357" r:id="rId17"/>
    <p:sldId id="2147377086" r:id="rId18"/>
    <p:sldId id="2147347772" r:id="rId19"/>
    <p:sldId id="2147377087" r:id="rId20"/>
    <p:sldId id="2147483516" r:id="rId21"/>
    <p:sldId id="2147377123" r:id="rId22"/>
    <p:sldId id="2147483499" r:id="rId23"/>
    <p:sldId id="2147483506" r:id="rId24"/>
    <p:sldId id="214748352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74138" autoAdjust="0"/>
  </p:normalViewPr>
  <p:slideViewPr>
    <p:cSldViewPr snapToGrid="0">
      <p:cViewPr varScale="1">
        <p:scale>
          <a:sx n="55" d="100"/>
          <a:sy n="55" d="100"/>
        </p:scale>
        <p:origin x="10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tah\ddcp\users\OME\mstaley\Presentations\TeenSuicideWorkboo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7030A0"/>
              </a:solidFill>
              <a:round/>
            </a:ln>
            <a:effectLst/>
          </c:spPr>
          <c:marker>
            <c:symbol val="none"/>
          </c:marker>
          <c:cat>
            <c:numRef>
              <c:f>'Teen Suicide by Year'!$A$2:$A$24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'Teen Suicide by Year'!$D$2:$D$23</c:f>
              <c:numCache>
                <c:formatCode>General</c:formatCode>
                <c:ptCount val="22"/>
                <c:pt idx="0">
                  <c:v>1.68</c:v>
                </c:pt>
                <c:pt idx="1">
                  <c:v>2.35</c:v>
                </c:pt>
                <c:pt idx="2">
                  <c:v>2.61</c:v>
                </c:pt>
                <c:pt idx="3">
                  <c:v>3</c:v>
                </c:pt>
                <c:pt idx="4">
                  <c:v>2.29</c:v>
                </c:pt>
                <c:pt idx="5">
                  <c:v>2.39</c:v>
                </c:pt>
                <c:pt idx="6">
                  <c:v>1.43</c:v>
                </c:pt>
                <c:pt idx="7">
                  <c:v>1.39</c:v>
                </c:pt>
                <c:pt idx="8">
                  <c:v>1.23</c:v>
                </c:pt>
                <c:pt idx="9">
                  <c:v>1.91</c:v>
                </c:pt>
                <c:pt idx="10">
                  <c:v>1.86</c:v>
                </c:pt>
                <c:pt idx="11">
                  <c:v>2.52</c:v>
                </c:pt>
                <c:pt idx="12">
                  <c:v>1.93</c:v>
                </c:pt>
                <c:pt idx="13">
                  <c:v>2.4700000000000002</c:v>
                </c:pt>
                <c:pt idx="14">
                  <c:v>3.45</c:v>
                </c:pt>
                <c:pt idx="15">
                  <c:v>3.65</c:v>
                </c:pt>
                <c:pt idx="16">
                  <c:v>4.83</c:v>
                </c:pt>
                <c:pt idx="17">
                  <c:v>3.47</c:v>
                </c:pt>
                <c:pt idx="18">
                  <c:v>4.5199999999999996</c:v>
                </c:pt>
                <c:pt idx="19">
                  <c:v>4.3</c:v>
                </c:pt>
                <c:pt idx="20">
                  <c:v>4.3</c:v>
                </c:pt>
                <c:pt idx="21">
                  <c:v>4.09</c:v>
                </c:pt>
              </c:numCache>
            </c:numRef>
          </c:val>
          <c:smooth val="1"/>
          <c:extLst>
            <c:ext xmlns:c16="http://schemas.microsoft.com/office/drawing/2014/chart" uri="{C3380CC4-5D6E-409C-BE32-E72D297353CC}">
              <c16:uniqueId val="{00000000-874F-48E9-BB7C-61CC6E5F82CF}"/>
            </c:ext>
          </c:extLst>
        </c:ser>
        <c:ser>
          <c:idx val="1"/>
          <c:order val="1"/>
          <c:spPr>
            <a:ln w="28575" cap="rnd">
              <a:solidFill>
                <a:srgbClr val="23A595"/>
              </a:solidFill>
              <a:round/>
            </a:ln>
            <a:effectLst/>
          </c:spPr>
          <c:marker>
            <c:symbol val="none"/>
          </c:marker>
          <c:cat>
            <c:numRef>
              <c:f>'Teen Suicide by Year'!$A$2:$A$24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'Teen Suicide by Year'!$H$2:$H$23</c:f>
              <c:numCache>
                <c:formatCode>General</c:formatCode>
                <c:ptCount val="22"/>
                <c:pt idx="0">
                  <c:v>1.4</c:v>
                </c:pt>
                <c:pt idx="1">
                  <c:v>1.5</c:v>
                </c:pt>
                <c:pt idx="2">
                  <c:v>1.4</c:v>
                </c:pt>
                <c:pt idx="3">
                  <c:v>1.3</c:v>
                </c:pt>
                <c:pt idx="4">
                  <c:v>1.3</c:v>
                </c:pt>
                <c:pt idx="5">
                  <c:v>1.4</c:v>
                </c:pt>
                <c:pt idx="6">
                  <c:v>1.4</c:v>
                </c:pt>
                <c:pt idx="7">
                  <c:v>1.3</c:v>
                </c:pt>
                <c:pt idx="8">
                  <c:v>1.1000000000000001</c:v>
                </c:pt>
                <c:pt idx="9">
                  <c:v>1.3</c:v>
                </c:pt>
                <c:pt idx="10">
                  <c:v>1.4</c:v>
                </c:pt>
                <c:pt idx="11">
                  <c:v>1.4</c:v>
                </c:pt>
                <c:pt idx="12">
                  <c:v>1.5</c:v>
                </c:pt>
                <c:pt idx="13">
                  <c:v>1.6</c:v>
                </c:pt>
                <c:pt idx="14">
                  <c:v>1.7</c:v>
                </c:pt>
                <c:pt idx="15">
                  <c:v>1.8</c:v>
                </c:pt>
                <c:pt idx="16">
                  <c:v>1.9</c:v>
                </c:pt>
                <c:pt idx="17">
                  <c:v>2.1</c:v>
                </c:pt>
                <c:pt idx="18">
                  <c:v>2.4</c:v>
                </c:pt>
                <c:pt idx="19">
                  <c:v>2.5</c:v>
                </c:pt>
                <c:pt idx="20">
                  <c:v>2.2999999999999998</c:v>
                </c:pt>
                <c:pt idx="21">
                  <c:v>2.2999999999999998</c:v>
                </c:pt>
              </c:numCache>
            </c:numRef>
          </c:val>
          <c:smooth val="1"/>
          <c:extLst>
            <c:ext xmlns:c16="http://schemas.microsoft.com/office/drawing/2014/chart" uri="{C3380CC4-5D6E-409C-BE32-E72D297353CC}">
              <c16:uniqueId val="{00000001-874F-48E9-BB7C-61CC6E5F82CF}"/>
            </c:ext>
          </c:extLst>
        </c:ser>
        <c:dLbls>
          <c:showLegendKey val="0"/>
          <c:showVal val="0"/>
          <c:showCatName val="0"/>
          <c:showSerName val="0"/>
          <c:showPercent val="0"/>
          <c:showBubbleSize val="0"/>
        </c:dLbls>
        <c:smooth val="0"/>
        <c:axId val="580533232"/>
        <c:axId val="580532904"/>
      </c:lineChart>
      <c:catAx>
        <c:axId val="58053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0532904"/>
        <c:crosses val="autoZero"/>
        <c:auto val="1"/>
        <c:lblAlgn val="ctr"/>
        <c:lblOffset val="100"/>
        <c:noMultiLvlLbl val="0"/>
      </c:catAx>
      <c:valAx>
        <c:axId val="580532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Crude Rates per 100,000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053323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Sheet1!$A$4:$A$11</c:f>
              <c:numCache>
                <c:formatCode>General</c:formatCode>
                <c:ptCount val="8"/>
                <c:pt idx="0">
                  <c:v>2018</c:v>
                </c:pt>
                <c:pt idx="1">
                  <c:v>2019</c:v>
                </c:pt>
                <c:pt idx="2">
                  <c:v>2020</c:v>
                </c:pt>
                <c:pt idx="3">
                  <c:v>2021</c:v>
                </c:pt>
                <c:pt idx="4">
                  <c:v>2022</c:v>
                </c:pt>
                <c:pt idx="5">
                  <c:v>2023</c:v>
                </c:pt>
                <c:pt idx="6">
                  <c:v>2024</c:v>
                </c:pt>
                <c:pt idx="7">
                  <c:v>2025</c:v>
                </c:pt>
              </c:numCache>
            </c:numRef>
          </c:cat>
          <c:val>
            <c:numRef>
              <c:f>Sheet1!$B$4:$B$11</c:f>
              <c:numCache>
                <c:formatCode>#,##0</c:formatCode>
                <c:ptCount val="8"/>
                <c:pt idx="0">
                  <c:v>6609</c:v>
                </c:pt>
                <c:pt idx="1">
                  <c:v>7053</c:v>
                </c:pt>
                <c:pt idx="2">
                  <c:v>6444</c:v>
                </c:pt>
                <c:pt idx="3">
                  <c:v>7336</c:v>
                </c:pt>
                <c:pt idx="4">
                  <c:v>8573</c:v>
                </c:pt>
                <c:pt idx="5">
                  <c:v>9450</c:v>
                </c:pt>
                <c:pt idx="6">
                  <c:v>10242</c:v>
                </c:pt>
                <c:pt idx="7">
                  <c:v>11272</c:v>
                </c:pt>
              </c:numCache>
            </c:numRef>
          </c:val>
          <c:extLst>
            <c:ext xmlns:c16="http://schemas.microsoft.com/office/drawing/2014/chart" uri="{C3380CC4-5D6E-409C-BE32-E72D297353CC}">
              <c16:uniqueId val="{00000001-5665-4E1C-A9DB-99B555CEBBA1}"/>
            </c:ext>
          </c:extLst>
        </c:ser>
        <c:dLbls>
          <c:showLegendKey val="0"/>
          <c:showVal val="0"/>
          <c:showCatName val="0"/>
          <c:showSerName val="0"/>
          <c:showPercent val="0"/>
          <c:showBubbleSize val="0"/>
        </c:dLbls>
        <c:gapWidth val="219"/>
        <c:overlap val="-27"/>
        <c:axId val="402559456"/>
        <c:axId val="402563416"/>
      </c:barChart>
      <c:catAx>
        <c:axId val="40255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2563416"/>
        <c:crosses val="autoZero"/>
        <c:auto val="1"/>
        <c:lblAlgn val="ctr"/>
        <c:lblOffset val="100"/>
        <c:noMultiLvlLbl val="0"/>
      </c:catAx>
      <c:valAx>
        <c:axId val="402563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N Pts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2559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A14047-387C-344F-952D-2DB8D7FED8A3}" type="doc">
      <dgm:prSet loTypeId="urn:microsoft.com/office/officeart/2005/8/layout/venn1" loCatId="" qsTypeId="urn:microsoft.com/office/officeart/2005/8/quickstyle/simple1" qsCatId="simple" csTypeId="urn:microsoft.com/office/officeart/2005/8/colors/accent1_2" csCatId="accent1" phldr="1"/>
      <dgm:spPr/>
    </dgm:pt>
    <dgm:pt modelId="{703BC8E4-44BA-A341-B153-6660006F6493}">
      <dgm:prSet phldrT="[Text]"/>
      <dgm:spPr/>
      <dgm:t>
        <a:bodyPr/>
        <a:lstStyle/>
        <a:p>
          <a:r>
            <a:rPr lang="en-US"/>
            <a:t>Right Care</a:t>
          </a:r>
        </a:p>
      </dgm:t>
    </dgm:pt>
    <dgm:pt modelId="{A63A2079-9666-414C-AC1B-6E2E7FDF2E46}" type="parTrans" cxnId="{7569E409-2C7E-744A-A051-5A2913BA1284}">
      <dgm:prSet/>
      <dgm:spPr/>
      <dgm:t>
        <a:bodyPr/>
        <a:lstStyle/>
        <a:p>
          <a:endParaRPr lang="en-US"/>
        </a:p>
      </dgm:t>
    </dgm:pt>
    <dgm:pt modelId="{C8273569-3447-C24B-B5D2-4A9E5C13A226}" type="sibTrans" cxnId="{7569E409-2C7E-744A-A051-5A2913BA1284}">
      <dgm:prSet/>
      <dgm:spPr/>
      <dgm:t>
        <a:bodyPr/>
        <a:lstStyle/>
        <a:p>
          <a:endParaRPr lang="en-US"/>
        </a:p>
      </dgm:t>
    </dgm:pt>
    <dgm:pt modelId="{88D3A1FB-BB02-F846-9464-D8E0D17EB5D6}">
      <dgm:prSet phldrT="[Text]"/>
      <dgm:spPr/>
      <dgm:t>
        <a:bodyPr/>
        <a:lstStyle/>
        <a:p>
          <a:r>
            <a:rPr lang="en-US"/>
            <a:t>Right Place</a:t>
          </a:r>
        </a:p>
      </dgm:t>
    </dgm:pt>
    <dgm:pt modelId="{1F034263-3ACE-CB48-A23A-7D84E84E4D48}" type="parTrans" cxnId="{0FAE6C5E-0195-E04F-8924-DCF44CB17DAC}">
      <dgm:prSet/>
      <dgm:spPr/>
      <dgm:t>
        <a:bodyPr/>
        <a:lstStyle/>
        <a:p>
          <a:endParaRPr lang="en-US"/>
        </a:p>
      </dgm:t>
    </dgm:pt>
    <dgm:pt modelId="{156355E8-85D8-154C-B759-4586AA4B5648}" type="sibTrans" cxnId="{0FAE6C5E-0195-E04F-8924-DCF44CB17DAC}">
      <dgm:prSet/>
      <dgm:spPr/>
      <dgm:t>
        <a:bodyPr/>
        <a:lstStyle/>
        <a:p>
          <a:endParaRPr lang="en-US"/>
        </a:p>
      </dgm:t>
    </dgm:pt>
    <dgm:pt modelId="{EC4A7D9F-40DC-064E-8885-AEB7E4F3F9EB}">
      <dgm:prSet phldrT="[Text]"/>
      <dgm:spPr/>
      <dgm:t>
        <a:bodyPr/>
        <a:lstStyle/>
        <a:p>
          <a:r>
            <a:rPr lang="en-US"/>
            <a:t>Right Time</a:t>
          </a:r>
        </a:p>
      </dgm:t>
    </dgm:pt>
    <dgm:pt modelId="{90DBEC04-3255-5844-B196-C6D293390DC4}" type="parTrans" cxnId="{596CBD92-0D2B-3446-B296-BA2F7BC35C6E}">
      <dgm:prSet/>
      <dgm:spPr/>
      <dgm:t>
        <a:bodyPr/>
        <a:lstStyle/>
        <a:p>
          <a:endParaRPr lang="en-US"/>
        </a:p>
      </dgm:t>
    </dgm:pt>
    <dgm:pt modelId="{956A03CD-2C61-3A40-9793-3E642DACDB2C}" type="sibTrans" cxnId="{596CBD92-0D2B-3446-B296-BA2F7BC35C6E}">
      <dgm:prSet/>
      <dgm:spPr/>
      <dgm:t>
        <a:bodyPr/>
        <a:lstStyle/>
        <a:p>
          <a:endParaRPr lang="en-US"/>
        </a:p>
      </dgm:t>
    </dgm:pt>
    <dgm:pt modelId="{5326C42D-5176-614F-B7E8-4491324DDB48}" type="pres">
      <dgm:prSet presAssocID="{1DA14047-387C-344F-952D-2DB8D7FED8A3}" presName="compositeShape" presStyleCnt="0">
        <dgm:presLayoutVars>
          <dgm:chMax val="7"/>
          <dgm:dir/>
          <dgm:resizeHandles val="exact"/>
        </dgm:presLayoutVars>
      </dgm:prSet>
      <dgm:spPr/>
    </dgm:pt>
    <dgm:pt modelId="{BECC8598-50F3-F245-8524-FBDFD2DAA162}" type="pres">
      <dgm:prSet presAssocID="{703BC8E4-44BA-A341-B153-6660006F6493}" presName="circ1" presStyleLbl="vennNode1" presStyleIdx="0" presStyleCnt="3" custLinFactNeighborY="-4072"/>
      <dgm:spPr/>
    </dgm:pt>
    <dgm:pt modelId="{36D03CC2-8870-7646-98E4-D4CF9154266F}" type="pres">
      <dgm:prSet presAssocID="{703BC8E4-44BA-A341-B153-6660006F6493}" presName="circ1Tx" presStyleLbl="revTx" presStyleIdx="0" presStyleCnt="0">
        <dgm:presLayoutVars>
          <dgm:chMax val="0"/>
          <dgm:chPref val="0"/>
          <dgm:bulletEnabled val="1"/>
        </dgm:presLayoutVars>
      </dgm:prSet>
      <dgm:spPr/>
    </dgm:pt>
    <dgm:pt modelId="{E6A476A7-1393-4947-B70B-50D92519D415}" type="pres">
      <dgm:prSet presAssocID="{88D3A1FB-BB02-F846-9464-D8E0D17EB5D6}" presName="circ2" presStyleLbl="vennNode1" presStyleIdx="1" presStyleCnt="3"/>
      <dgm:spPr/>
    </dgm:pt>
    <dgm:pt modelId="{BBDB913E-D3CB-5E47-B346-2ED4084B841E}" type="pres">
      <dgm:prSet presAssocID="{88D3A1FB-BB02-F846-9464-D8E0D17EB5D6}" presName="circ2Tx" presStyleLbl="revTx" presStyleIdx="0" presStyleCnt="0">
        <dgm:presLayoutVars>
          <dgm:chMax val="0"/>
          <dgm:chPref val="0"/>
          <dgm:bulletEnabled val="1"/>
        </dgm:presLayoutVars>
      </dgm:prSet>
      <dgm:spPr/>
    </dgm:pt>
    <dgm:pt modelId="{29B9D93E-3030-4349-9D3B-AFC59358E384}" type="pres">
      <dgm:prSet presAssocID="{EC4A7D9F-40DC-064E-8885-AEB7E4F3F9EB}" presName="circ3" presStyleLbl="vennNode1" presStyleIdx="2" presStyleCnt="3" custLinFactNeighborX="2242"/>
      <dgm:spPr/>
    </dgm:pt>
    <dgm:pt modelId="{BDB70CCC-0313-4B4A-A282-519B05F667A5}" type="pres">
      <dgm:prSet presAssocID="{EC4A7D9F-40DC-064E-8885-AEB7E4F3F9EB}" presName="circ3Tx" presStyleLbl="revTx" presStyleIdx="0" presStyleCnt="0">
        <dgm:presLayoutVars>
          <dgm:chMax val="0"/>
          <dgm:chPref val="0"/>
          <dgm:bulletEnabled val="1"/>
        </dgm:presLayoutVars>
      </dgm:prSet>
      <dgm:spPr/>
    </dgm:pt>
  </dgm:ptLst>
  <dgm:cxnLst>
    <dgm:cxn modelId="{7569E409-2C7E-744A-A051-5A2913BA1284}" srcId="{1DA14047-387C-344F-952D-2DB8D7FED8A3}" destId="{703BC8E4-44BA-A341-B153-6660006F6493}" srcOrd="0" destOrd="0" parTransId="{A63A2079-9666-414C-AC1B-6E2E7FDF2E46}" sibTransId="{C8273569-3447-C24B-B5D2-4A9E5C13A226}"/>
    <dgm:cxn modelId="{87C65718-0552-114F-A350-161DD610F2DC}" type="presOf" srcId="{703BC8E4-44BA-A341-B153-6660006F6493}" destId="{BECC8598-50F3-F245-8524-FBDFD2DAA162}" srcOrd="0" destOrd="0" presId="urn:microsoft.com/office/officeart/2005/8/layout/venn1"/>
    <dgm:cxn modelId="{6160445C-A6B4-F84C-8757-3F5BC1C425FD}" type="presOf" srcId="{1DA14047-387C-344F-952D-2DB8D7FED8A3}" destId="{5326C42D-5176-614F-B7E8-4491324DDB48}" srcOrd="0" destOrd="0" presId="urn:microsoft.com/office/officeart/2005/8/layout/venn1"/>
    <dgm:cxn modelId="{0FAE6C5E-0195-E04F-8924-DCF44CB17DAC}" srcId="{1DA14047-387C-344F-952D-2DB8D7FED8A3}" destId="{88D3A1FB-BB02-F846-9464-D8E0D17EB5D6}" srcOrd="1" destOrd="0" parTransId="{1F034263-3ACE-CB48-A23A-7D84E84E4D48}" sibTransId="{156355E8-85D8-154C-B759-4586AA4B5648}"/>
    <dgm:cxn modelId="{5C0D7364-28FE-814E-AEA8-C8ED0E1A2BF2}" type="presOf" srcId="{EC4A7D9F-40DC-064E-8885-AEB7E4F3F9EB}" destId="{29B9D93E-3030-4349-9D3B-AFC59358E384}" srcOrd="0" destOrd="0" presId="urn:microsoft.com/office/officeart/2005/8/layout/venn1"/>
    <dgm:cxn modelId="{1E31C264-445B-E644-A875-48FB32215794}" type="presOf" srcId="{88D3A1FB-BB02-F846-9464-D8E0D17EB5D6}" destId="{E6A476A7-1393-4947-B70B-50D92519D415}" srcOrd="0" destOrd="0" presId="urn:microsoft.com/office/officeart/2005/8/layout/venn1"/>
    <dgm:cxn modelId="{9D51444A-045F-DF47-8E12-A5DAF3CC3B72}" type="presOf" srcId="{703BC8E4-44BA-A341-B153-6660006F6493}" destId="{36D03CC2-8870-7646-98E4-D4CF9154266F}" srcOrd="1" destOrd="0" presId="urn:microsoft.com/office/officeart/2005/8/layout/venn1"/>
    <dgm:cxn modelId="{3D1DCC7E-E102-FE4B-BB8F-39C3826E33A7}" type="presOf" srcId="{EC4A7D9F-40DC-064E-8885-AEB7E4F3F9EB}" destId="{BDB70CCC-0313-4B4A-A282-519B05F667A5}" srcOrd="1" destOrd="0" presId="urn:microsoft.com/office/officeart/2005/8/layout/venn1"/>
    <dgm:cxn modelId="{596CBD92-0D2B-3446-B296-BA2F7BC35C6E}" srcId="{1DA14047-387C-344F-952D-2DB8D7FED8A3}" destId="{EC4A7D9F-40DC-064E-8885-AEB7E4F3F9EB}" srcOrd="2" destOrd="0" parTransId="{90DBEC04-3255-5844-B196-C6D293390DC4}" sibTransId="{956A03CD-2C61-3A40-9793-3E642DACDB2C}"/>
    <dgm:cxn modelId="{432CE0B4-67BF-B84A-9FB3-64D829B07D44}" type="presOf" srcId="{88D3A1FB-BB02-F846-9464-D8E0D17EB5D6}" destId="{BBDB913E-D3CB-5E47-B346-2ED4084B841E}" srcOrd="1" destOrd="0" presId="urn:microsoft.com/office/officeart/2005/8/layout/venn1"/>
    <dgm:cxn modelId="{4C9FFFCC-B411-F04C-B66E-8E5FA22737B0}" type="presParOf" srcId="{5326C42D-5176-614F-B7E8-4491324DDB48}" destId="{BECC8598-50F3-F245-8524-FBDFD2DAA162}" srcOrd="0" destOrd="0" presId="urn:microsoft.com/office/officeart/2005/8/layout/venn1"/>
    <dgm:cxn modelId="{5F9EDE8E-333F-6941-A0CE-A714E0E81013}" type="presParOf" srcId="{5326C42D-5176-614F-B7E8-4491324DDB48}" destId="{36D03CC2-8870-7646-98E4-D4CF9154266F}" srcOrd="1" destOrd="0" presId="urn:microsoft.com/office/officeart/2005/8/layout/venn1"/>
    <dgm:cxn modelId="{1DBC8090-1CC1-F346-A2E8-51DC9DD4968C}" type="presParOf" srcId="{5326C42D-5176-614F-B7E8-4491324DDB48}" destId="{E6A476A7-1393-4947-B70B-50D92519D415}" srcOrd="2" destOrd="0" presId="urn:microsoft.com/office/officeart/2005/8/layout/venn1"/>
    <dgm:cxn modelId="{EA080744-18CC-C041-A700-722016AC1F0D}" type="presParOf" srcId="{5326C42D-5176-614F-B7E8-4491324DDB48}" destId="{BBDB913E-D3CB-5E47-B346-2ED4084B841E}" srcOrd="3" destOrd="0" presId="urn:microsoft.com/office/officeart/2005/8/layout/venn1"/>
    <dgm:cxn modelId="{F6FEEE85-7B03-F845-86AB-ADABE5B16682}" type="presParOf" srcId="{5326C42D-5176-614F-B7E8-4491324DDB48}" destId="{29B9D93E-3030-4349-9D3B-AFC59358E384}" srcOrd="4" destOrd="0" presId="urn:microsoft.com/office/officeart/2005/8/layout/venn1"/>
    <dgm:cxn modelId="{B37B184B-29AC-214B-AE74-321B6F433CE6}" type="presParOf" srcId="{5326C42D-5176-614F-B7E8-4491324DDB48}" destId="{BDB70CCC-0313-4B4A-A282-519B05F667A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E603-FB1A-4F1D-800F-9818570D0D72}"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64DF672B-5379-441E-BFF8-E0EF7591CDCC}">
      <dgm:prSet custT="1"/>
      <dgm:spPr/>
      <dgm:t>
        <a:bodyPr/>
        <a:lstStyle/>
        <a:p>
          <a:pPr>
            <a:defRPr b="1"/>
          </a:pPr>
          <a:r>
            <a:rPr lang="en-US" sz="2000" dirty="0"/>
            <a:t>2019-2021</a:t>
          </a:r>
        </a:p>
        <a:p>
          <a:pPr>
            <a:defRPr b="1"/>
          </a:pPr>
          <a:r>
            <a:rPr lang="en-US" sz="1400" b="1" dirty="0"/>
            <a:t>In-home stabilization and mobile response services in SL County</a:t>
          </a:r>
        </a:p>
        <a:p>
          <a:pPr>
            <a:defRPr b="1"/>
          </a:pPr>
          <a:r>
            <a:rPr lang="en-US" sz="1400" b="0" dirty="0"/>
            <a:t>Assessment Consultation Referral Service</a:t>
          </a:r>
        </a:p>
        <a:p>
          <a:pPr>
            <a:defRPr b="1"/>
          </a:pPr>
          <a:endParaRPr lang="en-US" sz="1300" dirty="0"/>
        </a:p>
        <a:p>
          <a:pPr>
            <a:defRPr b="1"/>
          </a:pPr>
          <a:endParaRPr lang="en-US" sz="1300" dirty="0"/>
        </a:p>
      </dgm:t>
    </dgm:pt>
    <dgm:pt modelId="{50F99ABF-A983-46D5-821E-6F20B8B45011}" type="parTrans" cxnId="{8A075BC9-7AF7-414F-8D0A-288EAD01AF7B}">
      <dgm:prSet/>
      <dgm:spPr/>
      <dgm:t>
        <a:bodyPr/>
        <a:lstStyle/>
        <a:p>
          <a:endParaRPr lang="en-US"/>
        </a:p>
      </dgm:t>
    </dgm:pt>
    <dgm:pt modelId="{0F70D243-A236-4B24-85C5-287FFAE15A81}" type="sibTrans" cxnId="{8A075BC9-7AF7-414F-8D0A-288EAD01AF7B}">
      <dgm:prSet/>
      <dgm:spPr/>
      <dgm:t>
        <a:bodyPr/>
        <a:lstStyle/>
        <a:p>
          <a:endParaRPr lang="en-US"/>
        </a:p>
      </dgm:t>
    </dgm:pt>
    <dgm:pt modelId="{6913C3A6-255D-475D-B005-F024F475BAE3}">
      <dgm:prSet/>
      <dgm:spPr/>
      <dgm:t>
        <a:bodyPr/>
        <a:lstStyle/>
        <a:p>
          <a:endParaRPr lang="en-US"/>
        </a:p>
      </dgm:t>
    </dgm:pt>
    <dgm:pt modelId="{0E321739-5C8C-4024-9816-A89AE7E79E52}" type="parTrans" cxnId="{E8A93E26-B9C6-4DD1-BD07-6080564EB085}">
      <dgm:prSet/>
      <dgm:spPr/>
      <dgm:t>
        <a:bodyPr/>
        <a:lstStyle/>
        <a:p>
          <a:endParaRPr lang="en-US"/>
        </a:p>
      </dgm:t>
    </dgm:pt>
    <dgm:pt modelId="{22934C36-EFC6-4577-8F24-5BCE0107DAB1}" type="sibTrans" cxnId="{E8A93E26-B9C6-4DD1-BD07-6080564EB085}">
      <dgm:prSet/>
      <dgm:spPr/>
      <dgm:t>
        <a:bodyPr/>
        <a:lstStyle/>
        <a:p>
          <a:endParaRPr lang="en-US"/>
        </a:p>
      </dgm:t>
    </dgm:pt>
    <dgm:pt modelId="{9E5F1AF6-442B-4D64-BC1C-FCA6C983E4A4}">
      <dgm:prSet custT="1"/>
      <dgm:spPr/>
      <dgm:t>
        <a:bodyPr/>
        <a:lstStyle/>
        <a:p>
          <a:pPr>
            <a:defRPr b="1"/>
          </a:pPr>
          <a:r>
            <a:rPr lang="en-US" sz="2000" dirty="0"/>
            <a:t>2022</a:t>
          </a:r>
        </a:p>
        <a:p>
          <a:pPr>
            <a:defRPr b="1"/>
          </a:pPr>
          <a:r>
            <a:rPr lang="en-US" sz="1400" b="1" dirty="0"/>
            <a:t>Crisis partial hospitalization program</a:t>
          </a:r>
        </a:p>
        <a:p>
          <a:pPr>
            <a:defRPr b="1"/>
          </a:pPr>
          <a:r>
            <a:rPr lang="en-US" sz="1400" b="0" dirty="0"/>
            <a:t>Pediatric crisis enhancement</a:t>
          </a:r>
        </a:p>
        <a:p>
          <a:pPr>
            <a:defRPr b="1"/>
          </a:pPr>
          <a:r>
            <a:rPr lang="en-US" sz="1400" b="0" dirty="0"/>
            <a:t>Stabilization and Mobile Response beyond SL County</a:t>
          </a:r>
        </a:p>
        <a:p>
          <a:pPr>
            <a:defRPr b="1"/>
          </a:pPr>
          <a:r>
            <a:rPr lang="en-US" sz="1400" b="0" dirty="0"/>
            <a:t>Subspecialty and primary care behavioral health integration expansion</a:t>
          </a:r>
        </a:p>
        <a:p>
          <a:pPr>
            <a:defRPr b="1"/>
          </a:pPr>
          <a:r>
            <a:rPr lang="en-US" sz="1400" b="1" dirty="0"/>
            <a:t>Partial hospitalization program in Centerville</a:t>
          </a:r>
        </a:p>
        <a:p>
          <a:pPr>
            <a:defRPr b="1"/>
          </a:pPr>
          <a:endParaRPr lang="en-US" sz="1300" dirty="0"/>
        </a:p>
      </dgm:t>
    </dgm:pt>
    <dgm:pt modelId="{B601D21D-04EA-46CD-8F40-DC69869DA81E}" type="parTrans" cxnId="{97A426EB-6E67-4A62-853F-1EFB2A77E289}">
      <dgm:prSet/>
      <dgm:spPr/>
      <dgm:t>
        <a:bodyPr/>
        <a:lstStyle/>
        <a:p>
          <a:endParaRPr lang="en-US"/>
        </a:p>
      </dgm:t>
    </dgm:pt>
    <dgm:pt modelId="{24573E58-9DC9-401B-80C6-85C9CBE68448}" type="sibTrans" cxnId="{97A426EB-6E67-4A62-853F-1EFB2A77E289}">
      <dgm:prSet/>
      <dgm:spPr/>
      <dgm:t>
        <a:bodyPr/>
        <a:lstStyle/>
        <a:p>
          <a:endParaRPr lang="en-US"/>
        </a:p>
      </dgm:t>
    </dgm:pt>
    <dgm:pt modelId="{2B4A204F-374B-4127-A105-2DB4C9648574}">
      <dgm:prSet/>
      <dgm:spPr/>
      <dgm:t>
        <a:bodyPr/>
        <a:lstStyle/>
        <a:p>
          <a:endParaRPr lang="en-US"/>
        </a:p>
      </dgm:t>
    </dgm:pt>
    <dgm:pt modelId="{FE618FC2-3E6F-45DF-AD56-1C2D8B4746F2}" type="parTrans" cxnId="{62FDE2F6-AFFF-4065-BA53-1B68B0A678FE}">
      <dgm:prSet/>
      <dgm:spPr/>
      <dgm:t>
        <a:bodyPr/>
        <a:lstStyle/>
        <a:p>
          <a:endParaRPr lang="en-US"/>
        </a:p>
      </dgm:t>
    </dgm:pt>
    <dgm:pt modelId="{341018AA-687F-4580-AED6-0112767AB8BC}" type="sibTrans" cxnId="{62FDE2F6-AFFF-4065-BA53-1B68B0A678FE}">
      <dgm:prSet/>
      <dgm:spPr/>
      <dgm:t>
        <a:bodyPr/>
        <a:lstStyle/>
        <a:p>
          <a:endParaRPr lang="en-US"/>
        </a:p>
      </dgm:t>
    </dgm:pt>
    <dgm:pt modelId="{A3F85D32-5165-4F2F-85ED-16A4A53E7B87}">
      <dgm:prSet custT="1"/>
      <dgm:spPr/>
      <dgm:t>
        <a:bodyPr/>
        <a:lstStyle/>
        <a:p>
          <a:pPr>
            <a:defRPr b="1"/>
          </a:pPr>
          <a:r>
            <a:rPr lang="en-US" sz="2000" dirty="0"/>
            <a:t>2023</a:t>
          </a:r>
        </a:p>
        <a:p>
          <a:pPr>
            <a:defRPr b="1"/>
          </a:pPr>
          <a:r>
            <a:rPr lang="en-US" sz="1400" b="1" dirty="0"/>
            <a:t>Partial hospitalization and intensive outpatient services in Ogden</a:t>
          </a:r>
        </a:p>
        <a:p>
          <a:pPr>
            <a:defRPr b="1"/>
          </a:pPr>
          <a:r>
            <a:rPr lang="en-US" sz="1400" b="0" dirty="0"/>
            <a:t>Med-Psych and subspeciality clinic expansion</a:t>
          </a:r>
        </a:p>
        <a:p>
          <a:pPr>
            <a:defRPr b="1"/>
          </a:pPr>
          <a:endParaRPr lang="en-US" sz="1300" dirty="0"/>
        </a:p>
        <a:p>
          <a:pPr>
            <a:defRPr b="1"/>
          </a:pPr>
          <a:endParaRPr lang="en-US" sz="1300" dirty="0"/>
        </a:p>
      </dgm:t>
    </dgm:pt>
    <dgm:pt modelId="{2AAFEC2D-542E-4056-B3F2-A909148A4B93}" type="parTrans" cxnId="{540384BE-B38B-41C4-87F5-0D3C6E10670F}">
      <dgm:prSet/>
      <dgm:spPr/>
      <dgm:t>
        <a:bodyPr/>
        <a:lstStyle/>
        <a:p>
          <a:endParaRPr lang="en-US"/>
        </a:p>
      </dgm:t>
    </dgm:pt>
    <dgm:pt modelId="{E57C7CBF-B80D-4E70-8805-903AC7EBB9F6}" type="sibTrans" cxnId="{540384BE-B38B-41C4-87F5-0D3C6E10670F}">
      <dgm:prSet/>
      <dgm:spPr/>
      <dgm:t>
        <a:bodyPr/>
        <a:lstStyle/>
        <a:p>
          <a:endParaRPr lang="en-US"/>
        </a:p>
      </dgm:t>
    </dgm:pt>
    <dgm:pt modelId="{7651C5AD-CB69-4060-B094-20FC43803107}">
      <dgm:prSet/>
      <dgm:spPr/>
      <dgm:t>
        <a:bodyPr/>
        <a:lstStyle/>
        <a:p>
          <a:endParaRPr lang="en-US"/>
        </a:p>
      </dgm:t>
    </dgm:pt>
    <dgm:pt modelId="{7492E2C8-35F4-4D3C-B967-D9D134141CB7}" type="parTrans" cxnId="{D9018ACC-19EB-41B3-A6E4-299FCD4AD7BC}">
      <dgm:prSet/>
      <dgm:spPr/>
      <dgm:t>
        <a:bodyPr/>
        <a:lstStyle/>
        <a:p>
          <a:endParaRPr lang="en-US"/>
        </a:p>
      </dgm:t>
    </dgm:pt>
    <dgm:pt modelId="{B8FEB63B-CEA6-4161-8F7F-C9CC3347F05C}" type="sibTrans" cxnId="{D9018ACC-19EB-41B3-A6E4-299FCD4AD7BC}">
      <dgm:prSet/>
      <dgm:spPr/>
      <dgm:t>
        <a:bodyPr/>
        <a:lstStyle/>
        <a:p>
          <a:endParaRPr lang="en-US"/>
        </a:p>
      </dgm:t>
    </dgm:pt>
    <dgm:pt modelId="{2421E65D-E197-4D41-9930-D9E573C8BE97}">
      <dgm:prSet custT="1"/>
      <dgm:spPr/>
      <dgm:t>
        <a:bodyPr/>
        <a:lstStyle/>
        <a:p>
          <a:pPr>
            <a:defRPr b="1"/>
          </a:pPr>
          <a:r>
            <a:rPr lang="en-US" sz="2000" dirty="0"/>
            <a:t>2024</a:t>
          </a:r>
        </a:p>
        <a:p>
          <a:pPr>
            <a:defRPr b="1"/>
          </a:pPr>
          <a:r>
            <a:rPr kumimoji="0" lang="en-US" sz="1400" b="1" i="0" u="none" strike="noStrike" cap="none" spc="0" normalizeH="0" baseline="0" noProof="0" dirty="0">
              <a:ln>
                <a:noFill/>
              </a:ln>
              <a:solidFill>
                <a:prstClr val="black"/>
              </a:solidFill>
              <a:effectLst/>
              <a:uLnTx/>
              <a:uFillTx/>
              <a:latin typeface="+mj-lt"/>
              <a:ea typeface="+mn-ea"/>
              <a:cs typeface="+mn-cs"/>
            </a:rPr>
            <a:t>Inpatient unit, partial hospitalization, and outpatient services at second Primary Children’s Lehi Hospital</a:t>
          </a:r>
        </a:p>
        <a:p>
          <a:pPr>
            <a:defRPr b="1"/>
          </a:pPr>
          <a:r>
            <a:rPr kumimoji="0" lang="en-US" sz="1400" b="0" i="0" u="none" strike="noStrike" cap="none" spc="0" normalizeH="0" baseline="0" noProof="0" dirty="0">
              <a:ln>
                <a:noFill/>
              </a:ln>
              <a:solidFill>
                <a:prstClr val="black"/>
              </a:solidFill>
              <a:effectLst/>
              <a:uLnTx/>
              <a:uFillTx/>
              <a:latin typeface="+mj-lt"/>
              <a:ea typeface="+mn-ea"/>
              <a:cs typeface="+mn-cs"/>
            </a:rPr>
            <a:t>Further expansion of Stabilization and Mobile Response services</a:t>
          </a:r>
        </a:p>
        <a:p>
          <a:pPr>
            <a:defRPr b="1"/>
          </a:pPr>
          <a:r>
            <a:rPr kumimoji="0" lang="en-US" sz="1400" b="0" i="0" u="none" strike="noStrike" cap="none" spc="0" normalizeH="0" baseline="0" noProof="0" dirty="0">
              <a:ln>
                <a:noFill/>
              </a:ln>
              <a:solidFill>
                <a:prstClr val="black"/>
              </a:solidFill>
              <a:effectLst/>
              <a:uLnTx/>
              <a:uFillTx/>
              <a:latin typeface="+mj-lt"/>
              <a:ea typeface="+mn-ea"/>
              <a:cs typeface="+mn-cs"/>
            </a:rPr>
            <a:t>School-based primary care/integrated behavioral health clinic</a:t>
          </a:r>
        </a:p>
      </dgm:t>
    </dgm:pt>
    <dgm:pt modelId="{C01DA36F-9C52-4930-9820-E3F3D1FA4515}" type="parTrans" cxnId="{DA72D07A-03C3-41CA-9DE5-E142FBF6CE25}">
      <dgm:prSet/>
      <dgm:spPr/>
      <dgm:t>
        <a:bodyPr/>
        <a:lstStyle/>
        <a:p>
          <a:endParaRPr lang="en-US"/>
        </a:p>
      </dgm:t>
    </dgm:pt>
    <dgm:pt modelId="{499EC74F-A518-4F85-8FA8-8E20E27F1E2E}" type="sibTrans" cxnId="{DA72D07A-03C3-41CA-9DE5-E142FBF6CE25}">
      <dgm:prSet/>
      <dgm:spPr/>
      <dgm:t>
        <a:bodyPr/>
        <a:lstStyle/>
        <a:p>
          <a:endParaRPr lang="en-US"/>
        </a:p>
      </dgm:t>
    </dgm:pt>
    <dgm:pt modelId="{05282476-D122-49D7-A82B-B09F23B37EFB}">
      <dgm:prSet/>
      <dgm:spPr/>
      <dgm:t>
        <a:bodyPr/>
        <a:lstStyle/>
        <a:p>
          <a:endParaRPr lang="en-US"/>
        </a:p>
      </dgm:t>
    </dgm:pt>
    <dgm:pt modelId="{AD42D2DD-7E6A-45DC-B425-3A5FB1672F36}" type="parTrans" cxnId="{2ED5E775-8922-4949-96F3-9E613D95E76F}">
      <dgm:prSet/>
      <dgm:spPr/>
      <dgm:t>
        <a:bodyPr/>
        <a:lstStyle/>
        <a:p>
          <a:endParaRPr lang="en-US"/>
        </a:p>
      </dgm:t>
    </dgm:pt>
    <dgm:pt modelId="{5A7C147B-31BA-47BF-9C07-84D865492FAC}" type="sibTrans" cxnId="{2ED5E775-8922-4949-96F3-9E613D95E76F}">
      <dgm:prSet/>
      <dgm:spPr/>
      <dgm:t>
        <a:bodyPr/>
        <a:lstStyle/>
        <a:p>
          <a:endParaRPr lang="en-US"/>
        </a:p>
      </dgm:t>
    </dgm:pt>
    <dgm:pt modelId="{612B288A-67E5-4CE4-94EB-6FB98F853558}">
      <dgm:prSet custT="1"/>
      <dgm:spPr/>
      <dgm:t>
        <a:bodyPr/>
        <a:lstStyle/>
        <a:p>
          <a:pPr>
            <a:defRPr b="1"/>
          </a:pPr>
          <a:r>
            <a:rPr lang="en-US" sz="2000" dirty="0"/>
            <a:t>2025</a:t>
          </a:r>
        </a:p>
        <a:p>
          <a:pPr>
            <a:defRPr b="1"/>
          </a:pPr>
          <a:r>
            <a:rPr kumimoji="0" lang="en-US" sz="1400" b="0" i="0" u="none" strike="noStrike" cap="none" spc="0" normalizeH="0" baseline="0" noProof="0" dirty="0">
              <a:ln>
                <a:noFill/>
              </a:ln>
              <a:solidFill>
                <a:prstClr val="black"/>
              </a:solidFill>
              <a:effectLst/>
              <a:uLnTx/>
              <a:uFillTx/>
              <a:latin typeface="+mj-lt"/>
              <a:ea typeface="+mn-ea"/>
              <a:cs typeface="+mn-cs"/>
            </a:rPr>
            <a:t>Pediatric </a:t>
          </a:r>
          <a:r>
            <a:rPr kumimoji="0" lang="en-US" sz="1400" b="0" i="0" u="none" strike="noStrike" cap="none" spc="0" normalizeH="0" baseline="0" noProof="0" dirty="0" err="1">
              <a:ln>
                <a:noFill/>
              </a:ln>
              <a:solidFill>
                <a:prstClr val="black"/>
              </a:solidFill>
              <a:effectLst/>
              <a:uLnTx/>
              <a:uFillTx/>
              <a:latin typeface="+mj-lt"/>
              <a:ea typeface="+mn-ea"/>
              <a:cs typeface="+mn-cs"/>
            </a:rPr>
            <a:t>telecrisis</a:t>
          </a:r>
          <a:r>
            <a:rPr kumimoji="0" lang="en-US" sz="1400" b="0" i="0" u="none" strike="noStrike" cap="none" spc="0" normalizeH="0" baseline="0" noProof="0" dirty="0">
              <a:ln>
                <a:noFill/>
              </a:ln>
              <a:solidFill>
                <a:prstClr val="black"/>
              </a:solidFill>
              <a:effectLst/>
              <a:uLnTx/>
              <a:uFillTx/>
              <a:latin typeface="+mj-lt"/>
              <a:ea typeface="+mn-ea"/>
              <a:cs typeface="+mn-cs"/>
            </a:rPr>
            <a:t> service (serving Intermountain EDs across Utah and Idaho)</a:t>
          </a:r>
        </a:p>
        <a:p>
          <a:pPr>
            <a:defRPr b="1"/>
          </a:pPr>
          <a:r>
            <a:rPr kumimoji="0" lang="en-US" sz="1400" b="0" i="0" u="none" strike="noStrike" cap="none" spc="0" normalizeH="0" baseline="0" noProof="0" dirty="0">
              <a:ln>
                <a:noFill/>
              </a:ln>
              <a:solidFill>
                <a:prstClr val="black"/>
              </a:solidFill>
              <a:effectLst/>
              <a:uLnTx/>
              <a:uFillTx/>
              <a:latin typeface="+mj-lt"/>
              <a:ea typeface="+mn-ea"/>
              <a:cs typeface="+mn-cs"/>
            </a:rPr>
            <a:t>Collaborative care model introduced to over 35 primary care practices</a:t>
          </a:r>
        </a:p>
        <a:p>
          <a:pPr>
            <a:defRPr b="1"/>
          </a:pPr>
          <a:r>
            <a:rPr kumimoji="0" lang="en-US" sz="1400" b="1" i="0" u="none" strike="noStrike" cap="none" spc="0" normalizeH="0" baseline="0" noProof="0" dirty="0">
              <a:ln>
                <a:noFill/>
              </a:ln>
              <a:solidFill>
                <a:prstClr val="black"/>
              </a:solidFill>
              <a:effectLst/>
              <a:uLnTx/>
              <a:uFillTx/>
              <a:latin typeface="+mj-lt"/>
              <a:ea typeface="+mn-ea"/>
              <a:cs typeface="+mn-cs"/>
            </a:rPr>
            <a:t>Primary Children’s Taylorsville Behavioral Health Center</a:t>
          </a:r>
          <a:endParaRPr lang="en-US" sz="1400" b="1" dirty="0">
            <a:latin typeface="+mj-lt"/>
          </a:endParaRPr>
        </a:p>
      </dgm:t>
    </dgm:pt>
    <dgm:pt modelId="{0D3BE5FA-788A-42F1-959E-F34129D517A3}" type="parTrans" cxnId="{17F5B5D7-B9BB-4541-9AE7-F7233EABE206}">
      <dgm:prSet/>
      <dgm:spPr/>
      <dgm:t>
        <a:bodyPr/>
        <a:lstStyle/>
        <a:p>
          <a:endParaRPr lang="en-US"/>
        </a:p>
      </dgm:t>
    </dgm:pt>
    <dgm:pt modelId="{99A3CFBF-BCAC-4DBE-A3FA-7546DD6634E1}" type="sibTrans" cxnId="{17F5B5D7-B9BB-4541-9AE7-F7233EABE206}">
      <dgm:prSet/>
      <dgm:spPr/>
      <dgm:t>
        <a:bodyPr/>
        <a:lstStyle/>
        <a:p>
          <a:endParaRPr lang="en-US"/>
        </a:p>
      </dgm:t>
    </dgm:pt>
    <dgm:pt modelId="{5C95DB75-7E7E-4E75-9502-9ECFB7B29CBD}">
      <dgm:prSet/>
      <dgm:spPr/>
      <dgm:t>
        <a:bodyPr/>
        <a:lstStyle/>
        <a:p>
          <a:endParaRPr lang="en-US"/>
        </a:p>
      </dgm:t>
    </dgm:pt>
    <dgm:pt modelId="{E0EC38B2-987E-421B-AC4F-F008D648BD55}" type="parTrans" cxnId="{71827570-CA43-4ED9-AFE4-383714F25DA1}">
      <dgm:prSet/>
      <dgm:spPr/>
      <dgm:t>
        <a:bodyPr/>
        <a:lstStyle/>
        <a:p>
          <a:endParaRPr lang="en-US"/>
        </a:p>
      </dgm:t>
    </dgm:pt>
    <dgm:pt modelId="{9426C571-BD03-4071-81E4-EAD471BB8F3F}" type="sibTrans" cxnId="{71827570-CA43-4ED9-AFE4-383714F25DA1}">
      <dgm:prSet/>
      <dgm:spPr/>
      <dgm:t>
        <a:bodyPr/>
        <a:lstStyle/>
        <a:p>
          <a:endParaRPr lang="en-US"/>
        </a:p>
      </dgm:t>
    </dgm:pt>
    <dgm:pt modelId="{FD5166D1-6E54-491E-91E6-17A5CA879E80}" type="pres">
      <dgm:prSet presAssocID="{1086E603-FB1A-4F1D-800F-9818570D0D72}" presName="root" presStyleCnt="0">
        <dgm:presLayoutVars>
          <dgm:chMax/>
          <dgm:chPref/>
          <dgm:animLvl val="lvl"/>
        </dgm:presLayoutVars>
      </dgm:prSet>
      <dgm:spPr/>
    </dgm:pt>
    <dgm:pt modelId="{910C9D61-5F05-45CF-87BE-7DAFFFE9B685}" type="pres">
      <dgm:prSet presAssocID="{1086E603-FB1A-4F1D-800F-9818570D0D72}" presName="divider" presStyleLbl="fgAcc1" presStyleIdx="0" presStyleCnt="6"/>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10EBE22-ABC1-4679-9079-59452A2EDA4C}" type="pres">
      <dgm:prSet presAssocID="{1086E603-FB1A-4F1D-800F-9818570D0D72}" presName="nodes" presStyleCnt="0">
        <dgm:presLayoutVars>
          <dgm:chMax/>
          <dgm:chPref/>
          <dgm:animLvl val="lvl"/>
        </dgm:presLayoutVars>
      </dgm:prSet>
      <dgm:spPr/>
    </dgm:pt>
    <dgm:pt modelId="{4CFC3DB3-D3A6-4FCA-ACAB-6A85DB20CD69}" type="pres">
      <dgm:prSet presAssocID="{64DF672B-5379-441E-BFF8-E0EF7591CDCC}" presName="composite" presStyleCnt="0"/>
      <dgm:spPr/>
    </dgm:pt>
    <dgm:pt modelId="{2D72CE5C-9A11-4929-B716-69A1842C9A0B}" type="pres">
      <dgm:prSet presAssocID="{64DF672B-5379-441E-BFF8-E0EF7591CDCC}" presName="ConnectorPoint" presStyleLbl="ln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EAB6D59-1CDD-4596-8CCE-30FE43ED105A}" type="pres">
      <dgm:prSet presAssocID="{64DF672B-5379-441E-BFF8-E0EF7591CDCC}" presName="DropPinPlaceHolder" presStyleCnt="0"/>
      <dgm:spPr/>
    </dgm:pt>
    <dgm:pt modelId="{AD94D8E2-CECB-4A9A-AAFB-2E447656A802}" type="pres">
      <dgm:prSet presAssocID="{64DF672B-5379-441E-BFF8-E0EF7591CDCC}" presName="DropPin" presStyleLbl="alignNode1" presStyleIdx="0" presStyleCnt="5"/>
      <dgm:spPr/>
    </dgm:pt>
    <dgm:pt modelId="{0ABE300F-9727-48FF-8635-610AAC6B3CC6}" type="pres">
      <dgm:prSet presAssocID="{64DF672B-5379-441E-BFF8-E0EF7591CDCC}" presName="Ellipse" presStyleLbl="fgAcc1" presStyleIdx="1" presStyleCnt="6"/>
      <dgm:spPr>
        <a:solidFill>
          <a:schemeClr val="lt1">
            <a:alpha val="90000"/>
            <a:hueOff val="0"/>
            <a:satOff val="0"/>
            <a:lumOff val="0"/>
            <a:alphaOff val="0"/>
          </a:schemeClr>
        </a:solidFill>
        <a:ln w="19050" cap="flat" cmpd="sng" algn="ctr">
          <a:noFill/>
          <a:prstDash val="solid"/>
          <a:miter lim="800000"/>
        </a:ln>
        <a:effectLst/>
      </dgm:spPr>
    </dgm:pt>
    <dgm:pt modelId="{BFBB5E57-5573-4F46-873D-34158C86932D}" type="pres">
      <dgm:prSet presAssocID="{64DF672B-5379-441E-BFF8-E0EF7591CDCC}" presName="L2TextContainer" presStyleLbl="revTx" presStyleIdx="0" presStyleCnt="10">
        <dgm:presLayoutVars>
          <dgm:bulletEnabled val="1"/>
        </dgm:presLayoutVars>
      </dgm:prSet>
      <dgm:spPr/>
    </dgm:pt>
    <dgm:pt modelId="{BE843B4E-6D06-4284-B375-64F4A3B6E40B}" type="pres">
      <dgm:prSet presAssocID="{64DF672B-5379-441E-BFF8-E0EF7591CDCC}" presName="L1TextContainer" presStyleLbl="revTx" presStyleIdx="1" presStyleCnt="10" custLinFactY="36036" custLinFactNeighborX="350" custLinFactNeighborY="100000">
        <dgm:presLayoutVars>
          <dgm:chMax val="1"/>
          <dgm:chPref val="1"/>
          <dgm:bulletEnabled val="1"/>
        </dgm:presLayoutVars>
      </dgm:prSet>
      <dgm:spPr/>
    </dgm:pt>
    <dgm:pt modelId="{9718458C-0F2C-4AE2-A28F-019464537245}" type="pres">
      <dgm:prSet presAssocID="{64DF672B-5379-441E-BFF8-E0EF7591CDCC}" presName="ConnectLine" presStyleLbl="sibTrans1D1" presStyleIdx="0" presStyleCnt="5"/>
      <dgm:spPr>
        <a:noFill/>
        <a:ln w="12700" cap="flat" cmpd="sng" algn="ctr">
          <a:solidFill>
            <a:schemeClr val="accent2">
              <a:hueOff val="0"/>
              <a:satOff val="0"/>
              <a:lumOff val="0"/>
              <a:alphaOff val="0"/>
            </a:schemeClr>
          </a:solidFill>
          <a:prstDash val="dash"/>
          <a:miter lim="800000"/>
        </a:ln>
        <a:effectLst/>
      </dgm:spPr>
    </dgm:pt>
    <dgm:pt modelId="{64B1F6C9-FCDD-4903-940A-A71CA09933FA}" type="pres">
      <dgm:prSet presAssocID="{64DF672B-5379-441E-BFF8-E0EF7591CDCC}" presName="EmptyPlaceHolder" presStyleCnt="0"/>
      <dgm:spPr/>
    </dgm:pt>
    <dgm:pt modelId="{9AB9E9D7-F1C7-4DB6-BAAC-45DA625B6D0C}" type="pres">
      <dgm:prSet presAssocID="{0F70D243-A236-4B24-85C5-287FFAE15A81}" presName="spaceBetweenRectangles" presStyleCnt="0"/>
      <dgm:spPr/>
    </dgm:pt>
    <dgm:pt modelId="{A3425F56-8EF8-4D5E-8089-F0DF5933D77D}" type="pres">
      <dgm:prSet presAssocID="{9E5F1AF6-442B-4D64-BC1C-FCA6C983E4A4}" presName="composite" presStyleCnt="0"/>
      <dgm:spPr/>
    </dgm:pt>
    <dgm:pt modelId="{B0AFD037-B135-481A-B755-FA99849EF184}" type="pres">
      <dgm:prSet presAssocID="{9E5F1AF6-442B-4D64-BC1C-FCA6C983E4A4}" presName="ConnectorPoint" presStyleLbl="lnNode1" presStyleIdx="1" presStyleCnt="5"/>
      <dgm:spPr>
        <a:solidFill>
          <a:schemeClr val="accent2">
            <a:hueOff val="1610903"/>
            <a:satOff val="-4623"/>
            <a:lumOff val="-7402"/>
            <a:alphaOff val="0"/>
          </a:schemeClr>
        </a:solidFill>
        <a:ln w="6350" cap="flat" cmpd="sng" algn="ctr">
          <a:solidFill>
            <a:schemeClr val="lt1">
              <a:hueOff val="0"/>
              <a:satOff val="0"/>
              <a:lumOff val="0"/>
              <a:alphaOff val="0"/>
            </a:schemeClr>
          </a:solidFill>
          <a:prstDash val="solid"/>
          <a:miter lim="800000"/>
        </a:ln>
        <a:effectLst/>
      </dgm:spPr>
    </dgm:pt>
    <dgm:pt modelId="{8C520709-013A-4E2F-B5E7-81907C7CCCE8}" type="pres">
      <dgm:prSet presAssocID="{9E5F1AF6-442B-4D64-BC1C-FCA6C983E4A4}" presName="DropPinPlaceHolder" presStyleCnt="0"/>
      <dgm:spPr/>
    </dgm:pt>
    <dgm:pt modelId="{4D751D7B-E187-46CE-9656-51B6A3E2C034}" type="pres">
      <dgm:prSet presAssocID="{9E5F1AF6-442B-4D64-BC1C-FCA6C983E4A4}" presName="DropPin" presStyleLbl="alignNode1" presStyleIdx="1" presStyleCnt="5"/>
      <dgm:spPr/>
    </dgm:pt>
    <dgm:pt modelId="{3EDCA2E7-D32F-4170-AA0C-5E408E79C348}" type="pres">
      <dgm:prSet presAssocID="{9E5F1AF6-442B-4D64-BC1C-FCA6C983E4A4}" presName="Ellipse" presStyleLbl="fgAcc1" presStyleIdx="2" presStyleCnt="6"/>
      <dgm:spPr>
        <a:solidFill>
          <a:schemeClr val="lt1">
            <a:alpha val="90000"/>
            <a:hueOff val="0"/>
            <a:satOff val="0"/>
            <a:lumOff val="0"/>
            <a:alphaOff val="0"/>
          </a:schemeClr>
        </a:solidFill>
        <a:ln w="19050" cap="flat" cmpd="sng" algn="ctr">
          <a:noFill/>
          <a:prstDash val="solid"/>
          <a:miter lim="800000"/>
        </a:ln>
        <a:effectLst/>
      </dgm:spPr>
    </dgm:pt>
    <dgm:pt modelId="{07A06BF6-5443-4162-9505-54202CFE9558}" type="pres">
      <dgm:prSet presAssocID="{9E5F1AF6-442B-4D64-BC1C-FCA6C983E4A4}" presName="L2TextContainer" presStyleLbl="revTx" presStyleIdx="2" presStyleCnt="10">
        <dgm:presLayoutVars>
          <dgm:bulletEnabled val="1"/>
        </dgm:presLayoutVars>
      </dgm:prSet>
      <dgm:spPr/>
    </dgm:pt>
    <dgm:pt modelId="{F57BB2B4-4FEF-4435-9745-16AAA301F3A0}" type="pres">
      <dgm:prSet presAssocID="{9E5F1AF6-442B-4D64-BC1C-FCA6C983E4A4}" presName="L1TextContainer" presStyleLbl="revTx" presStyleIdx="3" presStyleCnt="10" custLinFactNeighborX="248" custLinFactNeighborY="-39505">
        <dgm:presLayoutVars>
          <dgm:chMax val="1"/>
          <dgm:chPref val="1"/>
          <dgm:bulletEnabled val="1"/>
        </dgm:presLayoutVars>
      </dgm:prSet>
      <dgm:spPr/>
    </dgm:pt>
    <dgm:pt modelId="{7CE7D5BD-6513-45C2-9402-609AB20E31D6}" type="pres">
      <dgm:prSet presAssocID="{9E5F1AF6-442B-4D64-BC1C-FCA6C983E4A4}" presName="ConnectLine" presStyleLbl="sibTrans1D1" presStyleIdx="1" presStyleCnt="5"/>
      <dgm:spPr>
        <a:noFill/>
        <a:ln w="12700" cap="flat" cmpd="sng" algn="ctr">
          <a:solidFill>
            <a:schemeClr val="accent2">
              <a:hueOff val="1610903"/>
              <a:satOff val="-4623"/>
              <a:lumOff val="-7402"/>
              <a:alphaOff val="0"/>
            </a:schemeClr>
          </a:solidFill>
          <a:prstDash val="dash"/>
          <a:miter lim="800000"/>
        </a:ln>
        <a:effectLst/>
      </dgm:spPr>
    </dgm:pt>
    <dgm:pt modelId="{648468CD-69A5-4013-B946-5D6E14D63DC2}" type="pres">
      <dgm:prSet presAssocID="{9E5F1AF6-442B-4D64-BC1C-FCA6C983E4A4}" presName="EmptyPlaceHolder" presStyleCnt="0"/>
      <dgm:spPr/>
    </dgm:pt>
    <dgm:pt modelId="{26218E18-EC0F-4BDE-B534-207C9D50086F}" type="pres">
      <dgm:prSet presAssocID="{24573E58-9DC9-401B-80C6-85C9CBE68448}" presName="spaceBetweenRectangles" presStyleCnt="0"/>
      <dgm:spPr/>
    </dgm:pt>
    <dgm:pt modelId="{D870AA41-7C53-4219-9411-DD30FC1B14A5}" type="pres">
      <dgm:prSet presAssocID="{A3F85D32-5165-4F2F-85ED-16A4A53E7B87}" presName="composite" presStyleCnt="0"/>
      <dgm:spPr/>
    </dgm:pt>
    <dgm:pt modelId="{332345A2-6D39-47EE-83B7-2CC69112A650}" type="pres">
      <dgm:prSet presAssocID="{A3F85D32-5165-4F2F-85ED-16A4A53E7B87}" presName="ConnectorPoint" presStyleLbl="lnNode1" presStyleIdx="2" presStyleCnt="5"/>
      <dgm:spPr>
        <a:solidFill>
          <a:schemeClr val="accent2">
            <a:hueOff val="3221807"/>
            <a:satOff val="-9246"/>
            <a:lumOff val="-14805"/>
            <a:alphaOff val="0"/>
          </a:schemeClr>
        </a:solidFill>
        <a:ln w="6350" cap="flat" cmpd="sng" algn="ctr">
          <a:solidFill>
            <a:schemeClr val="lt1">
              <a:hueOff val="0"/>
              <a:satOff val="0"/>
              <a:lumOff val="0"/>
              <a:alphaOff val="0"/>
            </a:schemeClr>
          </a:solidFill>
          <a:prstDash val="solid"/>
          <a:miter lim="800000"/>
        </a:ln>
        <a:effectLst/>
      </dgm:spPr>
    </dgm:pt>
    <dgm:pt modelId="{9D9A589F-A22F-45A4-8CD3-609BFE011347}" type="pres">
      <dgm:prSet presAssocID="{A3F85D32-5165-4F2F-85ED-16A4A53E7B87}" presName="DropPinPlaceHolder" presStyleCnt="0"/>
      <dgm:spPr/>
    </dgm:pt>
    <dgm:pt modelId="{9CF25CB7-216E-4C0C-95ED-AABDBE19664B}" type="pres">
      <dgm:prSet presAssocID="{A3F85D32-5165-4F2F-85ED-16A4A53E7B87}" presName="DropPin" presStyleLbl="alignNode1" presStyleIdx="2" presStyleCnt="5"/>
      <dgm:spPr/>
    </dgm:pt>
    <dgm:pt modelId="{6AB816CF-0CE3-4CEC-AD04-788CEC77039C}" type="pres">
      <dgm:prSet presAssocID="{A3F85D32-5165-4F2F-85ED-16A4A53E7B87}" presName="Ellipse" presStyleLbl="fgAcc1" presStyleIdx="3" presStyleCnt="6"/>
      <dgm:spPr>
        <a:solidFill>
          <a:schemeClr val="lt1">
            <a:alpha val="90000"/>
            <a:hueOff val="0"/>
            <a:satOff val="0"/>
            <a:lumOff val="0"/>
            <a:alphaOff val="0"/>
          </a:schemeClr>
        </a:solidFill>
        <a:ln w="19050" cap="flat" cmpd="sng" algn="ctr">
          <a:noFill/>
          <a:prstDash val="solid"/>
          <a:miter lim="800000"/>
        </a:ln>
        <a:effectLst/>
      </dgm:spPr>
    </dgm:pt>
    <dgm:pt modelId="{622E41EB-73B7-447E-8D39-7057E1E37573}" type="pres">
      <dgm:prSet presAssocID="{A3F85D32-5165-4F2F-85ED-16A4A53E7B87}" presName="L2TextContainer" presStyleLbl="revTx" presStyleIdx="4" presStyleCnt="10">
        <dgm:presLayoutVars>
          <dgm:bulletEnabled val="1"/>
        </dgm:presLayoutVars>
      </dgm:prSet>
      <dgm:spPr/>
    </dgm:pt>
    <dgm:pt modelId="{95FD1D66-685A-4C5E-8D72-199B02F7126E}" type="pres">
      <dgm:prSet presAssocID="{A3F85D32-5165-4F2F-85ED-16A4A53E7B87}" presName="L1TextContainer" presStyleLbl="revTx" presStyleIdx="5" presStyleCnt="10" custLinFactY="86036" custLinFactNeighborX="2094" custLinFactNeighborY="100000">
        <dgm:presLayoutVars>
          <dgm:chMax val="1"/>
          <dgm:chPref val="1"/>
          <dgm:bulletEnabled val="1"/>
        </dgm:presLayoutVars>
      </dgm:prSet>
      <dgm:spPr/>
    </dgm:pt>
    <dgm:pt modelId="{8216D7EC-89BE-40DD-8992-9144290E705B}" type="pres">
      <dgm:prSet presAssocID="{A3F85D32-5165-4F2F-85ED-16A4A53E7B87}" presName="ConnectLine" presStyleLbl="sibTrans1D1" presStyleIdx="2" presStyleCnt="5"/>
      <dgm:spPr>
        <a:noFill/>
        <a:ln w="12700" cap="flat" cmpd="sng" algn="ctr">
          <a:solidFill>
            <a:schemeClr val="accent2">
              <a:hueOff val="3221807"/>
              <a:satOff val="-9246"/>
              <a:lumOff val="-14805"/>
              <a:alphaOff val="0"/>
            </a:schemeClr>
          </a:solidFill>
          <a:prstDash val="dash"/>
          <a:miter lim="800000"/>
        </a:ln>
        <a:effectLst/>
      </dgm:spPr>
    </dgm:pt>
    <dgm:pt modelId="{E2A7085E-2881-4458-9521-2BBBCC9F076A}" type="pres">
      <dgm:prSet presAssocID="{A3F85D32-5165-4F2F-85ED-16A4A53E7B87}" presName="EmptyPlaceHolder" presStyleCnt="0"/>
      <dgm:spPr/>
    </dgm:pt>
    <dgm:pt modelId="{311F0190-A55E-4F3C-A314-1B7084868EAB}" type="pres">
      <dgm:prSet presAssocID="{E57C7CBF-B80D-4E70-8805-903AC7EBB9F6}" presName="spaceBetweenRectangles" presStyleCnt="0"/>
      <dgm:spPr/>
    </dgm:pt>
    <dgm:pt modelId="{F47E6958-33E8-4E66-AB7E-284AEC08AD91}" type="pres">
      <dgm:prSet presAssocID="{2421E65D-E197-4D41-9930-D9E573C8BE97}" presName="composite" presStyleCnt="0"/>
      <dgm:spPr/>
    </dgm:pt>
    <dgm:pt modelId="{CCBEBE80-BE34-421F-8E7C-2F475C53414B}" type="pres">
      <dgm:prSet presAssocID="{2421E65D-E197-4D41-9930-D9E573C8BE97}" presName="ConnectorPoint" presStyleLbl="lnNode1" presStyleIdx="3" presStyleCnt="5"/>
      <dgm:spPr>
        <a:solidFill>
          <a:schemeClr val="accent2">
            <a:hueOff val="4832710"/>
            <a:satOff val="-13870"/>
            <a:lumOff val="-22207"/>
            <a:alphaOff val="0"/>
          </a:schemeClr>
        </a:solidFill>
        <a:ln w="6350" cap="flat" cmpd="sng" algn="ctr">
          <a:solidFill>
            <a:schemeClr val="lt1">
              <a:hueOff val="0"/>
              <a:satOff val="0"/>
              <a:lumOff val="0"/>
              <a:alphaOff val="0"/>
            </a:schemeClr>
          </a:solidFill>
          <a:prstDash val="solid"/>
          <a:miter lim="800000"/>
        </a:ln>
        <a:effectLst/>
      </dgm:spPr>
    </dgm:pt>
    <dgm:pt modelId="{9E0E9912-D970-4563-B281-D8CAAB94ADD1}" type="pres">
      <dgm:prSet presAssocID="{2421E65D-E197-4D41-9930-D9E573C8BE97}" presName="DropPinPlaceHolder" presStyleCnt="0"/>
      <dgm:spPr/>
    </dgm:pt>
    <dgm:pt modelId="{B385EAA9-364A-452D-8C6D-FA429572D5AE}" type="pres">
      <dgm:prSet presAssocID="{2421E65D-E197-4D41-9930-D9E573C8BE97}" presName="DropPin" presStyleLbl="alignNode1" presStyleIdx="3" presStyleCnt="5"/>
      <dgm:spPr/>
    </dgm:pt>
    <dgm:pt modelId="{1F187476-CC6C-4B74-9E74-72F22438EC97}" type="pres">
      <dgm:prSet presAssocID="{2421E65D-E197-4D41-9930-D9E573C8BE97}" presName="Ellipse" presStyleLbl="fgAcc1" presStyleIdx="4" presStyleCnt="6"/>
      <dgm:spPr>
        <a:solidFill>
          <a:schemeClr val="lt1">
            <a:alpha val="90000"/>
            <a:hueOff val="0"/>
            <a:satOff val="0"/>
            <a:lumOff val="0"/>
            <a:alphaOff val="0"/>
          </a:schemeClr>
        </a:solidFill>
        <a:ln w="19050" cap="flat" cmpd="sng" algn="ctr">
          <a:noFill/>
          <a:prstDash val="solid"/>
          <a:miter lim="800000"/>
        </a:ln>
        <a:effectLst/>
      </dgm:spPr>
    </dgm:pt>
    <dgm:pt modelId="{6A6F60DE-E93B-4FFB-AF3C-A6D50EE1E195}" type="pres">
      <dgm:prSet presAssocID="{2421E65D-E197-4D41-9930-D9E573C8BE97}" presName="L2TextContainer" presStyleLbl="revTx" presStyleIdx="6" presStyleCnt="10">
        <dgm:presLayoutVars>
          <dgm:bulletEnabled val="1"/>
        </dgm:presLayoutVars>
      </dgm:prSet>
      <dgm:spPr/>
    </dgm:pt>
    <dgm:pt modelId="{A08A9672-57B1-4173-AA8A-ECBAD87C9F46}" type="pres">
      <dgm:prSet presAssocID="{2421E65D-E197-4D41-9930-D9E573C8BE97}" presName="L1TextContainer" presStyleLbl="revTx" presStyleIdx="7" presStyleCnt="10" custLinFactNeighborX="2799" custLinFactNeighborY="-16099">
        <dgm:presLayoutVars>
          <dgm:chMax val="1"/>
          <dgm:chPref val="1"/>
          <dgm:bulletEnabled val="1"/>
        </dgm:presLayoutVars>
      </dgm:prSet>
      <dgm:spPr/>
    </dgm:pt>
    <dgm:pt modelId="{9406596E-50FC-45F2-8F8C-B39E7BDD7336}" type="pres">
      <dgm:prSet presAssocID="{2421E65D-E197-4D41-9930-D9E573C8BE97}" presName="ConnectLine" presStyleLbl="sibTrans1D1" presStyleIdx="3" presStyleCnt="5"/>
      <dgm:spPr>
        <a:noFill/>
        <a:ln w="12700" cap="flat" cmpd="sng" algn="ctr">
          <a:solidFill>
            <a:schemeClr val="accent2">
              <a:hueOff val="4832710"/>
              <a:satOff val="-13870"/>
              <a:lumOff val="-22207"/>
              <a:alphaOff val="0"/>
            </a:schemeClr>
          </a:solidFill>
          <a:prstDash val="dash"/>
          <a:miter lim="800000"/>
        </a:ln>
        <a:effectLst/>
      </dgm:spPr>
    </dgm:pt>
    <dgm:pt modelId="{A6F5BD8C-9F12-4B4E-972D-42C020183BD8}" type="pres">
      <dgm:prSet presAssocID="{2421E65D-E197-4D41-9930-D9E573C8BE97}" presName="EmptyPlaceHolder" presStyleCnt="0"/>
      <dgm:spPr/>
    </dgm:pt>
    <dgm:pt modelId="{A28A6B28-F051-49D4-88FC-5DE5A109107A}" type="pres">
      <dgm:prSet presAssocID="{499EC74F-A518-4F85-8FA8-8E20E27F1E2E}" presName="spaceBetweenRectangles" presStyleCnt="0"/>
      <dgm:spPr/>
    </dgm:pt>
    <dgm:pt modelId="{F8DE6E97-1B54-46AE-886E-C708072B0989}" type="pres">
      <dgm:prSet presAssocID="{612B288A-67E5-4CE4-94EB-6FB98F853558}" presName="composite" presStyleCnt="0"/>
      <dgm:spPr/>
    </dgm:pt>
    <dgm:pt modelId="{A4D1525C-8326-4034-A7D3-68AF1555B587}" type="pres">
      <dgm:prSet presAssocID="{612B288A-67E5-4CE4-94EB-6FB98F853558}" presName="ConnectorPoint" presStyleLbl="lnNode1" presStyleIdx="4" presStyleCnt="5"/>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854FC095-032A-4BAA-99D1-BFFD21490344}" type="pres">
      <dgm:prSet presAssocID="{612B288A-67E5-4CE4-94EB-6FB98F853558}" presName="DropPinPlaceHolder" presStyleCnt="0"/>
      <dgm:spPr/>
    </dgm:pt>
    <dgm:pt modelId="{5E97AB81-E908-436B-B7FC-953093914AC1}" type="pres">
      <dgm:prSet presAssocID="{612B288A-67E5-4CE4-94EB-6FB98F853558}" presName="DropPin" presStyleLbl="alignNode1" presStyleIdx="4" presStyleCnt="5"/>
      <dgm:spPr/>
    </dgm:pt>
    <dgm:pt modelId="{E6004363-4756-4BD7-A31F-86E6D46A33C7}" type="pres">
      <dgm:prSet presAssocID="{612B288A-67E5-4CE4-94EB-6FB98F853558}" presName="Ellipse" presStyleLbl="fgAcc1" presStyleIdx="5" presStyleCnt="6"/>
      <dgm:spPr>
        <a:solidFill>
          <a:schemeClr val="lt1">
            <a:alpha val="90000"/>
            <a:hueOff val="0"/>
            <a:satOff val="0"/>
            <a:lumOff val="0"/>
            <a:alphaOff val="0"/>
          </a:schemeClr>
        </a:solidFill>
        <a:ln w="19050" cap="flat" cmpd="sng" algn="ctr">
          <a:noFill/>
          <a:prstDash val="solid"/>
          <a:miter lim="800000"/>
        </a:ln>
        <a:effectLst/>
      </dgm:spPr>
    </dgm:pt>
    <dgm:pt modelId="{6E852A7C-FD18-4040-876B-492464C94A99}" type="pres">
      <dgm:prSet presAssocID="{612B288A-67E5-4CE4-94EB-6FB98F853558}" presName="L2TextContainer" presStyleLbl="revTx" presStyleIdx="8" presStyleCnt="10">
        <dgm:presLayoutVars>
          <dgm:bulletEnabled val="1"/>
        </dgm:presLayoutVars>
      </dgm:prSet>
      <dgm:spPr/>
    </dgm:pt>
    <dgm:pt modelId="{63948230-276A-4919-A200-3911A7492A5F}" type="pres">
      <dgm:prSet presAssocID="{612B288A-67E5-4CE4-94EB-6FB98F853558}" presName="L1TextContainer" presStyleLbl="revTx" presStyleIdx="9" presStyleCnt="10" custLinFactY="1276" custLinFactNeighborX="3498" custLinFactNeighborY="100000">
        <dgm:presLayoutVars>
          <dgm:chMax val="1"/>
          <dgm:chPref val="1"/>
          <dgm:bulletEnabled val="1"/>
        </dgm:presLayoutVars>
      </dgm:prSet>
      <dgm:spPr/>
    </dgm:pt>
    <dgm:pt modelId="{F3C131C5-9EA4-462C-832A-66F56F1307D1}" type="pres">
      <dgm:prSet presAssocID="{612B288A-67E5-4CE4-94EB-6FB98F853558}" presName="ConnectLine" presStyleLbl="sibTrans1D1" presStyleIdx="4" presStyleCnt="5"/>
      <dgm:spPr>
        <a:noFill/>
        <a:ln w="12700" cap="flat" cmpd="sng" algn="ctr">
          <a:solidFill>
            <a:schemeClr val="accent2">
              <a:hueOff val="6443614"/>
              <a:satOff val="-18493"/>
              <a:lumOff val="-29609"/>
              <a:alphaOff val="0"/>
            </a:schemeClr>
          </a:solidFill>
          <a:prstDash val="dash"/>
          <a:miter lim="800000"/>
        </a:ln>
        <a:effectLst/>
      </dgm:spPr>
    </dgm:pt>
    <dgm:pt modelId="{67D5A0C0-CF00-470E-950D-4DC3D8730F50}" type="pres">
      <dgm:prSet presAssocID="{612B288A-67E5-4CE4-94EB-6FB98F853558}" presName="EmptyPlaceHolder" presStyleCnt="0"/>
      <dgm:spPr/>
    </dgm:pt>
  </dgm:ptLst>
  <dgm:cxnLst>
    <dgm:cxn modelId="{E8A93E26-B9C6-4DD1-BD07-6080564EB085}" srcId="{64DF672B-5379-441E-BFF8-E0EF7591CDCC}" destId="{6913C3A6-255D-475D-B005-F024F475BAE3}" srcOrd="0" destOrd="0" parTransId="{0E321739-5C8C-4024-9816-A89AE7E79E52}" sibTransId="{22934C36-EFC6-4577-8F24-5BCE0107DAB1}"/>
    <dgm:cxn modelId="{57CEFA26-1ED7-4370-A448-683D1A7B225C}" type="presOf" srcId="{5C95DB75-7E7E-4E75-9502-9ECFB7B29CBD}" destId="{6E852A7C-FD18-4040-876B-492464C94A99}" srcOrd="0" destOrd="0" presId="urn:microsoft.com/office/officeart/2017/3/layout/DropPinTimeline"/>
    <dgm:cxn modelId="{47ED9D37-374A-4F68-AED5-AAD06853EFF9}" type="presOf" srcId="{A3F85D32-5165-4F2F-85ED-16A4A53E7B87}" destId="{95FD1D66-685A-4C5E-8D72-199B02F7126E}" srcOrd="0" destOrd="0" presId="urn:microsoft.com/office/officeart/2017/3/layout/DropPinTimeline"/>
    <dgm:cxn modelId="{71827570-CA43-4ED9-AFE4-383714F25DA1}" srcId="{612B288A-67E5-4CE4-94EB-6FB98F853558}" destId="{5C95DB75-7E7E-4E75-9502-9ECFB7B29CBD}" srcOrd="0" destOrd="0" parTransId="{E0EC38B2-987E-421B-AC4F-F008D648BD55}" sibTransId="{9426C571-BD03-4071-81E4-EAD471BB8F3F}"/>
    <dgm:cxn modelId="{AAAD3971-89B1-4E51-9E43-3AD203BA1DEB}" type="presOf" srcId="{612B288A-67E5-4CE4-94EB-6FB98F853558}" destId="{63948230-276A-4919-A200-3911A7492A5F}" srcOrd="0" destOrd="0" presId="urn:microsoft.com/office/officeart/2017/3/layout/DropPinTimeline"/>
    <dgm:cxn modelId="{2ED5E775-8922-4949-96F3-9E613D95E76F}" srcId="{2421E65D-E197-4D41-9930-D9E573C8BE97}" destId="{05282476-D122-49D7-A82B-B09F23B37EFB}" srcOrd="0" destOrd="0" parTransId="{AD42D2DD-7E6A-45DC-B425-3A5FB1672F36}" sibTransId="{5A7C147B-31BA-47BF-9C07-84D865492FAC}"/>
    <dgm:cxn modelId="{DA72D07A-03C3-41CA-9DE5-E142FBF6CE25}" srcId="{1086E603-FB1A-4F1D-800F-9818570D0D72}" destId="{2421E65D-E197-4D41-9930-D9E573C8BE97}" srcOrd="3" destOrd="0" parTransId="{C01DA36F-9C52-4930-9820-E3F3D1FA4515}" sibTransId="{499EC74F-A518-4F85-8FA8-8E20E27F1E2E}"/>
    <dgm:cxn modelId="{81B46A7B-7964-423D-8AA6-2925B2CA9DF1}" type="presOf" srcId="{6913C3A6-255D-475D-B005-F024F475BAE3}" destId="{BFBB5E57-5573-4F46-873D-34158C86932D}" srcOrd="0" destOrd="0" presId="urn:microsoft.com/office/officeart/2017/3/layout/DropPinTimeline"/>
    <dgm:cxn modelId="{5C452983-5F48-4F1E-884D-2D146ABAD6EB}" type="presOf" srcId="{1086E603-FB1A-4F1D-800F-9818570D0D72}" destId="{FD5166D1-6E54-491E-91E6-17A5CA879E80}" srcOrd="0" destOrd="0" presId="urn:microsoft.com/office/officeart/2017/3/layout/DropPinTimeline"/>
    <dgm:cxn modelId="{448A14AB-9E47-457F-877A-300F77173460}" type="presOf" srcId="{05282476-D122-49D7-A82B-B09F23B37EFB}" destId="{6A6F60DE-E93B-4FFB-AF3C-A6D50EE1E195}" srcOrd="0" destOrd="0" presId="urn:microsoft.com/office/officeart/2017/3/layout/DropPinTimeline"/>
    <dgm:cxn modelId="{540384BE-B38B-41C4-87F5-0D3C6E10670F}" srcId="{1086E603-FB1A-4F1D-800F-9818570D0D72}" destId="{A3F85D32-5165-4F2F-85ED-16A4A53E7B87}" srcOrd="2" destOrd="0" parTransId="{2AAFEC2D-542E-4056-B3F2-A909148A4B93}" sibTransId="{E57C7CBF-B80D-4E70-8805-903AC7EBB9F6}"/>
    <dgm:cxn modelId="{B307D5C6-0CBB-4118-A9F7-DBAC3BD102C7}" type="presOf" srcId="{2B4A204F-374B-4127-A105-2DB4C9648574}" destId="{07A06BF6-5443-4162-9505-54202CFE9558}" srcOrd="0" destOrd="0" presId="urn:microsoft.com/office/officeart/2017/3/layout/DropPinTimeline"/>
    <dgm:cxn modelId="{2EFB64C8-F3A1-4E01-9E7C-4C17F15A602D}" type="presOf" srcId="{7651C5AD-CB69-4060-B094-20FC43803107}" destId="{622E41EB-73B7-447E-8D39-7057E1E37573}" srcOrd="0" destOrd="0" presId="urn:microsoft.com/office/officeart/2017/3/layout/DropPinTimeline"/>
    <dgm:cxn modelId="{8A075BC9-7AF7-414F-8D0A-288EAD01AF7B}" srcId="{1086E603-FB1A-4F1D-800F-9818570D0D72}" destId="{64DF672B-5379-441E-BFF8-E0EF7591CDCC}" srcOrd="0" destOrd="0" parTransId="{50F99ABF-A983-46D5-821E-6F20B8B45011}" sibTransId="{0F70D243-A236-4B24-85C5-287FFAE15A81}"/>
    <dgm:cxn modelId="{D9018ACC-19EB-41B3-A6E4-299FCD4AD7BC}" srcId="{A3F85D32-5165-4F2F-85ED-16A4A53E7B87}" destId="{7651C5AD-CB69-4060-B094-20FC43803107}" srcOrd="0" destOrd="0" parTransId="{7492E2C8-35F4-4D3C-B967-D9D134141CB7}" sibTransId="{B8FEB63B-CEA6-4161-8F7F-C9CC3347F05C}"/>
    <dgm:cxn modelId="{C4EE0ED4-B763-4F83-A49D-5538B803C488}" type="presOf" srcId="{9E5F1AF6-442B-4D64-BC1C-FCA6C983E4A4}" destId="{F57BB2B4-4FEF-4435-9745-16AAA301F3A0}" srcOrd="0" destOrd="0" presId="urn:microsoft.com/office/officeart/2017/3/layout/DropPinTimeline"/>
    <dgm:cxn modelId="{17F5B5D7-B9BB-4541-9AE7-F7233EABE206}" srcId="{1086E603-FB1A-4F1D-800F-9818570D0D72}" destId="{612B288A-67E5-4CE4-94EB-6FB98F853558}" srcOrd="4" destOrd="0" parTransId="{0D3BE5FA-788A-42F1-959E-F34129D517A3}" sibTransId="{99A3CFBF-BCAC-4DBE-A3FA-7546DD6634E1}"/>
    <dgm:cxn modelId="{1C0F8CDF-2615-4ED8-A22F-3F951BF07429}" type="presOf" srcId="{64DF672B-5379-441E-BFF8-E0EF7591CDCC}" destId="{BE843B4E-6D06-4284-B375-64F4A3B6E40B}" srcOrd="0" destOrd="0" presId="urn:microsoft.com/office/officeart/2017/3/layout/DropPinTimeline"/>
    <dgm:cxn modelId="{E0ACA0E7-4295-4F9D-A4A3-E0D8EF38410A}" type="presOf" srcId="{2421E65D-E197-4D41-9930-D9E573C8BE97}" destId="{A08A9672-57B1-4173-AA8A-ECBAD87C9F46}" srcOrd="0" destOrd="0" presId="urn:microsoft.com/office/officeart/2017/3/layout/DropPinTimeline"/>
    <dgm:cxn modelId="{97A426EB-6E67-4A62-853F-1EFB2A77E289}" srcId="{1086E603-FB1A-4F1D-800F-9818570D0D72}" destId="{9E5F1AF6-442B-4D64-BC1C-FCA6C983E4A4}" srcOrd="1" destOrd="0" parTransId="{B601D21D-04EA-46CD-8F40-DC69869DA81E}" sibTransId="{24573E58-9DC9-401B-80C6-85C9CBE68448}"/>
    <dgm:cxn modelId="{62FDE2F6-AFFF-4065-BA53-1B68B0A678FE}" srcId="{9E5F1AF6-442B-4D64-BC1C-FCA6C983E4A4}" destId="{2B4A204F-374B-4127-A105-2DB4C9648574}" srcOrd="0" destOrd="0" parTransId="{FE618FC2-3E6F-45DF-AD56-1C2D8B4746F2}" sibTransId="{341018AA-687F-4580-AED6-0112767AB8BC}"/>
    <dgm:cxn modelId="{7B3904CB-73AB-4750-8771-7B69E279EB2E}" type="presParOf" srcId="{FD5166D1-6E54-491E-91E6-17A5CA879E80}" destId="{910C9D61-5F05-45CF-87BE-7DAFFFE9B685}" srcOrd="0" destOrd="0" presId="urn:microsoft.com/office/officeart/2017/3/layout/DropPinTimeline"/>
    <dgm:cxn modelId="{06F0912A-0782-4D28-A0AA-226F3B6163C7}" type="presParOf" srcId="{FD5166D1-6E54-491E-91E6-17A5CA879E80}" destId="{E10EBE22-ABC1-4679-9079-59452A2EDA4C}" srcOrd="1" destOrd="0" presId="urn:microsoft.com/office/officeart/2017/3/layout/DropPinTimeline"/>
    <dgm:cxn modelId="{4FFB98F6-04CD-44A0-BE6A-F7869123FE50}" type="presParOf" srcId="{E10EBE22-ABC1-4679-9079-59452A2EDA4C}" destId="{4CFC3DB3-D3A6-4FCA-ACAB-6A85DB20CD69}" srcOrd="0" destOrd="0" presId="urn:microsoft.com/office/officeart/2017/3/layout/DropPinTimeline"/>
    <dgm:cxn modelId="{6AD8B644-D0A9-46E9-AC76-33C565F11CB1}" type="presParOf" srcId="{4CFC3DB3-D3A6-4FCA-ACAB-6A85DB20CD69}" destId="{2D72CE5C-9A11-4929-B716-69A1842C9A0B}" srcOrd="0" destOrd="0" presId="urn:microsoft.com/office/officeart/2017/3/layout/DropPinTimeline"/>
    <dgm:cxn modelId="{4C827403-A8DA-4537-A76E-1C10E6FB27B5}" type="presParOf" srcId="{4CFC3DB3-D3A6-4FCA-ACAB-6A85DB20CD69}" destId="{BEAB6D59-1CDD-4596-8CCE-30FE43ED105A}" srcOrd="1" destOrd="0" presId="urn:microsoft.com/office/officeart/2017/3/layout/DropPinTimeline"/>
    <dgm:cxn modelId="{C6C621C5-6891-40AE-950A-9842DEBA73C4}" type="presParOf" srcId="{BEAB6D59-1CDD-4596-8CCE-30FE43ED105A}" destId="{AD94D8E2-CECB-4A9A-AAFB-2E447656A802}" srcOrd="0" destOrd="0" presId="urn:microsoft.com/office/officeart/2017/3/layout/DropPinTimeline"/>
    <dgm:cxn modelId="{29E2A86F-F3E8-4527-8CA9-349FA5CBA278}" type="presParOf" srcId="{BEAB6D59-1CDD-4596-8CCE-30FE43ED105A}" destId="{0ABE300F-9727-48FF-8635-610AAC6B3CC6}" srcOrd="1" destOrd="0" presId="urn:microsoft.com/office/officeart/2017/3/layout/DropPinTimeline"/>
    <dgm:cxn modelId="{8084DAEA-03FC-4EB7-A431-995E82B5501C}" type="presParOf" srcId="{4CFC3DB3-D3A6-4FCA-ACAB-6A85DB20CD69}" destId="{BFBB5E57-5573-4F46-873D-34158C86932D}" srcOrd="2" destOrd="0" presId="urn:microsoft.com/office/officeart/2017/3/layout/DropPinTimeline"/>
    <dgm:cxn modelId="{37B64A87-D975-439A-A972-C12E6F75988C}" type="presParOf" srcId="{4CFC3DB3-D3A6-4FCA-ACAB-6A85DB20CD69}" destId="{BE843B4E-6D06-4284-B375-64F4A3B6E40B}" srcOrd="3" destOrd="0" presId="urn:microsoft.com/office/officeart/2017/3/layout/DropPinTimeline"/>
    <dgm:cxn modelId="{03BD9597-8735-4C18-A733-BCEA5935262F}" type="presParOf" srcId="{4CFC3DB3-D3A6-4FCA-ACAB-6A85DB20CD69}" destId="{9718458C-0F2C-4AE2-A28F-019464537245}" srcOrd="4" destOrd="0" presId="urn:microsoft.com/office/officeart/2017/3/layout/DropPinTimeline"/>
    <dgm:cxn modelId="{C5A7430F-0F70-4177-BD35-5299AAB1C25E}" type="presParOf" srcId="{4CFC3DB3-D3A6-4FCA-ACAB-6A85DB20CD69}" destId="{64B1F6C9-FCDD-4903-940A-A71CA09933FA}" srcOrd="5" destOrd="0" presId="urn:microsoft.com/office/officeart/2017/3/layout/DropPinTimeline"/>
    <dgm:cxn modelId="{8E44EAB5-631A-4E74-AD67-D9B8984F632B}" type="presParOf" srcId="{E10EBE22-ABC1-4679-9079-59452A2EDA4C}" destId="{9AB9E9D7-F1C7-4DB6-BAAC-45DA625B6D0C}" srcOrd="1" destOrd="0" presId="urn:microsoft.com/office/officeart/2017/3/layout/DropPinTimeline"/>
    <dgm:cxn modelId="{45557D65-3DE6-41B1-9410-6A158C3768FB}" type="presParOf" srcId="{E10EBE22-ABC1-4679-9079-59452A2EDA4C}" destId="{A3425F56-8EF8-4D5E-8089-F0DF5933D77D}" srcOrd="2" destOrd="0" presId="urn:microsoft.com/office/officeart/2017/3/layout/DropPinTimeline"/>
    <dgm:cxn modelId="{9353F614-3BB5-4553-BDEE-31BC836FBBC4}" type="presParOf" srcId="{A3425F56-8EF8-4D5E-8089-F0DF5933D77D}" destId="{B0AFD037-B135-481A-B755-FA99849EF184}" srcOrd="0" destOrd="0" presId="urn:microsoft.com/office/officeart/2017/3/layout/DropPinTimeline"/>
    <dgm:cxn modelId="{595A09CC-24A9-42A1-8F07-CDF84140A7FF}" type="presParOf" srcId="{A3425F56-8EF8-4D5E-8089-F0DF5933D77D}" destId="{8C520709-013A-4E2F-B5E7-81907C7CCCE8}" srcOrd="1" destOrd="0" presId="urn:microsoft.com/office/officeart/2017/3/layout/DropPinTimeline"/>
    <dgm:cxn modelId="{D7AD4D2C-EB39-4507-8C14-3FBC26FDF4B9}" type="presParOf" srcId="{8C520709-013A-4E2F-B5E7-81907C7CCCE8}" destId="{4D751D7B-E187-46CE-9656-51B6A3E2C034}" srcOrd="0" destOrd="0" presId="urn:microsoft.com/office/officeart/2017/3/layout/DropPinTimeline"/>
    <dgm:cxn modelId="{8E61A96D-3784-4DD7-9E26-F5D1AB922EC0}" type="presParOf" srcId="{8C520709-013A-4E2F-B5E7-81907C7CCCE8}" destId="{3EDCA2E7-D32F-4170-AA0C-5E408E79C348}" srcOrd="1" destOrd="0" presId="urn:microsoft.com/office/officeart/2017/3/layout/DropPinTimeline"/>
    <dgm:cxn modelId="{9D7509D9-2C69-40CF-8EC5-50D3AE6121EF}" type="presParOf" srcId="{A3425F56-8EF8-4D5E-8089-F0DF5933D77D}" destId="{07A06BF6-5443-4162-9505-54202CFE9558}" srcOrd="2" destOrd="0" presId="urn:microsoft.com/office/officeart/2017/3/layout/DropPinTimeline"/>
    <dgm:cxn modelId="{27C1A355-EC4B-4D29-B971-5EDD21981E76}" type="presParOf" srcId="{A3425F56-8EF8-4D5E-8089-F0DF5933D77D}" destId="{F57BB2B4-4FEF-4435-9745-16AAA301F3A0}" srcOrd="3" destOrd="0" presId="urn:microsoft.com/office/officeart/2017/3/layout/DropPinTimeline"/>
    <dgm:cxn modelId="{B925D964-8163-4B53-958C-9596FEDC4A1B}" type="presParOf" srcId="{A3425F56-8EF8-4D5E-8089-F0DF5933D77D}" destId="{7CE7D5BD-6513-45C2-9402-609AB20E31D6}" srcOrd="4" destOrd="0" presId="urn:microsoft.com/office/officeart/2017/3/layout/DropPinTimeline"/>
    <dgm:cxn modelId="{FFA55984-CA0A-477B-8AD9-ABA5CB0C713B}" type="presParOf" srcId="{A3425F56-8EF8-4D5E-8089-F0DF5933D77D}" destId="{648468CD-69A5-4013-B946-5D6E14D63DC2}" srcOrd="5" destOrd="0" presId="urn:microsoft.com/office/officeart/2017/3/layout/DropPinTimeline"/>
    <dgm:cxn modelId="{77553A02-0362-4A73-BEC9-AD34E66E267A}" type="presParOf" srcId="{E10EBE22-ABC1-4679-9079-59452A2EDA4C}" destId="{26218E18-EC0F-4BDE-B534-207C9D50086F}" srcOrd="3" destOrd="0" presId="urn:microsoft.com/office/officeart/2017/3/layout/DropPinTimeline"/>
    <dgm:cxn modelId="{BE2FD4CB-01BF-44C3-B557-56BFBB1530D2}" type="presParOf" srcId="{E10EBE22-ABC1-4679-9079-59452A2EDA4C}" destId="{D870AA41-7C53-4219-9411-DD30FC1B14A5}" srcOrd="4" destOrd="0" presId="urn:microsoft.com/office/officeart/2017/3/layout/DropPinTimeline"/>
    <dgm:cxn modelId="{B78987F2-823C-4F8A-8251-E82E301AD526}" type="presParOf" srcId="{D870AA41-7C53-4219-9411-DD30FC1B14A5}" destId="{332345A2-6D39-47EE-83B7-2CC69112A650}" srcOrd="0" destOrd="0" presId="urn:microsoft.com/office/officeart/2017/3/layout/DropPinTimeline"/>
    <dgm:cxn modelId="{D2AE2EE6-FA09-458B-9F82-583B9A760734}" type="presParOf" srcId="{D870AA41-7C53-4219-9411-DD30FC1B14A5}" destId="{9D9A589F-A22F-45A4-8CD3-609BFE011347}" srcOrd="1" destOrd="0" presId="urn:microsoft.com/office/officeart/2017/3/layout/DropPinTimeline"/>
    <dgm:cxn modelId="{CD2C12DE-8CCF-4AFD-804E-209F7FEBDFF1}" type="presParOf" srcId="{9D9A589F-A22F-45A4-8CD3-609BFE011347}" destId="{9CF25CB7-216E-4C0C-95ED-AABDBE19664B}" srcOrd="0" destOrd="0" presId="urn:microsoft.com/office/officeart/2017/3/layout/DropPinTimeline"/>
    <dgm:cxn modelId="{097264D4-22CB-41EE-A27D-9084857917AD}" type="presParOf" srcId="{9D9A589F-A22F-45A4-8CD3-609BFE011347}" destId="{6AB816CF-0CE3-4CEC-AD04-788CEC77039C}" srcOrd="1" destOrd="0" presId="urn:microsoft.com/office/officeart/2017/3/layout/DropPinTimeline"/>
    <dgm:cxn modelId="{B217EED1-FDB9-4912-8C16-5D4E3D81E32A}" type="presParOf" srcId="{D870AA41-7C53-4219-9411-DD30FC1B14A5}" destId="{622E41EB-73B7-447E-8D39-7057E1E37573}" srcOrd="2" destOrd="0" presId="urn:microsoft.com/office/officeart/2017/3/layout/DropPinTimeline"/>
    <dgm:cxn modelId="{57F1A467-91CA-4DE8-8680-CDCC281BDFBA}" type="presParOf" srcId="{D870AA41-7C53-4219-9411-DD30FC1B14A5}" destId="{95FD1D66-685A-4C5E-8D72-199B02F7126E}" srcOrd="3" destOrd="0" presId="urn:microsoft.com/office/officeart/2017/3/layout/DropPinTimeline"/>
    <dgm:cxn modelId="{C9CC026C-41D2-4D46-8E7C-8026DB7A7AD0}" type="presParOf" srcId="{D870AA41-7C53-4219-9411-DD30FC1B14A5}" destId="{8216D7EC-89BE-40DD-8992-9144290E705B}" srcOrd="4" destOrd="0" presId="urn:microsoft.com/office/officeart/2017/3/layout/DropPinTimeline"/>
    <dgm:cxn modelId="{220DEED4-2E48-4635-8C08-D33736D6AACD}" type="presParOf" srcId="{D870AA41-7C53-4219-9411-DD30FC1B14A5}" destId="{E2A7085E-2881-4458-9521-2BBBCC9F076A}" srcOrd="5" destOrd="0" presId="urn:microsoft.com/office/officeart/2017/3/layout/DropPinTimeline"/>
    <dgm:cxn modelId="{CEBFB654-B48C-4A2D-8B04-1C41D3F53B20}" type="presParOf" srcId="{E10EBE22-ABC1-4679-9079-59452A2EDA4C}" destId="{311F0190-A55E-4F3C-A314-1B7084868EAB}" srcOrd="5" destOrd="0" presId="urn:microsoft.com/office/officeart/2017/3/layout/DropPinTimeline"/>
    <dgm:cxn modelId="{B4DF770F-AE54-403F-A095-50D73A81BBFD}" type="presParOf" srcId="{E10EBE22-ABC1-4679-9079-59452A2EDA4C}" destId="{F47E6958-33E8-4E66-AB7E-284AEC08AD91}" srcOrd="6" destOrd="0" presId="urn:microsoft.com/office/officeart/2017/3/layout/DropPinTimeline"/>
    <dgm:cxn modelId="{BAE0F32D-1B4B-46EC-8197-649EFE03DC58}" type="presParOf" srcId="{F47E6958-33E8-4E66-AB7E-284AEC08AD91}" destId="{CCBEBE80-BE34-421F-8E7C-2F475C53414B}" srcOrd="0" destOrd="0" presId="urn:microsoft.com/office/officeart/2017/3/layout/DropPinTimeline"/>
    <dgm:cxn modelId="{E11DBC81-DDAF-4F5D-A959-B3C3F133B4CE}" type="presParOf" srcId="{F47E6958-33E8-4E66-AB7E-284AEC08AD91}" destId="{9E0E9912-D970-4563-B281-D8CAAB94ADD1}" srcOrd="1" destOrd="0" presId="urn:microsoft.com/office/officeart/2017/3/layout/DropPinTimeline"/>
    <dgm:cxn modelId="{5DBF2479-6763-4C54-89AA-75A1A20B1FCD}" type="presParOf" srcId="{9E0E9912-D970-4563-B281-D8CAAB94ADD1}" destId="{B385EAA9-364A-452D-8C6D-FA429572D5AE}" srcOrd="0" destOrd="0" presId="urn:microsoft.com/office/officeart/2017/3/layout/DropPinTimeline"/>
    <dgm:cxn modelId="{68A5DDFB-BCB2-4A87-A673-79AD1A29BD46}" type="presParOf" srcId="{9E0E9912-D970-4563-B281-D8CAAB94ADD1}" destId="{1F187476-CC6C-4B74-9E74-72F22438EC97}" srcOrd="1" destOrd="0" presId="urn:microsoft.com/office/officeart/2017/3/layout/DropPinTimeline"/>
    <dgm:cxn modelId="{0638B848-8894-49DB-9057-249C4093599B}" type="presParOf" srcId="{F47E6958-33E8-4E66-AB7E-284AEC08AD91}" destId="{6A6F60DE-E93B-4FFB-AF3C-A6D50EE1E195}" srcOrd="2" destOrd="0" presId="urn:microsoft.com/office/officeart/2017/3/layout/DropPinTimeline"/>
    <dgm:cxn modelId="{7BF1BCB6-FEE5-4D03-ADFF-1BA426BAD43E}" type="presParOf" srcId="{F47E6958-33E8-4E66-AB7E-284AEC08AD91}" destId="{A08A9672-57B1-4173-AA8A-ECBAD87C9F46}" srcOrd="3" destOrd="0" presId="urn:microsoft.com/office/officeart/2017/3/layout/DropPinTimeline"/>
    <dgm:cxn modelId="{E307A893-D5B3-4829-A4B9-D92AAE12C251}" type="presParOf" srcId="{F47E6958-33E8-4E66-AB7E-284AEC08AD91}" destId="{9406596E-50FC-45F2-8F8C-B39E7BDD7336}" srcOrd="4" destOrd="0" presId="urn:microsoft.com/office/officeart/2017/3/layout/DropPinTimeline"/>
    <dgm:cxn modelId="{5D619F15-1F93-4009-9695-135B3D82CF56}" type="presParOf" srcId="{F47E6958-33E8-4E66-AB7E-284AEC08AD91}" destId="{A6F5BD8C-9F12-4B4E-972D-42C020183BD8}" srcOrd="5" destOrd="0" presId="urn:microsoft.com/office/officeart/2017/3/layout/DropPinTimeline"/>
    <dgm:cxn modelId="{8C9B178F-00E1-4F23-B7FD-16D1038A3C96}" type="presParOf" srcId="{E10EBE22-ABC1-4679-9079-59452A2EDA4C}" destId="{A28A6B28-F051-49D4-88FC-5DE5A109107A}" srcOrd="7" destOrd="0" presId="urn:microsoft.com/office/officeart/2017/3/layout/DropPinTimeline"/>
    <dgm:cxn modelId="{408E3359-46D5-41E7-86EB-5C01FBFA7DC8}" type="presParOf" srcId="{E10EBE22-ABC1-4679-9079-59452A2EDA4C}" destId="{F8DE6E97-1B54-46AE-886E-C708072B0989}" srcOrd="8" destOrd="0" presId="urn:microsoft.com/office/officeart/2017/3/layout/DropPinTimeline"/>
    <dgm:cxn modelId="{C05095E9-D187-4585-9AAA-EBB57AF90B2B}" type="presParOf" srcId="{F8DE6E97-1B54-46AE-886E-C708072B0989}" destId="{A4D1525C-8326-4034-A7D3-68AF1555B587}" srcOrd="0" destOrd="0" presId="urn:microsoft.com/office/officeart/2017/3/layout/DropPinTimeline"/>
    <dgm:cxn modelId="{DA98F2D6-0436-4EF1-839D-FE864F33735B}" type="presParOf" srcId="{F8DE6E97-1B54-46AE-886E-C708072B0989}" destId="{854FC095-032A-4BAA-99D1-BFFD21490344}" srcOrd="1" destOrd="0" presId="urn:microsoft.com/office/officeart/2017/3/layout/DropPinTimeline"/>
    <dgm:cxn modelId="{D2EDBF3C-1C63-45D9-B432-34E3C924BB59}" type="presParOf" srcId="{854FC095-032A-4BAA-99D1-BFFD21490344}" destId="{5E97AB81-E908-436B-B7FC-953093914AC1}" srcOrd="0" destOrd="0" presId="urn:microsoft.com/office/officeart/2017/3/layout/DropPinTimeline"/>
    <dgm:cxn modelId="{8363DED0-8D5F-4178-A9A1-FE854ACF57B9}" type="presParOf" srcId="{854FC095-032A-4BAA-99D1-BFFD21490344}" destId="{E6004363-4756-4BD7-A31F-86E6D46A33C7}" srcOrd="1" destOrd="0" presId="urn:microsoft.com/office/officeart/2017/3/layout/DropPinTimeline"/>
    <dgm:cxn modelId="{F4252A4A-20F6-4AC8-8AF1-8DB91EB6A2EA}" type="presParOf" srcId="{F8DE6E97-1B54-46AE-886E-C708072B0989}" destId="{6E852A7C-FD18-4040-876B-492464C94A99}" srcOrd="2" destOrd="0" presId="urn:microsoft.com/office/officeart/2017/3/layout/DropPinTimeline"/>
    <dgm:cxn modelId="{AB952C60-1A6A-48F7-8C8F-BC68C067EBDF}" type="presParOf" srcId="{F8DE6E97-1B54-46AE-886E-C708072B0989}" destId="{63948230-276A-4919-A200-3911A7492A5F}" srcOrd="3" destOrd="0" presId="urn:microsoft.com/office/officeart/2017/3/layout/DropPinTimeline"/>
    <dgm:cxn modelId="{5E6EDE00-B5CC-4A3F-B7CE-37528D1041E8}" type="presParOf" srcId="{F8DE6E97-1B54-46AE-886E-C708072B0989}" destId="{F3C131C5-9EA4-462C-832A-66F56F1307D1}" srcOrd="4" destOrd="0" presId="urn:microsoft.com/office/officeart/2017/3/layout/DropPinTimeline"/>
    <dgm:cxn modelId="{B57151EF-6FC2-4902-B60A-B3FF1D04BFBB}" type="presParOf" srcId="{F8DE6E97-1B54-46AE-886E-C708072B0989}" destId="{67D5A0C0-CF00-470E-950D-4DC3D8730F50}"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C8598-50F3-F245-8524-FBDFD2DAA162}">
      <dsp:nvSpPr>
        <dsp:cNvPr id="0" name=""/>
        <dsp:cNvSpPr/>
      </dsp:nvSpPr>
      <dsp:spPr>
        <a:xfrm>
          <a:off x="376912" y="183596"/>
          <a:ext cx="1044560" cy="1044560"/>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Right Care</a:t>
          </a:r>
        </a:p>
      </dsp:txBody>
      <dsp:txXfrm>
        <a:off x="516186" y="366394"/>
        <a:ext cx="766011" cy="470052"/>
      </dsp:txXfrm>
    </dsp:sp>
    <dsp:sp modelId="{E6A476A7-1393-4947-B70B-50D92519D415}">
      <dsp:nvSpPr>
        <dsp:cNvPr id="0" name=""/>
        <dsp:cNvSpPr/>
      </dsp:nvSpPr>
      <dsp:spPr>
        <a:xfrm>
          <a:off x="753824" y="878980"/>
          <a:ext cx="1044560" cy="1044560"/>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Right Place</a:t>
          </a:r>
        </a:p>
      </dsp:txBody>
      <dsp:txXfrm>
        <a:off x="1073285" y="1148825"/>
        <a:ext cx="626736" cy="574508"/>
      </dsp:txXfrm>
    </dsp:sp>
    <dsp:sp modelId="{29B9D93E-3030-4349-9D3B-AFC59358E384}">
      <dsp:nvSpPr>
        <dsp:cNvPr id="0" name=""/>
        <dsp:cNvSpPr/>
      </dsp:nvSpPr>
      <dsp:spPr>
        <a:xfrm>
          <a:off x="23419" y="878980"/>
          <a:ext cx="1044560" cy="1044560"/>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Right Time</a:t>
          </a:r>
        </a:p>
      </dsp:txBody>
      <dsp:txXfrm>
        <a:off x="121781" y="1148825"/>
        <a:ext cx="626736" cy="574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C9D61-5F05-45CF-87BE-7DAFFFE9B685}">
      <dsp:nvSpPr>
        <dsp:cNvPr id="0" name=""/>
        <dsp:cNvSpPr/>
      </dsp:nvSpPr>
      <dsp:spPr>
        <a:xfrm>
          <a:off x="0" y="2258410"/>
          <a:ext cx="11233346"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D94D8E2-CECB-4A9A-AAFB-2E447656A802}">
      <dsp:nvSpPr>
        <dsp:cNvPr id="0" name=""/>
        <dsp:cNvSpPr/>
      </dsp:nvSpPr>
      <dsp:spPr>
        <a:xfrm rot="8100000">
          <a:off x="76638" y="520475"/>
          <a:ext cx="332162" cy="332162"/>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E300F-9727-48FF-8635-610AAC6B3CC6}">
      <dsp:nvSpPr>
        <dsp:cNvPr id="0" name=""/>
        <dsp:cNvSpPr/>
      </dsp:nvSpPr>
      <dsp:spPr>
        <a:xfrm>
          <a:off x="113538" y="557375"/>
          <a:ext cx="258362" cy="25836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FBB5E57-5573-4F46-873D-34158C86932D}">
      <dsp:nvSpPr>
        <dsp:cNvPr id="0" name=""/>
        <dsp:cNvSpPr/>
      </dsp:nvSpPr>
      <dsp:spPr>
        <a:xfrm>
          <a:off x="488484" y="1560459"/>
          <a:ext cx="3111357" cy="1336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endParaRPr lang="en-US" sz="1500" kern="1200"/>
        </a:p>
      </dsp:txBody>
      <dsp:txXfrm>
        <a:off x="488484" y="1560459"/>
        <a:ext cx="3111357" cy="1336979"/>
      </dsp:txXfrm>
    </dsp:sp>
    <dsp:sp modelId="{BE843B4E-6D06-4284-B375-64F4A3B6E40B}">
      <dsp:nvSpPr>
        <dsp:cNvPr id="0" name=""/>
        <dsp:cNvSpPr/>
      </dsp:nvSpPr>
      <dsp:spPr>
        <a:xfrm>
          <a:off x="488484" y="1090710"/>
          <a:ext cx="3111357" cy="469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2019-2021</a:t>
          </a:r>
        </a:p>
        <a:p>
          <a:pPr marL="0" lvl="0" indent="0" algn="l" defTabSz="889000">
            <a:lnSpc>
              <a:spcPct val="90000"/>
            </a:lnSpc>
            <a:spcBef>
              <a:spcPct val="0"/>
            </a:spcBef>
            <a:spcAft>
              <a:spcPct val="35000"/>
            </a:spcAft>
            <a:buNone/>
            <a:defRPr b="1"/>
          </a:pPr>
          <a:r>
            <a:rPr lang="en-US" sz="1400" b="1" kern="1200" dirty="0"/>
            <a:t>In-home stabilization and mobile response services in SL County</a:t>
          </a:r>
        </a:p>
        <a:p>
          <a:pPr marL="0" lvl="0" indent="0" algn="l" defTabSz="889000">
            <a:lnSpc>
              <a:spcPct val="90000"/>
            </a:lnSpc>
            <a:spcBef>
              <a:spcPct val="0"/>
            </a:spcBef>
            <a:spcAft>
              <a:spcPct val="35000"/>
            </a:spcAft>
            <a:buNone/>
            <a:defRPr b="1"/>
          </a:pPr>
          <a:r>
            <a:rPr lang="en-US" sz="1400" b="0" kern="1200" dirty="0"/>
            <a:t>Assessment Consultation Referral Service</a:t>
          </a:r>
        </a:p>
        <a:p>
          <a:pPr marL="0" lvl="0" indent="0" algn="l" defTabSz="889000">
            <a:lnSpc>
              <a:spcPct val="90000"/>
            </a:lnSpc>
            <a:spcBef>
              <a:spcPct val="0"/>
            </a:spcBef>
            <a:spcAft>
              <a:spcPct val="35000"/>
            </a:spcAft>
            <a:buNone/>
            <a:defRPr b="1"/>
          </a:pPr>
          <a:endParaRPr lang="en-US" sz="1300" kern="1200" dirty="0"/>
        </a:p>
        <a:p>
          <a:pPr marL="0" lvl="0" indent="0" algn="l" defTabSz="889000">
            <a:lnSpc>
              <a:spcPct val="90000"/>
            </a:lnSpc>
            <a:spcBef>
              <a:spcPct val="0"/>
            </a:spcBef>
            <a:spcAft>
              <a:spcPct val="35000"/>
            </a:spcAft>
            <a:buNone/>
            <a:defRPr b="1"/>
          </a:pPr>
          <a:endParaRPr lang="en-US" sz="1300" kern="1200" dirty="0"/>
        </a:p>
      </dsp:txBody>
      <dsp:txXfrm>
        <a:off x="488484" y="1090710"/>
        <a:ext cx="3111357" cy="469749"/>
      </dsp:txXfrm>
    </dsp:sp>
    <dsp:sp modelId="{9718458C-0F2C-4AE2-A28F-019464537245}">
      <dsp:nvSpPr>
        <dsp:cNvPr id="0" name=""/>
        <dsp:cNvSpPr/>
      </dsp:nvSpPr>
      <dsp:spPr>
        <a:xfrm>
          <a:off x="242720" y="921431"/>
          <a:ext cx="0" cy="1336979"/>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72CE5C-9A11-4929-B716-69A1842C9A0B}">
      <dsp:nvSpPr>
        <dsp:cNvPr id="0" name=""/>
        <dsp:cNvSpPr/>
      </dsp:nvSpPr>
      <dsp:spPr>
        <a:xfrm>
          <a:off x="200442" y="2216133"/>
          <a:ext cx="84554" cy="84554"/>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51D7B-E187-46CE-9656-51B6A3E2C034}">
      <dsp:nvSpPr>
        <dsp:cNvPr id="0" name=""/>
        <dsp:cNvSpPr/>
      </dsp:nvSpPr>
      <dsp:spPr>
        <a:xfrm rot="18900000">
          <a:off x="1943896" y="3664182"/>
          <a:ext cx="332162" cy="332162"/>
        </a:xfrm>
        <a:prstGeom prst="teardrop">
          <a:avLst>
            <a:gd name="adj" fmla="val 115000"/>
          </a:avLst>
        </a:prstGeom>
        <a:solidFill>
          <a:schemeClr val="accent2">
            <a:hueOff val="1265295"/>
            <a:satOff val="0"/>
            <a:lumOff val="1421"/>
            <a:alphaOff val="0"/>
          </a:schemeClr>
        </a:solidFill>
        <a:ln w="12700" cap="flat" cmpd="sng" algn="ctr">
          <a:solidFill>
            <a:schemeClr val="accent2">
              <a:hueOff val="1265295"/>
              <a:satOff val="0"/>
              <a:lumOff val="14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CA2E7-D32F-4170-AA0C-5E408E79C348}">
      <dsp:nvSpPr>
        <dsp:cNvPr id="0" name=""/>
        <dsp:cNvSpPr/>
      </dsp:nvSpPr>
      <dsp:spPr>
        <a:xfrm>
          <a:off x="1980796" y="3701083"/>
          <a:ext cx="258362" cy="25836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7A06BF6-5443-4162-9505-54202CFE9558}">
      <dsp:nvSpPr>
        <dsp:cNvPr id="0" name=""/>
        <dsp:cNvSpPr/>
      </dsp:nvSpPr>
      <dsp:spPr>
        <a:xfrm>
          <a:off x="2352568" y="2072836"/>
          <a:ext cx="3111357" cy="1336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endParaRPr lang="en-US" sz="1500" kern="1200"/>
        </a:p>
      </dsp:txBody>
      <dsp:txXfrm>
        <a:off x="2352568" y="2072836"/>
        <a:ext cx="3111357" cy="1336979"/>
      </dsp:txXfrm>
    </dsp:sp>
    <dsp:sp modelId="{F57BB2B4-4FEF-4435-9745-16AAA301F3A0}">
      <dsp:nvSpPr>
        <dsp:cNvPr id="0" name=""/>
        <dsp:cNvSpPr/>
      </dsp:nvSpPr>
      <dsp:spPr>
        <a:xfrm>
          <a:off x="2352568" y="3409815"/>
          <a:ext cx="3111357" cy="469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2022</a:t>
          </a:r>
        </a:p>
        <a:p>
          <a:pPr marL="0" lvl="0" indent="0" algn="l" defTabSz="889000">
            <a:lnSpc>
              <a:spcPct val="90000"/>
            </a:lnSpc>
            <a:spcBef>
              <a:spcPct val="0"/>
            </a:spcBef>
            <a:spcAft>
              <a:spcPct val="35000"/>
            </a:spcAft>
            <a:buNone/>
            <a:defRPr b="1"/>
          </a:pPr>
          <a:r>
            <a:rPr lang="en-US" sz="1400" b="1" kern="1200" dirty="0"/>
            <a:t>Crisis partial hospitalization program</a:t>
          </a:r>
        </a:p>
        <a:p>
          <a:pPr marL="0" lvl="0" indent="0" algn="l" defTabSz="889000">
            <a:lnSpc>
              <a:spcPct val="90000"/>
            </a:lnSpc>
            <a:spcBef>
              <a:spcPct val="0"/>
            </a:spcBef>
            <a:spcAft>
              <a:spcPct val="35000"/>
            </a:spcAft>
            <a:buNone/>
            <a:defRPr b="1"/>
          </a:pPr>
          <a:r>
            <a:rPr lang="en-US" sz="1400" b="0" kern="1200" dirty="0"/>
            <a:t>Pediatric crisis enhancement</a:t>
          </a:r>
        </a:p>
        <a:p>
          <a:pPr marL="0" lvl="0" indent="0" algn="l" defTabSz="889000">
            <a:lnSpc>
              <a:spcPct val="90000"/>
            </a:lnSpc>
            <a:spcBef>
              <a:spcPct val="0"/>
            </a:spcBef>
            <a:spcAft>
              <a:spcPct val="35000"/>
            </a:spcAft>
            <a:buNone/>
            <a:defRPr b="1"/>
          </a:pPr>
          <a:r>
            <a:rPr lang="en-US" sz="1400" b="0" kern="1200" dirty="0"/>
            <a:t>Stabilization and Mobile Response beyond SL County</a:t>
          </a:r>
        </a:p>
        <a:p>
          <a:pPr marL="0" lvl="0" indent="0" algn="l" defTabSz="889000">
            <a:lnSpc>
              <a:spcPct val="90000"/>
            </a:lnSpc>
            <a:spcBef>
              <a:spcPct val="0"/>
            </a:spcBef>
            <a:spcAft>
              <a:spcPct val="35000"/>
            </a:spcAft>
            <a:buNone/>
            <a:defRPr b="1"/>
          </a:pPr>
          <a:r>
            <a:rPr lang="en-US" sz="1400" b="0" kern="1200" dirty="0"/>
            <a:t>Subspecialty and primary care behavioral health integration expansion</a:t>
          </a:r>
        </a:p>
        <a:p>
          <a:pPr marL="0" lvl="0" indent="0" algn="l" defTabSz="889000">
            <a:lnSpc>
              <a:spcPct val="90000"/>
            </a:lnSpc>
            <a:spcBef>
              <a:spcPct val="0"/>
            </a:spcBef>
            <a:spcAft>
              <a:spcPct val="35000"/>
            </a:spcAft>
            <a:buNone/>
            <a:defRPr b="1"/>
          </a:pPr>
          <a:r>
            <a:rPr lang="en-US" sz="1400" b="1" kern="1200" dirty="0"/>
            <a:t>Partial hospitalization program in Centerville</a:t>
          </a:r>
        </a:p>
        <a:p>
          <a:pPr marL="0" lvl="0" indent="0" algn="l" defTabSz="889000">
            <a:lnSpc>
              <a:spcPct val="90000"/>
            </a:lnSpc>
            <a:spcBef>
              <a:spcPct val="0"/>
            </a:spcBef>
            <a:spcAft>
              <a:spcPct val="35000"/>
            </a:spcAft>
            <a:buNone/>
            <a:defRPr b="1"/>
          </a:pPr>
          <a:endParaRPr lang="en-US" sz="1300" kern="1200" dirty="0"/>
        </a:p>
      </dsp:txBody>
      <dsp:txXfrm>
        <a:off x="2352568" y="3409815"/>
        <a:ext cx="3111357" cy="469749"/>
      </dsp:txXfrm>
    </dsp:sp>
    <dsp:sp modelId="{7CE7D5BD-6513-45C2-9402-609AB20E31D6}">
      <dsp:nvSpPr>
        <dsp:cNvPr id="0" name=""/>
        <dsp:cNvSpPr/>
      </dsp:nvSpPr>
      <dsp:spPr>
        <a:xfrm>
          <a:off x="2109977" y="2258410"/>
          <a:ext cx="0" cy="1336979"/>
        </a:xfrm>
        <a:prstGeom prst="line">
          <a:avLst/>
        </a:prstGeom>
        <a:noFill/>
        <a:ln w="12700" cap="flat" cmpd="sng" algn="ctr">
          <a:solidFill>
            <a:schemeClr val="accent2">
              <a:hueOff val="1610903"/>
              <a:satOff val="-4623"/>
              <a:lumOff val="-7402"/>
              <a:alphaOff val="0"/>
            </a:schemeClr>
          </a:solidFill>
          <a:prstDash val="dash"/>
          <a:miter lim="800000"/>
        </a:ln>
        <a:effectLst/>
      </dsp:spPr>
      <dsp:style>
        <a:lnRef idx="1">
          <a:scrgbClr r="0" g="0" b="0"/>
        </a:lnRef>
        <a:fillRef idx="0">
          <a:scrgbClr r="0" g="0" b="0"/>
        </a:fillRef>
        <a:effectRef idx="0">
          <a:scrgbClr r="0" g="0" b="0"/>
        </a:effectRef>
        <a:fontRef idx="minor"/>
      </dsp:style>
    </dsp:sp>
    <dsp:sp modelId="{B0AFD037-B135-481A-B755-FA99849EF184}">
      <dsp:nvSpPr>
        <dsp:cNvPr id="0" name=""/>
        <dsp:cNvSpPr/>
      </dsp:nvSpPr>
      <dsp:spPr>
        <a:xfrm>
          <a:off x="2067700" y="2216133"/>
          <a:ext cx="84554" cy="84554"/>
        </a:xfrm>
        <a:prstGeom prst="ellipse">
          <a:avLst/>
        </a:prstGeom>
        <a:solidFill>
          <a:schemeClr val="accent2">
            <a:hueOff val="1610903"/>
            <a:satOff val="-4623"/>
            <a:lumOff val="-740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25CB7-216E-4C0C-95ED-AABDBE19664B}">
      <dsp:nvSpPr>
        <dsp:cNvPr id="0" name=""/>
        <dsp:cNvSpPr/>
      </dsp:nvSpPr>
      <dsp:spPr>
        <a:xfrm rot="8100000">
          <a:off x="3811154" y="520475"/>
          <a:ext cx="332162" cy="332162"/>
        </a:xfrm>
        <a:prstGeom prst="teardrop">
          <a:avLst>
            <a:gd name="adj" fmla="val 115000"/>
          </a:avLst>
        </a:prstGeom>
        <a:solidFill>
          <a:schemeClr val="accent2">
            <a:hueOff val="2530590"/>
            <a:satOff val="0"/>
            <a:lumOff val="2843"/>
            <a:alphaOff val="0"/>
          </a:schemeClr>
        </a:solidFill>
        <a:ln w="12700" cap="flat" cmpd="sng" algn="ctr">
          <a:solidFill>
            <a:schemeClr val="accent2">
              <a:hueOff val="2530590"/>
              <a:satOff val="0"/>
              <a:lumOff val="2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B816CF-0CE3-4CEC-AD04-788CEC77039C}">
      <dsp:nvSpPr>
        <dsp:cNvPr id="0" name=""/>
        <dsp:cNvSpPr/>
      </dsp:nvSpPr>
      <dsp:spPr>
        <a:xfrm>
          <a:off x="3848054" y="557375"/>
          <a:ext cx="258362" cy="25836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622E41EB-73B7-447E-8D39-7057E1E37573}">
      <dsp:nvSpPr>
        <dsp:cNvPr id="0" name=""/>
        <dsp:cNvSpPr/>
      </dsp:nvSpPr>
      <dsp:spPr>
        <a:xfrm>
          <a:off x="4277262" y="1795334"/>
          <a:ext cx="3111357" cy="1336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endParaRPr lang="en-US" sz="1500" kern="1200"/>
        </a:p>
      </dsp:txBody>
      <dsp:txXfrm>
        <a:off x="4277262" y="1795334"/>
        <a:ext cx="3111357" cy="1336979"/>
      </dsp:txXfrm>
    </dsp:sp>
    <dsp:sp modelId="{95FD1D66-685A-4C5E-8D72-199B02F7126E}">
      <dsp:nvSpPr>
        <dsp:cNvPr id="0" name=""/>
        <dsp:cNvSpPr/>
      </dsp:nvSpPr>
      <dsp:spPr>
        <a:xfrm>
          <a:off x="4277262" y="1325585"/>
          <a:ext cx="3111357" cy="469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2023</a:t>
          </a:r>
        </a:p>
        <a:p>
          <a:pPr marL="0" lvl="0" indent="0" algn="l" defTabSz="889000">
            <a:lnSpc>
              <a:spcPct val="90000"/>
            </a:lnSpc>
            <a:spcBef>
              <a:spcPct val="0"/>
            </a:spcBef>
            <a:spcAft>
              <a:spcPct val="35000"/>
            </a:spcAft>
            <a:buNone/>
            <a:defRPr b="1"/>
          </a:pPr>
          <a:r>
            <a:rPr lang="en-US" sz="1400" b="1" kern="1200" dirty="0"/>
            <a:t>Partial hospitalization and intensive outpatient services in Ogden</a:t>
          </a:r>
        </a:p>
        <a:p>
          <a:pPr marL="0" lvl="0" indent="0" algn="l" defTabSz="889000">
            <a:lnSpc>
              <a:spcPct val="90000"/>
            </a:lnSpc>
            <a:spcBef>
              <a:spcPct val="0"/>
            </a:spcBef>
            <a:spcAft>
              <a:spcPct val="35000"/>
            </a:spcAft>
            <a:buNone/>
            <a:defRPr b="1"/>
          </a:pPr>
          <a:r>
            <a:rPr lang="en-US" sz="1400" b="0" kern="1200" dirty="0"/>
            <a:t>Med-Psych and subspeciality clinic expansion</a:t>
          </a:r>
        </a:p>
        <a:p>
          <a:pPr marL="0" lvl="0" indent="0" algn="l" defTabSz="889000">
            <a:lnSpc>
              <a:spcPct val="90000"/>
            </a:lnSpc>
            <a:spcBef>
              <a:spcPct val="0"/>
            </a:spcBef>
            <a:spcAft>
              <a:spcPct val="35000"/>
            </a:spcAft>
            <a:buNone/>
            <a:defRPr b="1"/>
          </a:pPr>
          <a:endParaRPr lang="en-US" sz="1300" kern="1200" dirty="0"/>
        </a:p>
        <a:p>
          <a:pPr marL="0" lvl="0" indent="0" algn="l" defTabSz="889000">
            <a:lnSpc>
              <a:spcPct val="90000"/>
            </a:lnSpc>
            <a:spcBef>
              <a:spcPct val="0"/>
            </a:spcBef>
            <a:spcAft>
              <a:spcPct val="35000"/>
            </a:spcAft>
            <a:buNone/>
            <a:defRPr b="1"/>
          </a:pPr>
          <a:endParaRPr lang="en-US" sz="1300" kern="1200" dirty="0"/>
        </a:p>
      </dsp:txBody>
      <dsp:txXfrm>
        <a:off x="4277262" y="1325585"/>
        <a:ext cx="3111357" cy="469749"/>
      </dsp:txXfrm>
    </dsp:sp>
    <dsp:sp modelId="{8216D7EC-89BE-40DD-8992-9144290E705B}">
      <dsp:nvSpPr>
        <dsp:cNvPr id="0" name=""/>
        <dsp:cNvSpPr/>
      </dsp:nvSpPr>
      <dsp:spPr>
        <a:xfrm>
          <a:off x="3977235" y="921431"/>
          <a:ext cx="0" cy="1336979"/>
        </a:xfrm>
        <a:prstGeom prst="line">
          <a:avLst/>
        </a:prstGeom>
        <a:noFill/>
        <a:ln w="12700" cap="flat" cmpd="sng" algn="ctr">
          <a:solidFill>
            <a:schemeClr val="accent2">
              <a:hueOff val="3221807"/>
              <a:satOff val="-9246"/>
              <a:lumOff val="-14805"/>
              <a:alphaOff val="0"/>
            </a:schemeClr>
          </a:solidFill>
          <a:prstDash val="dash"/>
          <a:miter lim="800000"/>
        </a:ln>
        <a:effectLst/>
      </dsp:spPr>
      <dsp:style>
        <a:lnRef idx="1">
          <a:scrgbClr r="0" g="0" b="0"/>
        </a:lnRef>
        <a:fillRef idx="0">
          <a:scrgbClr r="0" g="0" b="0"/>
        </a:fillRef>
        <a:effectRef idx="0">
          <a:scrgbClr r="0" g="0" b="0"/>
        </a:effectRef>
        <a:fontRef idx="minor"/>
      </dsp:style>
    </dsp:sp>
    <dsp:sp modelId="{332345A2-6D39-47EE-83B7-2CC69112A650}">
      <dsp:nvSpPr>
        <dsp:cNvPr id="0" name=""/>
        <dsp:cNvSpPr/>
      </dsp:nvSpPr>
      <dsp:spPr>
        <a:xfrm>
          <a:off x="3934958" y="2216133"/>
          <a:ext cx="84554" cy="84554"/>
        </a:xfrm>
        <a:prstGeom prst="ellipse">
          <a:avLst/>
        </a:prstGeom>
        <a:solidFill>
          <a:schemeClr val="accent2">
            <a:hueOff val="3221807"/>
            <a:satOff val="-9246"/>
            <a:lumOff val="-1480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5EAA9-364A-452D-8C6D-FA429572D5AE}">
      <dsp:nvSpPr>
        <dsp:cNvPr id="0" name=""/>
        <dsp:cNvSpPr/>
      </dsp:nvSpPr>
      <dsp:spPr>
        <a:xfrm rot="18900000">
          <a:off x="5678412" y="3664182"/>
          <a:ext cx="332162" cy="332162"/>
        </a:xfrm>
        <a:prstGeom prst="teardrop">
          <a:avLst>
            <a:gd name="adj" fmla="val 115000"/>
          </a:avLst>
        </a:prstGeom>
        <a:solidFill>
          <a:schemeClr val="accent2">
            <a:hueOff val="3795885"/>
            <a:satOff val="0"/>
            <a:lumOff val="4264"/>
            <a:alphaOff val="0"/>
          </a:schemeClr>
        </a:solidFill>
        <a:ln w="12700" cap="flat" cmpd="sng" algn="ctr">
          <a:solidFill>
            <a:schemeClr val="accent2">
              <a:hueOff val="3795885"/>
              <a:satOff val="0"/>
              <a:lumOff val="42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87476-CC6C-4B74-9E74-72F22438EC97}">
      <dsp:nvSpPr>
        <dsp:cNvPr id="0" name=""/>
        <dsp:cNvSpPr/>
      </dsp:nvSpPr>
      <dsp:spPr>
        <a:xfrm>
          <a:off x="5715312" y="3701083"/>
          <a:ext cx="258362" cy="25836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6A6F60DE-E93B-4FFB-AF3C-A6D50EE1E195}">
      <dsp:nvSpPr>
        <dsp:cNvPr id="0" name=""/>
        <dsp:cNvSpPr/>
      </dsp:nvSpPr>
      <dsp:spPr>
        <a:xfrm>
          <a:off x="6166455" y="2182785"/>
          <a:ext cx="3111357" cy="1336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endParaRPr lang="en-US" sz="1500" kern="1200"/>
        </a:p>
      </dsp:txBody>
      <dsp:txXfrm>
        <a:off x="6166455" y="2182785"/>
        <a:ext cx="3111357" cy="1336979"/>
      </dsp:txXfrm>
    </dsp:sp>
    <dsp:sp modelId="{A08A9672-57B1-4173-AA8A-ECBAD87C9F46}">
      <dsp:nvSpPr>
        <dsp:cNvPr id="0" name=""/>
        <dsp:cNvSpPr/>
      </dsp:nvSpPr>
      <dsp:spPr>
        <a:xfrm>
          <a:off x="6166455" y="3519764"/>
          <a:ext cx="3111357" cy="469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2024</a:t>
          </a:r>
        </a:p>
        <a:p>
          <a:pPr marL="0" lvl="0" indent="0" algn="l" defTabSz="889000">
            <a:lnSpc>
              <a:spcPct val="90000"/>
            </a:lnSpc>
            <a:spcBef>
              <a:spcPct val="0"/>
            </a:spcBef>
            <a:spcAft>
              <a:spcPct val="35000"/>
            </a:spcAft>
            <a:buNone/>
            <a:defRPr b="1"/>
          </a:pPr>
          <a:r>
            <a:rPr kumimoji="0" lang="en-US" sz="1400" b="1" i="0" u="none" strike="noStrike" kern="1200" cap="none" spc="0" normalizeH="0" baseline="0" noProof="0" dirty="0">
              <a:ln>
                <a:noFill/>
              </a:ln>
              <a:solidFill>
                <a:prstClr val="black"/>
              </a:solidFill>
              <a:effectLst/>
              <a:uLnTx/>
              <a:uFillTx/>
              <a:latin typeface="+mj-lt"/>
              <a:ea typeface="+mn-ea"/>
              <a:cs typeface="+mn-cs"/>
            </a:rPr>
            <a:t>Inpatient unit, partial hospitalization, and outpatient services at second Primary Children’s Lehi Hospital</a:t>
          </a:r>
        </a:p>
        <a:p>
          <a:pPr marL="0" lvl="0" indent="0" algn="l" defTabSz="889000">
            <a:lnSpc>
              <a:spcPct val="90000"/>
            </a:lnSpc>
            <a:spcBef>
              <a:spcPct val="0"/>
            </a:spcBef>
            <a:spcAft>
              <a:spcPct val="35000"/>
            </a:spcAft>
            <a:buNone/>
            <a:defRPr b="1"/>
          </a:pPr>
          <a:r>
            <a:rPr kumimoji="0" lang="en-US" sz="1400" b="0" i="0" u="none" strike="noStrike" kern="1200" cap="none" spc="0" normalizeH="0" baseline="0" noProof="0" dirty="0">
              <a:ln>
                <a:noFill/>
              </a:ln>
              <a:solidFill>
                <a:prstClr val="black"/>
              </a:solidFill>
              <a:effectLst/>
              <a:uLnTx/>
              <a:uFillTx/>
              <a:latin typeface="+mj-lt"/>
              <a:ea typeface="+mn-ea"/>
              <a:cs typeface="+mn-cs"/>
            </a:rPr>
            <a:t>Further expansion of Stabilization and Mobile Response services</a:t>
          </a:r>
        </a:p>
        <a:p>
          <a:pPr marL="0" lvl="0" indent="0" algn="l" defTabSz="889000">
            <a:lnSpc>
              <a:spcPct val="90000"/>
            </a:lnSpc>
            <a:spcBef>
              <a:spcPct val="0"/>
            </a:spcBef>
            <a:spcAft>
              <a:spcPct val="35000"/>
            </a:spcAft>
            <a:buNone/>
            <a:defRPr b="1"/>
          </a:pPr>
          <a:r>
            <a:rPr kumimoji="0" lang="en-US" sz="1400" b="0" i="0" u="none" strike="noStrike" kern="1200" cap="none" spc="0" normalizeH="0" baseline="0" noProof="0" dirty="0">
              <a:ln>
                <a:noFill/>
              </a:ln>
              <a:solidFill>
                <a:prstClr val="black"/>
              </a:solidFill>
              <a:effectLst/>
              <a:uLnTx/>
              <a:uFillTx/>
              <a:latin typeface="+mj-lt"/>
              <a:ea typeface="+mn-ea"/>
              <a:cs typeface="+mn-cs"/>
            </a:rPr>
            <a:t>School-based primary care/integrated behavioral health clinic</a:t>
          </a:r>
        </a:p>
      </dsp:txBody>
      <dsp:txXfrm>
        <a:off x="6166455" y="3519764"/>
        <a:ext cx="3111357" cy="469749"/>
      </dsp:txXfrm>
    </dsp:sp>
    <dsp:sp modelId="{9406596E-50FC-45F2-8F8C-B39E7BDD7336}">
      <dsp:nvSpPr>
        <dsp:cNvPr id="0" name=""/>
        <dsp:cNvSpPr/>
      </dsp:nvSpPr>
      <dsp:spPr>
        <a:xfrm>
          <a:off x="5844493" y="2258410"/>
          <a:ext cx="0" cy="1336979"/>
        </a:xfrm>
        <a:prstGeom prst="line">
          <a:avLst/>
        </a:prstGeom>
        <a:noFill/>
        <a:ln w="12700" cap="flat" cmpd="sng" algn="ctr">
          <a:solidFill>
            <a:schemeClr val="accent2">
              <a:hueOff val="4832710"/>
              <a:satOff val="-13870"/>
              <a:lumOff val="-22207"/>
              <a:alphaOff val="0"/>
            </a:schemeClr>
          </a:solidFill>
          <a:prstDash val="dash"/>
          <a:miter lim="800000"/>
        </a:ln>
        <a:effectLst/>
      </dsp:spPr>
      <dsp:style>
        <a:lnRef idx="1">
          <a:scrgbClr r="0" g="0" b="0"/>
        </a:lnRef>
        <a:fillRef idx="0">
          <a:scrgbClr r="0" g="0" b="0"/>
        </a:fillRef>
        <a:effectRef idx="0">
          <a:scrgbClr r="0" g="0" b="0"/>
        </a:effectRef>
        <a:fontRef idx="minor"/>
      </dsp:style>
    </dsp:sp>
    <dsp:sp modelId="{CCBEBE80-BE34-421F-8E7C-2F475C53414B}">
      <dsp:nvSpPr>
        <dsp:cNvPr id="0" name=""/>
        <dsp:cNvSpPr/>
      </dsp:nvSpPr>
      <dsp:spPr>
        <a:xfrm>
          <a:off x="5802216" y="2216133"/>
          <a:ext cx="84554" cy="84554"/>
        </a:xfrm>
        <a:prstGeom prst="ellipse">
          <a:avLst/>
        </a:prstGeom>
        <a:solidFill>
          <a:schemeClr val="accent2">
            <a:hueOff val="4832710"/>
            <a:satOff val="-13870"/>
            <a:lumOff val="-2220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97AB81-E908-436B-B7FC-953093914AC1}">
      <dsp:nvSpPr>
        <dsp:cNvPr id="0" name=""/>
        <dsp:cNvSpPr/>
      </dsp:nvSpPr>
      <dsp:spPr>
        <a:xfrm rot="8100000">
          <a:off x="7545669" y="520475"/>
          <a:ext cx="332162" cy="332162"/>
        </a:xfrm>
        <a:prstGeom prst="teardrop">
          <a:avLst>
            <a:gd name="adj" fmla="val 115000"/>
          </a:avLst>
        </a:prstGeom>
        <a:solidFill>
          <a:schemeClr val="accent2">
            <a:hueOff val="5061180"/>
            <a:satOff val="0"/>
            <a:lumOff val="5686"/>
            <a:alphaOff val="0"/>
          </a:schemeClr>
        </a:solidFill>
        <a:ln w="12700" cap="flat" cmpd="sng" algn="ctr">
          <a:solidFill>
            <a:schemeClr val="accent2">
              <a:hueOff val="5061180"/>
              <a:satOff val="0"/>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04363-4756-4BD7-A31F-86E6D46A33C7}">
      <dsp:nvSpPr>
        <dsp:cNvPr id="0" name=""/>
        <dsp:cNvSpPr/>
      </dsp:nvSpPr>
      <dsp:spPr>
        <a:xfrm>
          <a:off x="7582570" y="557375"/>
          <a:ext cx="258362" cy="25836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6E852A7C-FD18-4040-876B-492464C94A99}">
      <dsp:nvSpPr>
        <dsp:cNvPr id="0" name=""/>
        <dsp:cNvSpPr/>
      </dsp:nvSpPr>
      <dsp:spPr>
        <a:xfrm>
          <a:off x="8055461" y="1397174"/>
          <a:ext cx="3111357" cy="1336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endParaRPr lang="en-US" sz="1500" kern="1200"/>
        </a:p>
      </dsp:txBody>
      <dsp:txXfrm>
        <a:off x="8055461" y="1397174"/>
        <a:ext cx="3111357" cy="1336979"/>
      </dsp:txXfrm>
    </dsp:sp>
    <dsp:sp modelId="{63948230-276A-4919-A200-3911A7492A5F}">
      <dsp:nvSpPr>
        <dsp:cNvPr id="0" name=""/>
        <dsp:cNvSpPr/>
      </dsp:nvSpPr>
      <dsp:spPr>
        <a:xfrm>
          <a:off x="8055461" y="927425"/>
          <a:ext cx="3111357" cy="469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2025</a:t>
          </a:r>
        </a:p>
        <a:p>
          <a:pPr marL="0" lvl="0" indent="0" algn="l" defTabSz="889000">
            <a:lnSpc>
              <a:spcPct val="90000"/>
            </a:lnSpc>
            <a:spcBef>
              <a:spcPct val="0"/>
            </a:spcBef>
            <a:spcAft>
              <a:spcPct val="35000"/>
            </a:spcAft>
            <a:buNone/>
            <a:defRPr b="1"/>
          </a:pPr>
          <a:r>
            <a:rPr kumimoji="0" lang="en-US" sz="1400" b="0" i="0" u="none" strike="noStrike" kern="1200" cap="none" spc="0" normalizeH="0" baseline="0" noProof="0" dirty="0">
              <a:ln>
                <a:noFill/>
              </a:ln>
              <a:solidFill>
                <a:prstClr val="black"/>
              </a:solidFill>
              <a:effectLst/>
              <a:uLnTx/>
              <a:uFillTx/>
              <a:latin typeface="+mj-lt"/>
              <a:ea typeface="+mn-ea"/>
              <a:cs typeface="+mn-cs"/>
            </a:rPr>
            <a:t>Pediatric </a:t>
          </a:r>
          <a:r>
            <a:rPr kumimoji="0" lang="en-US" sz="1400" b="0" i="0" u="none" strike="noStrike" kern="1200" cap="none" spc="0" normalizeH="0" baseline="0" noProof="0" dirty="0" err="1">
              <a:ln>
                <a:noFill/>
              </a:ln>
              <a:solidFill>
                <a:prstClr val="black"/>
              </a:solidFill>
              <a:effectLst/>
              <a:uLnTx/>
              <a:uFillTx/>
              <a:latin typeface="+mj-lt"/>
              <a:ea typeface="+mn-ea"/>
              <a:cs typeface="+mn-cs"/>
            </a:rPr>
            <a:t>telecrisis</a:t>
          </a:r>
          <a:r>
            <a:rPr kumimoji="0" lang="en-US" sz="1400" b="0" i="0" u="none" strike="noStrike" kern="1200" cap="none" spc="0" normalizeH="0" baseline="0" noProof="0" dirty="0">
              <a:ln>
                <a:noFill/>
              </a:ln>
              <a:solidFill>
                <a:prstClr val="black"/>
              </a:solidFill>
              <a:effectLst/>
              <a:uLnTx/>
              <a:uFillTx/>
              <a:latin typeface="+mj-lt"/>
              <a:ea typeface="+mn-ea"/>
              <a:cs typeface="+mn-cs"/>
            </a:rPr>
            <a:t> service (serving Intermountain EDs across Utah and Idaho)</a:t>
          </a:r>
        </a:p>
        <a:p>
          <a:pPr marL="0" lvl="0" indent="0" algn="l" defTabSz="889000">
            <a:lnSpc>
              <a:spcPct val="90000"/>
            </a:lnSpc>
            <a:spcBef>
              <a:spcPct val="0"/>
            </a:spcBef>
            <a:spcAft>
              <a:spcPct val="35000"/>
            </a:spcAft>
            <a:buNone/>
            <a:defRPr b="1"/>
          </a:pPr>
          <a:r>
            <a:rPr kumimoji="0" lang="en-US" sz="1400" b="0" i="0" u="none" strike="noStrike" kern="1200" cap="none" spc="0" normalizeH="0" baseline="0" noProof="0" dirty="0">
              <a:ln>
                <a:noFill/>
              </a:ln>
              <a:solidFill>
                <a:prstClr val="black"/>
              </a:solidFill>
              <a:effectLst/>
              <a:uLnTx/>
              <a:uFillTx/>
              <a:latin typeface="+mj-lt"/>
              <a:ea typeface="+mn-ea"/>
              <a:cs typeface="+mn-cs"/>
            </a:rPr>
            <a:t>Collaborative care model introduced to over 35 primary care practices</a:t>
          </a:r>
        </a:p>
        <a:p>
          <a:pPr marL="0" lvl="0" indent="0" algn="l" defTabSz="889000">
            <a:lnSpc>
              <a:spcPct val="90000"/>
            </a:lnSpc>
            <a:spcBef>
              <a:spcPct val="0"/>
            </a:spcBef>
            <a:spcAft>
              <a:spcPct val="35000"/>
            </a:spcAft>
            <a:buNone/>
            <a:defRPr b="1"/>
          </a:pPr>
          <a:r>
            <a:rPr kumimoji="0" lang="en-US" sz="1400" b="1" i="0" u="none" strike="noStrike" kern="1200" cap="none" spc="0" normalizeH="0" baseline="0" noProof="0" dirty="0">
              <a:ln>
                <a:noFill/>
              </a:ln>
              <a:solidFill>
                <a:prstClr val="black"/>
              </a:solidFill>
              <a:effectLst/>
              <a:uLnTx/>
              <a:uFillTx/>
              <a:latin typeface="+mj-lt"/>
              <a:ea typeface="+mn-ea"/>
              <a:cs typeface="+mn-cs"/>
            </a:rPr>
            <a:t>Primary Children’s Taylorsville Behavioral Health Center</a:t>
          </a:r>
          <a:endParaRPr lang="en-US" sz="1400" b="1" kern="1200" dirty="0">
            <a:latin typeface="+mj-lt"/>
          </a:endParaRPr>
        </a:p>
      </dsp:txBody>
      <dsp:txXfrm>
        <a:off x="8055461" y="927425"/>
        <a:ext cx="3111357" cy="469749"/>
      </dsp:txXfrm>
    </dsp:sp>
    <dsp:sp modelId="{F3C131C5-9EA4-462C-832A-66F56F1307D1}">
      <dsp:nvSpPr>
        <dsp:cNvPr id="0" name=""/>
        <dsp:cNvSpPr/>
      </dsp:nvSpPr>
      <dsp:spPr>
        <a:xfrm>
          <a:off x="7711751" y="921431"/>
          <a:ext cx="0" cy="1336979"/>
        </a:xfrm>
        <a:prstGeom prst="line">
          <a:avLst/>
        </a:prstGeom>
        <a:noFill/>
        <a:ln w="12700" cap="flat" cmpd="sng" algn="ctr">
          <a:solidFill>
            <a:schemeClr val="accent2">
              <a:hueOff val="6443614"/>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A4D1525C-8326-4034-A7D3-68AF1555B587}">
      <dsp:nvSpPr>
        <dsp:cNvPr id="0" name=""/>
        <dsp:cNvSpPr/>
      </dsp:nvSpPr>
      <dsp:spPr>
        <a:xfrm>
          <a:off x="7669474" y="2216133"/>
          <a:ext cx="84554" cy="84554"/>
        </a:xfrm>
        <a:prstGeom prst="ellipse">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0.56238</cdr:x>
      <cdr:y>0.18356</cdr:y>
    </cdr:from>
    <cdr:to>
      <cdr:x>0.64708</cdr:x>
      <cdr:y>0.30244</cdr:y>
    </cdr:to>
    <cdr:sp macro="" textlink="">
      <cdr:nvSpPr>
        <cdr:cNvPr id="2" name="TextBox 1"/>
        <cdr:cNvSpPr txBox="1"/>
      </cdr:nvSpPr>
      <cdr:spPr>
        <a:xfrm xmlns:a="http://schemas.openxmlformats.org/drawingml/2006/main">
          <a:off x="4338710" y="550608"/>
          <a:ext cx="653499" cy="3565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7030A0"/>
              </a:solidFill>
            </a:rPr>
            <a:t>Utah</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D6C81-DE38-4332-97EE-36E32DF5284E}"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F046E-9BFB-4422-AE14-8EBF79E79E1A}" type="slidenum">
              <a:rPr lang="en-US" smtClean="0"/>
              <a:t>‹#›</a:t>
            </a:fld>
            <a:endParaRPr lang="en-US"/>
          </a:p>
        </p:txBody>
      </p:sp>
    </p:spTree>
    <p:extLst>
      <p:ext uri="{BB962C8B-B14F-4D97-AF65-F5344CB8AC3E}">
        <p14:creationId xmlns:p14="http://schemas.microsoft.com/office/powerpoint/2010/main" val="131684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F046E-9BFB-4422-AE14-8EBF79E79E1A}" type="slidenum">
              <a:rPr lang="en-US" smtClean="0"/>
              <a:t>1</a:t>
            </a:fld>
            <a:endParaRPr lang="en-US"/>
          </a:p>
        </p:txBody>
      </p:sp>
    </p:spTree>
    <p:extLst>
      <p:ext uri="{BB962C8B-B14F-4D97-AF65-F5344CB8AC3E}">
        <p14:creationId xmlns:p14="http://schemas.microsoft.com/office/powerpoint/2010/main" val="65943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endParaRPr lang="en-US"/>
          </a:p>
          <a:p>
            <a:r>
              <a:rPr lang="en-US"/>
              <a:t>The SMR program is a partnership with the state to provide in-home crisis stabilization services through most of Utah.  Primary Children's provides services in SL, Utah </a:t>
            </a:r>
            <a:r>
              <a:rPr lang="en-US" err="1"/>
              <a:t>Conty</a:t>
            </a:r>
            <a:r>
              <a:rPr lang="en-US"/>
              <a:t>, and what is know as the Western Region of this state.  Over 30% of the families served by this program say they would have brought their child to the ED if this was not available.  </a:t>
            </a:r>
          </a:p>
          <a:p>
            <a:r>
              <a:rPr lang="en-US"/>
              <a:t>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69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p>
          <a:p>
            <a:endParaRPr lang="en-US" dirty="0"/>
          </a:p>
          <a:p>
            <a:r>
              <a:rPr lang="en-US" dirty="0"/>
              <a:t>Involving patients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5E4D11-23B8-436F-BAA3-0BFF86D71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9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Family friendly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5E4D11-23B8-436F-BAA3-0BFF86D71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15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New spaces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5E4D11-23B8-436F-BAA3-0BFF86D71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C3B41-784D-F436-FDCB-AF7CCD880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C5311-238C-539E-4B84-95EA0CDCD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70498-05EB-9982-45CC-EB5C8145E970}"/>
              </a:ext>
            </a:extLst>
          </p:cNvPr>
          <p:cNvSpPr>
            <a:spLocks noGrp="1"/>
          </p:cNvSpPr>
          <p:nvPr>
            <p:ph type="body" idx="1"/>
          </p:nvPr>
        </p:nvSpPr>
        <p:spPr/>
        <p:txBody>
          <a:bodyPr/>
          <a:lstStyle/>
          <a:p>
            <a:pPr>
              <a:defRPr/>
            </a:pPr>
            <a:r>
              <a:rPr lang="en-US"/>
              <a:t>Lisa</a:t>
            </a:r>
          </a:p>
          <a:p>
            <a:pPr>
              <a:defRPr/>
            </a:pPr>
            <a:endParaRPr lang="en-US"/>
          </a:p>
          <a:p>
            <a:pPr>
              <a:defRPr/>
            </a:pPr>
            <a:r>
              <a:rPr lang="en-US"/>
              <a:t>So what is the solution??  </a:t>
            </a:r>
          </a:p>
          <a:p>
            <a:pPr>
              <a:defRPr/>
            </a:pPr>
            <a:endParaRPr lang="en-US"/>
          </a:p>
          <a:p>
            <a:pPr>
              <a:defRPr/>
            </a:pPr>
            <a:r>
              <a:rPr lang="en-US"/>
              <a:t>Good news is that we have EBT but accessing those treatment is problematic </a:t>
            </a:r>
            <a:endParaRPr lang="en-US">
              <a:ea typeface="Calibri" panose="020F0502020204030204"/>
              <a:cs typeface="Calibri" panose="020F0502020204030204"/>
            </a:endParaRPr>
          </a:p>
          <a:p>
            <a:pPr>
              <a:defRPr/>
            </a:pPr>
            <a:r>
              <a:rPr lang="en-US">
                <a:ea typeface="Calibri" panose="020F0502020204030204"/>
                <a:cs typeface="Calibri" panose="020F0502020204030204"/>
              </a:rPr>
              <a:t>The solution is to get kids to the right treatment at the right place at the right time. </a:t>
            </a:r>
          </a:p>
          <a:p>
            <a:pPr>
              <a:defRPr/>
            </a:pPr>
            <a:endParaRPr lang="en-US">
              <a:ea typeface="Calibri" panose="020F0502020204030204"/>
              <a:cs typeface="Calibri" panose="020F0502020204030204"/>
            </a:endParaRPr>
          </a:p>
          <a:p>
            <a:pPr>
              <a:defRPr/>
            </a:pPr>
            <a:r>
              <a:rPr lang="en-US">
                <a:ea typeface="Calibri" panose="020F0502020204030204"/>
                <a:cs typeface="Calibri" panose="020F0502020204030204"/>
              </a:rPr>
              <a:t>So I wanted to briefly share the work we are doing in 4 areas to get closer to this solution.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1666E1C4-1FA9-3A78-FBBE-49D0853CB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4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33546-004F-8E74-2480-BD507725E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E14A9-21AA-51A0-788A-02BE07F6C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23737-CFC6-AC76-918F-8D993CE7AF09}"/>
              </a:ext>
            </a:extLst>
          </p:cNvPr>
          <p:cNvSpPr>
            <a:spLocks noGrp="1"/>
          </p:cNvSpPr>
          <p:nvPr>
            <p:ph type="body" idx="1"/>
          </p:nvPr>
        </p:nvSpPr>
        <p:spPr/>
        <p:txBody>
          <a:bodyPr/>
          <a:lstStyle/>
          <a:p>
            <a:r>
              <a:rPr lang="en-US">
                <a:cs typeface="Calibri"/>
              </a:rPr>
              <a:t>Lisa</a:t>
            </a:r>
          </a:p>
          <a:p>
            <a:endParaRPr lang="en-US">
              <a:cs typeface="Calibri"/>
            </a:endParaRPr>
          </a:p>
          <a:p>
            <a:r>
              <a:rPr lang="en-US">
                <a:cs typeface="Calibri"/>
              </a:rPr>
              <a:t>This complicated graph shoes the number of crisis visits per month in Intermountain EDs for young people.  For decades this rate was  increasing, with a clear peak in early 2021.  Super excited to see u the rate </a:t>
            </a:r>
            <a:r>
              <a:rPr lang="en-US" err="1">
                <a:cs typeface="Calibri"/>
              </a:rPr>
              <a:t>gradully</a:t>
            </a:r>
            <a:r>
              <a:rPr lang="en-US">
                <a:cs typeface="Calibri"/>
              </a:rPr>
              <a:t> decrease since that time, suggesting that all our diversion efforts are helping.  </a:t>
            </a:r>
          </a:p>
        </p:txBody>
      </p:sp>
      <p:sp>
        <p:nvSpPr>
          <p:cNvPr id="4" name="Slide Number Placeholder 3">
            <a:extLst>
              <a:ext uri="{FF2B5EF4-FFF2-40B4-BE49-F238E27FC236}">
                <a16:creationId xmlns:a16="http://schemas.microsoft.com/office/drawing/2014/main" id="{422E1F69-A0D1-BE57-5584-910583737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5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Increase of 84% since 2018</a:t>
            </a:r>
          </a:p>
          <a:p>
            <a:endParaRPr lang="en-US" dirty="0"/>
          </a:p>
        </p:txBody>
      </p:sp>
      <p:sp>
        <p:nvSpPr>
          <p:cNvPr id="4" name="Slide Number Placeholder 3"/>
          <p:cNvSpPr>
            <a:spLocks noGrp="1"/>
          </p:cNvSpPr>
          <p:nvPr>
            <p:ph type="sldNum" sz="quarter" idx="5"/>
          </p:nvPr>
        </p:nvSpPr>
        <p:spPr/>
        <p:txBody>
          <a:bodyPr/>
          <a:lstStyle/>
          <a:p>
            <a:fld id="{7DBF046E-9BFB-4422-AE14-8EBF79E79E1A}" type="slidenum">
              <a:rPr lang="en-US" smtClean="0"/>
              <a:t>20</a:t>
            </a:fld>
            <a:endParaRPr lang="en-US"/>
          </a:p>
        </p:txBody>
      </p:sp>
    </p:spTree>
    <p:extLst>
      <p:ext uri="{BB962C8B-B14F-4D97-AF65-F5344CB8AC3E}">
        <p14:creationId xmlns:p14="http://schemas.microsoft.com/office/powerpoint/2010/main" val="14173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097a21c3ea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097a21c3ea_0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lnSpc>
                <a:spcPct val="100000"/>
              </a:lnSpc>
              <a:spcBef>
                <a:spcPts val="600"/>
              </a:spcBef>
              <a:spcAft>
                <a:spcPts val="200"/>
              </a:spcAft>
              <a:defRPr/>
            </a:pPr>
            <a:r>
              <a:rPr lang="en-US" dirty="0">
                <a:solidFill>
                  <a:sysClr val="windowText" lastClr="000000"/>
                </a:solidFill>
                <a:latin typeface="Calibri" panose="020F0502020204030204"/>
                <a:ea typeface=""/>
                <a:cs typeface=""/>
              </a:rPr>
              <a:t>Suicide rates rose across the US from 1999-2016 (even more so in Utah)</a:t>
            </a:r>
          </a:p>
          <a:p>
            <a:pPr lvl="0">
              <a:lnSpc>
                <a:spcPct val="100000"/>
              </a:lnSpc>
              <a:spcBef>
                <a:spcPts val="600"/>
              </a:spcBef>
              <a:spcAft>
                <a:spcPts val="200"/>
              </a:spcAft>
              <a:defRPr/>
            </a:pPr>
            <a:r>
              <a:rPr lang="en-US" dirty="0">
                <a:solidFill>
                  <a:sysClr val="windowText" lastClr="000000"/>
                </a:solidFill>
                <a:latin typeface="Calibri" panose="020F0502020204030204"/>
                <a:ea typeface=""/>
                <a:cs typeface=""/>
              </a:rPr>
              <a:t>Suicide is the leading cause of death among 10-17 year olds  in Utah</a:t>
            </a:r>
          </a:p>
          <a:p>
            <a:pPr>
              <a:lnSpc>
                <a:spcPct val="100000"/>
              </a:lnSpc>
              <a:spcBef>
                <a:spcPts val="600"/>
              </a:spcBef>
              <a:spcAft>
                <a:spcPts val="200"/>
              </a:spcAft>
              <a:defRPr/>
            </a:pPr>
            <a:r>
              <a:rPr lang="en-US" dirty="0">
                <a:solidFill>
                  <a:sysClr val="windowText" lastClr="000000"/>
                </a:solidFill>
                <a:latin typeface="Calibri" panose="020F0502020204030204"/>
                <a:ea typeface=""/>
                <a:cs typeface=""/>
              </a:rPr>
              <a:t>For every completed suicide, 50-200 attempts are made</a:t>
            </a:r>
          </a:p>
          <a:p>
            <a:pPr marL="457200" lvl="1" indent="0">
              <a:lnSpc>
                <a:spcPct val="100000"/>
              </a:lnSpc>
              <a:spcBef>
                <a:spcPts val="600"/>
              </a:spcBef>
              <a:spcAft>
                <a:spcPts val="200"/>
              </a:spcAft>
              <a:buNone/>
              <a:defRPr/>
            </a:pPr>
            <a:r>
              <a:rPr lang="en-US" dirty="0">
                <a:solidFill>
                  <a:sysClr val="windowText" lastClr="000000"/>
                </a:solidFill>
                <a:latin typeface="Calibri" panose="020F0502020204030204"/>
                <a:ea typeface=""/>
                <a:cs typeface=""/>
              </a:rPr>
              <a:t>(Majority of those that attempt do not go on to complete)</a:t>
            </a:r>
          </a:p>
          <a:p>
            <a:pPr marL="0" lvl="0" indent="0">
              <a:lnSpc>
                <a:spcPct val="100000"/>
              </a:lnSpc>
              <a:spcBef>
                <a:spcPts val="600"/>
              </a:spcBef>
              <a:spcAft>
                <a:spcPts val="200"/>
              </a:spcAft>
              <a:buNone/>
              <a:defRPr/>
            </a:pPr>
            <a:endParaRPr lang="en-US" dirty="0">
              <a:solidFill>
                <a:sysClr val="windowText" lastClr="000000"/>
              </a:solidFill>
              <a:latin typeface="Calibri" panose="020F0502020204030204"/>
              <a:ea typeface=""/>
              <a:cs typeface=""/>
            </a:endParaRPr>
          </a:p>
          <a:p>
            <a:pPr marL="0" indent="0">
              <a:buNone/>
            </a:pPr>
            <a:endParaRPr dirty="0"/>
          </a:p>
        </p:txBody>
      </p:sp>
    </p:spTree>
    <p:extLst>
      <p:ext uri="{BB962C8B-B14F-4D97-AF65-F5344CB8AC3E}">
        <p14:creationId xmlns:p14="http://schemas.microsoft.com/office/powerpoint/2010/main" val="101735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Lisa</a:t>
            </a:r>
          </a:p>
          <a:p>
            <a:pPr>
              <a:defRPr/>
            </a:pPr>
            <a:endParaRPr lang="en-US"/>
          </a:p>
          <a:p>
            <a:pPr>
              <a:defRPr/>
            </a:pPr>
            <a:r>
              <a:rPr lang="en-US"/>
              <a:t>So what is the solution??  </a:t>
            </a:r>
          </a:p>
          <a:p>
            <a:pPr>
              <a:defRPr/>
            </a:pPr>
            <a:endParaRPr lang="en-US"/>
          </a:p>
          <a:p>
            <a:pPr>
              <a:defRPr/>
            </a:pPr>
            <a:r>
              <a:rPr lang="en-US"/>
              <a:t>Good news is that we have EBT but accessing those treatment is problematic </a:t>
            </a:r>
            <a:endParaRPr lang="en-US">
              <a:ea typeface="Calibri" panose="020F0502020204030204"/>
              <a:cs typeface="Calibri" panose="020F0502020204030204"/>
            </a:endParaRPr>
          </a:p>
          <a:p>
            <a:pPr>
              <a:defRPr/>
            </a:pPr>
            <a:r>
              <a:rPr lang="en-US">
                <a:ea typeface="Calibri" panose="020F0502020204030204"/>
                <a:cs typeface="Calibri" panose="020F0502020204030204"/>
              </a:rPr>
              <a:t>The solution is to get kids to the right treatment at the right place at the right time. </a:t>
            </a:r>
          </a:p>
          <a:p>
            <a:pPr>
              <a:defRPr/>
            </a:pPr>
            <a:endParaRPr lang="en-US">
              <a:ea typeface="Calibri" panose="020F0502020204030204"/>
              <a:cs typeface="Calibri" panose="020F0502020204030204"/>
            </a:endParaRPr>
          </a:p>
          <a:p>
            <a:pPr>
              <a:defRPr/>
            </a:pPr>
            <a:r>
              <a:rPr lang="en-US">
                <a:ea typeface="Calibri" panose="020F0502020204030204"/>
                <a:cs typeface="Calibri" panose="020F0502020204030204"/>
              </a:rPr>
              <a:t>So I wanted to briefly share the work we are doing in 4 areas to get closer to this solution.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0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9DBC-F33F-283F-535C-2A01E2339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B34D4-4B91-7660-4BE9-04853D57E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A9454-98ED-0665-B6EA-3C9E51368083}"/>
              </a:ext>
            </a:extLst>
          </p:cNvPr>
          <p:cNvSpPr>
            <a:spLocks noGrp="1"/>
          </p:cNvSpPr>
          <p:nvPr>
            <p:ph type="body" idx="1"/>
          </p:nvPr>
        </p:nvSpPr>
        <p:spPr/>
        <p:txBody>
          <a:bodyPr/>
          <a:lstStyle/>
          <a:p>
            <a:pPr>
              <a:defRPr/>
            </a:pPr>
            <a:r>
              <a:rPr lang="en-US"/>
              <a:t>Lisa</a:t>
            </a:r>
          </a:p>
          <a:p>
            <a:pPr>
              <a:defRPr/>
            </a:pPr>
            <a:endParaRPr lang="en-US"/>
          </a:p>
          <a:p>
            <a:pPr>
              <a:defRPr/>
            </a:pPr>
            <a:r>
              <a:rPr lang="en-US"/>
              <a:t>So what is the solution??  </a:t>
            </a:r>
          </a:p>
          <a:p>
            <a:pPr>
              <a:defRPr/>
            </a:pPr>
            <a:endParaRPr lang="en-US"/>
          </a:p>
          <a:p>
            <a:pPr>
              <a:defRPr/>
            </a:pPr>
            <a:r>
              <a:rPr lang="en-US"/>
              <a:t>Good news is that we have EBT but accessing those treatment is problematic </a:t>
            </a:r>
            <a:endParaRPr lang="en-US">
              <a:ea typeface="Calibri" panose="020F0502020204030204"/>
              <a:cs typeface="Calibri" panose="020F0502020204030204"/>
            </a:endParaRPr>
          </a:p>
          <a:p>
            <a:pPr>
              <a:defRPr/>
            </a:pPr>
            <a:r>
              <a:rPr lang="en-US">
                <a:ea typeface="Calibri" panose="020F0502020204030204"/>
                <a:cs typeface="Calibri" panose="020F0502020204030204"/>
              </a:rPr>
              <a:t>The solution is to get kids to the right treatment at the right place at the right time. </a:t>
            </a:r>
          </a:p>
          <a:p>
            <a:pPr>
              <a:defRPr/>
            </a:pPr>
            <a:endParaRPr lang="en-US">
              <a:ea typeface="Calibri" panose="020F0502020204030204"/>
              <a:cs typeface="Calibri" panose="020F0502020204030204"/>
            </a:endParaRPr>
          </a:p>
          <a:p>
            <a:pPr>
              <a:defRPr/>
            </a:pPr>
            <a:r>
              <a:rPr lang="en-US">
                <a:ea typeface="Calibri" panose="020F0502020204030204"/>
                <a:cs typeface="Calibri" panose="020F0502020204030204"/>
              </a:rPr>
              <a:t>So I wanted to briefly share the work we are doing in 4 areas to get closer to this solution.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CA9215D3-F83D-537C-9E0F-C1A86C465A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058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AB014-E39D-4A9B-9C90-AC5289908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08C37-67A0-78F6-FD21-173237635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2CD25-C0D3-4209-E235-232B58F732A7}"/>
              </a:ext>
            </a:extLst>
          </p:cNvPr>
          <p:cNvSpPr>
            <a:spLocks noGrp="1"/>
          </p:cNvSpPr>
          <p:nvPr>
            <p:ph type="body" idx="1"/>
          </p:nvPr>
        </p:nvSpPr>
        <p:spPr/>
        <p:txBody>
          <a:bodyPr/>
          <a:lstStyle/>
          <a:p>
            <a:pPr>
              <a:defRPr/>
            </a:pPr>
            <a:r>
              <a:rPr lang="en-US"/>
              <a:t>Lisa</a:t>
            </a:r>
          </a:p>
          <a:p>
            <a:pPr>
              <a:defRPr/>
            </a:pPr>
            <a:endParaRPr lang="en-US"/>
          </a:p>
          <a:p>
            <a:pPr>
              <a:defRPr/>
            </a:pPr>
            <a:r>
              <a:rPr lang="en-US"/>
              <a:t>So what is the solution??  </a:t>
            </a:r>
          </a:p>
          <a:p>
            <a:pPr>
              <a:defRPr/>
            </a:pPr>
            <a:endParaRPr lang="en-US"/>
          </a:p>
          <a:p>
            <a:pPr>
              <a:defRPr/>
            </a:pPr>
            <a:r>
              <a:rPr lang="en-US"/>
              <a:t>Good news is that we have EBT but accessing those treatment is problematic </a:t>
            </a:r>
            <a:endParaRPr lang="en-US">
              <a:ea typeface="Calibri" panose="020F0502020204030204"/>
              <a:cs typeface="Calibri" panose="020F0502020204030204"/>
            </a:endParaRPr>
          </a:p>
          <a:p>
            <a:pPr>
              <a:defRPr/>
            </a:pPr>
            <a:r>
              <a:rPr lang="en-US">
                <a:ea typeface="Calibri" panose="020F0502020204030204"/>
                <a:cs typeface="Calibri" panose="020F0502020204030204"/>
              </a:rPr>
              <a:t>The solution is to get kids to the right treatment at the right place at the right time. </a:t>
            </a:r>
          </a:p>
          <a:p>
            <a:pPr>
              <a:defRPr/>
            </a:pPr>
            <a:endParaRPr lang="en-US">
              <a:ea typeface="Calibri" panose="020F0502020204030204"/>
              <a:cs typeface="Calibri" panose="020F0502020204030204"/>
            </a:endParaRPr>
          </a:p>
          <a:p>
            <a:pPr>
              <a:defRPr/>
            </a:pPr>
            <a:r>
              <a:rPr lang="en-US">
                <a:ea typeface="Calibri" panose="020F0502020204030204"/>
                <a:cs typeface="Calibri" panose="020F0502020204030204"/>
              </a:rPr>
              <a:t>So I wanted to briefly share the work we are doing in 4 areas to get closer to this solution.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1532CC7E-B756-AFB6-9AE3-A26A8B9F0B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Lisa</a:t>
            </a:r>
          </a:p>
          <a:p>
            <a:endParaRPr lang="en-US">
              <a:cs typeface="Calibri"/>
            </a:endParaRPr>
          </a:p>
          <a:p>
            <a:r>
              <a:rPr lang="en-US"/>
              <a:t>Goal is to help families navigate the behavioral health system by identifying what their individual needs are, providing education on the needs and the behavioral health system, linking families to services and resources, while improving access to care</a:t>
            </a:r>
            <a:endParaRPr lang="en-US">
              <a:cs typeface="Calibri"/>
            </a:endParaRPr>
          </a:p>
          <a:p>
            <a:r>
              <a:rPr lang="en-US"/>
              <a:t>Services offered:</a:t>
            </a:r>
            <a:endParaRPr lang="en-US">
              <a:cs typeface="Calibri"/>
            </a:endParaRPr>
          </a:p>
          <a:p>
            <a:pPr marL="174625" indent="-174625">
              <a:buFont typeface="Arial" panose="020B0604020202020204" pitchFamily="34" charset="0"/>
              <a:buChar char="•"/>
            </a:pPr>
            <a:r>
              <a:rPr lang="en-US"/>
              <a:t>Triage phone line, with a tiered triage system</a:t>
            </a:r>
            <a:endParaRPr lang="en-US">
              <a:cs typeface="Calibri"/>
            </a:endParaRPr>
          </a:p>
          <a:p>
            <a:pPr marL="174625" indent="-174625">
              <a:buFont typeface="Arial" panose="020B0604020202020204" pitchFamily="34" charset="0"/>
              <a:buChar char="•"/>
            </a:pPr>
            <a:r>
              <a:rPr lang="en-US"/>
              <a:t>Assessment Clinic with access for high acuity, complex patients – seen by a therapist/LCSW in-person or virtually</a:t>
            </a:r>
            <a:endParaRPr lang="en-US">
              <a:cs typeface="Calibri"/>
            </a:endParaRPr>
          </a:p>
          <a:p>
            <a:pPr marL="174625" indent="-174625">
              <a:buFont typeface="Arial" panose="020B0604020202020204" pitchFamily="34" charset="0"/>
              <a:buChar char="•"/>
            </a:pPr>
            <a:r>
              <a:rPr lang="en-US"/>
              <a:t>Connection to appropriate resources that meet the clinical need, in the geographic area, and match with family insurance</a:t>
            </a:r>
            <a:endParaRPr lang="en-US">
              <a:cs typeface="Calibri"/>
            </a:endParaRPr>
          </a:p>
          <a:p>
            <a:pPr marL="174625" indent="-174625" defTabSz="931774">
              <a:buFont typeface="Arial" panose="020B0604020202020204" pitchFamily="34" charset="0"/>
              <a:buChar char="•"/>
            </a:pPr>
            <a:r>
              <a:rPr lang="en-US"/>
              <a:t>Ability to schedule into needed services</a:t>
            </a:r>
            <a:endParaRPr lang="en-US" i="1">
              <a:cs typeface="Calibri" panose="020F0502020204030204"/>
            </a:endParaRPr>
          </a:p>
          <a:p>
            <a:pPr marL="174625" indent="-174625">
              <a:buFont typeface="Arial" panose="020B0604020202020204" pitchFamily="34" charset="0"/>
              <a:buChar char="•"/>
            </a:pPr>
            <a:r>
              <a:rPr lang="en-US"/>
              <a:t>Liaison for family while they wait to access treatment within the service line to provide support and guidance</a:t>
            </a:r>
            <a:endParaRPr lang="en-US">
              <a:cs typeface="Calibri"/>
            </a:endParaRPr>
          </a:p>
          <a:p>
            <a:pPr marL="174625" indent="-174625">
              <a:buFont typeface="Arial" panose="020B0604020202020204" pitchFamily="34" charset="0"/>
              <a:buChar char="•"/>
            </a:pPr>
            <a:r>
              <a:rPr lang="en-US"/>
              <a:t>Ability to work with insurance companies for authorizations and approval of care</a:t>
            </a:r>
            <a:endParaRPr lang="en-US">
              <a:cs typeface="Calibri"/>
            </a:endParaRPr>
          </a:p>
          <a:p>
            <a:pPr marL="174625" indent="-174625">
              <a:buFont typeface="Arial" panose="020B0604020202020204" pitchFamily="34" charset="0"/>
              <a:buChar char="•"/>
            </a:pPr>
            <a:r>
              <a:rPr lang="en-US"/>
              <a:t>Provide support to community providers in connecting their patients to behavioral health services in and out of the service line</a:t>
            </a:r>
            <a:endParaRPr lang="en-US">
              <a:cs typeface="Calibri"/>
            </a:endParaRPr>
          </a:p>
          <a:p>
            <a:endParaRPr lang="en-US"/>
          </a:p>
          <a:p>
            <a:r>
              <a:rPr lang="en-US" i="1"/>
              <a:t>*talk about community networks of care/partnerships including HMHI and University, The Children’s Center, etc.</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FD7C0B1A-DD43-410A-B219-56C9C142B4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0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333CF-47BE-DBF0-0393-95EF77E1C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40CEA-719B-AEDC-3AF1-432EC71C7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F6CE0-2F3B-0AB7-4BA1-A4A28A5103EB}"/>
              </a:ext>
            </a:extLst>
          </p:cNvPr>
          <p:cNvSpPr>
            <a:spLocks noGrp="1"/>
          </p:cNvSpPr>
          <p:nvPr>
            <p:ph type="body" idx="1"/>
          </p:nvPr>
        </p:nvSpPr>
        <p:spPr/>
        <p:txBody>
          <a:bodyPr/>
          <a:lstStyle/>
          <a:p>
            <a:pPr>
              <a:defRPr/>
            </a:pPr>
            <a:r>
              <a:rPr lang="en-US"/>
              <a:t>Lisa</a:t>
            </a:r>
          </a:p>
          <a:p>
            <a:pPr>
              <a:defRPr/>
            </a:pPr>
            <a:endParaRPr lang="en-US"/>
          </a:p>
          <a:p>
            <a:pPr>
              <a:defRPr/>
            </a:pPr>
            <a:r>
              <a:rPr lang="en-US"/>
              <a:t>So what is the solution??  </a:t>
            </a:r>
          </a:p>
          <a:p>
            <a:pPr>
              <a:defRPr/>
            </a:pPr>
            <a:endParaRPr lang="en-US"/>
          </a:p>
          <a:p>
            <a:pPr>
              <a:defRPr/>
            </a:pPr>
            <a:r>
              <a:rPr lang="en-US"/>
              <a:t>Good news is that we have EBT but accessing those treatment is problematic </a:t>
            </a:r>
            <a:endParaRPr lang="en-US">
              <a:ea typeface="Calibri" panose="020F0502020204030204"/>
              <a:cs typeface="Calibri" panose="020F0502020204030204"/>
            </a:endParaRPr>
          </a:p>
          <a:p>
            <a:pPr>
              <a:defRPr/>
            </a:pPr>
            <a:r>
              <a:rPr lang="en-US">
                <a:ea typeface="Calibri" panose="020F0502020204030204"/>
                <a:cs typeface="Calibri" panose="020F0502020204030204"/>
              </a:rPr>
              <a:t>The solution is to get kids to the right treatment at the right place at the right time. </a:t>
            </a:r>
          </a:p>
          <a:p>
            <a:pPr>
              <a:defRPr/>
            </a:pPr>
            <a:endParaRPr lang="en-US">
              <a:ea typeface="Calibri" panose="020F0502020204030204"/>
              <a:cs typeface="Calibri" panose="020F0502020204030204"/>
            </a:endParaRPr>
          </a:p>
          <a:p>
            <a:pPr>
              <a:defRPr/>
            </a:pPr>
            <a:r>
              <a:rPr lang="en-US">
                <a:ea typeface="Calibri" panose="020F0502020204030204"/>
                <a:cs typeface="Calibri" panose="020F0502020204030204"/>
              </a:rPr>
              <a:t>So I wanted to briefly share the work we are doing in 4 areas to get closer to this solution.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B8BDE40F-2799-E306-8276-5A9F28DE0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4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0E42-5668-7EAB-E3E7-35D294E30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BD4BA-B0D1-96E8-DF20-B68AD1F5F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B5C18-BC11-512F-AF30-B2DF642B6BB4}"/>
              </a:ext>
            </a:extLst>
          </p:cNvPr>
          <p:cNvSpPr>
            <a:spLocks noGrp="1"/>
          </p:cNvSpPr>
          <p:nvPr>
            <p:ph type="body" idx="1"/>
          </p:nvPr>
        </p:nvSpPr>
        <p:spPr/>
        <p:txBody>
          <a:bodyPr/>
          <a:lstStyle/>
          <a:p>
            <a:pPr>
              <a:defRPr/>
            </a:pPr>
            <a:r>
              <a:rPr lang="en-US" dirty="0"/>
              <a:t>Lisa</a:t>
            </a:r>
          </a:p>
          <a:p>
            <a:pPr>
              <a:defRPr/>
            </a:pPr>
            <a:endParaRPr lang="en-US" dirty="0"/>
          </a:p>
          <a:p>
            <a:pPr>
              <a:defRPr/>
            </a:pPr>
            <a:r>
              <a:rPr lang="en-US" dirty="0"/>
              <a:t>So what is the solution??  </a:t>
            </a:r>
          </a:p>
          <a:p>
            <a:pPr>
              <a:defRPr/>
            </a:pPr>
            <a:endParaRPr lang="en-US" dirty="0"/>
          </a:p>
          <a:p>
            <a:pPr>
              <a:defRPr/>
            </a:pPr>
            <a:r>
              <a:rPr lang="en-US" dirty="0"/>
              <a:t>Good news is that we have EBT but accessing those treatment is problematic </a:t>
            </a:r>
            <a:endParaRPr lang="en-US" dirty="0">
              <a:ea typeface="Calibri" panose="020F0502020204030204"/>
              <a:cs typeface="Calibri" panose="020F0502020204030204"/>
            </a:endParaRPr>
          </a:p>
          <a:p>
            <a:pPr>
              <a:defRPr/>
            </a:pPr>
            <a:r>
              <a:rPr lang="en-US" dirty="0">
                <a:ea typeface="Calibri" panose="020F0502020204030204"/>
                <a:cs typeface="Calibri" panose="020F0502020204030204"/>
              </a:rPr>
              <a:t>The solution is to get kids to the right treatment at the right place at the right time. </a:t>
            </a:r>
          </a:p>
          <a:p>
            <a:pPr>
              <a:defRPr/>
            </a:pPr>
            <a:endParaRPr lang="en-US" dirty="0">
              <a:ea typeface="Calibri" panose="020F0502020204030204"/>
              <a:cs typeface="Calibri" panose="020F0502020204030204"/>
            </a:endParaRPr>
          </a:p>
          <a:p>
            <a:pPr>
              <a:defRPr/>
            </a:pPr>
            <a:r>
              <a:rPr lang="en-US" dirty="0">
                <a:ea typeface="Calibri" panose="020F0502020204030204"/>
                <a:cs typeface="Calibri" panose="020F0502020204030204"/>
              </a:rPr>
              <a:t>So I wanted to briefly share the work we are doing in 4 areas to get closer to this solution. </a:t>
            </a:r>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t>
            </a:r>
            <a:endParaRPr lang="en-US"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A8E65FAC-AB13-C10B-FF57-B4EE10909E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6572-1FD3-4611-A3EE-CE27DEB67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6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E4D11-23B8-436F-BAA3-0BFF86D71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969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CF9A-ECF6-EE25-702E-802FDEA8B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F89685-9CC7-1C50-14CB-0CF0FA585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C0D9D-3B5E-60C4-5E8B-68616BAA76BF}"/>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5" name="Footer Placeholder 4">
            <a:extLst>
              <a:ext uri="{FF2B5EF4-FFF2-40B4-BE49-F238E27FC236}">
                <a16:creationId xmlns:a16="http://schemas.microsoft.com/office/drawing/2014/main" id="{FB2DE841-B10D-FECE-983C-D3FD1C97F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14C3-09E5-4B05-0C7B-1B111757997B}"/>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212660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8C30-8B76-0F8A-D2D4-CACDDFCDA4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4D6E49-CC07-7315-8D0B-CFD976017C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D4FF8-6EBC-C4B9-E8CA-B73663038EEC}"/>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5" name="Footer Placeholder 4">
            <a:extLst>
              <a:ext uri="{FF2B5EF4-FFF2-40B4-BE49-F238E27FC236}">
                <a16:creationId xmlns:a16="http://schemas.microsoft.com/office/drawing/2014/main" id="{A90A50F7-33E3-6627-D799-945A34B41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09AB3-1BA5-853E-4A59-1CDDBFFE4EE4}"/>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81478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6E30D-3DB2-B281-EBD9-9DCFEB983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ADD234-08CB-1C91-FD12-4509FC5994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4767F-4C6A-8467-FA88-4B85A5C0EDCA}"/>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5" name="Footer Placeholder 4">
            <a:extLst>
              <a:ext uri="{FF2B5EF4-FFF2-40B4-BE49-F238E27FC236}">
                <a16:creationId xmlns:a16="http://schemas.microsoft.com/office/drawing/2014/main" id="{A31E63E7-733D-1B40-42E8-45B72C235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12098-3F85-0D9B-FB65-9065420B3AC9}"/>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1596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1609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2451033"/>
            <a:ext cx="11360800" cy="37744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4"/>
          <p:cNvSpPr/>
          <p:nvPr/>
        </p:nvSpPr>
        <p:spPr>
          <a:xfrm>
            <a:off x="-75933" y="-63267"/>
            <a:ext cx="12362000" cy="1205600"/>
          </a:xfrm>
          <a:prstGeom prst="rect">
            <a:avLst/>
          </a:prstGeom>
          <a:solidFill>
            <a:srgbClr val="490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 name="Google Shape;25;p4"/>
          <p:cNvPicPr preferRelativeResize="0"/>
          <p:nvPr/>
        </p:nvPicPr>
        <p:blipFill>
          <a:blip r:embed="rId2">
            <a:alphaModFix/>
          </a:blip>
          <a:stretch>
            <a:fillRect/>
          </a:stretch>
        </p:blipFill>
        <p:spPr>
          <a:xfrm>
            <a:off x="9058235" y="203200"/>
            <a:ext cx="2738032" cy="672433"/>
          </a:xfrm>
          <a:prstGeom prst="rect">
            <a:avLst/>
          </a:prstGeom>
          <a:noFill/>
          <a:ln>
            <a:noFill/>
          </a:ln>
        </p:spPr>
      </p:pic>
    </p:spTree>
    <p:extLst>
      <p:ext uri="{BB962C8B-B14F-4D97-AF65-F5344CB8AC3E}">
        <p14:creationId xmlns:p14="http://schemas.microsoft.com/office/powerpoint/2010/main" val="3901159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2BCBE01D-1C31-D3F1-6609-D20C5E298A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73617" y="1988319"/>
            <a:ext cx="4565255" cy="1655764"/>
          </a:xfrm>
        </p:spPr>
        <p:txBody>
          <a:bodyPr anchor="b"/>
          <a:lstStyle>
            <a:lvl1pPr algn="l">
              <a:lnSpc>
                <a:spcPct val="100000"/>
              </a:lnSpc>
              <a:defRPr sz="5067">
                <a:solidFill>
                  <a:schemeClr val="bg1"/>
                </a:solidFill>
              </a:defRPr>
            </a:lvl1pPr>
          </a:lstStyle>
          <a:p>
            <a:r>
              <a:rPr lang="en-US"/>
              <a:t>Click to edit Master title style</a:t>
            </a:r>
          </a:p>
        </p:txBody>
      </p:sp>
      <p:sp>
        <p:nvSpPr>
          <p:cNvPr id="3" name="Subtitle 2"/>
          <p:cNvSpPr>
            <a:spLocks noGrp="1"/>
          </p:cNvSpPr>
          <p:nvPr>
            <p:ph type="subTitle" idx="1"/>
          </p:nvPr>
        </p:nvSpPr>
        <p:spPr>
          <a:xfrm>
            <a:off x="573617" y="3970679"/>
            <a:ext cx="4565255" cy="1977155"/>
          </a:xfrm>
        </p:spPr>
        <p:txBody>
          <a:bodyPr/>
          <a:lstStyle>
            <a:lvl1pPr marL="0" indent="0" algn="l">
              <a:spcBef>
                <a:spcPts val="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9A6AEB-F8B9-4BD3-AEB8-1A520AB41D95}" type="datetime1">
              <a:rPr lang="en-US" smtClean="0"/>
              <a:t>5/13/2026</a:t>
            </a:fld>
            <a:endParaRPr lang="en-US"/>
          </a:p>
        </p:txBody>
      </p:sp>
      <p:sp>
        <p:nvSpPr>
          <p:cNvPr id="5" name="Footer Placeholder 4"/>
          <p:cNvSpPr>
            <a:spLocks noGrp="1"/>
          </p:cNvSpPr>
          <p:nvPr>
            <p:ph type="ftr" sz="quarter" idx="11"/>
          </p:nvPr>
        </p:nvSpPr>
        <p:spPr>
          <a:xfrm>
            <a:off x="573616" y="6164683"/>
            <a:ext cx="4114800" cy="143629"/>
          </a:xfrm>
        </p:spPr>
        <p:txBody>
          <a:bodyPr/>
          <a:lstStyle>
            <a:lvl1pPr algn="l">
              <a:defRPr>
                <a:solidFill>
                  <a:schemeClr val="bg1"/>
                </a:solidFill>
              </a:defRPr>
            </a:lvl1pPr>
          </a:lstStyle>
          <a:p>
            <a:r>
              <a:rPr lang="en-US"/>
              <a:t>Confidential and property of Intermountain Health</a:t>
            </a:r>
          </a:p>
        </p:txBody>
      </p:sp>
      <p:pic>
        <p:nvPicPr>
          <p:cNvPr id="6" name="Graphic 5">
            <a:extLst>
              <a:ext uri="{FF2B5EF4-FFF2-40B4-BE49-F238E27FC236}">
                <a16:creationId xmlns:a16="http://schemas.microsoft.com/office/drawing/2014/main" id="{7A8443C5-19FC-007A-12E9-1ED63D98B4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673" y="568441"/>
            <a:ext cx="2718816" cy="834183"/>
          </a:xfrm>
          <a:prstGeom prst="rect">
            <a:avLst/>
          </a:prstGeom>
        </p:spPr>
      </p:pic>
    </p:spTree>
    <p:extLst>
      <p:ext uri="{BB962C8B-B14F-4D97-AF65-F5344CB8AC3E}">
        <p14:creationId xmlns:p14="http://schemas.microsoft.com/office/powerpoint/2010/main" val="10571252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3617" y="1988319"/>
            <a:ext cx="4565255" cy="1655764"/>
          </a:xfrm>
        </p:spPr>
        <p:txBody>
          <a:bodyPr anchor="b"/>
          <a:lstStyle>
            <a:lvl1pPr algn="l">
              <a:lnSpc>
                <a:spcPct val="100000"/>
              </a:lnSpc>
              <a:defRPr sz="5067">
                <a:solidFill>
                  <a:schemeClr val="tx1"/>
                </a:solidFill>
              </a:defRPr>
            </a:lvl1pPr>
          </a:lstStyle>
          <a:p>
            <a:r>
              <a:rPr lang="en-US"/>
              <a:t>Click to edit Master title style</a:t>
            </a:r>
          </a:p>
        </p:txBody>
      </p:sp>
      <p:sp>
        <p:nvSpPr>
          <p:cNvPr id="3" name="Subtitle 2"/>
          <p:cNvSpPr>
            <a:spLocks noGrp="1"/>
          </p:cNvSpPr>
          <p:nvPr>
            <p:ph type="subTitle" idx="1"/>
          </p:nvPr>
        </p:nvSpPr>
        <p:spPr>
          <a:xfrm>
            <a:off x="573617" y="3970679"/>
            <a:ext cx="4565255" cy="1977155"/>
          </a:xfrm>
        </p:spPr>
        <p:txBody>
          <a:bodyPr/>
          <a:lstStyle>
            <a:lvl1pPr marL="0" indent="0" algn="l">
              <a:spcBef>
                <a:spcPts val="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D3D740-8A01-4814-8EC4-F2E6661F4CD4}" type="datetime1">
              <a:rPr lang="en-US" smtClean="0"/>
              <a:t>5/13/2026</a:t>
            </a:fld>
            <a:endParaRPr lang="en-US"/>
          </a:p>
        </p:txBody>
      </p:sp>
      <p:sp>
        <p:nvSpPr>
          <p:cNvPr id="5" name="Footer Placeholder 4"/>
          <p:cNvSpPr>
            <a:spLocks noGrp="1"/>
          </p:cNvSpPr>
          <p:nvPr>
            <p:ph type="ftr" sz="quarter" idx="11"/>
          </p:nvPr>
        </p:nvSpPr>
        <p:spPr>
          <a:xfrm>
            <a:off x="573616" y="6164683"/>
            <a:ext cx="4114800" cy="143629"/>
          </a:xfrm>
        </p:spPr>
        <p:txBody>
          <a:bodyPr/>
          <a:lstStyle>
            <a:lvl1pPr algn="l">
              <a:defRPr>
                <a:solidFill>
                  <a:schemeClr val="tx1"/>
                </a:solidFill>
              </a:defRPr>
            </a:lvl1pPr>
          </a:lstStyle>
          <a:p>
            <a:r>
              <a:rPr lang="en-US"/>
              <a:t>Confidential and property of Intermountain Health</a:t>
            </a:r>
          </a:p>
        </p:txBody>
      </p:sp>
      <p:pic>
        <p:nvPicPr>
          <p:cNvPr id="8" name="Graphic 7">
            <a:extLst>
              <a:ext uri="{FF2B5EF4-FFF2-40B4-BE49-F238E27FC236}">
                <a16:creationId xmlns:a16="http://schemas.microsoft.com/office/drawing/2014/main" id="{BAC73912-DC9A-CB1C-D67F-4EE2696EF770}"/>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32105" t="1827" r="16730" b="69430"/>
          <a:stretch/>
        </p:blipFill>
        <p:spPr>
          <a:xfrm>
            <a:off x="4493682" y="100660"/>
            <a:ext cx="8271935" cy="7049480"/>
          </a:xfrm>
          <a:prstGeom prst="rect">
            <a:avLst/>
          </a:prstGeom>
        </p:spPr>
      </p:pic>
      <p:pic>
        <p:nvPicPr>
          <p:cNvPr id="6" name="Picture 5" descr="A close up of a sign&#10;&#10;Description automatically generated">
            <a:extLst>
              <a:ext uri="{FF2B5EF4-FFF2-40B4-BE49-F238E27FC236}">
                <a16:creationId xmlns:a16="http://schemas.microsoft.com/office/drawing/2014/main" id="{B2A1F4D2-FE06-D11D-0518-DE91153D38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43"/>
          <a:stretch/>
        </p:blipFill>
        <p:spPr>
          <a:xfrm>
            <a:off x="573616" y="601741"/>
            <a:ext cx="2513808" cy="840559"/>
          </a:xfrm>
          <a:prstGeom prst="rect">
            <a:avLst/>
          </a:prstGeom>
        </p:spPr>
      </p:pic>
    </p:spTree>
    <p:extLst>
      <p:ext uri="{BB962C8B-B14F-4D97-AF65-F5344CB8AC3E}">
        <p14:creationId xmlns:p14="http://schemas.microsoft.com/office/powerpoint/2010/main" val="25054942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 y="979773"/>
            <a:ext cx="5765088" cy="2852737"/>
          </a:xfrm>
        </p:spPr>
        <p:txBody>
          <a:bodyPr anchor="t" anchorCtr="0"/>
          <a:lstStyle>
            <a:lvl1pPr>
              <a:defRPr sz="8266">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8800" y="4499043"/>
            <a:ext cx="5765088" cy="102723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44345-573A-43F0-A947-A48F0E714851}"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9" name="Picture 8" descr="A logo for a children's hospital&#10;&#10;Description automatically generated">
            <a:extLst>
              <a:ext uri="{FF2B5EF4-FFF2-40B4-BE49-F238E27FC236}">
                <a16:creationId xmlns:a16="http://schemas.microsoft.com/office/drawing/2014/main" id="{29935A98-D8AB-21B2-1195-BA89949636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656" y="6183677"/>
            <a:ext cx="1221462" cy="551097"/>
          </a:xfrm>
          <a:prstGeom prst="rect">
            <a:avLst/>
          </a:prstGeom>
        </p:spPr>
      </p:pic>
    </p:spTree>
    <p:extLst>
      <p:ext uri="{BB962C8B-B14F-4D97-AF65-F5344CB8AC3E}">
        <p14:creationId xmlns:p14="http://schemas.microsoft.com/office/powerpoint/2010/main" val="1817149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chemeClr val="tx1"/>
        </a:solidFill>
        <a:effectLst/>
      </p:bgPr>
    </p:bg>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2FF3B86D-973A-F618-874C-50EE7110F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58800" y="979773"/>
            <a:ext cx="5765088" cy="2852737"/>
          </a:xfrm>
        </p:spPr>
        <p:txBody>
          <a:bodyPr anchor="t" anchorCtr="0"/>
          <a:lstStyle>
            <a:lvl1pPr>
              <a:defRPr sz="8266">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8800" y="4499043"/>
            <a:ext cx="5765088" cy="102723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B6410-B8E0-4FE7-9EB2-22E5948C56E7}"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7" name="Picture 6" descr="A logo for a children's hospital&#10;&#10;Description automatically generated">
            <a:extLst>
              <a:ext uri="{FF2B5EF4-FFF2-40B4-BE49-F238E27FC236}">
                <a16:creationId xmlns:a16="http://schemas.microsoft.com/office/drawing/2014/main" id="{8825D43F-2BD9-0F68-5E2E-CC7A0585DB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298" y="6146506"/>
            <a:ext cx="1205670" cy="543972"/>
          </a:xfrm>
          <a:prstGeom prst="rect">
            <a:avLst/>
          </a:prstGeom>
        </p:spPr>
      </p:pic>
    </p:spTree>
    <p:extLst>
      <p:ext uri="{BB962C8B-B14F-4D97-AF65-F5344CB8AC3E}">
        <p14:creationId xmlns:p14="http://schemas.microsoft.com/office/powerpoint/2010/main" val="469999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FFA3D40-8460-D40A-1ED2-D62418FA8278}"/>
              </a:ext>
            </a:extLst>
          </p:cNvPr>
          <p:cNvSpPr>
            <a:spLocks noGrp="1"/>
          </p:cNvSpPr>
          <p:nvPr>
            <p:ph type="pic" sz="quarter" idx="13"/>
          </p:nvPr>
        </p:nvSpPr>
        <p:spPr>
          <a:xfrm>
            <a:off x="6096000" y="0"/>
            <a:ext cx="6096000" cy="6858000"/>
          </a:xfrm>
          <a:solidFill>
            <a:schemeClr val="bg2">
              <a:lumMod val="85000"/>
            </a:schemeClr>
          </a:solidFill>
        </p:spPr>
        <p:txBody>
          <a:bodyPr tIns="365760"/>
          <a:lstStyle>
            <a:lvl1pPr marL="0" indent="0" algn="ctr">
              <a:buNone/>
              <a:defRPr/>
            </a:lvl1pPr>
          </a:lstStyle>
          <a:p>
            <a:r>
              <a:rPr lang="en-US"/>
              <a:t>Click icon to add picture</a:t>
            </a:r>
          </a:p>
        </p:txBody>
      </p:sp>
      <p:sp>
        <p:nvSpPr>
          <p:cNvPr id="2" name="Title 1"/>
          <p:cNvSpPr>
            <a:spLocks noGrp="1"/>
          </p:cNvSpPr>
          <p:nvPr>
            <p:ph type="title"/>
          </p:nvPr>
        </p:nvSpPr>
        <p:spPr>
          <a:xfrm>
            <a:off x="558801" y="979773"/>
            <a:ext cx="5343495" cy="3519271"/>
          </a:xfrm>
        </p:spPr>
        <p:txBody>
          <a:bodyPr anchor="t" anchorCtr="0"/>
          <a:lstStyle>
            <a:lvl1pPr>
              <a:defRPr sz="8266">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8801" y="4499043"/>
            <a:ext cx="5343495" cy="102723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A881D4-78CE-4C3D-9737-38DD4585C01B}"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7" name="Picture 6" descr="A logo for a children's hospital&#10;&#10;Description automatically generated">
            <a:extLst>
              <a:ext uri="{FF2B5EF4-FFF2-40B4-BE49-F238E27FC236}">
                <a16:creationId xmlns:a16="http://schemas.microsoft.com/office/drawing/2014/main" id="{9F9731C5-0C83-387D-84E1-24DB504F5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98" y="6146506"/>
            <a:ext cx="1205670" cy="543972"/>
          </a:xfrm>
          <a:prstGeom prst="rect">
            <a:avLst/>
          </a:prstGeom>
        </p:spPr>
      </p:pic>
    </p:spTree>
    <p:extLst>
      <p:ext uri="{BB962C8B-B14F-4D97-AF65-F5344CB8AC3E}">
        <p14:creationId xmlns:p14="http://schemas.microsoft.com/office/powerpoint/2010/main" val="2850508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FFA3D40-8460-D40A-1ED2-D62418FA8278}"/>
              </a:ext>
            </a:extLst>
          </p:cNvPr>
          <p:cNvSpPr>
            <a:spLocks noGrp="1"/>
          </p:cNvSpPr>
          <p:nvPr>
            <p:ph type="pic" sz="quarter" idx="13"/>
          </p:nvPr>
        </p:nvSpPr>
        <p:spPr>
          <a:xfrm>
            <a:off x="6096000" y="0"/>
            <a:ext cx="6096000" cy="6858000"/>
          </a:xfrm>
          <a:solidFill>
            <a:schemeClr val="bg2">
              <a:lumMod val="85000"/>
            </a:schemeClr>
          </a:solidFill>
        </p:spPr>
        <p:txBody>
          <a:bodyPr tIns="365760"/>
          <a:lstStyle>
            <a:lvl1pPr marL="0" indent="0" algn="ctr">
              <a:buNone/>
              <a:defRPr/>
            </a:lvl1pPr>
          </a:lstStyle>
          <a:p>
            <a:r>
              <a:rPr lang="en-US"/>
              <a:t>Click icon to add picture</a:t>
            </a:r>
          </a:p>
        </p:txBody>
      </p:sp>
      <p:sp>
        <p:nvSpPr>
          <p:cNvPr id="2" name="Title 1"/>
          <p:cNvSpPr>
            <a:spLocks noGrp="1"/>
          </p:cNvSpPr>
          <p:nvPr>
            <p:ph type="title"/>
          </p:nvPr>
        </p:nvSpPr>
        <p:spPr>
          <a:xfrm>
            <a:off x="558801" y="979773"/>
            <a:ext cx="5343495" cy="3519271"/>
          </a:xfrm>
        </p:spPr>
        <p:txBody>
          <a:bodyPr anchor="t" anchorCtr="0"/>
          <a:lstStyle>
            <a:lvl1pPr>
              <a:defRPr sz="8266">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8801" y="4499043"/>
            <a:ext cx="5343495" cy="102723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476FF1-5523-4D1B-AF1C-9E8EDDDEA789}"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9" name="Picture 8" descr="A logo for a children's hospital&#10;&#10;Description automatically generated">
            <a:extLst>
              <a:ext uri="{FF2B5EF4-FFF2-40B4-BE49-F238E27FC236}">
                <a16:creationId xmlns:a16="http://schemas.microsoft.com/office/drawing/2014/main" id="{B13BEC18-AB7A-ADA0-CFCD-439CF260D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656" y="6183677"/>
            <a:ext cx="1221462" cy="551097"/>
          </a:xfrm>
          <a:prstGeom prst="rect">
            <a:avLst/>
          </a:prstGeom>
        </p:spPr>
      </p:pic>
    </p:spTree>
    <p:extLst>
      <p:ext uri="{BB962C8B-B14F-4D97-AF65-F5344CB8AC3E}">
        <p14:creationId xmlns:p14="http://schemas.microsoft.com/office/powerpoint/2010/main" val="265276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tement Slid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A0DC5A-776F-072B-C883-8B431B16321C}"/>
              </a:ext>
            </a:extLst>
          </p:cNvPr>
          <p:cNvGrpSpPr/>
          <p:nvPr userDrawn="1"/>
        </p:nvGrpSpPr>
        <p:grpSpPr>
          <a:xfrm>
            <a:off x="1" y="1693"/>
            <a:ext cx="11592441" cy="6856307"/>
            <a:chOff x="-1" y="1270"/>
            <a:chExt cx="8694331" cy="5142230"/>
          </a:xfrm>
          <a:solidFill>
            <a:schemeClr val="accent2"/>
          </a:solidFill>
        </p:grpSpPr>
        <p:sp>
          <p:nvSpPr>
            <p:cNvPr id="9" name="Freeform 9">
              <a:extLst>
                <a:ext uri="{FF2B5EF4-FFF2-40B4-BE49-F238E27FC236}">
                  <a16:creationId xmlns:a16="http://schemas.microsoft.com/office/drawing/2014/main" id="{E3A4AA53-6524-6AD9-1892-E4F656866112}"/>
                </a:ext>
              </a:extLst>
            </p:cNvPr>
            <p:cNvSpPr/>
            <p:nvPr/>
          </p:nvSpPr>
          <p:spPr>
            <a:xfrm>
              <a:off x="0" y="931655"/>
              <a:ext cx="6292067" cy="4211844"/>
            </a:xfrm>
            <a:custGeom>
              <a:avLst/>
              <a:gdLst>
                <a:gd name="connsiteX0" fmla="*/ 6276417 w 6292067"/>
                <a:gd name="connsiteY0" fmla="*/ 4192266 h 4211844"/>
                <a:gd name="connsiteX1" fmla="*/ 6276315 w 6292067"/>
                <a:gd name="connsiteY1" fmla="*/ 4211845 h 4211844"/>
                <a:gd name="connsiteX2" fmla="*/ 6291966 w 6292067"/>
                <a:gd name="connsiteY2" fmla="*/ 4211845 h 4211844"/>
                <a:gd name="connsiteX3" fmla="*/ 6292068 w 6292067"/>
                <a:gd name="connsiteY3" fmla="*/ 4192952 h 4211844"/>
                <a:gd name="connsiteX4" fmla="*/ 2106305 w 6292067"/>
                <a:gd name="connsiteY4" fmla="*/ 0 h 4211844"/>
                <a:gd name="connsiteX5" fmla="*/ 0 w 6292067"/>
                <a:gd name="connsiteY5" fmla="*/ 572342 h 4211844"/>
                <a:gd name="connsiteX6" fmla="*/ 0 w 6292067"/>
                <a:gd name="connsiteY6" fmla="*/ 589980 h 4211844"/>
                <a:gd name="connsiteX7" fmla="*/ 2105792 w 6292067"/>
                <a:gd name="connsiteY7" fmla="*/ 15160 h 4211844"/>
                <a:gd name="connsiteX8" fmla="*/ 6276417 w 6292067"/>
                <a:gd name="connsiteY8" fmla="*/ 4192266 h 42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067" h="4211844">
                  <a:moveTo>
                    <a:pt x="6276417" y="4192266"/>
                  </a:moveTo>
                  <a:cubicBezTo>
                    <a:pt x="6276417" y="4198792"/>
                    <a:pt x="6276366" y="4205319"/>
                    <a:pt x="6276315" y="4211845"/>
                  </a:cubicBezTo>
                  <a:lnTo>
                    <a:pt x="6291966" y="4211845"/>
                  </a:lnTo>
                  <a:cubicBezTo>
                    <a:pt x="6291991" y="4205547"/>
                    <a:pt x="6292068" y="4199249"/>
                    <a:pt x="6292068" y="4192952"/>
                  </a:cubicBezTo>
                  <a:cubicBezTo>
                    <a:pt x="6292068" y="1984713"/>
                    <a:pt x="4534131" y="0"/>
                    <a:pt x="2106305" y="0"/>
                  </a:cubicBezTo>
                  <a:cubicBezTo>
                    <a:pt x="1349899" y="0"/>
                    <a:pt x="626232" y="206007"/>
                    <a:pt x="0" y="572342"/>
                  </a:cubicBezTo>
                  <a:lnTo>
                    <a:pt x="0" y="589980"/>
                  </a:lnTo>
                  <a:cubicBezTo>
                    <a:pt x="625228" y="222309"/>
                    <a:pt x="1348723" y="15160"/>
                    <a:pt x="2105792" y="15160"/>
                  </a:cubicBezTo>
                  <a:cubicBezTo>
                    <a:pt x="4521199" y="15160"/>
                    <a:pt x="6276417" y="1985779"/>
                    <a:pt x="6276417" y="4192266"/>
                  </a:cubicBezTo>
                  <a:close/>
                </a:path>
              </a:pathLst>
            </a:custGeom>
            <a:grpFill/>
            <a:ln w="2540" cap="flat">
              <a:noFill/>
              <a:prstDash val="solid"/>
              <a:miter/>
            </a:ln>
          </p:spPr>
          <p:txBody>
            <a:bodyPr rtlCol="0" anchor="ctr"/>
            <a:lstStyle/>
            <a:p>
              <a:endParaRPr lang="en-US" sz="2400"/>
            </a:p>
          </p:txBody>
        </p:sp>
        <p:sp>
          <p:nvSpPr>
            <p:cNvPr id="10" name="Freeform 8">
              <a:extLst>
                <a:ext uri="{FF2B5EF4-FFF2-40B4-BE49-F238E27FC236}">
                  <a16:creationId xmlns:a16="http://schemas.microsoft.com/office/drawing/2014/main" id="{E7D19C41-8920-D6E2-1E5A-C63A93F1FCDE}"/>
                </a:ext>
              </a:extLst>
            </p:cNvPr>
            <p:cNvSpPr/>
            <p:nvPr/>
          </p:nvSpPr>
          <p:spPr>
            <a:xfrm>
              <a:off x="-1" y="1270"/>
              <a:ext cx="1952927" cy="970771"/>
            </a:xfrm>
            <a:custGeom>
              <a:avLst/>
              <a:gdLst>
                <a:gd name="connsiteX0" fmla="*/ 0 w 1952927"/>
                <a:gd name="connsiteY0" fmla="*/ 952971 h 970771"/>
                <a:gd name="connsiteX1" fmla="*/ 0 w 1952927"/>
                <a:gd name="connsiteY1" fmla="*/ 970772 h 970771"/>
                <a:gd name="connsiteX2" fmla="*/ 1952927 w 1952927"/>
                <a:gd name="connsiteY2" fmla="*/ 0 h 970771"/>
                <a:gd name="connsiteX3" fmla="*/ 1901126 w 1952927"/>
                <a:gd name="connsiteY3" fmla="*/ 0 h 970771"/>
                <a:gd name="connsiteX4" fmla="*/ 0 w 1952927"/>
                <a:gd name="connsiteY4" fmla="*/ 952971 h 97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927" h="970771">
                  <a:moveTo>
                    <a:pt x="0" y="952971"/>
                  </a:moveTo>
                  <a:lnTo>
                    <a:pt x="0" y="970772"/>
                  </a:lnTo>
                  <a:cubicBezTo>
                    <a:pt x="562340" y="528319"/>
                    <a:pt x="1221325" y="190675"/>
                    <a:pt x="1952927" y="0"/>
                  </a:cubicBezTo>
                  <a:lnTo>
                    <a:pt x="1901126" y="0"/>
                  </a:lnTo>
                  <a:cubicBezTo>
                    <a:pt x="1195851" y="190913"/>
                    <a:pt x="553181" y="520772"/>
                    <a:pt x="0" y="952971"/>
                  </a:cubicBezTo>
                  <a:close/>
                </a:path>
              </a:pathLst>
            </a:custGeom>
            <a:grpFill/>
            <a:ln w="2540" cap="flat">
              <a:noFill/>
              <a:prstDash val="solid"/>
              <a:miter/>
            </a:ln>
          </p:spPr>
          <p:txBody>
            <a:bodyPr rtlCol="0" anchor="ctr"/>
            <a:lstStyle/>
            <a:p>
              <a:endParaRPr lang="en-US" sz="2400"/>
            </a:p>
          </p:txBody>
        </p:sp>
        <p:sp>
          <p:nvSpPr>
            <p:cNvPr id="11" name="Freeform 10">
              <a:extLst>
                <a:ext uri="{FF2B5EF4-FFF2-40B4-BE49-F238E27FC236}">
                  <a16:creationId xmlns:a16="http://schemas.microsoft.com/office/drawing/2014/main" id="{0204EEEB-CEF2-F532-4466-A68F64DFE8DF}"/>
                </a:ext>
              </a:extLst>
            </p:cNvPr>
            <p:cNvSpPr/>
            <p:nvPr/>
          </p:nvSpPr>
          <p:spPr>
            <a:xfrm>
              <a:off x="4685957" y="1270"/>
              <a:ext cx="4008373" cy="5142230"/>
            </a:xfrm>
            <a:custGeom>
              <a:avLst/>
              <a:gdLst>
                <a:gd name="connsiteX0" fmla="*/ 4002352 w 4008373"/>
                <a:gd name="connsiteY0" fmla="*/ 5142230 h 5142230"/>
                <a:gd name="connsiteX1" fmla="*/ 4008374 w 4008373"/>
                <a:gd name="connsiteY1" fmla="*/ 5142230 h 5142230"/>
                <a:gd name="connsiteX2" fmla="*/ 34578 w 4008373"/>
                <a:gd name="connsiteY2" fmla="*/ 0 h 5142230"/>
                <a:gd name="connsiteX3" fmla="*/ 0 w 4008373"/>
                <a:gd name="connsiteY3" fmla="*/ 0 h 5142230"/>
                <a:gd name="connsiteX4" fmla="*/ 4002352 w 4008373"/>
                <a:gd name="connsiteY4" fmla="*/ 5142230 h 514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8373" h="5142230">
                  <a:moveTo>
                    <a:pt x="4002352" y="5142230"/>
                  </a:moveTo>
                  <a:lnTo>
                    <a:pt x="4008374" y="5142230"/>
                  </a:lnTo>
                  <a:cubicBezTo>
                    <a:pt x="3984974" y="2680892"/>
                    <a:pt x="2308134" y="614734"/>
                    <a:pt x="34578" y="0"/>
                  </a:cubicBezTo>
                  <a:lnTo>
                    <a:pt x="0" y="0"/>
                  </a:lnTo>
                  <a:cubicBezTo>
                    <a:pt x="2308491" y="613127"/>
                    <a:pt x="3982535" y="2753417"/>
                    <a:pt x="4002352" y="5142230"/>
                  </a:cubicBezTo>
                  <a:close/>
                </a:path>
              </a:pathLst>
            </a:custGeom>
            <a:grpFill/>
            <a:ln w="2540" cap="flat">
              <a:noFill/>
              <a:prstDash val="solid"/>
              <a:miter/>
            </a:ln>
          </p:spPr>
          <p:txBody>
            <a:bodyPr rtlCol="0" anchor="ctr"/>
            <a:lstStyle/>
            <a:p>
              <a:endParaRPr lang="en-US" sz="2400"/>
            </a:p>
          </p:txBody>
        </p:sp>
        <p:sp>
          <p:nvSpPr>
            <p:cNvPr id="12" name="Freeform 11">
              <a:extLst>
                <a:ext uri="{FF2B5EF4-FFF2-40B4-BE49-F238E27FC236}">
                  <a16:creationId xmlns:a16="http://schemas.microsoft.com/office/drawing/2014/main" id="{E3B8147E-1700-2E30-D31C-5C4EA74DD6C5}"/>
                </a:ext>
              </a:extLst>
            </p:cNvPr>
            <p:cNvSpPr/>
            <p:nvPr/>
          </p:nvSpPr>
          <p:spPr>
            <a:xfrm>
              <a:off x="177276" y="3197883"/>
              <a:ext cx="4020651" cy="1945616"/>
            </a:xfrm>
            <a:custGeom>
              <a:avLst/>
              <a:gdLst>
                <a:gd name="connsiteX0" fmla="*/ 2009768 w 4020651"/>
                <a:gd name="connsiteY0" fmla="*/ 17623 h 1945616"/>
                <a:gd name="connsiteX1" fmla="*/ 3993569 w 4020651"/>
                <a:gd name="connsiteY1" fmla="*/ 1794092 h 1945616"/>
                <a:gd name="connsiteX2" fmla="*/ 3133973 w 4020651"/>
                <a:gd name="connsiteY2" fmla="*/ 1126034 h 1945616"/>
                <a:gd name="connsiteX3" fmla="*/ 2249797 w 4020651"/>
                <a:gd name="connsiteY3" fmla="*/ 1945617 h 1945616"/>
                <a:gd name="connsiteX4" fmla="*/ 2264954 w 4020651"/>
                <a:gd name="connsiteY4" fmla="*/ 1945617 h 1945616"/>
                <a:gd name="connsiteX5" fmla="*/ 3142662 w 4020651"/>
                <a:gd name="connsiteY5" fmla="*/ 1140813 h 1945616"/>
                <a:gd name="connsiteX6" fmla="*/ 3750177 w 4020651"/>
                <a:gd name="connsiteY6" fmla="*/ 1396376 h 1945616"/>
                <a:gd name="connsiteX7" fmla="*/ 4002893 w 4020651"/>
                <a:gd name="connsiteY7" fmla="*/ 1945617 h 1945616"/>
                <a:gd name="connsiteX8" fmla="*/ 4020652 w 4020651"/>
                <a:gd name="connsiteY8" fmla="*/ 1945617 h 1945616"/>
                <a:gd name="connsiteX9" fmla="*/ 4020652 w 4020651"/>
                <a:gd name="connsiteY9" fmla="*/ 1945084 h 1945616"/>
                <a:gd name="connsiteX10" fmla="*/ 2010330 w 4020651"/>
                <a:gd name="connsiteY10" fmla="*/ 0 h 1945616"/>
                <a:gd name="connsiteX11" fmla="*/ 0 w 4020651"/>
                <a:gd name="connsiteY11" fmla="*/ 1945617 h 1945616"/>
                <a:gd name="connsiteX12" fmla="*/ 15275 w 4020651"/>
                <a:gd name="connsiteY12" fmla="*/ 1945617 h 1945616"/>
                <a:gd name="connsiteX13" fmla="*/ 2009768 w 4020651"/>
                <a:gd name="connsiteY13" fmla="*/ 17623 h 19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0651" h="1945616">
                  <a:moveTo>
                    <a:pt x="2009768" y="17623"/>
                  </a:moveTo>
                  <a:cubicBezTo>
                    <a:pt x="3038268" y="17623"/>
                    <a:pt x="3884856" y="795027"/>
                    <a:pt x="3993569" y="1794092"/>
                  </a:cubicBezTo>
                  <a:cubicBezTo>
                    <a:pt x="3896314" y="1410114"/>
                    <a:pt x="3548375" y="1126034"/>
                    <a:pt x="3133973" y="1126034"/>
                  </a:cubicBezTo>
                  <a:cubicBezTo>
                    <a:pt x="2666676" y="1126034"/>
                    <a:pt x="2283887" y="1487260"/>
                    <a:pt x="2249797" y="1945617"/>
                  </a:cubicBezTo>
                  <a:lnTo>
                    <a:pt x="2264954" y="1945617"/>
                  </a:lnTo>
                  <a:cubicBezTo>
                    <a:pt x="2299839" y="1460292"/>
                    <a:pt x="2713271" y="1140813"/>
                    <a:pt x="3142662" y="1140813"/>
                  </a:cubicBezTo>
                  <a:cubicBezTo>
                    <a:pt x="3356075" y="1140813"/>
                    <a:pt x="3573400" y="1219712"/>
                    <a:pt x="3750177" y="1396376"/>
                  </a:cubicBezTo>
                  <a:cubicBezTo>
                    <a:pt x="3898931" y="1545082"/>
                    <a:pt x="3987268" y="1738074"/>
                    <a:pt x="4002893" y="1945617"/>
                  </a:cubicBezTo>
                  <a:lnTo>
                    <a:pt x="4020652" y="1945617"/>
                  </a:lnTo>
                  <a:cubicBezTo>
                    <a:pt x="4020652" y="1945439"/>
                    <a:pt x="4020652" y="1945261"/>
                    <a:pt x="4020652" y="1945084"/>
                  </a:cubicBezTo>
                  <a:cubicBezTo>
                    <a:pt x="4020652" y="996653"/>
                    <a:pt x="3180619" y="0"/>
                    <a:pt x="2010330" y="0"/>
                  </a:cubicBezTo>
                  <a:cubicBezTo>
                    <a:pt x="969971" y="0"/>
                    <a:pt x="35730" y="823951"/>
                    <a:pt x="0" y="1945617"/>
                  </a:cubicBezTo>
                  <a:lnTo>
                    <a:pt x="15275" y="1945617"/>
                  </a:lnTo>
                  <a:cubicBezTo>
                    <a:pt x="50447" y="874763"/>
                    <a:pt x="929829" y="17623"/>
                    <a:pt x="2009768" y="17623"/>
                  </a:cubicBezTo>
                  <a:close/>
                </a:path>
              </a:pathLst>
            </a:custGeom>
            <a:grpFill/>
            <a:ln w="2540" cap="flat">
              <a:noFill/>
              <a:prstDash val="solid"/>
              <a:miter/>
            </a:ln>
          </p:spPr>
          <p:txBody>
            <a:bodyPr rtlCol="0" anchor="ctr"/>
            <a:lstStyle/>
            <a:p>
              <a:endParaRPr lang="en-US" sz="2400"/>
            </a:p>
          </p:txBody>
        </p:sp>
      </p:grpSp>
      <p:sp>
        <p:nvSpPr>
          <p:cNvPr id="2" name="Title 1"/>
          <p:cNvSpPr>
            <a:spLocks noGrp="1"/>
          </p:cNvSpPr>
          <p:nvPr>
            <p:ph type="title"/>
          </p:nvPr>
        </p:nvSpPr>
        <p:spPr>
          <a:xfrm>
            <a:off x="558800" y="932519"/>
            <a:ext cx="6005408" cy="3519271"/>
          </a:xfrm>
        </p:spPr>
        <p:txBody>
          <a:bodyPr anchor="t" anchorCtr="0"/>
          <a:lstStyle>
            <a:lvl1pPr>
              <a:lnSpc>
                <a:spcPct val="100000"/>
              </a:lnSpc>
              <a:defRPr sz="5867">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28F7BE2B-89CA-4E09-9822-F0F9212E09C7}"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14" name="Picture 13" descr="A logo for a children's hospital&#10;&#10;Description automatically generated">
            <a:extLst>
              <a:ext uri="{FF2B5EF4-FFF2-40B4-BE49-F238E27FC236}">
                <a16:creationId xmlns:a16="http://schemas.microsoft.com/office/drawing/2014/main" id="{93534D46-92E9-091F-CB4A-584F3BBBE1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656" y="6183677"/>
            <a:ext cx="1221462" cy="551097"/>
          </a:xfrm>
          <a:prstGeom prst="rect">
            <a:avLst/>
          </a:prstGeom>
        </p:spPr>
      </p:pic>
    </p:spTree>
    <p:extLst>
      <p:ext uri="{BB962C8B-B14F-4D97-AF65-F5344CB8AC3E}">
        <p14:creationId xmlns:p14="http://schemas.microsoft.com/office/powerpoint/2010/main" val="182144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B6B5-5713-D54F-636D-D5150F32F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FA821-35A5-C1DB-10EF-A2D1B75BBB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47007-85EF-85D6-FFD0-7793D3ECCBF5}"/>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5" name="Footer Placeholder 4">
            <a:extLst>
              <a:ext uri="{FF2B5EF4-FFF2-40B4-BE49-F238E27FC236}">
                <a16:creationId xmlns:a16="http://schemas.microsoft.com/office/drawing/2014/main" id="{C4AF3246-8CED-5F4D-7A18-220B8DE0B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A0CFC-7F95-D9D4-0018-F216895509D2}"/>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145675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tatement Slide 2">
    <p:bg>
      <p:bgPr>
        <a:solidFill>
          <a:schemeClr val="accent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1172426-29A2-B1FA-1CB4-0984EE52A6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58800" y="932519"/>
            <a:ext cx="6005408" cy="3519271"/>
          </a:xfrm>
        </p:spPr>
        <p:txBody>
          <a:bodyPr anchor="t" anchorCtr="0"/>
          <a:lstStyle>
            <a:lvl1pPr>
              <a:lnSpc>
                <a:spcPct val="100000"/>
              </a:lnSpc>
              <a:defRPr sz="5867">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A42E9600-91ED-4064-BE2C-FABEE38DFF73}"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3" name="Picture 2" descr="A logo for a children's hospital&#10;&#10;Description automatically generated">
            <a:extLst>
              <a:ext uri="{FF2B5EF4-FFF2-40B4-BE49-F238E27FC236}">
                <a16:creationId xmlns:a16="http://schemas.microsoft.com/office/drawing/2014/main" id="{F7DAC0DB-414B-B508-0493-E59061DB15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298" y="6146506"/>
            <a:ext cx="1205670" cy="543972"/>
          </a:xfrm>
          <a:prstGeom prst="rect">
            <a:avLst/>
          </a:prstGeom>
        </p:spPr>
      </p:pic>
    </p:spTree>
    <p:extLst>
      <p:ext uri="{BB962C8B-B14F-4D97-AF65-F5344CB8AC3E}">
        <p14:creationId xmlns:p14="http://schemas.microsoft.com/office/powerpoint/2010/main" val="418852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Slide 3">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BBD2D21-C171-1A2B-AC3E-F6A951934E44}"/>
              </a:ext>
            </a:extLst>
          </p:cNvPr>
          <p:cNvSpPr>
            <a:spLocks noGrp="1"/>
          </p:cNvSpPr>
          <p:nvPr>
            <p:ph type="pic" sz="quarter" idx="13"/>
          </p:nvPr>
        </p:nvSpPr>
        <p:spPr>
          <a:xfrm>
            <a:off x="0" y="0"/>
            <a:ext cx="12192000" cy="6858000"/>
          </a:xfrm>
          <a:solidFill>
            <a:schemeClr val="bg2">
              <a:lumMod val="85000"/>
            </a:schemeClr>
          </a:solidFill>
        </p:spPr>
        <p:txBody>
          <a:bodyPr tIns="1188720"/>
          <a:lstStyle>
            <a:lvl1pPr marL="0" indent="0" algn="ctr">
              <a:buNone/>
              <a:defRPr/>
            </a:lvl1pPr>
          </a:lstStyle>
          <a:p>
            <a:r>
              <a:rPr lang="en-US"/>
              <a:t>Click icon to add picture</a:t>
            </a:r>
          </a:p>
        </p:txBody>
      </p:sp>
      <p:sp>
        <p:nvSpPr>
          <p:cNvPr id="2" name="Title 1"/>
          <p:cNvSpPr>
            <a:spLocks noGrp="1"/>
          </p:cNvSpPr>
          <p:nvPr>
            <p:ph type="title"/>
          </p:nvPr>
        </p:nvSpPr>
        <p:spPr>
          <a:xfrm>
            <a:off x="558800" y="932519"/>
            <a:ext cx="6005408" cy="3519271"/>
          </a:xfrm>
        </p:spPr>
        <p:txBody>
          <a:bodyPr anchor="t" anchorCtr="0"/>
          <a:lstStyle>
            <a:lvl1pPr>
              <a:lnSpc>
                <a:spcPct val="100000"/>
              </a:lnSpc>
              <a:defRPr sz="5867">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8A457351-0F40-4FC4-9C1A-6F91DB0E9200}"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7EAB85A-CEDA-4147-BFEE-FE6E6956DCC7}" type="slidenum">
              <a:rPr lang="en-US" smtClean="0"/>
              <a:pPr/>
              <a:t>‹#›</a:t>
            </a:fld>
            <a:endParaRPr lang="en-US"/>
          </a:p>
        </p:txBody>
      </p:sp>
      <p:pic>
        <p:nvPicPr>
          <p:cNvPr id="8" name="Graphic 7">
            <a:extLst>
              <a:ext uri="{FF2B5EF4-FFF2-40B4-BE49-F238E27FC236}">
                <a16:creationId xmlns:a16="http://schemas.microsoft.com/office/drawing/2014/main" id="{CC2D972D-DD97-49AD-6284-DE9DB332BAF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73616" y="6288635"/>
            <a:ext cx="933451" cy="286400"/>
          </a:xfrm>
          <a:prstGeom prst="rect">
            <a:avLst/>
          </a:prstGeom>
        </p:spPr>
      </p:pic>
    </p:spTree>
    <p:extLst>
      <p:ext uri="{BB962C8B-B14F-4D97-AF65-F5344CB8AC3E}">
        <p14:creationId xmlns:p14="http://schemas.microsoft.com/office/powerpoint/2010/main" val="552132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eft_Image Right">
    <p:spTree>
      <p:nvGrpSpPr>
        <p:cNvPr id="1" name=""/>
        <p:cNvGrpSpPr/>
        <p:nvPr/>
      </p:nvGrpSpPr>
      <p:grpSpPr>
        <a:xfrm>
          <a:off x="0" y="0"/>
          <a:ext cx="0" cy="0"/>
          <a:chOff x="0" y="0"/>
          <a:chExt cx="0" cy="0"/>
        </a:xfrm>
      </p:grpSpPr>
      <p:sp>
        <p:nvSpPr>
          <p:cNvPr id="2" name="Title 1"/>
          <p:cNvSpPr>
            <a:spLocks noGrp="1"/>
          </p:cNvSpPr>
          <p:nvPr>
            <p:ph type="title"/>
          </p:nvPr>
        </p:nvSpPr>
        <p:spPr>
          <a:xfrm>
            <a:off x="558799" y="524142"/>
            <a:ext cx="5385664" cy="973804"/>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655219FE-18E4-4A1C-BFEC-0099688B6B22}"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2" name="Text Placeholder 7">
            <a:extLst>
              <a:ext uri="{FF2B5EF4-FFF2-40B4-BE49-F238E27FC236}">
                <a16:creationId xmlns:a16="http://schemas.microsoft.com/office/drawing/2014/main" id="{E95D2886-2BFA-C21B-D72F-4ECA74442F74}"/>
              </a:ext>
            </a:extLst>
          </p:cNvPr>
          <p:cNvSpPr>
            <a:spLocks noGrp="1"/>
          </p:cNvSpPr>
          <p:nvPr>
            <p:ph type="body" sz="quarter" idx="14"/>
          </p:nvPr>
        </p:nvSpPr>
        <p:spPr>
          <a:xfrm>
            <a:off x="573617" y="1689249"/>
            <a:ext cx="5388864" cy="236403"/>
          </a:xfrm>
        </p:spPr>
        <p:txBody>
          <a:bodyPr/>
          <a:lstStyle>
            <a:lvl1pPr marL="0" indent="0">
              <a:buNone/>
              <a:defRPr b="1">
                <a:solidFill>
                  <a:schemeClr val="accent2"/>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8" y="2234954"/>
            <a:ext cx="5385665" cy="3712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15C2CF63-0F81-6216-7BFD-B0FB6E3D6918}"/>
              </a:ext>
            </a:extLst>
          </p:cNvPr>
          <p:cNvSpPr>
            <a:spLocks noGrp="1"/>
          </p:cNvSpPr>
          <p:nvPr>
            <p:ph type="pic" sz="quarter" idx="16"/>
          </p:nvPr>
        </p:nvSpPr>
        <p:spPr>
          <a:xfrm>
            <a:off x="6246285" y="520699"/>
            <a:ext cx="5386916" cy="5427135"/>
          </a:xfrm>
          <a:solidFill>
            <a:schemeClr val="bg2">
              <a:lumMod val="85000"/>
            </a:schemeClr>
          </a:solidFill>
        </p:spPr>
        <p:txBody>
          <a:bodyPr tIns="914400"/>
          <a:lstStyle>
            <a:lvl1pPr marL="0" indent="0" algn="ctr">
              <a:buNone/>
              <a:defRPr/>
            </a:lvl1pPr>
          </a:lstStyle>
          <a:p>
            <a:r>
              <a:rPr lang="en-US"/>
              <a:t>Click icon to add picture</a:t>
            </a:r>
          </a:p>
        </p:txBody>
      </p:sp>
      <p:sp>
        <p:nvSpPr>
          <p:cNvPr id="3" name="Rectangle 2">
            <a:extLst>
              <a:ext uri="{FF2B5EF4-FFF2-40B4-BE49-F238E27FC236}">
                <a16:creationId xmlns:a16="http://schemas.microsoft.com/office/drawing/2014/main" id="{96543008-3DE2-8646-0832-284FD7178A03}"/>
              </a:ext>
            </a:extLst>
          </p:cNvPr>
          <p:cNvSpPr/>
          <p:nvPr userDrawn="1"/>
        </p:nvSpPr>
        <p:spPr>
          <a:xfrm>
            <a:off x="452582" y="6179127"/>
            <a:ext cx="1357745" cy="572655"/>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6E289103-8709-5225-CB4F-E3A7D428C1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
          <a:stretch/>
        </p:blipFill>
        <p:spPr>
          <a:xfrm>
            <a:off x="503281" y="6253655"/>
            <a:ext cx="1102176" cy="368542"/>
          </a:xfrm>
          <a:prstGeom prst="rect">
            <a:avLst/>
          </a:prstGeom>
        </p:spPr>
      </p:pic>
    </p:spTree>
    <p:extLst>
      <p:ext uri="{BB962C8B-B14F-4D97-AF65-F5344CB8AC3E}">
        <p14:creationId xmlns:p14="http://schemas.microsoft.com/office/powerpoint/2010/main" val="981127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_Text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5C2CF63-0F81-6216-7BFD-B0FB6E3D6918}"/>
              </a:ext>
            </a:extLst>
          </p:cNvPr>
          <p:cNvSpPr>
            <a:spLocks noGrp="1"/>
          </p:cNvSpPr>
          <p:nvPr>
            <p:ph type="pic" sz="quarter" idx="16"/>
          </p:nvPr>
        </p:nvSpPr>
        <p:spPr>
          <a:xfrm>
            <a:off x="562867" y="520699"/>
            <a:ext cx="5386916" cy="5427135"/>
          </a:xfrm>
          <a:solidFill>
            <a:schemeClr val="bg2">
              <a:lumMod val="85000"/>
            </a:schemeClr>
          </a:solidFill>
        </p:spPr>
        <p:txBody>
          <a:bodyPr tIns="914400"/>
          <a:lstStyle>
            <a:lvl1pPr marL="0" indent="0" algn="ctr">
              <a:buNone/>
              <a:defRPr/>
            </a:lvl1pPr>
          </a:lstStyle>
          <a:p>
            <a:r>
              <a:rPr lang="en-US"/>
              <a:t>Click icon to add picture</a:t>
            </a:r>
          </a:p>
        </p:txBody>
      </p:sp>
      <p:sp>
        <p:nvSpPr>
          <p:cNvPr id="2" name="Title 1"/>
          <p:cNvSpPr>
            <a:spLocks noGrp="1"/>
          </p:cNvSpPr>
          <p:nvPr>
            <p:ph type="title"/>
          </p:nvPr>
        </p:nvSpPr>
        <p:spPr>
          <a:xfrm>
            <a:off x="6247536" y="524142"/>
            <a:ext cx="5385664" cy="973804"/>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582C923-32E2-44B0-A4C8-62BBA8331BCE}"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2" name="Text Placeholder 7">
            <a:extLst>
              <a:ext uri="{FF2B5EF4-FFF2-40B4-BE49-F238E27FC236}">
                <a16:creationId xmlns:a16="http://schemas.microsoft.com/office/drawing/2014/main" id="{E95D2886-2BFA-C21B-D72F-4ECA74442F74}"/>
              </a:ext>
            </a:extLst>
          </p:cNvPr>
          <p:cNvSpPr>
            <a:spLocks noGrp="1"/>
          </p:cNvSpPr>
          <p:nvPr>
            <p:ph type="body" sz="quarter" idx="14"/>
          </p:nvPr>
        </p:nvSpPr>
        <p:spPr>
          <a:xfrm>
            <a:off x="6247536" y="1689249"/>
            <a:ext cx="5388864" cy="236403"/>
          </a:xfrm>
        </p:spPr>
        <p:txBody>
          <a:bodyPr/>
          <a:lstStyle>
            <a:lvl1pPr marL="0" indent="0">
              <a:buNone/>
              <a:defRPr b="1">
                <a:solidFill>
                  <a:schemeClr val="accent2"/>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6247536" y="2234954"/>
            <a:ext cx="5385665" cy="3712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7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 Left_Image Righ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4C4E1E7-6F8F-4D04-B676-371F4D1EA4B3}"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8" y="4248051"/>
            <a:ext cx="5128687" cy="1699783"/>
          </a:xfrm>
        </p:spPr>
        <p:txBody>
          <a:bodyPr/>
          <a:lstStyle>
            <a:lvl1pPr marL="0" indent="0">
              <a:buNone/>
              <a:defRPr/>
            </a:lvl1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15C2CF63-0F81-6216-7BFD-B0FB6E3D6918}"/>
              </a:ext>
            </a:extLst>
          </p:cNvPr>
          <p:cNvSpPr>
            <a:spLocks noGrp="1"/>
          </p:cNvSpPr>
          <p:nvPr>
            <p:ph type="pic" sz="quarter" idx="16"/>
          </p:nvPr>
        </p:nvSpPr>
        <p:spPr>
          <a:xfrm>
            <a:off x="6246285" y="520699"/>
            <a:ext cx="5386916" cy="5427135"/>
          </a:xfrm>
          <a:solidFill>
            <a:schemeClr val="bg2">
              <a:lumMod val="85000"/>
            </a:schemeClr>
          </a:solidFill>
        </p:spPr>
        <p:txBody>
          <a:bodyPr tIns="914400"/>
          <a:lstStyle>
            <a:lvl1pPr marL="0" indent="0" algn="ctr">
              <a:buNone/>
              <a:defRPr/>
            </a:lvl1pPr>
          </a:lstStyle>
          <a:p>
            <a:r>
              <a:rPr lang="en-US"/>
              <a:t>Click icon to add picture</a:t>
            </a:r>
          </a:p>
        </p:txBody>
      </p:sp>
      <p:sp>
        <p:nvSpPr>
          <p:cNvPr id="8" name="Title 1">
            <a:extLst>
              <a:ext uri="{FF2B5EF4-FFF2-40B4-BE49-F238E27FC236}">
                <a16:creationId xmlns:a16="http://schemas.microsoft.com/office/drawing/2014/main" id="{B328F577-4841-9649-336F-3AB9DFB7BDEA}"/>
              </a:ext>
            </a:extLst>
          </p:cNvPr>
          <p:cNvSpPr>
            <a:spLocks noGrp="1"/>
          </p:cNvSpPr>
          <p:nvPr>
            <p:ph type="title"/>
          </p:nvPr>
        </p:nvSpPr>
        <p:spPr>
          <a:xfrm>
            <a:off x="558801" y="1008125"/>
            <a:ext cx="5128684" cy="2856628"/>
          </a:xfrm>
        </p:spPr>
        <p:txBody>
          <a:bodyPr anchor="t" anchorCtr="0"/>
          <a:lstStyle>
            <a:lvl1pPr>
              <a:lnSpc>
                <a:spcPct val="100000"/>
              </a:lnSpc>
              <a:defRPr sz="4267">
                <a:solidFill>
                  <a:schemeClr val="tx1"/>
                </a:solidFill>
              </a:defRPr>
            </a:lvl1pPr>
          </a:lstStyle>
          <a:p>
            <a:r>
              <a:rPr lang="en-US"/>
              <a:t>Click to edit Master title style</a:t>
            </a:r>
          </a:p>
        </p:txBody>
      </p:sp>
    </p:spTree>
    <p:extLst>
      <p:ext uri="{BB962C8B-B14F-4D97-AF65-F5344CB8AC3E}">
        <p14:creationId xmlns:p14="http://schemas.microsoft.com/office/powerpoint/2010/main" val="2398376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 Left_Wide Image Righ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C5CF9F-B89F-4C65-B802-C0A8FFE200EB}"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7" y="2806998"/>
            <a:ext cx="3391787" cy="3140837"/>
          </a:xfrm>
        </p:spPr>
        <p:txBody>
          <a:bodyPr/>
          <a:lstStyle>
            <a:lvl1pPr marL="0" indent="0">
              <a:lnSpc>
                <a:spcPct val="105000"/>
              </a:lnSpc>
              <a:buNone/>
              <a:defRPr/>
            </a:lvl1pPr>
            <a:lvl2pPr marL="0" indent="0">
              <a:buNone/>
              <a:defRPr sz="1867" u="sng">
                <a:solidFill>
                  <a:schemeClr val="tx1"/>
                </a:solidFill>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15C2CF63-0F81-6216-7BFD-B0FB6E3D6918}"/>
              </a:ext>
            </a:extLst>
          </p:cNvPr>
          <p:cNvSpPr>
            <a:spLocks noGrp="1"/>
          </p:cNvSpPr>
          <p:nvPr>
            <p:ph type="pic" sz="quarter" idx="16"/>
          </p:nvPr>
        </p:nvSpPr>
        <p:spPr>
          <a:xfrm>
            <a:off x="4347536" y="520699"/>
            <a:ext cx="7285665" cy="5427135"/>
          </a:xfrm>
          <a:solidFill>
            <a:schemeClr val="bg2">
              <a:lumMod val="85000"/>
            </a:schemeClr>
          </a:solidFill>
        </p:spPr>
        <p:txBody>
          <a:bodyPr tIns="91440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80170041-B313-4490-3EEE-D2CBF164833B}"/>
              </a:ext>
            </a:extLst>
          </p:cNvPr>
          <p:cNvSpPr>
            <a:spLocks noGrp="1"/>
          </p:cNvSpPr>
          <p:nvPr>
            <p:ph type="title"/>
          </p:nvPr>
        </p:nvSpPr>
        <p:spPr>
          <a:xfrm>
            <a:off x="558799" y="977648"/>
            <a:ext cx="3657600" cy="1601825"/>
          </a:xfrm>
        </p:spPr>
        <p:txBody>
          <a:bodyPr anchor="t" anchorCtr="0"/>
          <a:lstStyle/>
          <a:p>
            <a:r>
              <a:rPr lang="en-US"/>
              <a:t>Click to edit Master title style</a:t>
            </a:r>
          </a:p>
        </p:txBody>
      </p:sp>
    </p:spTree>
    <p:extLst>
      <p:ext uri="{BB962C8B-B14F-4D97-AF65-F5344CB8AC3E}">
        <p14:creationId xmlns:p14="http://schemas.microsoft.com/office/powerpoint/2010/main" val="2532612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ement Dark Blue">
    <p:bg>
      <p:bgPr>
        <a:solidFill>
          <a:schemeClr val="tx1"/>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AE9543-01FF-47BB-A619-E338B95587C5}" type="datetime1">
              <a:rPr lang="en-US" smtClean="0"/>
              <a:t>5/13/2026</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6246285" y="1110676"/>
            <a:ext cx="4977192" cy="2478557"/>
          </a:xfrm>
        </p:spPr>
        <p:txBody>
          <a:bodyPr/>
          <a:lstStyle>
            <a:lvl1pPr marL="0" indent="0">
              <a:buNone/>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8" name="Title 1">
            <a:extLst>
              <a:ext uri="{FF2B5EF4-FFF2-40B4-BE49-F238E27FC236}">
                <a16:creationId xmlns:a16="http://schemas.microsoft.com/office/drawing/2014/main" id="{B328F577-4841-9649-336F-3AB9DFB7BDEA}"/>
              </a:ext>
            </a:extLst>
          </p:cNvPr>
          <p:cNvSpPr>
            <a:spLocks noGrp="1"/>
          </p:cNvSpPr>
          <p:nvPr>
            <p:ph type="title"/>
          </p:nvPr>
        </p:nvSpPr>
        <p:spPr>
          <a:xfrm>
            <a:off x="558801" y="1008124"/>
            <a:ext cx="5128684" cy="4939709"/>
          </a:xfrm>
        </p:spPr>
        <p:txBody>
          <a:bodyPr anchor="t" anchorCtr="0"/>
          <a:lstStyle>
            <a:lvl1pPr>
              <a:lnSpc>
                <a:spcPct val="100000"/>
              </a:lnSpc>
              <a:defRPr sz="4800">
                <a:solidFill>
                  <a:schemeClr val="bg1"/>
                </a:solidFill>
              </a:defRPr>
            </a:lvl1pPr>
          </a:lstStyle>
          <a:p>
            <a:r>
              <a:rPr lang="en-US"/>
              <a:t>Click to edit Master title style</a:t>
            </a:r>
          </a:p>
        </p:txBody>
      </p:sp>
      <p:pic>
        <p:nvPicPr>
          <p:cNvPr id="2" name="Picture 1" descr="A logo for a children's hospital&#10;&#10;Description automatically generated">
            <a:extLst>
              <a:ext uri="{FF2B5EF4-FFF2-40B4-BE49-F238E27FC236}">
                <a16:creationId xmlns:a16="http://schemas.microsoft.com/office/drawing/2014/main" id="{69940D4B-AAD3-14EE-1B65-AFD976DCC1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656" y="6183677"/>
            <a:ext cx="1221462" cy="551097"/>
          </a:xfrm>
          <a:prstGeom prst="rect">
            <a:avLst/>
          </a:prstGeom>
        </p:spPr>
      </p:pic>
    </p:spTree>
    <p:extLst>
      <p:ext uri="{BB962C8B-B14F-4D97-AF65-F5344CB8AC3E}">
        <p14:creationId xmlns:p14="http://schemas.microsoft.com/office/powerpoint/2010/main" val="11132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tement Coral">
    <p:bg>
      <p:bgPr>
        <a:solidFill>
          <a:schemeClr val="accent5"/>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E88B2C-E4A3-4EE4-8F26-765225E82E8F}" type="datetime1">
              <a:rPr lang="en-US" smtClean="0"/>
              <a:t>5/13/2026</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Confidential and property of Intermountain Health</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7EAB85A-CEDA-4147-BFEE-FE6E6956DCC7}" type="slidenum">
              <a:rPr lang="en-US" smtClean="0"/>
              <a:pPr/>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6246285" y="1110676"/>
            <a:ext cx="4977192" cy="2478557"/>
          </a:xfrm>
        </p:spPr>
        <p:txBody>
          <a:bodyPr/>
          <a:lstStyle>
            <a:lvl1pPr marL="0" indent="0">
              <a:buNone/>
              <a:defRPr sz="2000">
                <a:solidFill>
                  <a:schemeClr val="accent1"/>
                </a:solidFill>
              </a:defRPr>
            </a:lvl1pPr>
            <a:lvl2pPr>
              <a:defRPr>
                <a:solidFill>
                  <a:schemeClr val="bg1"/>
                </a:solidFill>
              </a:defRPr>
            </a:lvl2pPr>
          </a:lstStyle>
          <a:p>
            <a:pPr lvl="0"/>
            <a:r>
              <a:rPr lang="en-US"/>
              <a:t>Click to edit Master text styles</a:t>
            </a:r>
          </a:p>
          <a:p>
            <a:pPr lvl="1"/>
            <a:r>
              <a:rPr lang="en-US"/>
              <a:t>Second level</a:t>
            </a:r>
          </a:p>
        </p:txBody>
      </p:sp>
      <p:sp>
        <p:nvSpPr>
          <p:cNvPr id="8" name="Title 1">
            <a:extLst>
              <a:ext uri="{FF2B5EF4-FFF2-40B4-BE49-F238E27FC236}">
                <a16:creationId xmlns:a16="http://schemas.microsoft.com/office/drawing/2014/main" id="{B328F577-4841-9649-336F-3AB9DFB7BDEA}"/>
              </a:ext>
            </a:extLst>
          </p:cNvPr>
          <p:cNvSpPr>
            <a:spLocks noGrp="1"/>
          </p:cNvSpPr>
          <p:nvPr>
            <p:ph type="title"/>
          </p:nvPr>
        </p:nvSpPr>
        <p:spPr>
          <a:xfrm>
            <a:off x="558801" y="1008124"/>
            <a:ext cx="5128684" cy="4939709"/>
          </a:xfrm>
        </p:spPr>
        <p:txBody>
          <a:bodyPr anchor="t" anchorCtr="0"/>
          <a:lstStyle>
            <a:lvl1pPr>
              <a:lnSpc>
                <a:spcPct val="100000"/>
              </a:lnSpc>
              <a:defRPr sz="4800">
                <a:solidFill>
                  <a:schemeClr val="bg1"/>
                </a:solidFill>
              </a:defRPr>
            </a:lvl1pPr>
          </a:lstStyle>
          <a:p>
            <a:r>
              <a:rPr lang="en-US"/>
              <a:t>Click to edit Master title style</a:t>
            </a:r>
          </a:p>
        </p:txBody>
      </p:sp>
      <p:pic>
        <p:nvPicPr>
          <p:cNvPr id="9" name="Picture 8" descr="A logo with text on it&#10;&#10;Description automatically generated">
            <a:extLst>
              <a:ext uri="{FF2B5EF4-FFF2-40B4-BE49-F238E27FC236}">
                <a16:creationId xmlns:a16="http://schemas.microsoft.com/office/drawing/2014/main" id="{651AD3A8-340D-0615-28CE-15E7D66710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527" y="6176766"/>
            <a:ext cx="1115919" cy="504868"/>
          </a:xfrm>
          <a:prstGeom prst="rect">
            <a:avLst/>
          </a:prstGeom>
        </p:spPr>
      </p:pic>
    </p:spTree>
    <p:extLst>
      <p:ext uri="{BB962C8B-B14F-4D97-AF65-F5344CB8AC3E}">
        <p14:creationId xmlns:p14="http://schemas.microsoft.com/office/powerpoint/2010/main" val="3912944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tement Soft Blue">
    <p:bg>
      <p:bgPr>
        <a:solidFill>
          <a:schemeClr val="accent4"/>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8E2B626-85A1-46C7-8B81-C7967E17A57B}" type="datetime1">
              <a:rPr lang="en-US" smtClean="0"/>
              <a:t>5/13/2026</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Confidential and property of Intermountain Health</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7EAB85A-CEDA-4147-BFEE-FE6E6956DCC7}" type="slidenum">
              <a:rPr lang="en-US" smtClean="0"/>
              <a:pPr/>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6246285" y="1110676"/>
            <a:ext cx="4977192" cy="2478557"/>
          </a:xfrm>
        </p:spPr>
        <p:txBody>
          <a:bodyPr/>
          <a:lstStyle>
            <a:lvl1pPr marL="0" indent="0">
              <a:buNone/>
              <a:defRPr>
                <a:solidFill>
                  <a:schemeClr val="tx1"/>
                </a:solidFill>
              </a:defRPr>
            </a:lvl1pPr>
            <a:lvl2pPr>
              <a:defRPr>
                <a:solidFill>
                  <a:schemeClr val="tx1"/>
                </a:solidFill>
              </a:defRPr>
            </a:lvl2pPr>
          </a:lstStyle>
          <a:p>
            <a:pPr lvl="0"/>
            <a:r>
              <a:rPr lang="en-US"/>
              <a:t>Click to edit Master text styles</a:t>
            </a:r>
          </a:p>
          <a:p>
            <a:pPr lvl="1"/>
            <a:r>
              <a:rPr lang="en-US"/>
              <a:t>Second level</a:t>
            </a:r>
          </a:p>
        </p:txBody>
      </p:sp>
      <p:sp>
        <p:nvSpPr>
          <p:cNvPr id="8" name="Title 1">
            <a:extLst>
              <a:ext uri="{FF2B5EF4-FFF2-40B4-BE49-F238E27FC236}">
                <a16:creationId xmlns:a16="http://schemas.microsoft.com/office/drawing/2014/main" id="{B328F577-4841-9649-336F-3AB9DFB7BDEA}"/>
              </a:ext>
            </a:extLst>
          </p:cNvPr>
          <p:cNvSpPr>
            <a:spLocks noGrp="1"/>
          </p:cNvSpPr>
          <p:nvPr>
            <p:ph type="title"/>
          </p:nvPr>
        </p:nvSpPr>
        <p:spPr>
          <a:xfrm>
            <a:off x="558801" y="1008124"/>
            <a:ext cx="5128684" cy="4939709"/>
          </a:xfrm>
        </p:spPr>
        <p:txBody>
          <a:bodyPr anchor="t" anchorCtr="0"/>
          <a:lstStyle>
            <a:lvl1pPr>
              <a:lnSpc>
                <a:spcPct val="100000"/>
              </a:lnSpc>
              <a:defRPr sz="4800">
                <a:solidFill>
                  <a:schemeClr val="tx1"/>
                </a:solidFill>
              </a:defRPr>
            </a:lvl1pPr>
          </a:lstStyle>
          <a:p>
            <a:r>
              <a:rPr lang="en-US"/>
              <a:t>Click to edit Master title style</a:t>
            </a:r>
          </a:p>
        </p:txBody>
      </p:sp>
      <p:pic>
        <p:nvPicPr>
          <p:cNvPr id="2" name="Picture 1" descr="A logo with text on it&#10;&#10;Description automatically generated">
            <a:extLst>
              <a:ext uri="{FF2B5EF4-FFF2-40B4-BE49-F238E27FC236}">
                <a16:creationId xmlns:a16="http://schemas.microsoft.com/office/drawing/2014/main" id="{AF16F21C-D581-173A-D742-82AC722551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527" y="6176766"/>
            <a:ext cx="1115919" cy="504868"/>
          </a:xfrm>
          <a:prstGeom prst="rect">
            <a:avLst/>
          </a:prstGeom>
        </p:spPr>
      </p:pic>
    </p:spTree>
    <p:extLst>
      <p:ext uri="{BB962C8B-B14F-4D97-AF65-F5344CB8AC3E}">
        <p14:creationId xmlns:p14="http://schemas.microsoft.com/office/powerpoint/2010/main" val="1836758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868" y="2235838"/>
            <a:ext cx="7315200"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3806C-BDFC-4B82-89D9-BAFE8F1220DF}" type="datetime1">
              <a:rPr lang="en-US" smtClean="0"/>
              <a:t>5/13/2026</a:t>
            </a:fld>
            <a:endParaRPr lang="en-US"/>
          </a:p>
        </p:txBody>
      </p:sp>
      <p:sp>
        <p:nvSpPr>
          <p:cNvPr id="5" name="Footer Placeholder 4"/>
          <p:cNvSpPr>
            <a:spLocks noGrp="1"/>
          </p:cNvSpPr>
          <p:nvPr>
            <p:ph type="ftr" sz="quarter" idx="11"/>
          </p:nvPr>
        </p:nvSpPr>
        <p:spPr/>
        <p:txBody>
          <a:bodyPr/>
          <a:lstStyle/>
          <a:p>
            <a:r>
              <a:rPr lang="en-US"/>
              <a:t>Confidential and property of Intermountain Health</a:t>
            </a:r>
          </a:p>
        </p:txBody>
      </p:sp>
      <p:sp>
        <p:nvSpPr>
          <p:cNvPr id="6" name="Slide Number Placeholder 5"/>
          <p:cNvSpPr>
            <a:spLocks noGrp="1"/>
          </p:cNvSpPr>
          <p:nvPr>
            <p:ph type="sldNum" sz="quarter" idx="12"/>
          </p:nvPr>
        </p:nvSpPr>
        <p:spPr/>
        <p:txBody>
          <a:bodyPr/>
          <a:lstStyle/>
          <a:p>
            <a:fld id="{57EAB85A-CEDA-4147-BFEE-FE6E6956DCC7}" type="slidenum">
              <a:rPr lang="en-US" smtClean="0"/>
              <a:t>‹#›</a:t>
            </a:fld>
            <a:endParaRPr lang="en-US"/>
          </a:p>
        </p:txBody>
      </p:sp>
      <p:sp>
        <p:nvSpPr>
          <p:cNvPr id="8" name="Text Placeholder 7">
            <a:extLst>
              <a:ext uri="{FF2B5EF4-FFF2-40B4-BE49-F238E27FC236}">
                <a16:creationId xmlns:a16="http://schemas.microsoft.com/office/drawing/2014/main" id="{CD58A102-113C-AD29-0E56-CB6BA465845D}"/>
              </a:ext>
            </a:extLst>
          </p:cNvPr>
          <p:cNvSpPr>
            <a:spLocks noGrp="1"/>
          </p:cNvSpPr>
          <p:nvPr>
            <p:ph type="body" sz="quarter" idx="13"/>
          </p:nvPr>
        </p:nvSpPr>
        <p:spPr>
          <a:xfrm>
            <a:off x="573617" y="1689249"/>
            <a:ext cx="7315200" cy="236403"/>
          </a:xfrm>
        </p:spPr>
        <p:txBody>
          <a:bodyPr/>
          <a:lstStyle>
            <a:lvl1pPr marL="0" indent="0">
              <a:buNone/>
              <a:defRPr b="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3365393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1437-E670-A2DC-A9A3-795A16D4F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DE4808-9CD5-548B-D616-465DD6FBBE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8A68E-C2E6-6CFB-DBFE-713FAAEE3CF4}"/>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5" name="Footer Placeholder 4">
            <a:extLst>
              <a:ext uri="{FF2B5EF4-FFF2-40B4-BE49-F238E27FC236}">
                <a16:creationId xmlns:a16="http://schemas.microsoft.com/office/drawing/2014/main" id="{6F251F36-F35A-8189-709C-5F4936960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2DA99-6E7E-F940-CCCB-7FD8D477DFD3}"/>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24605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B2D7-A7C5-E04B-559B-CD89EFC1C2F6}"/>
              </a:ext>
            </a:extLst>
          </p:cNvPr>
          <p:cNvSpPr>
            <a:spLocks noGrp="1"/>
          </p:cNvSpPr>
          <p:nvPr>
            <p:ph type="title"/>
          </p:nvPr>
        </p:nvSpPr>
        <p:spPr>
          <a:xfrm>
            <a:off x="558798" y="524142"/>
            <a:ext cx="11074401" cy="973804"/>
          </a:xfrm>
        </p:spPr>
        <p:txBody>
          <a:bodyPr/>
          <a:lstStyle/>
          <a:p>
            <a:r>
              <a:rPr lang="en-US"/>
              <a:t>Click to edit Master title style</a:t>
            </a:r>
          </a:p>
        </p:txBody>
      </p:sp>
      <p:sp>
        <p:nvSpPr>
          <p:cNvPr id="5" name="Date Placeholder 4">
            <a:extLst>
              <a:ext uri="{FF2B5EF4-FFF2-40B4-BE49-F238E27FC236}">
                <a16:creationId xmlns:a16="http://schemas.microsoft.com/office/drawing/2014/main" id="{139C2D18-6293-B1CC-9520-5D129ECF51B6}"/>
              </a:ext>
            </a:extLst>
          </p:cNvPr>
          <p:cNvSpPr>
            <a:spLocks noGrp="1"/>
          </p:cNvSpPr>
          <p:nvPr>
            <p:ph type="dt" sz="half" idx="10"/>
          </p:nvPr>
        </p:nvSpPr>
        <p:spPr/>
        <p:txBody>
          <a:bodyPr/>
          <a:lstStyle/>
          <a:p>
            <a:fld id="{D54213ED-621C-9340-9F9B-5608CDF45D57}" type="datetimeFigureOut">
              <a:rPr lang="en-US" smtClean="0"/>
              <a:t>5/13/2026</a:t>
            </a:fld>
            <a:endParaRPr lang="en-US"/>
          </a:p>
        </p:txBody>
      </p:sp>
      <p:sp>
        <p:nvSpPr>
          <p:cNvPr id="6" name="Footer Placeholder 5">
            <a:extLst>
              <a:ext uri="{FF2B5EF4-FFF2-40B4-BE49-F238E27FC236}">
                <a16:creationId xmlns:a16="http://schemas.microsoft.com/office/drawing/2014/main" id="{5F0085BA-A8E8-AD04-F15B-4C73A7232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1B2DAA-362B-4AE3-646B-5445FB140388}"/>
              </a:ext>
            </a:extLst>
          </p:cNvPr>
          <p:cNvSpPr>
            <a:spLocks noGrp="1"/>
          </p:cNvSpPr>
          <p:nvPr>
            <p:ph type="sldNum" sz="quarter" idx="12"/>
          </p:nvPr>
        </p:nvSpPr>
        <p:spPr/>
        <p:txBody>
          <a:bodyPr/>
          <a:lstStyle/>
          <a:p>
            <a:fld id="{47221EB0-3884-1740-932B-2A996EE588FA}" type="slidenum">
              <a:rPr lang="en-US" smtClean="0"/>
              <a:t>‹#›</a:t>
            </a:fld>
            <a:endParaRPr lang="en-US"/>
          </a:p>
        </p:txBody>
      </p:sp>
      <p:sp>
        <p:nvSpPr>
          <p:cNvPr id="8" name="Text Placeholder 7">
            <a:extLst>
              <a:ext uri="{FF2B5EF4-FFF2-40B4-BE49-F238E27FC236}">
                <a16:creationId xmlns:a16="http://schemas.microsoft.com/office/drawing/2014/main" id="{09101A72-F511-75EC-76D5-2E936D99EC0F}"/>
              </a:ext>
            </a:extLst>
          </p:cNvPr>
          <p:cNvSpPr>
            <a:spLocks noGrp="1"/>
          </p:cNvSpPr>
          <p:nvPr>
            <p:ph type="body" sz="quarter" idx="14"/>
          </p:nvPr>
        </p:nvSpPr>
        <p:spPr>
          <a:xfrm>
            <a:off x="573617" y="1689249"/>
            <a:ext cx="7315200" cy="236403"/>
          </a:xfrm>
        </p:spPr>
        <p:txBody>
          <a:bodyPr/>
          <a:lstStyle>
            <a:lvl1pPr marL="0" indent="0">
              <a:buNone/>
              <a:defRPr b="1">
                <a:solidFill>
                  <a:schemeClr val="accent2"/>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0360B904-C450-B2E9-A6CE-57A860B5359F}"/>
              </a:ext>
            </a:extLst>
          </p:cNvPr>
          <p:cNvSpPr>
            <a:spLocks noGrp="1"/>
          </p:cNvSpPr>
          <p:nvPr>
            <p:ph idx="1"/>
          </p:nvPr>
        </p:nvSpPr>
        <p:spPr>
          <a:xfrm>
            <a:off x="560868" y="2235838"/>
            <a:ext cx="5402001"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5F8D2A5-E174-5E97-4E01-7E5DC474CC5C}"/>
              </a:ext>
            </a:extLst>
          </p:cNvPr>
          <p:cNvSpPr>
            <a:spLocks noGrp="1"/>
          </p:cNvSpPr>
          <p:nvPr>
            <p:ph idx="15"/>
          </p:nvPr>
        </p:nvSpPr>
        <p:spPr>
          <a:xfrm>
            <a:off x="6238204" y="2235838"/>
            <a:ext cx="5402001"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65428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B2D7-A7C5-E04B-559B-CD89EFC1C2F6}"/>
              </a:ext>
            </a:extLst>
          </p:cNvPr>
          <p:cNvSpPr>
            <a:spLocks noGrp="1"/>
          </p:cNvSpPr>
          <p:nvPr>
            <p:ph type="title"/>
          </p:nvPr>
        </p:nvSpPr>
        <p:spPr>
          <a:xfrm>
            <a:off x="558798" y="524142"/>
            <a:ext cx="11074401" cy="973804"/>
          </a:xfrm>
        </p:spPr>
        <p:txBody>
          <a:bodyPr/>
          <a:lstStyle/>
          <a:p>
            <a:r>
              <a:rPr lang="en-US"/>
              <a:t>Click to edit Master title style</a:t>
            </a:r>
          </a:p>
        </p:txBody>
      </p:sp>
      <p:sp>
        <p:nvSpPr>
          <p:cNvPr id="5" name="Date Placeholder 4">
            <a:extLst>
              <a:ext uri="{FF2B5EF4-FFF2-40B4-BE49-F238E27FC236}">
                <a16:creationId xmlns:a16="http://schemas.microsoft.com/office/drawing/2014/main" id="{139C2D18-6293-B1CC-9520-5D129ECF51B6}"/>
              </a:ext>
            </a:extLst>
          </p:cNvPr>
          <p:cNvSpPr>
            <a:spLocks noGrp="1"/>
          </p:cNvSpPr>
          <p:nvPr>
            <p:ph type="dt" sz="half" idx="10"/>
          </p:nvPr>
        </p:nvSpPr>
        <p:spPr/>
        <p:txBody>
          <a:bodyPr/>
          <a:lstStyle/>
          <a:p>
            <a:fld id="{D54213ED-621C-9340-9F9B-5608CDF45D57}" type="datetimeFigureOut">
              <a:rPr lang="en-US" smtClean="0"/>
              <a:t>5/13/2026</a:t>
            </a:fld>
            <a:endParaRPr lang="en-US"/>
          </a:p>
        </p:txBody>
      </p:sp>
      <p:sp>
        <p:nvSpPr>
          <p:cNvPr id="6" name="Footer Placeholder 5">
            <a:extLst>
              <a:ext uri="{FF2B5EF4-FFF2-40B4-BE49-F238E27FC236}">
                <a16:creationId xmlns:a16="http://schemas.microsoft.com/office/drawing/2014/main" id="{5F0085BA-A8E8-AD04-F15B-4C73A723208B}"/>
              </a:ext>
            </a:extLst>
          </p:cNvPr>
          <p:cNvSpPr>
            <a:spLocks noGrp="1"/>
          </p:cNvSpPr>
          <p:nvPr>
            <p:ph type="ftr" sz="quarter" idx="11"/>
          </p:nvPr>
        </p:nvSpPr>
        <p:spPr/>
        <p:txBody>
          <a:bodyPr/>
          <a:lstStyle/>
          <a:p>
            <a:r>
              <a:rPr lang="en-US"/>
              <a:t>Confidential and property of Intermountain Health</a:t>
            </a:r>
          </a:p>
        </p:txBody>
      </p:sp>
      <p:sp>
        <p:nvSpPr>
          <p:cNvPr id="7" name="Slide Number Placeholder 6">
            <a:extLst>
              <a:ext uri="{FF2B5EF4-FFF2-40B4-BE49-F238E27FC236}">
                <a16:creationId xmlns:a16="http://schemas.microsoft.com/office/drawing/2014/main" id="{071B2DAA-362B-4AE3-646B-5445FB140388}"/>
              </a:ext>
            </a:extLst>
          </p:cNvPr>
          <p:cNvSpPr>
            <a:spLocks noGrp="1"/>
          </p:cNvSpPr>
          <p:nvPr>
            <p:ph type="sldNum" sz="quarter" idx="12"/>
          </p:nvPr>
        </p:nvSpPr>
        <p:spPr/>
        <p:txBody>
          <a:bodyPr/>
          <a:lstStyle/>
          <a:p>
            <a:fld id="{47221EB0-3884-1740-932B-2A996EE588FA}" type="slidenum">
              <a:rPr lang="en-US" smtClean="0"/>
              <a:t>‹#›</a:t>
            </a:fld>
            <a:endParaRPr lang="en-US"/>
          </a:p>
        </p:txBody>
      </p:sp>
      <p:sp>
        <p:nvSpPr>
          <p:cNvPr id="9" name="Text Placeholder 7">
            <a:extLst>
              <a:ext uri="{FF2B5EF4-FFF2-40B4-BE49-F238E27FC236}">
                <a16:creationId xmlns:a16="http://schemas.microsoft.com/office/drawing/2014/main" id="{EB0E76D0-9CFA-5F03-6303-5B7630D0CC1C}"/>
              </a:ext>
            </a:extLst>
          </p:cNvPr>
          <p:cNvSpPr>
            <a:spLocks noGrp="1"/>
          </p:cNvSpPr>
          <p:nvPr>
            <p:ph type="body" sz="quarter" idx="14"/>
          </p:nvPr>
        </p:nvSpPr>
        <p:spPr>
          <a:xfrm>
            <a:off x="573617" y="1689249"/>
            <a:ext cx="7315200" cy="236403"/>
          </a:xfrm>
        </p:spPr>
        <p:txBody>
          <a:bodyPr/>
          <a:lstStyle>
            <a:lvl1pPr marL="0" indent="0">
              <a:buNone/>
              <a:defRPr b="1">
                <a:solidFill>
                  <a:schemeClr val="accent2"/>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1A3CBBA3-76D1-2BEB-60B4-65D1B36293E9}"/>
              </a:ext>
            </a:extLst>
          </p:cNvPr>
          <p:cNvSpPr>
            <a:spLocks noGrp="1"/>
          </p:cNvSpPr>
          <p:nvPr>
            <p:ph idx="1"/>
          </p:nvPr>
        </p:nvSpPr>
        <p:spPr>
          <a:xfrm>
            <a:off x="560868" y="2235838"/>
            <a:ext cx="3503936"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A241FE7-6D13-BB09-56E4-1859A5BEB777}"/>
              </a:ext>
            </a:extLst>
          </p:cNvPr>
          <p:cNvSpPr>
            <a:spLocks noGrp="1"/>
          </p:cNvSpPr>
          <p:nvPr>
            <p:ph idx="15"/>
          </p:nvPr>
        </p:nvSpPr>
        <p:spPr>
          <a:xfrm>
            <a:off x="4345067" y="2235838"/>
            <a:ext cx="3503936"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4DE4835-4455-AB1E-0A52-EF37D82F3078}"/>
              </a:ext>
            </a:extLst>
          </p:cNvPr>
          <p:cNvSpPr>
            <a:spLocks noGrp="1"/>
          </p:cNvSpPr>
          <p:nvPr>
            <p:ph idx="16"/>
          </p:nvPr>
        </p:nvSpPr>
        <p:spPr>
          <a:xfrm>
            <a:off x="8129265" y="2235838"/>
            <a:ext cx="3503936"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33419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849910-747F-4EF7-B5BE-C9285B070578}" type="datetime1">
              <a:rPr lang="en-US" smtClean="0"/>
              <a:t>5/13/2026</a:t>
            </a:fld>
            <a:endParaRPr lang="en-US"/>
          </a:p>
        </p:txBody>
      </p:sp>
      <p:sp>
        <p:nvSpPr>
          <p:cNvPr id="4" name="Footer Placeholder 3"/>
          <p:cNvSpPr>
            <a:spLocks noGrp="1"/>
          </p:cNvSpPr>
          <p:nvPr>
            <p:ph type="ftr" sz="quarter" idx="11"/>
          </p:nvPr>
        </p:nvSpPr>
        <p:spPr/>
        <p:txBody>
          <a:bodyPr/>
          <a:lstStyle/>
          <a:p>
            <a:r>
              <a:rPr lang="en-US"/>
              <a:t>Confidential and property of Intermountain Health</a:t>
            </a:r>
          </a:p>
        </p:txBody>
      </p:sp>
      <p:sp>
        <p:nvSpPr>
          <p:cNvPr id="5" name="Slide Number Placeholder 4"/>
          <p:cNvSpPr>
            <a:spLocks noGrp="1"/>
          </p:cNvSpPr>
          <p:nvPr>
            <p:ph type="sldNum" sz="quarter" idx="12"/>
          </p:nvPr>
        </p:nvSpPr>
        <p:spPr/>
        <p:txBody>
          <a:bodyPr/>
          <a:lstStyle/>
          <a:p>
            <a:fld id="{57EAB85A-CEDA-4147-BFEE-FE6E6956DCC7}" type="slidenum">
              <a:rPr lang="en-US" smtClean="0"/>
              <a:t>‹#›</a:t>
            </a:fld>
            <a:endParaRPr lang="en-US"/>
          </a:p>
        </p:txBody>
      </p:sp>
    </p:spTree>
    <p:extLst>
      <p:ext uri="{BB962C8B-B14F-4D97-AF65-F5344CB8AC3E}">
        <p14:creationId xmlns:p14="http://schemas.microsoft.com/office/powerpoint/2010/main" val="245004757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785BF-B469-46CA-B420-24F9761502EB}" type="datetime1">
              <a:rPr lang="en-US" smtClean="0"/>
              <a:t>5/13/2026</a:t>
            </a:fld>
            <a:endParaRPr lang="en-US"/>
          </a:p>
        </p:txBody>
      </p:sp>
      <p:sp>
        <p:nvSpPr>
          <p:cNvPr id="3" name="Footer Placeholder 2"/>
          <p:cNvSpPr>
            <a:spLocks noGrp="1"/>
          </p:cNvSpPr>
          <p:nvPr>
            <p:ph type="ftr" sz="quarter" idx="11"/>
          </p:nvPr>
        </p:nvSpPr>
        <p:spPr/>
        <p:txBody>
          <a:bodyPr/>
          <a:lstStyle/>
          <a:p>
            <a:r>
              <a:rPr lang="en-US"/>
              <a:t>Confidential and property of Intermountain Health</a:t>
            </a:r>
          </a:p>
        </p:txBody>
      </p:sp>
      <p:sp>
        <p:nvSpPr>
          <p:cNvPr id="4" name="Slide Number Placeholder 3"/>
          <p:cNvSpPr>
            <a:spLocks noGrp="1"/>
          </p:cNvSpPr>
          <p:nvPr>
            <p:ph type="sldNum" sz="quarter" idx="12"/>
          </p:nvPr>
        </p:nvSpPr>
        <p:spPr/>
        <p:txBody>
          <a:bodyPr/>
          <a:lstStyle/>
          <a:p>
            <a:fld id="{57EAB85A-CEDA-4147-BFEE-FE6E6956DCC7}" type="slidenum">
              <a:rPr lang="en-US" smtClean="0"/>
              <a:t>‹#›</a:t>
            </a:fld>
            <a:endParaRPr lang="en-US"/>
          </a:p>
        </p:txBody>
      </p:sp>
    </p:spTree>
    <p:extLst>
      <p:ext uri="{BB962C8B-B14F-4D97-AF65-F5344CB8AC3E}">
        <p14:creationId xmlns:p14="http://schemas.microsoft.com/office/powerpoint/2010/main" val="91759518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Text with images">
    <p:spTree>
      <p:nvGrpSpPr>
        <p:cNvPr id="1" name=""/>
        <p:cNvGrpSpPr/>
        <p:nvPr/>
      </p:nvGrpSpPr>
      <p:grpSpPr>
        <a:xfrm>
          <a:off x="0" y="0"/>
          <a:ext cx="0" cy="0"/>
          <a:chOff x="0" y="0"/>
          <a:chExt cx="0" cy="0"/>
        </a:xfrm>
      </p:grpSpPr>
      <p:sp>
        <p:nvSpPr>
          <p:cNvPr id="2" name="Title 1"/>
          <p:cNvSpPr>
            <a:spLocks noGrp="1"/>
          </p:cNvSpPr>
          <p:nvPr>
            <p:ph type="title"/>
          </p:nvPr>
        </p:nvSpPr>
        <p:spPr>
          <a:xfrm>
            <a:off x="558798" y="524142"/>
            <a:ext cx="11074404" cy="973804"/>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9D4E3AB4-FD93-47F4-89D8-165A9DD31F04}"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9" y="2234956"/>
            <a:ext cx="3535680" cy="1308701"/>
          </a:xfrm>
        </p:spPr>
        <p:txBody>
          <a:bodyPr/>
          <a:lstStyle>
            <a:lvl1pPr marL="0" indent="0">
              <a:buNone/>
              <a:defRPr b="1">
                <a:solidFill>
                  <a:schemeClr val="accent2"/>
                </a:solidFill>
              </a:defRPr>
            </a:lvl1pPr>
            <a:lvl2pPr marL="0" indent="0">
              <a:spcBef>
                <a:spcPts val="800"/>
              </a:spcBef>
              <a:buNone/>
              <a:defRPr/>
            </a:lvl2pPr>
            <a:lvl3pPr marL="228594" indent="-228594">
              <a:spcBef>
                <a:spcPts val="1600"/>
              </a:spcBef>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5D3D91AF-105B-FCD6-C4F5-C67B716D571D}"/>
              </a:ext>
            </a:extLst>
          </p:cNvPr>
          <p:cNvSpPr>
            <a:spLocks noGrp="1"/>
          </p:cNvSpPr>
          <p:nvPr>
            <p:ph type="pic" sz="quarter" idx="18"/>
          </p:nvPr>
        </p:nvSpPr>
        <p:spPr>
          <a:xfrm>
            <a:off x="558797" y="3703179"/>
            <a:ext cx="3535680" cy="2244656"/>
          </a:xfrm>
          <a:solidFill>
            <a:schemeClr val="bg2">
              <a:lumMod val="85000"/>
            </a:schemeClr>
          </a:solidFill>
        </p:spPr>
        <p:txBody>
          <a:bodyPr tIns="914400"/>
          <a:lstStyle>
            <a:lvl1pPr marL="0" indent="0" algn="ctr">
              <a:buNone/>
              <a:defRPr/>
            </a:lvl1pPr>
          </a:lstStyle>
          <a:p>
            <a:r>
              <a:rPr lang="en-US"/>
              <a:t>Click icon to add picture</a:t>
            </a:r>
          </a:p>
        </p:txBody>
      </p:sp>
      <p:sp>
        <p:nvSpPr>
          <p:cNvPr id="10" name="Picture Placeholder 8">
            <a:extLst>
              <a:ext uri="{FF2B5EF4-FFF2-40B4-BE49-F238E27FC236}">
                <a16:creationId xmlns:a16="http://schemas.microsoft.com/office/drawing/2014/main" id="{306B345E-D8AD-5ABF-C286-5E6C94298122}"/>
              </a:ext>
            </a:extLst>
          </p:cNvPr>
          <p:cNvSpPr>
            <a:spLocks noGrp="1"/>
          </p:cNvSpPr>
          <p:nvPr>
            <p:ph type="pic" sz="quarter" idx="19"/>
          </p:nvPr>
        </p:nvSpPr>
        <p:spPr>
          <a:xfrm>
            <a:off x="4328159" y="3703179"/>
            <a:ext cx="3535680" cy="2244656"/>
          </a:xfrm>
          <a:solidFill>
            <a:schemeClr val="bg2">
              <a:lumMod val="85000"/>
            </a:schemeClr>
          </a:solidFill>
        </p:spPr>
        <p:txBody>
          <a:bodyPr tIns="914400"/>
          <a:lstStyle>
            <a:lvl1pPr marL="0" indent="0" algn="ctr">
              <a:buNone/>
              <a:defRPr/>
            </a:lvl1pPr>
          </a:lstStyle>
          <a:p>
            <a:r>
              <a:rPr lang="en-US"/>
              <a:t>Click icon to add picture</a:t>
            </a:r>
          </a:p>
        </p:txBody>
      </p:sp>
      <p:sp>
        <p:nvSpPr>
          <p:cNvPr id="11" name="Picture Placeholder 8">
            <a:extLst>
              <a:ext uri="{FF2B5EF4-FFF2-40B4-BE49-F238E27FC236}">
                <a16:creationId xmlns:a16="http://schemas.microsoft.com/office/drawing/2014/main" id="{774D32F3-07D7-A773-4B83-740E4AFDFF0B}"/>
              </a:ext>
            </a:extLst>
          </p:cNvPr>
          <p:cNvSpPr>
            <a:spLocks noGrp="1"/>
          </p:cNvSpPr>
          <p:nvPr>
            <p:ph type="pic" sz="quarter" idx="20"/>
          </p:nvPr>
        </p:nvSpPr>
        <p:spPr>
          <a:xfrm>
            <a:off x="8101411" y="3703179"/>
            <a:ext cx="3535680" cy="2244656"/>
          </a:xfrm>
          <a:solidFill>
            <a:schemeClr val="bg2">
              <a:lumMod val="85000"/>
            </a:schemeClr>
          </a:solidFill>
        </p:spPr>
        <p:txBody>
          <a:bodyPr tIns="914400"/>
          <a:lstStyle>
            <a:lvl1pPr marL="0" indent="0" algn="ctr">
              <a:buNone/>
              <a:defRPr/>
            </a:lvl1pPr>
          </a:lstStyle>
          <a:p>
            <a:r>
              <a:rPr lang="en-US"/>
              <a:t>Click icon to add picture</a:t>
            </a:r>
          </a:p>
        </p:txBody>
      </p:sp>
      <p:sp>
        <p:nvSpPr>
          <p:cNvPr id="17" name="Text Placeholder 13">
            <a:extLst>
              <a:ext uri="{FF2B5EF4-FFF2-40B4-BE49-F238E27FC236}">
                <a16:creationId xmlns:a16="http://schemas.microsoft.com/office/drawing/2014/main" id="{9F8DACD0-57C1-A420-18D0-79585384046E}"/>
              </a:ext>
            </a:extLst>
          </p:cNvPr>
          <p:cNvSpPr>
            <a:spLocks noGrp="1"/>
          </p:cNvSpPr>
          <p:nvPr>
            <p:ph type="body" sz="quarter" idx="21"/>
          </p:nvPr>
        </p:nvSpPr>
        <p:spPr>
          <a:xfrm>
            <a:off x="4328160" y="2234956"/>
            <a:ext cx="3535680" cy="1308701"/>
          </a:xfrm>
        </p:spPr>
        <p:txBody>
          <a:bodyPr/>
          <a:lstStyle>
            <a:lvl1pPr marL="0" indent="0">
              <a:buNone/>
              <a:defRPr b="1">
                <a:solidFill>
                  <a:schemeClr val="accent2"/>
                </a:solidFill>
              </a:defRPr>
            </a:lvl1pPr>
            <a:lvl2pPr marL="0" indent="0">
              <a:spcBef>
                <a:spcPts val="800"/>
              </a:spcBef>
              <a:buNone/>
              <a:defRPr/>
            </a:lvl2pPr>
            <a:lvl3pPr marL="228594" indent="-228594">
              <a:spcBef>
                <a:spcPts val="1600"/>
              </a:spcBef>
              <a:defRPr/>
            </a:lvl3pPr>
          </a:lstStyle>
          <a:p>
            <a:pPr lvl="0"/>
            <a:r>
              <a:rPr lang="en-US"/>
              <a:t>Click to edit Master text styles</a:t>
            </a:r>
          </a:p>
          <a:p>
            <a:pPr lvl="1"/>
            <a:r>
              <a:rPr lang="en-US"/>
              <a:t>Second level</a:t>
            </a:r>
          </a:p>
          <a:p>
            <a:pPr lvl="2"/>
            <a:r>
              <a:rPr lang="en-US"/>
              <a:t>Third level</a:t>
            </a:r>
          </a:p>
        </p:txBody>
      </p:sp>
      <p:sp>
        <p:nvSpPr>
          <p:cNvPr id="18" name="Text Placeholder 13">
            <a:extLst>
              <a:ext uri="{FF2B5EF4-FFF2-40B4-BE49-F238E27FC236}">
                <a16:creationId xmlns:a16="http://schemas.microsoft.com/office/drawing/2014/main" id="{84B27034-5514-D99C-E637-202A25B1FD6F}"/>
              </a:ext>
            </a:extLst>
          </p:cNvPr>
          <p:cNvSpPr>
            <a:spLocks noGrp="1"/>
          </p:cNvSpPr>
          <p:nvPr>
            <p:ph type="body" sz="quarter" idx="22"/>
          </p:nvPr>
        </p:nvSpPr>
        <p:spPr>
          <a:xfrm>
            <a:off x="8097521" y="2234956"/>
            <a:ext cx="3535680" cy="1308701"/>
          </a:xfrm>
        </p:spPr>
        <p:txBody>
          <a:bodyPr/>
          <a:lstStyle>
            <a:lvl1pPr marL="0" indent="0">
              <a:buNone/>
              <a:defRPr b="1">
                <a:solidFill>
                  <a:schemeClr val="accent2"/>
                </a:solidFill>
              </a:defRPr>
            </a:lvl1pPr>
            <a:lvl2pPr marL="0" indent="0">
              <a:spcBef>
                <a:spcPts val="800"/>
              </a:spcBef>
              <a:buNone/>
              <a:defRPr/>
            </a:lvl2pPr>
            <a:lvl3pPr marL="228594" indent="-228594">
              <a:spcBef>
                <a:spcPts val="1600"/>
              </a:spcBef>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08602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Text With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D3D91AF-105B-FCD6-C4F5-C67B716D571D}"/>
              </a:ext>
            </a:extLst>
          </p:cNvPr>
          <p:cNvSpPr>
            <a:spLocks noGrp="1"/>
          </p:cNvSpPr>
          <p:nvPr>
            <p:ph type="pic" sz="quarter" idx="18"/>
          </p:nvPr>
        </p:nvSpPr>
        <p:spPr>
          <a:xfrm>
            <a:off x="4319528" y="520701"/>
            <a:ext cx="3535680" cy="2862721"/>
          </a:xfrm>
          <a:solidFill>
            <a:schemeClr val="bg2">
              <a:lumMod val="85000"/>
            </a:schemeClr>
          </a:solidFill>
        </p:spPr>
        <p:txBody>
          <a:bodyPr tIns="914400"/>
          <a:lstStyle>
            <a:lvl1pPr marL="0" indent="0" algn="ctr">
              <a:buNone/>
              <a:defRPr/>
            </a:lvl1pPr>
          </a:lstStyle>
          <a:p>
            <a:r>
              <a:rPr lang="en-US"/>
              <a:t>Click icon to add picture</a:t>
            </a:r>
          </a:p>
        </p:txBody>
      </p:sp>
      <p:sp>
        <p:nvSpPr>
          <p:cNvPr id="8" name="Picture Placeholder 8">
            <a:extLst>
              <a:ext uri="{FF2B5EF4-FFF2-40B4-BE49-F238E27FC236}">
                <a16:creationId xmlns:a16="http://schemas.microsoft.com/office/drawing/2014/main" id="{A5316E6D-08B1-22AC-4C5B-625D1BB09A5A}"/>
              </a:ext>
            </a:extLst>
          </p:cNvPr>
          <p:cNvSpPr>
            <a:spLocks noGrp="1"/>
          </p:cNvSpPr>
          <p:nvPr>
            <p:ph type="pic" sz="quarter" idx="23"/>
          </p:nvPr>
        </p:nvSpPr>
        <p:spPr>
          <a:xfrm>
            <a:off x="8094821" y="520701"/>
            <a:ext cx="3535680" cy="2862721"/>
          </a:xfrm>
          <a:solidFill>
            <a:schemeClr val="bg2">
              <a:lumMod val="85000"/>
            </a:schemeClr>
          </a:solidFill>
        </p:spPr>
        <p:txBody>
          <a:bodyPr tIns="914400"/>
          <a:lstStyle>
            <a:lvl1pPr marL="0" indent="0" algn="ctr">
              <a:buNone/>
              <a:defRPr/>
            </a:lvl1pPr>
          </a:lstStyle>
          <a:p>
            <a:r>
              <a:rPr lang="en-US"/>
              <a:t>Click icon to add picture</a:t>
            </a:r>
          </a:p>
        </p:txBody>
      </p:sp>
      <p:sp>
        <p:nvSpPr>
          <p:cNvPr id="2" name="Title 1"/>
          <p:cNvSpPr>
            <a:spLocks noGrp="1"/>
          </p:cNvSpPr>
          <p:nvPr>
            <p:ph type="title"/>
          </p:nvPr>
        </p:nvSpPr>
        <p:spPr>
          <a:xfrm>
            <a:off x="558799" y="1048283"/>
            <a:ext cx="3657128" cy="2335139"/>
          </a:xfrm>
        </p:spPr>
        <p:txBody>
          <a:bodyPr anchor="t" anchorCtr="0"/>
          <a:lstStyle>
            <a:lvl1pPr>
              <a:lnSpc>
                <a:spcPct val="100000"/>
              </a:lnSpc>
              <a:defRPr/>
            </a:lvl1pPr>
          </a:lstStyle>
          <a:p>
            <a:r>
              <a:rPr lang="en-US"/>
              <a:t>Click to edit Master title style</a:t>
            </a:r>
          </a:p>
        </p:txBody>
      </p:sp>
      <p:sp>
        <p:nvSpPr>
          <p:cNvPr id="5" name="Date Placeholder 4"/>
          <p:cNvSpPr>
            <a:spLocks noGrp="1"/>
          </p:cNvSpPr>
          <p:nvPr>
            <p:ph type="dt" sz="half" idx="10"/>
          </p:nvPr>
        </p:nvSpPr>
        <p:spPr/>
        <p:txBody>
          <a:bodyPr/>
          <a:lstStyle/>
          <a:p>
            <a:fld id="{09B1D859-F234-4ABB-8B8C-A008D9848D0E}"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4319528" y="3954261"/>
            <a:ext cx="3535680" cy="1993572"/>
          </a:xfrm>
        </p:spPr>
        <p:txBody>
          <a:bodyPr/>
          <a:lstStyle>
            <a:lvl1pPr marL="228594" indent="-228594">
              <a:buFont typeface="Arial" panose="020B0604020202020204" pitchFamily="34" charset="0"/>
              <a:buChar char="•"/>
              <a:defRPr b="0">
                <a:solidFill>
                  <a:schemeClr val="tx1"/>
                </a:solidFill>
              </a:defRPr>
            </a:lvl1pPr>
            <a:lvl2pPr marL="0" indent="0">
              <a:spcBef>
                <a:spcPts val="800"/>
              </a:spcBef>
              <a:buNone/>
              <a:defRPr/>
            </a:lvl2pPr>
            <a:lvl3pPr marL="228594" indent="-228594">
              <a:spcBef>
                <a:spcPts val="1600"/>
              </a:spcBef>
              <a:defRPr/>
            </a:lvl3pPr>
          </a:lstStyle>
          <a:p>
            <a:pPr lvl="0"/>
            <a:r>
              <a:rPr lang="en-US"/>
              <a:t>Click to edit Master text styles</a:t>
            </a:r>
          </a:p>
        </p:txBody>
      </p:sp>
      <p:sp>
        <p:nvSpPr>
          <p:cNvPr id="12" name="Text Placeholder 13">
            <a:extLst>
              <a:ext uri="{FF2B5EF4-FFF2-40B4-BE49-F238E27FC236}">
                <a16:creationId xmlns:a16="http://schemas.microsoft.com/office/drawing/2014/main" id="{1969F474-E424-3477-434A-09FACCF5C4A5}"/>
              </a:ext>
            </a:extLst>
          </p:cNvPr>
          <p:cNvSpPr>
            <a:spLocks noGrp="1"/>
          </p:cNvSpPr>
          <p:nvPr>
            <p:ph type="body" sz="quarter" idx="24"/>
          </p:nvPr>
        </p:nvSpPr>
        <p:spPr>
          <a:xfrm>
            <a:off x="8124201" y="3954261"/>
            <a:ext cx="3535680" cy="1993572"/>
          </a:xfrm>
        </p:spPr>
        <p:txBody>
          <a:bodyPr/>
          <a:lstStyle>
            <a:lvl1pPr marL="228594" indent="-228594">
              <a:buFont typeface="Arial" panose="020B0604020202020204" pitchFamily="34" charset="0"/>
              <a:buChar char="•"/>
              <a:defRPr b="0">
                <a:solidFill>
                  <a:schemeClr val="tx1"/>
                </a:solidFill>
              </a:defRPr>
            </a:lvl1pPr>
            <a:lvl2pPr marL="0" indent="0">
              <a:spcBef>
                <a:spcPts val="800"/>
              </a:spcBef>
              <a:buNone/>
              <a:defRPr/>
            </a:lvl2pPr>
            <a:lvl3pPr marL="228594" indent="-228594">
              <a:spcBef>
                <a:spcPts val="1600"/>
              </a:spcBef>
              <a:defRPr/>
            </a:lvl3pPr>
          </a:lstStyle>
          <a:p>
            <a:pPr lvl="0"/>
            <a:r>
              <a:rPr lang="en-US"/>
              <a:t>Click to edit Master text styles</a:t>
            </a:r>
          </a:p>
        </p:txBody>
      </p:sp>
    </p:spTree>
    <p:extLst>
      <p:ext uri="{BB962C8B-B14F-4D97-AF65-F5344CB8AC3E}">
        <p14:creationId xmlns:p14="http://schemas.microsoft.com/office/powerpoint/2010/main" val="1235651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Left_Chart Righ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C933D8-F538-44D1-9CFA-9420E5015B6F}"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8" y="2233084"/>
            <a:ext cx="3144380" cy="3714751"/>
          </a:xfrm>
        </p:spPr>
        <p:txBody>
          <a:bodyPr/>
          <a:lstStyle>
            <a:lvl1pPr marL="0" indent="0">
              <a:lnSpc>
                <a:spcPct val="105000"/>
              </a:lnSpc>
              <a:buNone/>
              <a:defRPr/>
            </a:lvl1pPr>
            <a:lvl2pPr marL="0" indent="0">
              <a:buNone/>
              <a:defRPr sz="1867">
                <a:solidFill>
                  <a:schemeClr val="accent3"/>
                </a:solidFill>
              </a:defRPr>
            </a:lvl2pPr>
          </a:lstStyle>
          <a:p>
            <a:pPr lvl="0"/>
            <a:r>
              <a:rPr lang="en-US"/>
              <a:t>Click to edit Master text styles</a:t>
            </a:r>
          </a:p>
        </p:txBody>
      </p:sp>
      <p:sp>
        <p:nvSpPr>
          <p:cNvPr id="2" name="Title 1">
            <a:extLst>
              <a:ext uri="{FF2B5EF4-FFF2-40B4-BE49-F238E27FC236}">
                <a16:creationId xmlns:a16="http://schemas.microsoft.com/office/drawing/2014/main" id="{82FA77CF-6FD1-45FE-4C52-667680635741}"/>
              </a:ext>
            </a:extLst>
          </p:cNvPr>
          <p:cNvSpPr>
            <a:spLocks noGrp="1"/>
          </p:cNvSpPr>
          <p:nvPr>
            <p:ph type="title"/>
          </p:nvPr>
        </p:nvSpPr>
        <p:spPr>
          <a:xfrm>
            <a:off x="558797" y="980803"/>
            <a:ext cx="4267200" cy="1082040"/>
          </a:xfrm>
        </p:spPr>
        <p:txBody>
          <a:bodyPr anchor="t" anchorCtr="0"/>
          <a:lstStyle/>
          <a:p>
            <a:r>
              <a:rPr lang="en-US"/>
              <a:t>Click to edit Master title style</a:t>
            </a:r>
          </a:p>
        </p:txBody>
      </p:sp>
    </p:spTree>
    <p:extLst>
      <p:ext uri="{BB962C8B-B14F-4D97-AF65-F5344CB8AC3E}">
        <p14:creationId xmlns:p14="http://schemas.microsoft.com/office/powerpoint/2010/main" val="87643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Process">
    <p:spTree>
      <p:nvGrpSpPr>
        <p:cNvPr id="1" name=""/>
        <p:cNvGrpSpPr/>
        <p:nvPr/>
      </p:nvGrpSpPr>
      <p:grpSpPr>
        <a:xfrm>
          <a:off x="0" y="0"/>
          <a:ext cx="0" cy="0"/>
          <a:chOff x="0" y="0"/>
          <a:chExt cx="0" cy="0"/>
        </a:xfrm>
      </p:grpSpPr>
      <p:sp>
        <p:nvSpPr>
          <p:cNvPr id="2" name="Title 1"/>
          <p:cNvSpPr>
            <a:spLocks noGrp="1"/>
          </p:cNvSpPr>
          <p:nvPr>
            <p:ph type="title"/>
          </p:nvPr>
        </p:nvSpPr>
        <p:spPr>
          <a:xfrm>
            <a:off x="558798" y="524142"/>
            <a:ext cx="11074404" cy="973804"/>
          </a:xfrm>
        </p:spPr>
        <p:txBody>
          <a:bodyPr/>
          <a:lstStyle>
            <a:lvl1pPr>
              <a:defRPr>
                <a:solidFill>
                  <a:schemeClr val="tx1"/>
                </a:solidFill>
              </a:defRPr>
            </a:lvl1pPr>
          </a:lstStyle>
          <a:p>
            <a:r>
              <a:rPr lang="en-US"/>
              <a:t>Click to edit Master title style</a:t>
            </a:r>
          </a:p>
        </p:txBody>
      </p:sp>
      <p:sp>
        <p:nvSpPr>
          <p:cNvPr id="5" name="Date Placeholder 4"/>
          <p:cNvSpPr>
            <a:spLocks noGrp="1"/>
          </p:cNvSpPr>
          <p:nvPr>
            <p:ph type="dt" sz="half" idx="10"/>
          </p:nvPr>
        </p:nvSpPr>
        <p:spPr/>
        <p:txBody>
          <a:bodyPr/>
          <a:lstStyle/>
          <a:p>
            <a:fld id="{988DFD73-1FF8-4416-BD76-2955639D439D}" type="datetime1">
              <a:rPr lang="en-US" smtClean="0"/>
              <a:t>5/13/2026</a:t>
            </a:fld>
            <a:endParaRPr lang="en-US"/>
          </a:p>
        </p:txBody>
      </p:sp>
      <p:sp>
        <p:nvSpPr>
          <p:cNvPr id="6" name="Footer Placeholder 5"/>
          <p:cNvSpPr>
            <a:spLocks noGrp="1"/>
          </p:cNvSpPr>
          <p:nvPr>
            <p:ph type="ftr" sz="quarter" idx="11"/>
          </p:nvPr>
        </p:nvSpPr>
        <p:spPr/>
        <p:txBody>
          <a:bodyPr/>
          <a:lstStyle/>
          <a:p>
            <a:r>
              <a:rPr lang="en-US"/>
              <a:t>Confidential and property of Intermountain Health</a:t>
            </a:r>
          </a:p>
        </p:txBody>
      </p:sp>
      <p:sp>
        <p:nvSpPr>
          <p:cNvPr id="7" name="Slide Number Placeholder 6"/>
          <p:cNvSpPr>
            <a:spLocks noGrp="1"/>
          </p:cNvSpPr>
          <p:nvPr>
            <p:ph type="sldNum" sz="quarter" idx="12"/>
          </p:nvPr>
        </p:nvSpPr>
        <p:spPr/>
        <p:txBody>
          <a:bodyPr/>
          <a:lstStyle/>
          <a:p>
            <a:fld id="{57EAB85A-CEDA-4147-BFEE-FE6E6956DCC7}" type="slidenum">
              <a:rPr lang="en-US" smtClean="0"/>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9" y="3360632"/>
            <a:ext cx="2851685" cy="2587201"/>
          </a:xfrm>
        </p:spPr>
        <p:txBody>
          <a:bodyPr/>
          <a:lstStyle>
            <a:lvl1pPr marL="0" indent="0">
              <a:buNone/>
              <a:defRPr sz="1867" b="1">
                <a:solidFill>
                  <a:schemeClr val="tx1"/>
                </a:solidFill>
              </a:defRPr>
            </a:lvl1pPr>
            <a:lvl2pPr marL="0" indent="0">
              <a:spcBef>
                <a:spcPts val="2400"/>
              </a:spcBef>
              <a:buNone/>
              <a:defRPr>
                <a:solidFill>
                  <a:schemeClr val="tx1"/>
                </a:solidFill>
              </a:defRPr>
            </a:lvl2pPr>
            <a:lvl3pPr marL="228594" indent="-228594">
              <a:spcBef>
                <a:spcPts val="1600"/>
              </a:spcBef>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 name="Text Placeholder 13">
            <a:extLst>
              <a:ext uri="{FF2B5EF4-FFF2-40B4-BE49-F238E27FC236}">
                <a16:creationId xmlns:a16="http://schemas.microsoft.com/office/drawing/2014/main" id="{642A8771-4A82-CB8D-C424-41BF6D808A00}"/>
              </a:ext>
            </a:extLst>
          </p:cNvPr>
          <p:cNvSpPr>
            <a:spLocks noGrp="1"/>
          </p:cNvSpPr>
          <p:nvPr>
            <p:ph type="body" sz="quarter" idx="16"/>
          </p:nvPr>
        </p:nvSpPr>
        <p:spPr>
          <a:xfrm>
            <a:off x="4353130" y="3360632"/>
            <a:ext cx="2851685" cy="2587201"/>
          </a:xfrm>
        </p:spPr>
        <p:txBody>
          <a:bodyPr/>
          <a:lstStyle>
            <a:lvl1pPr marL="0" indent="0">
              <a:buNone/>
              <a:defRPr sz="1867" b="1">
                <a:solidFill>
                  <a:schemeClr val="tx1"/>
                </a:solidFill>
              </a:defRPr>
            </a:lvl1pPr>
            <a:lvl2pPr marL="0" indent="0">
              <a:spcBef>
                <a:spcPts val="2400"/>
              </a:spcBef>
              <a:buNone/>
              <a:defRPr>
                <a:solidFill>
                  <a:schemeClr val="tx1"/>
                </a:solidFill>
              </a:defRPr>
            </a:lvl2pPr>
            <a:lvl3pPr marL="228594" indent="-228594">
              <a:spcBef>
                <a:spcPts val="1600"/>
              </a:spcBef>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8" name="Text Placeholder 13">
            <a:extLst>
              <a:ext uri="{FF2B5EF4-FFF2-40B4-BE49-F238E27FC236}">
                <a16:creationId xmlns:a16="http://schemas.microsoft.com/office/drawing/2014/main" id="{DDE02F3C-8D05-3406-3842-5B3130A895E5}"/>
              </a:ext>
            </a:extLst>
          </p:cNvPr>
          <p:cNvSpPr>
            <a:spLocks noGrp="1"/>
          </p:cNvSpPr>
          <p:nvPr>
            <p:ph type="body" sz="quarter" idx="17"/>
          </p:nvPr>
        </p:nvSpPr>
        <p:spPr>
          <a:xfrm>
            <a:off x="8147462" y="3360632"/>
            <a:ext cx="2851685" cy="2587201"/>
          </a:xfrm>
        </p:spPr>
        <p:txBody>
          <a:bodyPr/>
          <a:lstStyle>
            <a:lvl1pPr marL="0" indent="0">
              <a:buNone/>
              <a:defRPr sz="1867" b="1">
                <a:solidFill>
                  <a:schemeClr val="tx1"/>
                </a:solidFill>
              </a:defRPr>
            </a:lvl1pPr>
            <a:lvl2pPr marL="0" indent="0">
              <a:spcBef>
                <a:spcPts val="2400"/>
              </a:spcBef>
              <a:buNone/>
              <a:defRPr>
                <a:solidFill>
                  <a:schemeClr val="tx1"/>
                </a:solidFill>
              </a:defRPr>
            </a:lvl2pPr>
            <a:lvl3pPr marL="228594" indent="-228594">
              <a:spcBef>
                <a:spcPts val="1600"/>
              </a:spcBef>
              <a:defRPr>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14089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Process With Image">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5BD3C95-659A-8892-1572-85CAFF6F3746}"/>
              </a:ext>
            </a:extLst>
          </p:cNvPr>
          <p:cNvSpPr>
            <a:spLocks noGrp="1"/>
          </p:cNvSpPr>
          <p:nvPr>
            <p:ph type="pic" sz="quarter" idx="18"/>
          </p:nvPr>
        </p:nvSpPr>
        <p:spPr>
          <a:xfrm>
            <a:off x="0" y="0"/>
            <a:ext cx="12192000" cy="6858000"/>
          </a:xfrm>
          <a:solidFill>
            <a:schemeClr val="bg2">
              <a:lumMod val="85000"/>
            </a:schemeClr>
          </a:solidFill>
        </p:spPr>
        <p:txBody>
          <a:bodyPr tIns="1097280"/>
          <a:lstStyle>
            <a:lvl1pPr marL="0" indent="0" algn="ctr">
              <a:buNone/>
              <a:defRPr/>
            </a:lvl1pPr>
          </a:lstStyle>
          <a:p>
            <a:r>
              <a:rPr lang="en-US"/>
              <a:t>Click icon to add picture</a:t>
            </a:r>
          </a:p>
        </p:txBody>
      </p:sp>
      <p:sp>
        <p:nvSpPr>
          <p:cNvPr id="2" name="Title 1"/>
          <p:cNvSpPr>
            <a:spLocks noGrp="1"/>
          </p:cNvSpPr>
          <p:nvPr>
            <p:ph type="title"/>
          </p:nvPr>
        </p:nvSpPr>
        <p:spPr>
          <a:xfrm>
            <a:off x="558798" y="524142"/>
            <a:ext cx="11074404" cy="973804"/>
          </a:xfrm>
        </p:spPr>
        <p:txBody>
          <a:bodyPr/>
          <a:lstStyle>
            <a:lvl1pPr>
              <a:defRPr>
                <a:solidFill>
                  <a:schemeClr val="bg1"/>
                </a:solidFill>
              </a:defRPr>
            </a:lvl1pPr>
          </a:lstStyle>
          <a:p>
            <a:r>
              <a:rPr lang="en-US"/>
              <a:t>Click to edit Master title style</a:t>
            </a:r>
          </a:p>
        </p:txBody>
      </p:sp>
      <p:sp>
        <p:nvSpPr>
          <p:cNvPr id="5" name="Date Placeholder 4"/>
          <p:cNvSpPr>
            <a:spLocks noGrp="1"/>
          </p:cNvSpPr>
          <p:nvPr>
            <p:ph type="dt" sz="half" idx="10"/>
          </p:nvPr>
        </p:nvSpPr>
        <p:spPr/>
        <p:txBody>
          <a:bodyPr/>
          <a:lstStyle/>
          <a:p>
            <a:fld id="{2B49A605-DABF-473A-8A47-89F92C70FFA8}" type="datetime1">
              <a:rPr lang="en-US" smtClean="0"/>
              <a:t>5/13/2026</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sp>
        <p:nvSpPr>
          <p:cNvPr id="14" name="Text Placeholder 13">
            <a:extLst>
              <a:ext uri="{FF2B5EF4-FFF2-40B4-BE49-F238E27FC236}">
                <a16:creationId xmlns:a16="http://schemas.microsoft.com/office/drawing/2014/main" id="{3C931A1D-33AA-0C07-1D74-3196D9C35973}"/>
              </a:ext>
            </a:extLst>
          </p:cNvPr>
          <p:cNvSpPr>
            <a:spLocks noGrp="1"/>
          </p:cNvSpPr>
          <p:nvPr>
            <p:ph type="body" sz="quarter" idx="15"/>
          </p:nvPr>
        </p:nvSpPr>
        <p:spPr>
          <a:xfrm>
            <a:off x="558799" y="3360632"/>
            <a:ext cx="2851685" cy="2587201"/>
          </a:xfrm>
        </p:spPr>
        <p:txBody>
          <a:bodyPr/>
          <a:lstStyle>
            <a:lvl1pPr marL="0" indent="0">
              <a:buNone/>
              <a:defRPr sz="1867" b="1">
                <a:solidFill>
                  <a:schemeClr val="bg1"/>
                </a:solidFill>
              </a:defRPr>
            </a:lvl1pPr>
            <a:lvl2pPr marL="0" indent="0">
              <a:spcBef>
                <a:spcPts val="2400"/>
              </a:spcBef>
              <a:buNone/>
              <a:defRPr>
                <a:solidFill>
                  <a:schemeClr val="bg1"/>
                </a:solidFill>
              </a:defRPr>
            </a:lvl2pPr>
            <a:lvl3pPr marL="228594" indent="-228594">
              <a:spcBef>
                <a:spcPts val="1600"/>
              </a:spcBef>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ext Placeholder 13">
            <a:extLst>
              <a:ext uri="{FF2B5EF4-FFF2-40B4-BE49-F238E27FC236}">
                <a16:creationId xmlns:a16="http://schemas.microsoft.com/office/drawing/2014/main" id="{642A8771-4A82-CB8D-C424-41BF6D808A00}"/>
              </a:ext>
            </a:extLst>
          </p:cNvPr>
          <p:cNvSpPr>
            <a:spLocks noGrp="1"/>
          </p:cNvSpPr>
          <p:nvPr>
            <p:ph type="body" sz="quarter" idx="16"/>
          </p:nvPr>
        </p:nvSpPr>
        <p:spPr>
          <a:xfrm>
            <a:off x="4353130" y="3360632"/>
            <a:ext cx="2851685" cy="2587201"/>
          </a:xfrm>
        </p:spPr>
        <p:txBody>
          <a:bodyPr/>
          <a:lstStyle>
            <a:lvl1pPr marL="0" indent="0">
              <a:buNone/>
              <a:defRPr sz="1867" b="1">
                <a:solidFill>
                  <a:schemeClr val="bg1"/>
                </a:solidFill>
              </a:defRPr>
            </a:lvl1pPr>
            <a:lvl2pPr marL="0" indent="0">
              <a:spcBef>
                <a:spcPts val="2400"/>
              </a:spcBef>
              <a:buNone/>
              <a:defRPr>
                <a:solidFill>
                  <a:schemeClr val="bg1"/>
                </a:solidFill>
              </a:defRPr>
            </a:lvl2pPr>
            <a:lvl3pPr marL="228594" indent="-228594">
              <a:spcBef>
                <a:spcPts val="1600"/>
              </a:spcBef>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Text Placeholder 13">
            <a:extLst>
              <a:ext uri="{FF2B5EF4-FFF2-40B4-BE49-F238E27FC236}">
                <a16:creationId xmlns:a16="http://schemas.microsoft.com/office/drawing/2014/main" id="{DDE02F3C-8D05-3406-3842-5B3130A895E5}"/>
              </a:ext>
            </a:extLst>
          </p:cNvPr>
          <p:cNvSpPr>
            <a:spLocks noGrp="1"/>
          </p:cNvSpPr>
          <p:nvPr>
            <p:ph type="body" sz="quarter" idx="17"/>
          </p:nvPr>
        </p:nvSpPr>
        <p:spPr>
          <a:xfrm>
            <a:off x="8147462" y="3360632"/>
            <a:ext cx="2851685" cy="2587201"/>
          </a:xfrm>
        </p:spPr>
        <p:txBody>
          <a:bodyPr/>
          <a:lstStyle>
            <a:lvl1pPr marL="0" indent="0">
              <a:buNone/>
              <a:defRPr sz="1867" b="1">
                <a:solidFill>
                  <a:schemeClr val="bg1"/>
                </a:solidFill>
              </a:defRPr>
            </a:lvl1pPr>
            <a:lvl2pPr marL="0" indent="0">
              <a:spcBef>
                <a:spcPts val="2400"/>
              </a:spcBef>
              <a:buNone/>
              <a:defRPr>
                <a:solidFill>
                  <a:schemeClr val="bg1"/>
                </a:solidFill>
              </a:defRPr>
            </a:lvl2pPr>
            <a:lvl3pPr marL="228594" indent="-228594">
              <a:spcBef>
                <a:spcPts val="1600"/>
              </a:spcBef>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6ADB41D2-64A9-DED7-81ED-D5308AAA00C8}"/>
              </a:ext>
            </a:extLst>
          </p:cNvPr>
          <p:cNvPicPr>
            <a:picLocks noChangeAspect="1"/>
          </p:cNvPicPr>
          <p:nvPr userDrawn="1"/>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l="33293" t="9258" r="20834" b="80331"/>
          <a:stretch/>
        </p:blipFill>
        <p:spPr bwMode="invGray">
          <a:xfrm>
            <a:off x="531663" y="6276976"/>
            <a:ext cx="1005037" cy="346032"/>
          </a:xfrm>
          <a:prstGeom prst="rect">
            <a:avLst/>
          </a:prstGeom>
        </p:spPr>
      </p:pic>
    </p:spTree>
    <p:extLst>
      <p:ext uri="{BB962C8B-B14F-4D97-AF65-F5344CB8AC3E}">
        <p14:creationId xmlns:p14="http://schemas.microsoft.com/office/powerpoint/2010/main" val="502869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Slide Image With Fram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700D490-4071-0358-CDB3-67D5C69631C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bwMode="invGray">
          <a:xfrm>
            <a:off x="557741" y="525295"/>
            <a:ext cx="11078633" cy="5422539"/>
          </a:xfrm>
          <a:prstGeom prst="rect">
            <a:avLst/>
          </a:prstGeom>
        </p:spPr>
      </p:pic>
      <p:sp>
        <p:nvSpPr>
          <p:cNvPr id="9" name="Picture Placeholder 8">
            <a:extLst>
              <a:ext uri="{FF2B5EF4-FFF2-40B4-BE49-F238E27FC236}">
                <a16:creationId xmlns:a16="http://schemas.microsoft.com/office/drawing/2014/main" id="{75BD3C95-659A-8892-1572-85CAFF6F3746}"/>
              </a:ext>
            </a:extLst>
          </p:cNvPr>
          <p:cNvSpPr>
            <a:spLocks noGrp="1"/>
          </p:cNvSpPr>
          <p:nvPr>
            <p:ph type="pic" sz="quarter" idx="18"/>
          </p:nvPr>
        </p:nvSpPr>
        <p:spPr>
          <a:xfrm>
            <a:off x="641906" y="605867"/>
            <a:ext cx="10910299" cy="5261396"/>
          </a:xfrm>
          <a:solidFill>
            <a:schemeClr val="bg2">
              <a:lumMod val="85000"/>
            </a:schemeClr>
          </a:solidFill>
        </p:spPr>
        <p:txBody>
          <a:bodyPr tIns="1097280"/>
          <a:lstStyle>
            <a:lvl1pPr marL="0" indent="0" algn="ctr">
              <a:buNone/>
              <a:defRPr/>
            </a:lvl1pPr>
          </a:lstStyle>
          <a:p>
            <a:r>
              <a:rPr lang="en-US"/>
              <a:t>Click icon to add picture</a:t>
            </a:r>
          </a:p>
        </p:txBody>
      </p:sp>
      <p:sp>
        <p:nvSpPr>
          <p:cNvPr id="5" name="Date Placeholder 4"/>
          <p:cNvSpPr>
            <a:spLocks noGrp="1"/>
          </p:cNvSpPr>
          <p:nvPr>
            <p:ph type="dt" sz="half" idx="10"/>
          </p:nvPr>
        </p:nvSpPr>
        <p:spPr/>
        <p:txBody>
          <a:bodyPr/>
          <a:lstStyle/>
          <a:p>
            <a:fld id="{19E8B44C-A59A-4F6D-BAE1-108BBD5B7B51}" type="datetime1">
              <a:rPr lang="en-US" smtClean="0"/>
              <a:t>5/13/2026</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Confidential and property of Intermountain Health</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7EAB85A-CEDA-4147-BFEE-FE6E6956DCC7}" type="slidenum">
              <a:rPr lang="en-US" smtClean="0"/>
              <a:pPr/>
              <a:t>‹#›</a:t>
            </a:fld>
            <a:endParaRPr lang="en-US"/>
          </a:p>
        </p:txBody>
      </p:sp>
    </p:spTree>
    <p:extLst>
      <p:ext uri="{BB962C8B-B14F-4D97-AF65-F5344CB8AC3E}">
        <p14:creationId xmlns:p14="http://schemas.microsoft.com/office/powerpoint/2010/main" val="180008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C947-5F62-B9E3-6E52-9FE06641E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0CFDA-FFC8-78B3-904E-5CAF0BEB4A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7F7550-6300-A350-4D01-C8C4054A85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A72512-6FFC-6983-18AA-0B5E84B107E7}"/>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6" name="Footer Placeholder 5">
            <a:extLst>
              <a:ext uri="{FF2B5EF4-FFF2-40B4-BE49-F238E27FC236}">
                <a16:creationId xmlns:a16="http://schemas.microsoft.com/office/drawing/2014/main" id="{74224234-6474-6B00-5AC4-F65D8B849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36FFA-76D8-51CA-B4FE-54C063E7D22A}"/>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973917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5BD3C95-659A-8892-1572-85CAFF6F3746}"/>
              </a:ext>
            </a:extLst>
          </p:cNvPr>
          <p:cNvSpPr>
            <a:spLocks noGrp="1"/>
          </p:cNvSpPr>
          <p:nvPr>
            <p:ph type="pic" sz="quarter" idx="18"/>
          </p:nvPr>
        </p:nvSpPr>
        <p:spPr>
          <a:xfrm>
            <a:off x="562531" y="523455"/>
            <a:ext cx="11070668" cy="5424379"/>
          </a:xfrm>
          <a:solidFill>
            <a:schemeClr val="bg2">
              <a:lumMod val="85000"/>
            </a:schemeClr>
          </a:solidFill>
        </p:spPr>
        <p:txBody>
          <a:bodyPr tIns="1097280"/>
          <a:lstStyle>
            <a:lvl1pPr marL="0" indent="0" algn="ctr">
              <a:buNone/>
              <a:defRPr/>
            </a:lvl1pPr>
          </a:lstStyle>
          <a:p>
            <a:r>
              <a:rPr lang="en-US"/>
              <a:t>Click icon to add picture</a:t>
            </a:r>
          </a:p>
        </p:txBody>
      </p:sp>
      <p:sp>
        <p:nvSpPr>
          <p:cNvPr id="5" name="Date Placeholder 4"/>
          <p:cNvSpPr>
            <a:spLocks noGrp="1"/>
          </p:cNvSpPr>
          <p:nvPr>
            <p:ph type="dt" sz="half" idx="10"/>
          </p:nvPr>
        </p:nvSpPr>
        <p:spPr/>
        <p:txBody>
          <a:bodyPr/>
          <a:lstStyle/>
          <a:p>
            <a:fld id="{6D1EF14C-7206-461D-9384-0B383F30AD23}" type="datetime1">
              <a:rPr lang="en-US" smtClean="0"/>
              <a:t>5/13/2026</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Confidential and property of Intermountain Health</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7EAB85A-CEDA-4147-BFEE-FE6E6956DCC7}" type="slidenum">
              <a:rPr lang="en-US" smtClean="0"/>
              <a:pPr/>
              <a:t>‹#›</a:t>
            </a:fld>
            <a:endParaRPr lang="en-US"/>
          </a:p>
        </p:txBody>
      </p:sp>
    </p:spTree>
    <p:extLst>
      <p:ext uri="{BB962C8B-B14F-4D97-AF65-F5344CB8AC3E}">
        <p14:creationId xmlns:p14="http://schemas.microsoft.com/office/powerpoint/2010/main" val="113723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EE09029-D971-5226-4FA9-F6AD000FDC32}"/>
              </a:ext>
            </a:extLst>
          </p:cNvPr>
          <p:cNvGrpSpPr/>
          <p:nvPr userDrawn="1"/>
        </p:nvGrpSpPr>
        <p:grpSpPr>
          <a:xfrm>
            <a:off x="1" y="1693"/>
            <a:ext cx="11592441" cy="6856307"/>
            <a:chOff x="-1" y="1270"/>
            <a:chExt cx="8694331" cy="5142230"/>
          </a:xfrm>
          <a:solidFill>
            <a:schemeClr val="accent2"/>
          </a:solidFill>
        </p:grpSpPr>
        <p:sp>
          <p:nvSpPr>
            <p:cNvPr id="9" name="Freeform 9">
              <a:extLst>
                <a:ext uri="{FF2B5EF4-FFF2-40B4-BE49-F238E27FC236}">
                  <a16:creationId xmlns:a16="http://schemas.microsoft.com/office/drawing/2014/main" id="{28A0E504-DF9F-0793-DCEF-51E39A880353}"/>
                </a:ext>
              </a:extLst>
            </p:cNvPr>
            <p:cNvSpPr/>
            <p:nvPr/>
          </p:nvSpPr>
          <p:spPr>
            <a:xfrm>
              <a:off x="0" y="931655"/>
              <a:ext cx="6292067" cy="4211844"/>
            </a:xfrm>
            <a:custGeom>
              <a:avLst/>
              <a:gdLst>
                <a:gd name="connsiteX0" fmla="*/ 6276417 w 6292067"/>
                <a:gd name="connsiteY0" fmla="*/ 4192266 h 4211844"/>
                <a:gd name="connsiteX1" fmla="*/ 6276315 w 6292067"/>
                <a:gd name="connsiteY1" fmla="*/ 4211845 h 4211844"/>
                <a:gd name="connsiteX2" fmla="*/ 6291966 w 6292067"/>
                <a:gd name="connsiteY2" fmla="*/ 4211845 h 4211844"/>
                <a:gd name="connsiteX3" fmla="*/ 6292068 w 6292067"/>
                <a:gd name="connsiteY3" fmla="*/ 4192952 h 4211844"/>
                <a:gd name="connsiteX4" fmla="*/ 2106305 w 6292067"/>
                <a:gd name="connsiteY4" fmla="*/ 0 h 4211844"/>
                <a:gd name="connsiteX5" fmla="*/ 0 w 6292067"/>
                <a:gd name="connsiteY5" fmla="*/ 572342 h 4211844"/>
                <a:gd name="connsiteX6" fmla="*/ 0 w 6292067"/>
                <a:gd name="connsiteY6" fmla="*/ 589980 h 4211844"/>
                <a:gd name="connsiteX7" fmla="*/ 2105792 w 6292067"/>
                <a:gd name="connsiteY7" fmla="*/ 15160 h 4211844"/>
                <a:gd name="connsiteX8" fmla="*/ 6276417 w 6292067"/>
                <a:gd name="connsiteY8" fmla="*/ 4192266 h 42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067" h="4211844">
                  <a:moveTo>
                    <a:pt x="6276417" y="4192266"/>
                  </a:moveTo>
                  <a:cubicBezTo>
                    <a:pt x="6276417" y="4198792"/>
                    <a:pt x="6276366" y="4205319"/>
                    <a:pt x="6276315" y="4211845"/>
                  </a:cubicBezTo>
                  <a:lnTo>
                    <a:pt x="6291966" y="4211845"/>
                  </a:lnTo>
                  <a:cubicBezTo>
                    <a:pt x="6291991" y="4205547"/>
                    <a:pt x="6292068" y="4199249"/>
                    <a:pt x="6292068" y="4192952"/>
                  </a:cubicBezTo>
                  <a:cubicBezTo>
                    <a:pt x="6292068" y="1984713"/>
                    <a:pt x="4534131" y="0"/>
                    <a:pt x="2106305" y="0"/>
                  </a:cubicBezTo>
                  <a:cubicBezTo>
                    <a:pt x="1349899" y="0"/>
                    <a:pt x="626232" y="206007"/>
                    <a:pt x="0" y="572342"/>
                  </a:cubicBezTo>
                  <a:lnTo>
                    <a:pt x="0" y="589980"/>
                  </a:lnTo>
                  <a:cubicBezTo>
                    <a:pt x="625228" y="222309"/>
                    <a:pt x="1348723" y="15160"/>
                    <a:pt x="2105792" y="15160"/>
                  </a:cubicBezTo>
                  <a:cubicBezTo>
                    <a:pt x="4521199" y="15160"/>
                    <a:pt x="6276417" y="1985779"/>
                    <a:pt x="6276417" y="4192266"/>
                  </a:cubicBezTo>
                  <a:close/>
                </a:path>
              </a:pathLst>
            </a:custGeom>
            <a:grpFill/>
            <a:ln w="2540" cap="flat">
              <a:noFill/>
              <a:prstDash val="solid"/>
              <a:miter/>
            </a:ln>
          </p:spPr>
          <p:txBody>
            <a:bodyPr rtlCol="0" anchor="ctr"/>
            <a:lstStyle/>
            <a:p>
              <a:endParaRPr lang="en-US" sz="2400"/>
            </a:p>
          </p:txBody>
        </p:sp>
        <p:sp>
          <p:nvSpPr>
            <p:cNvPr id="10" name="Freeform 8">
              <a:extLst>
                <a:ext uri="{FF2B5EF4-FFF2-40B4-BE49-F238E27FC236}">
                  <a16:creationId xmlns:a16="http://schemas.microsoft.com/office/drawing/2014/main" id="{DBBC6466-723F-CC01-A0B8-8E529AF36AA2}"/>
                </a:ext>
              </a:extLst>
            </p:cNvPr>
            <p:cNvSpPr/>
            <p:nvPr/>
          </p:nvSpPr>
          <p:spPr>
            <a:xfrm>
              <a:off x="-1" y="1270"/>
              <a:ext cx="1952927" cy="970771"/>
            </a:xfrm>
            <a:custGeom>
              <a:avLst/>
              <a:gdLst>
                <a:gd name="connsiteX0" fmla="*/ 0 w 1952927"/>
                <a:gd name="connsiteY0" fmla="*/ 952971 h 970771"/>
                <a:gd name="connsiteX1" fmla="*/ 0 w 1952927"/>
                <a:gd name="connsiteY1" fmla="*/ 970772 h 970771"/>
                <a:gd name="connsiteX2" fmla="*/ 1952927 w 1952927"/>
                <a:gd name="connsiteY2" fmla="*/ 0 h 970771"/>
                <a:gd name="connsiteX3" fmla="*/ 1901126 w 1952927"/>
                <a:gd name="connsiteY3" fmla="*/ 0 h 970771"/>
                <a:gd name="connsiteX4" fmla="*/ 0 w 1952927"/>
                <a:gd name="connsiteY4" fmla="*/ 952971 h 97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927" h="970771">
                  <a:moveTo>
                    <a:pt x="0" y="952971"/>
                  </a:moveTo>
                  <a:lnTo>
                    <a:pt x="0" y="970772"/>
                  </a:lnTo>
                  <a:cubicBezTo>
                    <a:pt x="562340" y="528319"/>
                    <a:pt x="1221325" y="190675"/>
                    <a:pt x="1952927" y="0"/>
                  </a:cubicBezTo>
                  <a:lnTo>
                    <a:pt x="1901126" y="0"/>
                  </a:lnTo>
                  <a:cubicBezTo>
                    <a:pt x="1195851" y="190913"/>
                    <a:pt x="553181" y="520772"/>
                    <a:pt x="0" y="952971"/>
                  </a:cubicBezTo>
                  <a:close/>
                </a:path>
              </a:pathLst>
            </a:custGeom>
            <a:grpFill/>
            <a:ln w="2540" cap="flat">
              <a:noFill/>
              <a:prstDash val="solid"/>
              <a:miter/>
            </a:ln>
          </p:spPr>
          <p:txBody>
            <a:bodyPr rtlCol="0" anchor="ctr"/>
            <a:lstStyle/>
            <a:p>
              <a:endParaRPr lang="en-US" sz="2400"/>
            </a:p>
          </p:txBody>
        </p:sp>
        <p:sp>
          <p:nvSpPr>
            <p:cNvPr id="11" name="Freeform 10">
              <a:extLst>
                <a:ext uri="{FF2B5EF4-FFF2-40B4-BE49-F238E27FC236}">
                  <a16:creationId xmlns:a16="http://schemas.microsoft.com/office/drawing/2014/main" id="{5645CD48-0971-9BC7-AEB8-D323323023EF}"/>
                </a:ext>
              </a:extLst>
            </p:cNvPr>
            <p:cNvSpPr/>
            <p:nvPr/>
          </p:nvSpPr>
          <p:spPr>
            <a:xfrm>
              <a:off x="4685957" y="1270"/>
              <a:ext cx="4008373" cy="5142230"/>
            </a:xfrm>
            <a:custGeom>
              <a:avLst/>
              <a:gdLst>
                <a:gd name="connsiteX0" fmla="*/ 4002352 w 4008373"/>
                <a:gd name="connsiteY0" fmla="*/ 5142230 h 5142230"/>
                <a:gd name="connsiteX1" fmla="*/ 4008374 w 4008373"/>
                <a:gd name="connsiteY1" fmla="*/ 5142230 h 5142230"/>
                <a:gd name="connsiteX2" fmla="*/ 34578 w 4008373"/>
                <a:gd name="connsiteY2" fmla="*/ 0 h 5142230"/>
                <a:gd name="connsiteX3" fmla="*/ 0 w 4008373"/>
                <a:gd name="connsiteY3" fmla="*/ 0 h 5142230"/>
                <a:gd name="connsiteX4" fmla="*/ 4002352 w 4008373"/>
                <a:gd name="connsiteY4" fmla="*/ 5142230 h 514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8373" h="5142230">
                  <a:moveTo>
                    <a:pt x="4002352" y="5142230"/>
                  </a:moveTo>
                  <a:lnTo>
                    <a:pt x="4008374" y="5142230"/>
                  </a:lnTo>
                  <a:cubicBezTo>
                    <a:pt x="3984974" y="2680892"/>
                    <a:pt x="2308134" y="614734"/>
                    <a:pt x="34578" y="0"/>
                  </a:cubicBezTo>
                  <a:lnTo>
                    <a:pt x="0" y="0"/>
                  </a:lnTo>
                  <a:cubicBezTo>
                    <a:pt x="2308491" y="613127"/>
                    <a:pt x="3982535" y="2753417"/>
                    <a:pt x="4002352" y="5142230"/>
                  </a:cubicBezTo>
                  <a:close/>
                </a:path>
              </a:pathLst>
            </a:custGeom>
            <a:grpFill/>
            <a:ln w="2540" cap="flat">
              <a:noFill/>
              <a:prstDash val="solid"/>
              <a:miter/>
            </a:ln>
          </p:spPr>
          <p:txBody>
            <a:bodyPr rtlCol="0" anchor="ctr"/>
            <a:lstStyle/>
            <a:p>
              <a:endParaRPr lang="en-US" sz="2400"/>
            </a:p>
          </p:txBody>
        </p:sp>
        <p:sp>
          <p:nvSpPr>
            <p:cNvPr id="12" name="Freeform 11">
              <a:extLst>
                <a:ext uri="{FF2B5EF4-FFF2-40B4-BE49-F238E27FC236}">
                  <a16:creationId xmlns:a16="http://schemas.microsoft.com/office/drawing/2014/main" id="{69E7433F-F551-206F-1AF6-B4C3EE4487B8}"/>
                </a:ext>
              </a:extLst>
            </p:cNvPr>
            <p:cNvSpPr/>
            <p:nvPr/>
          </p:nvSpPr>
          <p:spPr>
            <a:xfrm>
              <a:off x="177276" y="3197883"/>
              <a:ext cx="4020651" cy="1945616"/>
            </a:xfrm>
            <a:custGeom>
              <a:avLst/>
              <a:gdLst>
                <a:gd name="connsiteX0" fmla="*/ 2009768 w 4020651"/>
                <a:gd name="connsiteY0" fmla="*/ 17623 h 1945616"/>
                <a:gd name="connsiteX1" fmla="*/ 3993569 w 4020651"/>
                <a:gd name="connsiteY1" fmla="*/ 1794092 h 1945616"/>
                <a:gd name="connsiteX2" fmla="*/ 3133973 w 4020651"/>
                <a:gd name="connsiteY2" fmla="*/ 1126034 h 1945616"/>
                <a:gd name="connsiteX3" fmla="*/ 2249797 w 4020651"/>
                <a:gd name="connsiteY3" fmla="*/ 1945617 h 1945616"/>
                <a:gd name="connsiteX4" fmla="*/ 2264954 w 4020651"/>
                <a:gd name="connsiteY4" fmla="*/ 1945617 h 1945616"/>
                <a:gd name="connsiteX5" fmla="*/ 3142662 w 4020651"/>
                <a:gd name="connsiteY5" fmla="*/ 1140813 h 1945616"/>
                <a:gd name="connsiteX6" fmla="*/ 3750177 w 4020651"/>
                <a:gd name="connsiteY6" fmla="*/ 1396376 h 1945616"/>
                <a:gd name="connsiteX7" fmla="*/ 4002893 w 4020651"/>
                <a:gd name="connsiteY7" fmla="*/ 1945617 h 1945616"/>
                <a:gd name="connsiteX8" fmla="*/ 4020652 w 4020651"/>
                <a:gd name="connsiteY8" fmla="*/ 1945617 h 1945616"/>
                <a:gd name="connsiteX9" fmla="*/ 4020652 w 4020651"/>
                <a:gd name="connsiteY9" fmla="*/ 1945084 h 1945616"/>
                <a:gd name="connsiteX10" fmla="*/ 2010330 w 4020651"/>
                <a:gd name="connsiteY10" fmla="*/ 0 h 1945616"/>
                <a:gd name="connsiteX11" fmla="*/ 0 w 4020651"/>
                <a:gd name="connsiteY11" fmla="*/ 1945617 h 1945616"/>
                <a:gd name="connsiteX12" fmla="*/ 15275 w 4020651"/>
                <a:gd name="connsiteY12" fmla="*/ 1945617 h 1945616"/>
                <a:gd name="connsiteX13" fmla="*/ 2009768 w 4020651"/>
                <a:gd name="connsiteY13" fmla="*/ 17623 h 19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0651" h="1945616">
                  <a:moveTo>
                    <a:pt x="2009768" y="17623"/>
                  </a:moveTo>
                  <a:cubicBezTo>
                    <a:pt x="3038268" y="17623"/>
                    <a:pt x="3884856" y="795027"/>
                    <a:pt x="3993569" y="1794092"/>
                  </a:cubicBezTo>
                  <a:cubicBezTo>
                    <a:pt x="3896314" y="1410114"/>
                    <a:pt x="3548375" y="1126034"/>
                    <a:pt x="3133973" y="1126034"/>
                  </a:cubicBezTo>
                  <a:cubicBezTo>
                    <a:pt x="2666676" y="1126034"/>
                    <a:pt x="2283887" y="1487260"/>
                    <a:pt x="2249797" y="1945617"/>
                  </a:cubicBezTo>
                  <a:lnTo>
                    <a:pt x="2264954" y="1945617"/>
                  </a:lnTo>
                  <a:cubicBezTo>
                    <a:pt x="2299839" y="1460292"/>
                    <a:pt x="2713271" y="1140813"/>
                    <a:pt x="3142662" y="1140813"/>
                  </a:cubicBezTo>
                  <a:cubicBezTo>
                    <a:pt x="3356075" y="1140813"/>
                    <a:pt x="3573400" y="1219712"/>
                    <a:pt x="3750177" y="1396376"/>
                  </a:cubicBezTo>
                  <a:cubicBezTo>
                    <a:pt x="3898931" y="1545082"/>
                    <a:pt x="3987268" y="1738074"/>
                    <a:pt x="4002893" y="1945617"/>
                  </a:cubicBezTo>
                  <a:lnTo>
                    <a:pt x="4020652" y="1945617"/>
                  </a:lnTo>
                  <a:cubicBezTo>
                    <a:pt x="4020652" y="1945439"/>
                    <a:pt x="4020652" y="1945261"/>
                    <a:pt x="4020652" y="1945084"/>
                  </a:cubicBezTo>
                  <a:cubicBezTo>
                    <a:pt x="4020652" y="996653"/>
                    <a:pt x="3180619" y="0"/>
                    <a:pt x="2010330" y="0"/>
                  </a:cubicBezTo>
                  <a:cubicBezTo>
                    <a:pt x="969971" y="0"/>
                    <a:pt x="35730" y="823951"/>
                    <a:pt x="0" y="1945617"/>
                  </a:cubicBezTo>
                  <a:lnTo>
                    <a:pt x="15275" y="1945617"/>
                  </a:lnTo>
                  <a:cubicBezTo>
                    <a:pt x="50447" y="874763"/>
                    <a:pt x="929829" y="17623"/>
                    <a:pt x="2009768" y="17623"/>
                  </a:cubicBezTo>
                  <a:close/>
                </a:path>
              </a:pathLst>
            </a:custGeom>
            <a:grpFill/>
            <a:ln w="2540" cap="flat">
              <a:noFill/>
              <a:prstDash val="solid"/>
              <a:miter/>
            </a:ln>
          </p:spPr>
          <p:txBody>
            <a:bodyPr rtlCol="0" anchor="ctr"/>
            <a:lstStyle/>
            <a:p>
              <a:endParaRPr lang="en-US" sz="2400"/>
            </a:p>
          </p:txBody>
        </p:sp>
      </p:grpSp>
      <p:sp>
        <p:nvSpPr>
          <p:cNvPr id="2" name="Title 1"/>
          <p:cNvSpPr>
            <a:spLocks noGrp="1"/>
          </p:cNvSpPr>
          <p:nvPr>
            <p:ph type="title"/>
          </p:nvPr>
        </p:nvSpPr>
        <p:spPr>
          <a:xfrm>
            <a:off x="558800" y="907119"/>
            <a:ext cx="6005408" cy="3237924"/>
          </a:xfrm>
        </p:spPr>
        <p:txBody>
          <a:bodyPr anchor="t" anchorCtr="0"/>
          <a:lstStyle>
            <a:lvl1pPr>
              <a:lnSpc>
                <a:spcPct val="100000"/>
              </a:lnSpc>
              <a:defRPr sz="80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BF7CAD67-E770-405E-BCF5-36441C7FC29D}"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3" name="Picture 2" descr="A logo for a children's hospital&#10;&#10;Description automatically generated">
            <a:extLst>
              <a:ext uri="{FF2B5EF4-FFF2-40B4-BE49-F238E27FC236}">
                <a16:creationId xmlns:a16="http://schemas.microsoft.com/office/drawing/2014/main" id="{E6FA4F63-C9D4-8101-C8F3-6D1E82B788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298" y="6146506"/>
            <a:ext cx="1205670" cy="543972"/>
          </a:xfrm>
          <a:prstGeom prst="rect">
            <a:avLst/>
          </a:prstGeom>
        </p:spPr>
      </p:pic>
    </p:spTree>
    <p:extLst>
      <p:ext uri="{BB962C8B-B14F-4D97-AF65-F5344CB8AC3E}">
        <p14:creationId xmlns:p14="http://schemas.microsoft.com/office/powerpoint/2010/main" val="1470714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accent3"/>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837EB938-B2A3-5441-78EF-94CE5637A7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58800" y="907119"/>
            <a:ext cx="6005408" cy="3237924"/>
          </a:xfrm>
        </p:spPr>
        <p:txBody>
          <a:bodyPr anchor="t" anchorCtr="0"/>
          <a:lstStyle>
            <a:lvl1pPr>
              <a:lnSpc>
                <a:spcPct val="100000"/>
              </a:lnSpc>
              <a:defRPr sz="80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51C16867-0A9F-42B7-89A3-7FCF5EDA60C5}"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8" name="Graphic 7">
            <a:extLst>
              <a:ext uri="{FF2B5EF4-FFF2-40B4-BE49-F238E27FC236}">
                <a16:creationId xmlns:a16="http://schemas.microsoft.com/office/drawing/2014/main" id="{3A0E5D0C-D34D-8742-6901-E2223AECC3C2}"/>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618" y="6292043"/>
            <a:ext cx="933961" cy="286556"/>
          </a:xfrm>
          <a:prstGeom prst="rect">
            <a:avLst/>
          </a:prstGeom>
        </p:spPr>
      </p:pic>
    </p:spTree>
    <p:extLst>
      <p:ext uri="{BB962C8B-B14F-4D97-AF65-F5344CB8AC3E}">
        <p14:creationId xmlns:p14="http://schemas.microsoft.com/office/powerpoint/2010/main" val="4287931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 y="907119"/>
            <a:ext cx="6005408" cy="3237924"/>
          </a:xfrm>
        </p:spPr>
        <p:txBody>
          <a:bodyPr anchor="t" anchorCtr="0"/>
          <a:lstStyle>
            <a:lvl1pPr>
              <a:lnSpc>
                <a:spcPct val="100000"/>
              </a:lnSpc>
              <a:defRPr sz="80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D7E76829-A0EA-427A-9A24-5A91E5027D6D}"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EAB85A-CEDA-4147-BFEE-FE6E6956DCC7}" type="slidenum">
              <a:rPr lang="en-US" smtClean="0"/>
              <a:pPr/>
              <a:t>‹#›</a:t>
            </a:fld>
            <a:endParaRPr lang="en-US"/>
          </a:p>
        </p:txBody>
      </p:sp>
      <p:pic>
        <p:nvPicPr>
          <p:cNvPr id="7" name="Graphic 6">
            <a:extLst>
              <a:ext uri="{FF2B5EF4-FFF2-40B4-BE49-F238E27FC236}">
                <a16:creationId xmlns:a16="http://schemas.microsoft.com/office/drawing/2014/main" id="{4EDC7096-3964-861F-96A8-D8A361390C1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74680" y="5451476"/>
            <a:ext cx="2724619" cy="835961"/>
          </a:xfrm>
          <a:prstGeom prst="rect">
            <a:avLst/>
          </a:prstGeom>
        </p:spPr>
      </p:pic>
    </p:spTree>
    <p:extLst>
      <p:ext uri="{BB962C8B-B14F-4D97-AF65-F5344CB8AC3E}">
        <p14:creationId xmlns:p14="http://schemas.microsoft.com/office/powerpoint/2010/main" val="1699870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 y="907119"/>
            <a:ext cx="6005408" cy="3237924"/>
          </a:xfrm>
        </p:spPr>
        <p:txBody>
          <a:bodyPr anchor="t" anchorCtr="0"/>
          <a:lstStyle>
            <a:lvl1pPr>
              <a:lnSpc>
                <a:spcPct val="100000"/>
              </a:lnSpc>
              <a:defRPr sz="8000">
                <a:solidFill>
                  <a:schemeClr val="accent2"/>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C703B77C-9BFB-46F7-819C-3F63DF5227A7}" type="datetime1">
              <a:rPr lang="en-US" smtClean="0"/>
              <a:t>5/13/2026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Confidential and property of Intermountain Health</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7EAB85A-CEDA-4147-BFEE-FE6E6956DCC7}" type="slidenum">
              <a:rPr lang="en-US" smtClean="0"/>
              <a:pPr/>
              <a:t>‹#›</a:t>
            </a:fld>
            <a:endParaRPr lang="en-US"/>
          </a:p>
        </p:txBody>
      </p:sp>
      <p:pic>
        <p:nvPicPr>
          <p:cNvPr id="3" name="Graphic 2">
            <a:extLst>
              <a:ext uri="{FF2B5EF4-FFF2-40B4-BE49-F238E27FC236}">
                <a16:creationId xmlns:a16="http://schemas.microsoft.com/office/drawing/2014/main" id="{E7CB7290-2FD1-2E4C-2D23-2BB99549058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74674" y="5453254"/>
            <a:ext cx="2718817" cy="834183"/>
          </a:xfrm>
          <a:prstGeom prst="rect">
            <a:avLst/>
          </a:prstGeom>
        </p:spPr>
      </p:pic>
    </p:spTree>
    <p:extLst>
      <p:ext uri="{BB962C8B-B14F-4D97-AF65-F5344CB8AC3E}">
        <p14:creationId xmlns:p14="http://schemas.microsoft.com/office/powerpoint/2010/main" val="1370307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3968-FDA1-47BB-9532-E88DAB91F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56959-3C95-406E-AD8D-FCDDF72531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A69B6-F227-4695-B69B-E2DE4A488F23}"/>
              </a:ext>
            </a:extLst>
          </p:cNvPr>
          <p:cNvSpPr>
            <a:spLocks noGrp="1"/>
          </p:cNvSpPr>
          <p:nvPr>
            <p:ph type="dt" sz="half" idx="10"/>
          </p:nvPr>
        </p:nvSpPr>
        <p:spPr/>
        <p:txBody>
          <a:bodyPr/>
          <a:lstStyle/>
          <a:p>
            <a:fld id="{1E6C7088-A722-437E-8B77-7726B208CAF7}" type="datetimeFigureOut">
              <a:rPr lang="en-US" smtClean="0"/>
              <a:t>5/13/2026</a:t>
            </a:fld>
            <a:endParaRPr lang="en-US"/>
          </a:p>
        </p:txBody>
      </p:sp>
      <p:sp>
        <p:nvSpPr>
          <p:cNvPr id="5" name="Footer Placeholder 4">
            <a:extLst>
              <a:ext uri="{FF2B5EF4-FFF2-40B4-BE49-F238E27FC236}">
                <a16:creationId xmlns:a16="http://schemas.microsoft.com/office/drawing/2014/main" id="{4B3FB1C1-0B6C-4439-B94B-C20E2E80C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C91E2-9B58-4F06-BBE4-20022A2EB751}"/>
              </a:ext>
            </a:extLst>
          </p:cNvPr>
          <p:cNvSpPr>
            <a:spLocks noGrp="1"/>
          </p:cNvSpPr>
          <p:nvPr>
            <p:ph type="sldNum" sz="quarter" idx="12"/>
          </p:nvPr>
        </p:nvSpPr>
        <p:spPr/>
        <p:txBody>
          <a:bodyPr/>
          <a:lstStyle/>
          <a:p>
            <a:fld id="{E54935A0-FD4D-4FE3-ACA2-6D5FCD9E612F}" type="slidenum">
              <a:rPr lang="en-US" smtClean="0"/>
              <a:t>‹#›</a:t>
            </a:fld>
            <a:endParaRPr lang="en-US"/>
          </a:p>
        </p:txBody>
      </p:sp>
    </p:spTree>
    <p:extLst>
      <p:ext uri="{BB962C8B-B14F-4D97-AF65-F5344CB8AC3E}">
        <p14:creationId xmlns:p14="http://schemas.microsoft.com/office/powerpoint/2010/main" val="2475475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full width">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a:t>Click to edit Master title style</a:t>
            </a:r>
          </a:p>
        </p:txBody>
      </p:sp>
      <p:sp>
        <p:nvSpPr>
          <p:cNvPr id="3" name="Content Placeholder 2"/>
          <p:cNvSpPr>
            <a:spLocks noGrp="1"/>
          </p:cNvSpPr>
          <p:nvPr>
            <p:ph idx="1"/>
          </p:nvPr>
        </p:nvSpPr>
        <p:spPr>
          <a:xfrm>
            <a:off x="560868" y="2235838"/>
            <a:ext cx="11087149"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3806C-BDFC-4B82-89D9-BAFE8F1220DF}" type="datetime1">
              <a:rPr lang="en-US" smtClean="0"/>
              <a:t>5/13/2026</a:t>
            </a:fld>
            <a:endParaRPr lang="en-US"/>
          </a:p>
        </p:txBody>
      </p:sp>
      <p:sp>
        <p:nvSpPr>
          <p:cNvPr id="5" name="Footer Placeholder 4"/>
          <p:cNvSpPr>
            <a:spLocks noGrp="1"/>
          </p:cNvSpPr>
          <p:nvPr>
            <p:ph type="ftr" sz="quarter" idx="11"/>
          </p:nvPr>
        </p:nvSpPr>
        <p:spPr/>
        <p:txBody>
          <a:bodyPr/>
          <a:lstStyle/>
          <a:p>
            <a:r>
              <a:rPr lang="en-US"/>
              <a:t>Confidential and property of Intermountain Health</a:t>
            </a:r>
          </a:p>
        </p:txBody>
      </p:sp>
      <p:sp>
        <p:nvSpPr>
          <p:cNvPr id="6" name="Slide Number Placeholder 5"/>
          <p:cNvSpPr>
            <a:spLocks noGrp="1"/>
          </p:cNvSpPr>
          <p:nvPr>
            <p:ph type="sldNum" sz="quarter" idx="12"/>
          </p:nvPr>
        </p:nvSpPr>
        <p:spPr/>
        <p:txBody>
          <a:bodyPr/>
          <a:lstStyle/>
          <a:p>
            <a:fld id="{57EAB85A-CEDA-4147-BFEE-FE6E6956DCC7}" type="slidenum">
              <a:rPr lang="en-US" smtClean="0"/>
              <a:t>‹#›</a:t>
            </a:fld>
            <a:endParaRPr lang="en-US"/>
          </a:p>
        </p:txBody>
      </p:sp>
      <p:sp>
        <p:nvSpPr>
          <p:cNvPr id="8" name="Text Placeholder 7">
            <a:extLst>
              <a:ext uri="{FF2B5EF4-FFF2-40B4-BE49-F238E27FC236}">
                <a16:creationId xmlns:a16="http://schemas.microsoft.com/office/drawing/2014/main" id="{CD58A102-113C-AD29-0E56-CB6BA465845D}"/>
              </a:ext>
            </a:extLst>
          </p:cNvPr>
          <p:cNvSpPr>
            <a:spLocks noGrp="1"/>
          </p:cNvSpPr>
          <p:nvPr>
            <p:ph type="body" sz="quarter" idx="13"/>
          </p:nvPr>
        </p:nvSpPr>
        <p:spPr>
          <a:xfrm>
            <a:off x="573617" y="1689249"/>
            <a:ext cx="11074400" cy="546589"/>
          </a:xfrm>
        </p:spPr>
        <p:txBody>
          <a:bodyPr/>
          <a:lstStyle>
            <a:lvl1pPr marL="0" indent="0">
              <a:buNone/>
              <a:defRPr sz="2667" b="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46900935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Major_Section_no photo-Drkblue">
    <p:bg>
      <p:bgPr>
        <a:solidFill>
          <a:schemeClr val="accent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12559" y="2262716"/>
            <a:ext cx="10972800" cy="1643800"/>
          </a:xfrm>
        </p:spPr>
        <p:txBody>
          <a:bodyPr anchor="ctr" anchorCtr="1">
            <a:noAutofit/>
          </a:bodyPr>
          <a:lstStyle>
            <a:lvl1pPr algn="ctr">
              <a:defRPr sz="6600" baseline="0">
                <a:solidFill>
                  <a:schemeClr val="bg1"/>
                </a:solidFill>
              </a:defRPr>
            </a:lvl1pPr>
          </a:lstStyle>
          <a:p>
            <a:r>
              <a:rPr lang="en-US"/>
              <a:t>MAJOR SECTION HEADING,</a:t>
            </a:r>
            <a:br>
              <a:rPr lang="en-US"/>
            </a:br>
            <a:r>
              <a:rPr lang="en-US"/>
              <a:t>ALL CAPS CALIBRI 66 PT.</a:t>
            </a:r>
          </a:p>
        </p:txBody>
      </p:sp>
      <p:pic>
        <p:nvPicPr>
          <p:cNvPr id="5" name="Graphic 4">
            <a:extLst>
              <a:ext uri="{FF2B5EF4-FFF2-40B4-BE49-F238E27FC236}">
                <a16:creationId xmlns:a16="http://schemas.microsoft.com/office/drawing/2014/main" id="{98E95FD5-63B4-5B4A-B472-A3288D7EB2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699687" y="4344376"/>
            <a:ext cx="792625" cy="548258"/>
          </a:xfrm>
          <a:prstGeom prst="rect">
            <a:avLst/>
          </a:prstGeom>
        </p:spPr>
      </p:pic>
    </p:spTree>
    <p:extLst>
      <p:ext uri="{BB962C8B-B14F-4D97-AF65-F5344CB8AC3E}">
        <p14:creationId xmlns:p14="http://schemas.microsoft.com/office/powerpoint/2010/main" val="1934091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Major_Section_no photo-Drkblue">
    <p:bg>
      <p:bgPr>
        <a:solidFill>
          <a:schemeClr val="accent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12559" y="2262716"/>
            <a:ext cx="10972800" cy="1643800"/>
          </a:xfrm>
        </p:spPr>
        <p:txBody>
          <a:bodyPr anchor="ctr" anchorCtr="1">
            <a:noAutofit/>
          </a:bodyPr>
          <a:lstStyle>
            <a:lvl1pPr algn="ctr">
              <a:defRPr sz="6600" baseline="0">
                <a:solidFill>
                  <a:schemeClr val="bg1"/>
                </a:solidFill>
              </a:defRPr>
            </a:lvl1pPr>
          </a:lstStyle>
          <a:p>
            <a:r>
              <a:rPr lang="en-US"/>
              <a:t>MAJOR SECTION HEADING,</a:t>
            </a:r>
            <a:br>
              <a:rPr lang="en-US"/>
            </a:br>
            <a:r>
              <a:rPr lang="en-US"/>
              <a:t>ALL CAPS CALIBRI 66 PT.</a:t>
            </a:r>
          </a:p>
        </p:txBody>
      </p:sp>
      <p:pic>
        <p:nvPicPr>
          <p:cNvPr id="5" name="Graphic 4">
            <a:extLst>
              <a:ext uri="{FF2B5EF4-FFF2-40B4-BE49-F238E27FC236}">
                <a16:creationId xmlns:a16="http://schemas.microsoft.com/office/drawing/2014/main" id="{98E95FD5-63B4-5B4A-B472-A3288D7EB2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699687" y="4344376"/>
            <a:ext cx="792625" cy="548258"/>
          </a:xfrm>
          <a:prstGeom prst="rect">
            <a:avLst/>
          </a:prstGeom>
        </p:spPr>
      </p:pic>
    </p:spTree>
    <p:extLst>
      <p:ext uri="{BB962C8B-B14F-4D97-AF65-F5344CB8AC3E}">
        <p14:creationId xmlns:p14="http://schemas.microsoft.com/office/powerpoint/2010/main" val="2631417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Major_Section_no photo-Drkblue">
    <p:bg>
      <p:bgPr>
        <a:solidFill>
          <a:schemeClr val="accent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12559" y="2262716"/>
            <a:ext cx="10972800" cy="1643800"/>
          </a:xfrm>
        </p:spPr>
        <p:txBody>
          <a:bodyPr anchor="ctr" anchorCtr="1">
            <a:noAutofit/>
          </a:bodyPr>
          <a:lstStyle>
            <a:lvl1pPr algn="ctr">
              <a:defRPr sz="6600" baseline="0">
                <a:solidFill>
                  <a:schemeClr val="bg1"/>
                </a:solidFill>
              </a:defRPr>
            </a:lvl1pPr>
          </a:lstStyle>
          <a:p>
            <a:r>
              <a:rPr lang="en-US"/>
              <a:t>MAJOR SECTION HEADING,</a:t>
            </a:r>
            <a:br>
              <a:rPr lang="en-US"/>
            </a:br>
            <a:r>
              <a:rPr lang="en-US"/>
              <a:t>ALL CAPS CALIBRI 66 PT.</a:t>
            </a:r>
          </a:p>
        </p:txBody>
      </p:sp>
      <p:pic>
        <p:nvPicPr>
          <p:cNvPr id="5" name="Graphic 4">
            <a:extLst>
              <a:ext uri="{FF2B5EF4-FFF2-40B4-BE49-F238E27FC236}">
                <a16:creationId xmlns:a16="http://schemas.microsoft.com/office/drawing/2014/main" id="{98E95FD5-63B4-5B4A-B472-A3288D7EB2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699687" y="4344376"/>
            <a:ext cx="792625" cy="548258"/>
          </a:xfrm>
          <a:prstGeom prst="rect">
            <a:avLst/>
          </a:prstGeom>
        </p:spPr>
      </p:pic>
    </p:spTree>
    <p:extLst>
      <p:ext uri="{BB962C8B-B14F-4D97-AF65-F5344CB8AC3E}">
        <p14:creationId xmlns:p14="http://schemas.microsoft.com/office/powerpoint/2010/main" val="428019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E2E1-A60C-9D9C-E9D7-E3953A17B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15A823-7604-E13F-CF74-9C6A4A695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8414F1-DE83-52B8-4E61-85600217B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3EC2B-6E4A-6B44-1AB6-1515872EA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005041-CD10-9A11-1A7F-BD664B3F15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0B8CF-6416-B65E-D0EA-F2006715A1C7}"/>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8" name="Footer Placeholder 7">
            <a:extLst>
              <a:ext uri="{FF2B5EF4-FFF2-40B4-BE49-F238E27FC236}">
                <a16:creationId xmlns:a16="http://schemas.microsoft.com/office/drawing/2014/main" id="{A9841DC2-E4FE-D266-BDD1-E278012C2D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A2F798-259E-B602-CC05-16CF61CC8BAC}"/>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164451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Major_Section_no photo-Drkblue">
    <p:bg>
      <p:bgPr>
        <a:solidFill>
          <a:schemeClr val="accent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12559" y="2262716"/>
            <a:ext cx="10972800" cy="1643800"/>
          </a:xfrm>
        </p:spPr>
        <p:txBody>
          <a:bodyPr anchor="ctr" anchorCtr="1">
            <a:noAutofit/>
          </a:bodyPr>
          <a:lstStyle>
            <a:lvl1pPr algn="ctr">
              <a:defRPr sz="6600" baseline="0">
                <a:solidFill>
                  <a:schemeClr val="bg1"/>
                </a:solidFill>
              </a:defRPr>
            </a:lvl1pPr>
          </a:lstStyle>
          <a:p>
            <a:r>
              <a:rPr lang="en-US"/>
              <a:t>MAJOR SECTION HEADING,</a:t>
            </a:r>
            <a:br>
              <a:rPr lang="en-US"/>
            </a:br>
            <a:r>
              <a:rPr lang="en-US"/>
              <a:t>ALL CAPS CALIBRI 66 PT.</a:t>
            </a:r>
          </a:p>
        </p:txBody>
      </p:sp>
      <p:pic>
        <p:nvPicPr>
          <p:cNvPr id="5" name="Graphic 4">
            <a:extLst>
              <a:ext uri="{FF2B5EF4-FFF2-40B4-BE49-F238E27FC236}">
                <a16:creationId xmlns:a16="http://schemas.microsoft.com/office/drawing/2014/main" id="{98E95FD5-63B4-5B4A-B472-A3288D7EB2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699687" y="4344376"/>
            <a:ext cx="792625" cy="548258"/>
          </a:xfrm>
          <a:prstGeom prst="rect">
            <a:avLst/>
          </a:prstGeom>
        </p:spPr>
      </p:pic>
    </p:spTree>
    <p:extLst>
      <p:ext uri="{BB962C8B-B14F-4D97-AF65-F5344CB8AC3E}">
        <p14:creationId xmlns:p14="http://schemas.microsoft.com/office/powerpoint/2010/main" val="3393350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Major_Section_no photo-Drkblue">
    <p:bg>
      <p:bgPr>
        <a:solidFill>
          <a:schemeClr val="accent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12559" y="2262716"/>
            <a:ext cx="10972800" cy="1643800"/>
          </a:xfrm>
        </p:spPr>
        <p:txBody>
          <a:bodyPr anchor="ctr" anchorCtr="1">
            <a:noAutofit/>
          </a:bodyPr>
          <a:lstStyle>
            <a:lvl1pPr algn="ctr">
              <a:defRPr sz="6600" baseline="0">
                <a:solidFill>
                  <a:schemeClr val="bg1"/>
                </a:solidFill>
              </a:defRPr>
            </a:lvl1pPr>
          </a:lstStyle>
          <a:p>
            <a:r>
              <a:rPr lang="en-US"/>
              <a:t>MAJOR SECTION HEADING,</a:t>
            </a:r>
            <a:br>
              <a:rPr lang="en-US"/>
            </a:br>
            <a:r>
              <a:rPr lang="en-US"/>
              <a:t>ALL CAPS CALIBRI 66 PT.</a:t>
            </a:r>
          </a:p>
        </p:txBody>
      </p:sp>
      <p:pic>
        <p:nvPicPr>
          <p:cNvPr id="5" name="Graphic 4">
            <a:extLst>
              <a:ext uri="{FF2B5EF4-FFF2-40B4-BE49-F238E27FC236}">
                <a16:creationId xmlns:a16="http://schemas.microsoft.com/office/drawing/2014/main" id="{98E95FD5-63B4-5B4A-B472-A3288D7EB2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699687" y="4344376"/>
            <a:ext cx="792625" cy="548258"/>
          </a:xfrm>
          <a:prstGeom prst="rect">
            <a:avLst/>
          </a:prstGeom>
        </p:spPr>
      </p:pic>
    </p:spTree>
    <p:extLst>
      <p:ext uri="{BB962C8B-B14F-4D97-AF65-F5344CB8AC3E}">
        <p14:creationId xmlns:p14="http://schemas.microsoft.com/office/powerpoint/2010/main" val="131942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19545" y="562622"/>
            <a:ext cx="11076710" cy="568460"/>
          </a:xfrm>
        </p:spPr>
        <p:txBody>
          <a:bodyPr anchor="t" anchorCtr="0">
            <a:noAutofit/>
          </a:bodyPr>
          <a:lstStyle>
            <a:lvl1pPr>
              <a:defRPr sz="4000" b="1" baseline="0"/>
            </a:lvl1pPr>
          </a:lstStyle>
          <a:p>
            <a:r>
              <a:rPr lang="en-US"/>
              <a:t>Slide Heading Calibri 40 Pt.</a:t>
            </a:r>
          </a:p>
        </p:txBody>
      </p:sp>
      <p:pic>
        <p:nvPicPr>
          <p:cNvPr id="10" name="Picture 9">
            <a:extLst>
              <a:ext uri="{FF2B5EF4-FFF2-40B4-BE49-F238E27FC236}">
                <a16:creationId xmlns:a16="http://schemas.microsoft.com/office/drawing/2014/main" id="{AFBD9F22-C6C5-6F4B-B334-BB9CBA9AFE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27490" y="6453932"/>
            <a:ext cx="1549357" cy="255644"/>
          </a:xfrm>
          <a:prstGeom prst="rect">
            <a:avLst/>
          </a:prstGeom>
        </p:spPr>
      </p:pic>
      <p:sp>
        <p:nvSpPr>
          <p:cNvPr id="6" name="Text Placeholder 5">
            <a:extLst>
              <a:ext uri="{FF2B5EF4-FFF2-40B4-BE49-F238E27FC236}">
                <a16:creationId xmlns:a16="http://schemas.microsoft.com/office/drawing/2014/main" id="{0D32F396-C0B9-A54B-B29F-1A6FBE65B464}"/>
              </a:ext>
            </a:extLst>
          </p:cNvPr>
          <p:cNvSpPr>
            <a:spLocks noGrp="1"/>
          </p:cNvSpPr>
          <p:nvPr>
            <p:ph type="body" sz="quarter" idx="10" hasCustomPrompt="1"/>
          </p:nvPr>
        </p:nvSpPr>
        <p:spPr>
          <a:xfrm>
            <a:off x="519113" y="1200655"/>
            <a:ext cx="11077142" cy="508000"/>
          </a:xfrm>
        </p:spPr>
        <p:txBody>
          <a:bodyPr>
            <a:noAutofit/>
          </a:bodyPr>
          <a:lstStyle>
            <a:lvl1pPr>
              <a:defRPr sz="3600" b="0"/>
            </a:lvl1pPr>
          </a:lstStyle>
          <a:p>
            <a:pPr lvl="0"/>
            <a:r>
              <a:rPr lang="en-US"/>
              <a:t>Subtitle Calibri 36 pt.</a:t>
            </a:r>
          </a:p>
        </p:txBody>
      </p:sp>
    </p:spTree>
    <p:extLst>
      <p:ext uri="{BB962C8B-B14F-4D97-AF65-F5344CB8AC3E}">
        <p14:creationId xmlns:p14="http://schemas.microsoft.com/office/powerpoint/2010/main" val="3072019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ection_no photo-Drkblue">
    <p:bg>
      <p:bgPr>
        <a:solidFill>
          <a:schemeClr val="accent1"/>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12531" y="3079063"/>
            <a:ext cx="10972946" cy="565352"/>
          </a:xfrm>
          <a:noFill/>
        </p:spPr>
        <p:txBody>
          <a:bodyPr>
            <a:noAutofit/>
          </a:bodyPr>
          <a:lstStyle>
            <a:lvl1pPr algn="ctr">
              <a:defRPr sz="3800">
                <a:solidFill>
                  <a:schemeClr val="accent2"/>
                </a:solidFill>
              </a:defRPr>
            </a:lvl1pPr>
          </a:lstStyle>
          <a:p>
            <a:pPr lvl="0"/>
            <a:r>
              <a:rPr lang="en-US"/>
              <a:t>Section subhead (Calibri Body 38 pt.)</a:t>
            </a:r>
          </a:p>
        </p:txBody>
      </p:sp>
      <p:sp>
        <p:nvSpPr>
          <p:cNvPr id="15" name="Title 1"/>
          <p:cNvSpPr>
            <a:spLocks noGrp="1"/>
          </p:cNvSpPr>
          <p:nvPr>
            <p:ph type="title" hasCustomPrompt="1"/>
          </p:nvPr>
        </p:nvSpPr>
        <p:spPr>
          <a:xfrm>
            <a:off x="612559" y="1838961"/>
            <a:ext cx="10972800" cy="1108478"/>
          </a:xfrm>
        </p:spPr>
        <p:txBody>
          <a:bodyPr anchor="b" anchorCtr="0">
            <a:noAutofit/>
          </a:bodyPr>
          <a:lstStyle>
            <a:lvl1pPr algn="ctr">
              <a:defRPr sz="4600" baseline="0">
                <a:solidFill>
                  <a:schemeClr val="bg1"/>
                </a:solidFill>
              </a:defRPr>
            </a:lvl1pPr>
          </a:lstStyle>
          <a:p>
            <a:r>
              <a:rPr lang="en-US"/>
              <a:t>Section Heading, (Calibri 46 Pt.)</a:t>
            </a:r>
          </a:p>
        </p:txBody>
      </p:sp>
      <p:pic>
        <p:nvPicPr>
          <p:cNvPr id="6" name="Picture 5">
            <a:extLst>
              <a:ext uri="{FF2B5EF4-FFF2-40B4-BE49-F238E27FC236}">
                <a16:creationId xmlns:a16="http://schemas.microsoft.com/office/drawing/2014/main" id="{93423497-4E23-424C-8CC6-9F3DF83195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1779" y="6453932"/>
            <a:ext cx="1560777" cy="255644"/>
          </a:xfrm>
          <a:prstGeom prst="rect">
            <a:avLst/>
          </a:prstGeom>
        </p:spPr>
      </p:pic>
    </p:spTree>
    <p:extLst>
      <p:ext uri="{BB962C8B-B14F-4D97-AF65-F5344CB8AC3E}">
        <p14:creationId xmlns:p14="http://schemas.microsoft.com/office/powerpoint/2010/main" val="1167403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_no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44862" y="1822563"/>
            <a:ext cx="6261618" cy="1181849"/>
          </a:xfrm>
        </p:spPr>
        <p:txBody>
          <a:bodyPr anchor="b" anchorCtr="0">
            <a:noAutofit/>
          </a:bodyPr>
          <a:lstStyle>
            <a:lvl1pPr algn="l">
              <a:lnSpc>
                <a:spcPct val="100000"/>
              </a:lnSpc>
              <a:defRPr sz="4000" b="1" spc="0" baseline="0">
                <a:solidFill>
                  <a:srgbClr val="24446C"/>
                </a:solidFill>
                <a:latin typeface="Calibri" panose="020F0502020204030204" pitchFamily="34" charset="0"/>
              </a:defRPr>
            </a:lvl1pPr>
          </a:lstStyle>
          <a:p>
            <a:r>
              <a:rPr lang="en-US"/>
              <a:t>Presentation Title</a:t>
            </a:r>
            <a:br>
              <a:rPr lang="en-US"/>
            </a:br>
            <a:r>
              <a:rPr lang="en-US"/>
              <a:t>(Calibri Body 40 Pt.)</a:t>
            </a:r>
          </a:p>
        </p:txBody>
      </p:sp>
      <p:sp>
        <p:nvSpPr>
          <p:cNvPr id="3" name="Subtitle 2"/>
          <p:cNvSpPr>
            <a:spLocks noGrp="1"/>
          </p:cNvSpPr>
          <p:nvPr>
            <p:ph type="subTitle" idx="1" hasCustomPrompt="1"/>
          </p:nvPr>
        </p:nvSpPr>
        <p:spPr>
          <a:xfrm>
            <a:off x="4944862" y="3152886"/>
            <a:ext cx="6261618" cy="901567"/>
          </a:xfrm>
        </p:spPr>
        <p:txBody>
          <a:bodyPr>
            <a:noAutofit/>
          </a:bodyPr>
          <a:lstStyle>
            <a:lvl1pPr marL="0" indent="0" algn="l">
              <a:lnSpc>
                <a:spcPct val="100000"/>
              </a:lnSpc>
              <a:spcBef>
                <a:spcPts val="0"/>
              </a:spcBef>
              <a:buNone/>
              <a:defRPr sz="2600" b="0">
                <a:solidFill>
                  <a:srgbClr val="4E84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Event Title</a:t>
            </a:r>
            <a:br>
              <a:rPr lang="en-US"/>
            </a:br>
            <a:r>
              <a:rPr lang="en-US"/>
              <a:t>Date (Calibri Body 26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4388" y="2620325"/>
            <a:ext cx="2887109" cy="1154843"/>
          </a:xfrm>
          <a:prstGeom prst="rect">
            <a:avLst/>
          </a:prstGeom>
        </p:spPr>
      </p:pic>
      <p:cxnSp>
        <p:nvCxnSpPr>
          <p:cNvPr id="11" name="Straight Connector 10"/>
          <p:cNvCxnSpPr>
            <a:cxnSpLocks/>
          </p:cNvCxnSpPr>
          <p:nvPr userDrawn="1"/>
        </p:nvCxnSpPr>
        <p:spPr>
          <a:xfrm>
            <a:off x="4509858" y="1593368"/>
            <a:ext cx="0" cy="3756991"/>
          </a:xfrm>
          <a:prstGeom prst="line">
            <a:avLst/>
          </a:prstGeom>
          <a:ln w="15875">
            <a:solidFill>
              <a:srgbClr val="4E84C4"/>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hasCustomPrompt="1"/>
          </p:nvPr>
        </p:nvSpPr>
        <p:spPr>
          <a:xfrm>
            <a:off x="4944862" y="4186388"/>
            <a:ext cx="6261618" cy="725518"/>
          </a:xfrm>
        </p:spPr>
        <p:txBody>
          <a:bodyPr>
            <a:noAutofit/>
          </a:bodyPr>
          <a:lstStyle>
            <a:lvl1pPr marL="0" indent="0">
              <a:lnSpc>
                <a:spcPct val="100000"/>
              </a:lnSpc>
              <a:spcBef>
                <a:spcPts val="0"/>
              </a:spcBef>
              <a:buNone/>
              <a:defRPr sz="2000" i="1">
                <a:solidFill>
                  <a:srgbClr val="4E84C4"/>
                </a:solidFill>
                <a:latin typeface="+mn-lt"/>
              </a:defRPr>
            </a:lvl1pPr>
            <a:lvl2pPr marL="457200" indent="0">
              <a:buNone/>
              <a:defRPr/>
            </a:lvl2pPr>
            <a:lvl5pPr marL="1828800" indent="0">
              <a:buNone/>
              <a:defRPr/>
            </a:lvl5pPr>
          </a:lstStyle>
          <a:p>
            <a:pPr lvl="0"/>
            <a:r>
              <a:rPr lang="en-US"/>
              <a:t>Presenter’s name and credentials</a:t>
            </a:r>
          </a:p>
          <a:p>
            <a:pPr lvl="0"/>
            <a:r>
              <a:rPr lang="en-US"/>
              <a:t>Presenter’s title</a:t>
            </a:r>
          </a:p>
          <a:p>
            <a:pPr lvl="0"/>
            <a:r>
              <a:rPr lang="en-US"/>
              <a:t>@twitter (Calibri Body 20 pt. italics)</a:t>
            </a:r>
          </a:p>
        </p:txBody>
      </p:sp>
    </p:spTree>
    <p:extLst>
      <p:ext uri="{BB962C8B-B14F-4D97-AF65-F5344CB8AC3E}">
        <p14:creationId xmlns:p14="http://schemas.microsoft.com/office/powerpoint/2010/main" val="3855224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_with phot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85261" y="2364897"/>
            <a:ext cx="5368032" cy="901567"/>
          </a:xfrm>
        </p:spPr>
        <p:txBody>
          <a:bodyPr>
            <a:noAutofit/>
          </a:bodyPr>
          <a:lstStyle>
            <a:lvl1pPr marL="0" indent="0" algn="ctr">
              <a:lnSpc>
                <a:spcPct val="100000"/>
              </a:lnSpc>
              <a:spcBef>
                <a:spcPts val="0"/>
              </a:spcBef>
              <a:buNone/>
              <a:defRPr sz="2600" b="0" baseline="0">
                <a:solidFill>
                  <a:srgbClr val="4E84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Event Title</a:t>
            </a:r>
            <a:br>
              <a:rPr lang="en-US"/>
            </a:br>
            <a:r>
              <a:rPr lang="en-US"/>
              <a:t>Date (Calibri Body 26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30136" y="5576569"/>
            <a:ext cx="1936198" cy="774479"/>
          </a:xfrm>
          <a:prstGeom prst="rect">
            <a:avLst/>
          </a:prstGeom>
        </p:spPr>
      </p:pic>
      <p:sp>
        <p:nvSpPr>
          <p:cNvPr id="5" name="Text Placeholder 4"/>
          <p:cNvSpPr>
            <a:spLocks noGrp="1"/>
          </p:cNvSpPr>
          <p:nvPr>
            <p:ph type="body" sz="quarter" idx="10" hasCustomPrompt="1"/>
          </p:nvPr>
        </p:nvSpPr>
        <p:spPr>
          <a:xfrm>
            <a:off x="880077" y="3429747"/>
            <a:ext cx="5368032" cy="1102495"/>
          </a:xfrm>
        </p:spPr>
        <p:txBody>
          <a:bodyPr>
            <a:noAutofit/>
          </a:bodyPr>
          <a:lstStyle>
            <a:lvl1pPr marL="0" indent="0" algn="ctr">
              <a:lnSpc>
                <a:spcPct val="100000"/>
              </a:lnSpc>
              <a:spcBef>
                <a:spcPts val="0"/>
              </a:spcBef>
              <a:buNone/>
              <a:defRPr sz="2000" i="1" baseline="0">
                <a:solidFill>
                  <a:srgbClr val="4E84C4"/>
                </a:solidFill>
                <a:latin typeface="+mn-lt"/>
              </a:defRPr>
            </a:lvl1pPr>
            <a:lvl2pPr marL="457200" indent="0">
              <a:buNone/>
              <a:defRPr/>
            </a:lvl2pPr>
            <a:lvl5pPr marL="1828800" indent="0">
              <a:buNone/>
              <a:defRPr/>
            </a:lvl5pPr>
          </a:lstStyle>
          <a:p>
            <a:pPr lvl="0"/>
            <a:r>
              <a:rPr lang="en-US"/>
              <a:t>Presenter’s name and credentials</a:t>
            </a:r>
          </a:p>
          <a:p>
            <a:pPr lvl="0"/>
            <a:r>
              <a:rPr lang="en-US"/>
              <a:t>Presenter’s title</a:t>
            </a:r>
          </a:p>
          <a:p>
            <a:pPr lvl="0"/>
            <a:r>
              <a:rPr lang="en-US"/>
              <a:t>@twitter (Calibri Body 20 pt. italics)</a:t>
            </a:r>
          </a:p>
        </p:txBody>
      </p:sp>
      <p:sp>
        <p:nvSpPr>
          <p:cNvPr id="4" name="Title 3"/>
          <p:cNvSpPr>
            <a:spLocks noGrp="1"/>
          </p:cNvSpPr>
          <p:nvPr>
            <p:ph type="title" hasCustomPrompt="1"/>
          </p:nvPr>
        </p:nvSpPr>
        <p:spPr>
          <a:xfrm>
            <a:off x="311726" y="894191"/>
            <a:ext cx="6380019" cy="1325563"/>
          </a:xfrm>
        </p:spPr>
        <p:txBody>
          <a:bodyPr anchor="b" anchorCtr="0">
            <a:noAutofit/>
          </a:bodyPr>
          <a:lstStyle>
            <a:lvl1pPr algn="ctr">
              <a:lnSpc>
                <a:spcPct val="100000"/>
              </a:lnSpc>
              <a:defRPr sz="4000" b="1" spc="0" baseline="0"/>
            </a:lvl1pPr>
          </a:lstStyle>
          <a:p>
            <a:r>
              <a:rPr lang="en-US"/>
              <a:t>Presentation Title </a:t>
            </a:r>
            <a:br>
              <a:rPr lang="en-US"/>
            </a:br>
            <a:r>
              <a:rPr lang="en-US"/>
              <a:t>Calibri 40 Pt. </a:t>
            </a:r>
          </a:p>
        </p:txBody>
      </p:sp>
      <p:sp>
        <p:nvSpPr>
          <p:cNvPr id="6" name="Picture Placeholder 5"/>
          <p:cNvSpPr>
            <a:spLocks noGrp="1"/>
          </p:cNvSpPr>
          <p:nvPr>
            <p:ph type="pic" sz="quarter" idx="12" hasCustomPrompt="1"/>
          </p:nvPr>
        </p:nvSpPr>
        <p:spPr>
          <a:xfrm>
            <a:off x="7040563" y="0"/>
            <a:ext cx="5151437" cy="6858000"/>
          </a:xfrm>
        </p:spPr>
        <p:txBody>
          <a:bodyPr>
            <a:normAutofit/>
          </a:bodyPr>
          <a:lstStyle>
            <a:lvl1pPr>
              <a:defRPr sz="1400" baseline="0"/>
            </a:lvl1pPr>
          </a:lstStyle>
          <a:p>
            <a:r>
              <a:rPr lang="en-US"/>
              <a:t>Choose a vertical-oriented photo</a:t>
            </a:r>
          </a:p>
        </p:txBody>
      </p:sp>
    </p:spTree>
    <p:extLst>
      <p:ext uri="{BB962C8B-B14F-4D97-AF65-F5344CB8AC3E}">
        <p14:creationId xmlns:p14="http://schemas.microsoft.com/office/powerpoint/2010/main" val="72182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Section_no photo-Drkblue">
    <p:bg>
      <p:bgPr>
        <a:solidFill>
          <a:schemeClr val="accent1"/>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12531" y="3079063"/>
            <a:ext cx="10972946" cy="565352"/>
          </a:xfrm>
          <a:noFill/>
        </p:spPr>
        <p:txBody>
          <a:bodyPr>
            <a:noAutofit/>
          </a:bodyPr>
          <a:lstStyle>
            <a:lvl1pPr algn="ctr">
              <a:defRPr sz="3800">
                <a:solidFill>
                  <a:schemeClr val="accent2"/>
                </a:solidFill>
              </a:defRPr>
            </a:lvl1pPr>
          </a:lstStyle>
          <a:p>
            <a:pPr lvl="0"/>
            <a:r>
              <a:rPr lang="en-US"/>
              <a:t>Section subhead (Calibri Body 38 pt.)</a:t>
            </a:r>
          </a:p>
        </p:txBody>
      </p:sp>
      <p:sp>
        <p:nvSpPr>
          <p:cNvPr id="15" name="Title 1"/>
          <p:cNvSpPr>
            <a:spLocks noGrp="1"/>
          </p:cNvSpPr>
          <p:nvPr>
            <p:ph type="title" hasCustomPrompt="1"/>
          </p:nvPr>
        </p:nvSpPr>
        <p:spPr>
          <a:xfrm>
            <a:off x="612559" y="1838961"/>
            <a:ext cx="10972800" cy="1108478"/>
          </a:xfrm>
        </p:spPr>
        <p:txBody>
          <a:bodyPr anchor="b" anchorCtr="0">
            <a:noAutofit/>
          </a:bodyPr>
          <a:lstStyle>
            <a:lvl1pPr algn="ctr">
              <a:defRPr sz="4600" b="1" baseline="0">
                <a:solidFill>
                  <a:schemeClr val="bg1"/>
                </a:solidFill>
              </a:defRPr>
            </a:lvl1pPr>
          </a:lstStyle>
          <a:p>
            <a:r>
              <a:rPr lang="en-US"/>
              <a:t>Section Heading, (Calibri 46 Pt.)</a:t>
            </a:r>
          </a:p>
        </p:txBody>
      </p:sp>
      <p:pic>
        <p:nvPicPr>
          <p:cNvPr id="6" name="Picture 5">
            <a:extLst>
              <a:ext uri="{FF2B5EF4-FFF2-40B4-BE49-F238E27FC236}">
                <a16:creationId xmlns:a16="http://schemas.microsoft.com/office/drawing/2014/main" id="{93423497-4E23-424C-8CC6-9F3DF83195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1779" y="6453932"/>
            <a:ext cx="1560777" cy="255644"/>
          </a:xfrm>
          <a:prstGeom prst="rect">
            <a:avLst/>
          </a:prstGeom>
        </p:spPr>
      </p:pic>
    </p:spTree>
    <p:extLst>
      <p:ext uri="{BB962C8B-B14F-4D97-AF65-F5344CB8AC3E}">
        <p14:creationId xmlns:p14="http://schemas.microsoft.com/office/powerpoint/2010/main" val="1184647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5_Major_Section_no photo-Drkblue">
    <p:bg>
      <p:bgPr>
        <a:solidFill>
          <a:schemeClr val="accent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12559" y="2262716"/>
            <a:ext cx="10972800" cy="1643800"/>
          </a:xfrm>
        </p:spPr>
        <p:txBody>
          <a:bodyPr anchor="ctr" anchorCtr="1">
            <a:noAutofit/>
          </a:bodyPr>
          <a:lstStyle>
            <a:lvl1pPr algn="ctr">
              <a:defRPr sz="6600" b="1" baseline="0">
                <a:solidFill>
                  <a:schemeClr val="bg1"/>
                </a:solidFill>
              </a:defRPr>
            </a:lvl1pPr>
          </a:lstStyle>
          <a:p>
            <a:r>
              <a:rPr lang="en-US"/>
              <a:t>MAJOR SECTION HEADING,</a:t>
            </a:r>
            <a:br>
              <a:rPr lang="en-US"/>
            </a:br>
            <a:r>
              <a:rPr lang="en-US"/>
              <a:t>ALL CAPS CALIBRI 66 PT.</a:t>
            </a:r>
          </a:p>
        </p:txBody>
      </p:sp>
    </p:spTree>
    <p:extLst>
      <p:ext uri="{BB962C8B-B14F-4D97-AF65-F5344CB8AC3E}">
        <p14:creationId xmlns:p14="http://schemas.microsoft.com/office/powerpoint/2010/main" val="1586001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ajor_Section_no photo-medblue">
    <p:bg>
      <p:bgPr>
        <a:solidFill>
          <a:schemeClr val="accent2">
            <a:lumMod val="7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CB7BA3B-7515-6249-8D0D-F0FEEF02B4A1}"/>
              </a:ext>
            </a:extLst>
          </p:cNvPr>
          <p:cNvSpPr>
            <a:spLocks noGrp="1"/>
          </p:cNvSpPr>
          <p:nvPr>
            <p:ph type="title" hasCustomPrompt="1"/>
          </p:nvPr>
        </p:nvSpPr>
        <p:spPr>
          <a:xfrm>
            <a:off x="612559" y="2262716"/>
            <a:ext cx="10972800" cy="1643800"/>
          </a:xfrm>
        </p:spPr>
        <p:txBody>
          <a:bodyPr anchor="ctr" anchorCtr="1">
            <a:noAutofit/>
          </a:bodyPr>
          <a:lstStyle>
            <a:lvl1pPr algn="ctr">
              <a:defRPr sz="6600" b="1" baseline="0">
                <a:solidFill>
                  <a:schemeClr val="bg1"/>
                </a:solidFill>
              </a:defRPr>
            </a:lvl1pPr>
          </a:lstStyle>
          <a:p>
            <a:r>
              <a:rPr lang="en-US"/>
              <a:t>MAJOR SECTION HEADING,</a:t>
            </a:r>
            <a:br>
              <a:rPr lang="en-US"/>
            </a:br>
            <a:r>
              <a:rPr lang="en-US"/>
              <a:t>ALL CAPS CALIBRI 66 PT.</a:t>
            </a:r>
          </a:p>
        </p:txBody>
      </p:sp>
    </p:spTree>
    <p:extLst>
      <p:ext uri="{BB962C8B-B14F-4D97-AF65-F5344CB8AC3E}">
        <p14:creationId xmlns:p14="http://schemas.microsoft.com/office/powerpoint/2010/main" val="2719236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ction_no photo-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423497-4E23-424C-8CC6-9F3DF83195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1779" y="6453932"/>
            <a:ext cx="1560777" cy="255644"/>
          </a:xfrm>
          <a:prstGeom prst="rect">
            <a:avLst/>
          </a:prstGeom>
        </p:spPr>
      </p:pic>
      <p:pic>
        <p:nvPicPr>
          <p:cNvPr id="7" name="Picture 6">
            <a:extLst>
              <a:ext uri="{FF2B5EF4-FFF2-40B4-BE49-F238E27FC236}">
                <a16:creationId xmlns:a16="http://schemas.microsoft.com/office/drawing/2014/main" id="{10A76191-4336-9B4D-A724-79CB8B4D88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27490" y="6453932"/>
            <a:ext cx="1549357" cy="255644"/>
          </a:xfrm>
          <a:prstGeom prst="rect">
            <a:avLst/>
          </a:prstGeom>
        </p:spPr>
      </p:pic>
      <p:sp>
        <p:nvSpPr>
          <p:cNvPr id="8" name="Text Placeholder 5">
            <a:extLst>
              <a:ext uri="{FF2B5EF4-FFF2-40B4-BE49-F238E27FC236}">
                <a16:creationId xmlns:a16="http://schemas.microsoft.com/office/drawing/2014/main" id="{96DE2963-9B40-3F48-87DD-2338348D3371}"/>
              </a:ext>
            </a:extLst>
          </p:cNvPr>
          <p:cNvSpPr>
            <a:spLocks noGrp="1"/>
          </p:cNvSpPr>
          <p:nvPr>
            <p:ph type="body" sz="quarter" idx="13" hasCustomPrompt="1"/>
          </p:nvPr>
        </p:nvSpPr>
        <p:spPr>
          <a:xfrm>
            <a:off x="612531" y="3079063"/>
            <a:ext cx="10972946" cy="565352"/>
          </a:xfrm>
          <a:noFill/>
        </p:spPr>
        <p:txBody>
          <a:bodyPr>
            <a:noAutofit/>
          </a:bodyPr>
          <a:lstStyle>
            <a:lvl1pPr algn="ctr">
              <a:defRPr sz="3800">
                <a:solidFill>
                  <a:schemeClr val="accent2">
                    <a:lumMod val="75000"/>
                  </a:schemeClr>
                </a:solidFill>
              </a:defRPr>
            </a:lvl1pPr>
          </a:lstStyle>
          <a:p>
            <a:pPr lvl="0"/>
            <a:r>
              <a:rPr lang="en-US"/>
              <a:t>Section subhead (Calibri Body 38 pt.)</a:t>
            </a:r>
          </a:p>
        </p:txBody>
      </p:sp>
      <p:sp>
        <p:nvSpPr>
          <p:cNvPr id="9" name="Title 1">
            <a:extLst>
              <a:ext uri="{FF2B5EF4-FFF2-40B4-BE49-F238E27FC236}">
                <a16:creationId xmlns:a16="http://schemas.microsoft.com/office/drawing/2014/main" id="{5D31C993-3479-2F45-9897-920BFCA6E799}"/>
              </a:ext>
            </a:extLst>
          </p:cNvPr>
          <p:cNvSpPr>
            <a:spLocks noGrp="1"/>
          </p:cNvSpPr>
          <p:nvPr>
            <p:ph type="title" hasCustomPrompt="1"/>
          </p:nvPr>
        </p:nvSpPr>
        <p:spPr>
          <a:xfrm>
            <a:off x="612559" y="1838961"/>
            <a:ext cx="10972800" cy="1108478"/>
          </a:xfrm>
        </p:spPr>
        <p:txBody>
          <a:bodyPr anchor="b" anchorCtr="0">
            <a:noAutofit/>
          </a:bodyPr>
          <a:lstStyle>
            <a:lvl1pPr algn="ctr">
              <a:defRPr sz="4600" b="1" baseline="0">
                <a:solidFill>
                  <a:schemeClr val="accent1"/>
                </a:solidFill>
              </a:defRPr>
            </a:lvl1pPr>
          </a:lstStyle>
          <a:p>
            <a:r>
              <a:rPr lang="en-US"/>
              <a:t>Section Heading, (Calibri 46 Pt.)</a:t>
            </a:r>
          </a:p>
        </p:txBody>
      </p:sp>
    </p:spTree>
    <p:extLst>
      <p:ext uri="{BB962C8B-B14F-4D97-AF65-F5344CB8AC3E}">
        <p14:creationId xmlns:p14="http://schemas.microsoft.com/office/powerpoint/2010/main" val="424222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2B5A-7717-1BA0-ECC7-081C93B9E5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37701-634E-04D4-163A-049EE7E7BD0E}"/>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4" name="Footer Placeholder 3">
            <a:extLst>
              <a:ext uri="{FF2B5EF4-FFF2-40B4-BE49-F238E27FC236}">
                <a16:creationId xmlns:a16="http://schemas.microsoft.com/office/drawing/2014/main" id="{321403BF-B274-61E2-1B3C-F2290CE7F8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A17BAE-C739-73F2-A153-574956AA15D4}"/>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626933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jor_Section_no photo-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423497-4E23-424C-8CC6-9F3DF83195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1779" y="6453932"/>
            <a:ext cx="1560777" cy="255644"/>
          </a:xfrm>
          <a:prstGeom prst="rect">
            <a:avLst/>
          </a:prstGeom>
        </p:spPr>
      </p:pic>
      <p:pic>
        <p:nvPicPr>
          <p:cNvPr id="7" name="Picture 6">
            <a:extLst>
              <a:ext uri="{FF2B5EF4-FFF2-40B4-BE49-F238E27FC236}">
                <a16:creationId xmlns:a16="http://schemas.microsoft.com/office/drawing/2014/main" id="{10A76191-4336-9B4D-A724-79CB8B4D883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76835"/>
          <a:stretch/>
        </p:blipFill>
        <p:spPr>
          <a:xfrm>
            <a:off x="5672847" y="4320407"/>
            <a:ext cx="869493" cy="619342"/>
          </a:xfrm>
          <a:prstGeom prst="rect">
            <a:avLst/>
          </a:prstGeom>
        </p:spPr>
      </p:pic>
      <p:sp>
        <p:nvSpPr>
          <p:cNvPr id="10" name="Title 1">
            <a:extLst>
              <a:ext uri="{FF2B5EF4-FFF2-40B4-BE49-F238E27FC236}">
                <a16:creationId xmlns:a16="http://schemas.microsoft.com/office/drawing/2014/main" id="{5931FBF8-CA44-5A40-A55D-A962B0CCE122}"/>
              </a:ext>
            </a:extLst>
          </p:cNvPr>
          <p:cNvSpPr>
            <a:spLocks noGrp="1"/>
          </p:cNvSpPr>
          <p:nvPr>
            <p:ph type="title" hasCustomPrompt="1"/>
          </p:nvPr>
        </p:nvSpPr>
        <p:spPr>
          <a:xfrm>
            <a:off x="612559" y="2262716"/>
            <a:ext cx="10972800" cy="1643800"/>
          </a:xfrm>
        </p:spPr>
        <p:txBody>
          <a:bodyPr anchor="ctr" anchorCtr="1">
            <a:noAutofit/>
          </a:bodyPr>
          <a:lstStyle>
            <a:lvl1pPr algn="ctr">
              <a:defRPr sz="6600" b="1" baseline="0">
                <a:solidFill>
                  <a:schemeClr val="accent1"/>
                </a:solidFill>
              </a:defRPr>
            </a:lvl1pPr>
          </a:lstStyle>
          <a:p>
            <a:r>
              <a:rPr lang="en-US"/>
              <a:t>MAJOR SECTION HEADING,</a:t>
            </a:r>
            <a:br>
              <a:rPr lang="en-US"/>
            </a:br>
            <a:r>
              <a:rPr lang="en-US"/>
              <a:t>ALL CAPS CALIBRI 66 PT.</a:t>
            </a:r>
          </a:p>
        </p:txBody>
      </p:sp>
    </p:spTree>
    <p:extLst>
      <p:ext uri="{BB962C8B-B14F-4D97-AF65-F5344CB8AC3E}">
        <p14:creationId xmlns:p14="http://schemas.microsoft.com/office/powerpoint/2010/main" val="415434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ing with text and image option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
        <p:nvSpPr>
          <p:cNvPr id="2" name="Rectangle 1"/>
          <p:cNvSpPr/>
          <p:nvPr userDrawn="1"/>
        </p:nvSpPr>
        <p:spPr>
          <a:xfrm>
            <a:off x="0" y="5413664"/>
            <a:ext cx="12192000" cy="1454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519545" y="562622"/>
            <a:ext cx="11076710" cy="568460"/>
          </a:xfrm>
        </p:spPr>
        <p:txBody>
          <a:bodyPr anchor="t" anchorCtr="0">
            <a:noAutofit/>
          </a:bodyPr>
          <a:lstStyle>
            <a:lvl1pPr>
              <a:defRPr sz="4000" b="1" baseline="0"/>
            </a:lvl1pPr>
          </a:lstStyle>
          <a:p>
            <a:r>
              <a:rPr lang="en-US"/>
              <a:t>Slide Heading Calibri 40 Pt.</a:t>
            </a:r>
          </a:p>
        </p:txBody>
      </p:sp>
      <p:sp>
        <p:nvSpPr>
          <p:cNvPr id="9" name="Content Placeholder 8">
            <a:extLst>
              <a:ext uri="{FF2B5EF4-FFF2-40B4-BE49-F238E27FC236}">
                <a16:creationId xmlns:a16="http://schemas.microsoft.com/office/drawing/2014/main" id="{3F763EC8-9831-F242-9C78-9FCECAD28E7C}"/>
              </a:ext>
            </a:extLst>
          </p:cNvPr>
          <p:cNvSpPr>
            <a:spLocks noGrp="1"/>
          </p:cNvSpPr>
          <p:nvPr>
            <p:ph sz="quarter" idx="14" hasCustomPrompt="1"/>
          </p:nvPr>
        </p:nvSpPr>
        <p:spPr>
          <a:xfrm>
            <a:off x="519112" y="1500704"/>
            <a:ext cx="11077575" cy="4878862"/>
          </a:xfrm>
        </p:spPr>
        <p:txBody>
          <a:bodyPr/>
          <a:lstStyle>
            <a:lvl1pPr>
              <a:defRPr sz="3600"/>
            </a:lvl1pPr>
            <a:lvl4pPr>
              <a:buSzPct val="80000"/>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AFBD9F22-C6C5-6F4B-B334-BB9CBA9AFE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27490" y="6453932"/>
            <a:ext cx="1549357" cy="255644"/>
          </a:xfrm>
          <a:prstGeom prst="rect">
            <a:avLst/>
          </a:prstGeom>
        </p:spPr>
      </p:pic>
    </p:spTree>
    <p:extLst>
      <p:ext uri="{BB962C8B-B14F-4D97-AF65-F5344CB8AC3E}">
        <p14:creationId xmlns:p14="http://schemas.microsoft.com/office/powerpoint/2010/main" val="4177106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
        <p:nvSpPr>
          <p:cNvPr id="2" name="Rectangle 1"/>
          <p:cNvSpPr/>
          <p:nvPr userDrawn="1"/>
        </p:nvSpPr>
        <p:spPr>
          <a:xfrm>
            <a:off x="0" y="5413664"/>
            <a:ext cx="12192000" cy="1454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519545" y="562622"/>
            <a:ext cx="11076710" cy="568460"/>
          </a:xfrm>
        </p:spPr>
        <p:txBody>
          <a:bodyPr anchor="t" anchorCtr="0">
            <a:noAutofit/>
          </a:bodyPr>
          <a:lstStyle>
            <a:lvl1pPr>
              <a:defRPr sz="4000" b="1" baseline="0"/>
            </a:lvl1pPr>
          </a:lstStyle>
          <a:p>
            <a:r>
              <a:rPr lang="en-US"/>
              <a:t>Slide Heading Calibri 40 Pt.</a:t>
            </a:r>
          </a:p>
        </p:txBody>
      </p:sp>
      <p:pic>
        <p:nvPicPr>
          <p:cNvPr id="10" name="Picture 9">
            <a:extLst>
              <a:ext uri="{FF2B5EF4-FFF2-40B4-BE49-F238E27FC236}">
                <a16:creationId xmlns:a16="http://schemas.microsoft.com/office/drawing/2014/main" id="{AFBD9F22-C6C5-6F4B-B334-BB9CBA9AFE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27490" y="6453932"/>
            <a:ext cx="1549357" cy="255644"/>
          </a:xfrm>
          <a:prstGeom prst="rect">
            <a:avLst/>
          </a:prstGeom>
        </p:spPr>
      </p:pic>
      <p:sp>
        <p:nvSpPr>
          <p:cNvPr id="6" name="Text Placeholder 5">
            <a:extLst>
              <a:ext uri="{FF2B5EF4-FFF2-40B4-BE49-F238E27FC236}">
                <a16:creationId xmlns:a16="http://schemas.microsoft.com/office/drawing/2014/main" id="{0D32F396-C0B9-A54B-B29F-1A6FBE65B464}"/>
              </a:ext>
            </a:extLst>
          </p:cNvPr>
          <p:cNvSpPr>
            <a:spLocks noGrp="1"/>
          </p:cNvSpPr>
          <p:nvPr>
            <p:ph type="body" sz="quarter" idx="10" hasCustomPrompt="1"/>
          </p:nvPr>
        </p:nvSpPr>
        <p:spPr>
          <a:xfrm>
            <a:off x="519113" y="1200655"/>
            <a:ext cx="11077142" cy="508000"/>
          </a:xfrm>
        </p:spPr>
        <p:txBody>
          <a:bodyPr>
            <a:noAutofit/>
          </a:bodyPr>
          <a:lstStyle>
            <a:lvl1pPr>
              <a:defRPr sz="3600" b="0"/>
            </a:lvl1pPr>
          </a:lstStyle>
          <a:p>
            <a:pPr lvl="0"/>
            <a:r>
              <a:rPr lang="en-US"/>
              <a:t>Subtitle Calibri 36 pt.</a:t>
            </a:r>
          </a:p>
        </p:txBody>
      </p:sp>
    </p:spTree>
    <p:extLst>
      <p:ext uri="{BB962C8B-B14F-4D97-AF65-F5344CB8AC3E}">
        <p14:creationId xmlns:p14="http://schemas.microsoft.com/office/powerpoint/2010/main" val="3516611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Tree>
    <p:extLst>
      <p:ext uri="{BB962C8B-B14F-4D97-AF65-F5344CB8AC3E}">
        <p14:creationId xmlns:p14="http://schemas.microsoft.com/office/powerpoint/2010/main" val="23732238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 useBgFill="1">
        <p:nvSpPr>
          <p:cNvPr id="3" name="Picture Placeholder 2">
            <a:extLst>
              <a:ext uri="{FF2B5EF4-FFF2-40B4-BE49-F238E27FC236}">
                <a16:creationId xmlns:a16="http://schemas.microsoft.com/office/drawing/2014/main" id="{71456F83-A3A3-2146-8CA4-021D050D8709}"/>
              </a:ext>
            </a:extLst>
          </p:cNvPr>
          <p:cNvSpPr>
            <a:spLocks noGrp="1"/>
          </p:cNvSpPr>
          <p:nvPr>
            <p:ph type="pic" sz="quarter" idx="10" hasCustomPrompt="1"/>
          </p:nvPr>
        </p:nvSpPr>
        <p:spPr>
          <a:xfrm>
            <a:off x="0" y="0"/>
            <a:ext cx="12192000" cy="6858000"/>
          </a:xfrm>
        </p:spPr>
        <p:txBody>
          <a:bodyPr/>
          <a:lstStyle>
            <a:lvl1pPr>
              <a:defRPr b="1"/>
            </a:lvl1pPr>
          </a:lstStyle>
          <a:p>
            <a:r>
              <a:rPr lang="en-US"/>
              <a:t>Add image here</a:t>
            </a:r>
          </a:p>
        </p:txBody>
      </p:sp>
    </p:spTree>
    <p:extLst>
      <p:ext uri="{BB962C8B-B14F-4D97-AF65-F5344CB8AC3E}">
        <p14:creationId xmlns:p14="http://schemas.microsoft.com/office/powerpoint/2010/main" val="2862311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_single column_no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545" y="553744"/>
            <a:ext cx="11076710" cy="1042658"/>
          </a:xfrm>
        </p:spPr>
        <p:txBody>
          <a:bodyPr anchor="b" anchorCtr="0">
            <a:normAutofit/>
          </a:bodyPr>
          <a:lstStyle>
            <a:lvl1pPr>
              <a:defRPr sz="3600" b="1" baseline="0"/>
            </a:lvl1pPr>
          </a:lstStyle>
          <a:p>
            <a:r>
              <a:rPr lang="en-US"/>
              <a:t>Slide Heading Calibri 36 Pt.</a:t>
            </a:r>
          </a:p>
        </p:txBody>
      </p:sp>
      <p:sp>
        <p:nvSpPr>
          <p:cNvPr id="8" name="Slide Number Placeholder 6"/>
          <p:cNvSpPr>
            <a:spLocks noGrp="1"/>
          </p:cNvSpPr>
          <p:nvPr>
            <p:ph type="sldNum" sz="quarter" idx="12"/>
          </p:nvPr>
        </p:nvSpPr>
        <p:spPr>
          <a:xfrm>
            <a:off x="5758162" y="6187207"/>
            <a:ext cx="594147" cy="352237"/>
          </a:xfrm>
        </p:spPr>
        <p:txBody>
          <a:bodyPr/>
          <a:lstStyle/>
          <a:p>
            <a:fld id="{82ECB687-F57F-49F9-B73A-487ED709F178}" type="slidenum">
              <a:rPr lang="en-US" smtClean="0">
                <a:solidFill>
                  <a:srgbClr val="000000">
                    <a:tint val="75000"/>
                  </a:srgbClr>
                </a:solidFill>
              </a:rPr>
              <a:pPr/>
              <a:t>‹#›</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19545" y="1790589"/>
            <a:ext cx="11076710" cy="3970131"/>
          </a:xfrm>
        </p:spPr>
        <p:txBody>
          <a:bodyPr/>
          <a:lstStyle/>
          <a:p>
            <a:pPr lvl="0"/>
            <a:r>
              <a:rPr lang="en-US"/>
              <a:t>Subhead Calibri Body 30 pt.</a:t>
            </a:r>
          </a:p>
          <a:p>
            <a:pPr lvl="1"/>
            <a:r>
              <a:rPr lang="en-US"/>
              <a:t>Calibri Body 28 pt.</a:t>
            </a:r>
          </a:p>
          <a:p>
            <a:pPr lvl="2"/>
            <a:r>
              <a:rPr lang="en-US"/>
              <a:t>Calibri Body 24 pt.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32024"/>
            <a:ext cx="12192000" cy="113392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092" y="6453932"/>
            <a:ext cx="1560777" cy="255644"/>
          </a:xfrm>
          <a:prstGeom prst="rect">
            <a:avLst/>
          </a:prstGeom>
        </p:spPr>
      </p:pic>
    </p:spTree>
    <p:extLst>
      <p:ext uri="{BB962C8B-B14F-4D97-AF65-F5344CB8AC3E}">
        <p14:creationId xmlns:p14="http://schemas.microsoft.com/office/powerpoint/2010/main" val="4293109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_heading without bottom wav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
        <p:nvSpPr>
          <p:cNvPr id="2" name="Rectangle 1"/>
          <p:cNvSpPr/>
          <p:nvPr userDrawn="1"/>
        </p:nvSpPr>
        <p:spPr>
          <a:xfrm>
            <a:off x="0" y="5413664"/>
            <a:ext cx="12192000" cy="1454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519545" y="562622"/>
            <a:ext cx="11076710" cy="568460"/>
          </a:xfrm>
        </p:spPr>
        <p:txBody>
          <a:bodyPr anchor="t" anchorCtr="0">
            <a:noAutofit/>
          </a:bodyPr>
          <a:lstStyle>
            <a:lvl1pPr>
              <a:defRPr sz="3600" baseline="0"/>
            </a:lvl1pPr>
          </a:lstStyle>
          <a:p>
            <a:r>
              <a:rPr lang="en-US"/>
              <a:t>SLIDE HEADING CALIBRI 36 PT., ALL CAPS</a:t>
            </a:r>
          </a:p>
        </p:txBody>
      </p:sp>
      <p:sp>
        <p:nvSpPr>
          <p:cNvPr id="6" name="Text Placeholder 4"/>
          <p:cNvSpPr>
            <a:spLocks noGrp="1"/>
          </p:cNvSpPr>
          <p:nvPr>
            <p:ph type="body" sz="quarter" idx="13" hasCustomPrompt="1"/>
          </p:nvPr>
        </p:nvSpPr>
        <p:spPr>
          <a:xfrm>
            <a:off x="519545" y="1221629"/>
            <a:ext cx="11077575" cy="50557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vl2pPr>
              <a:defRPr sz="2800"/>
            </a:lvl2pPr>
            <a:lvl3pPr marL="1143000" indent="-228600">
              <a:buFont typeface="Courier New" panose="02070309020205020404" pitchFamily="49" charset="0"/>
              <a:buChar char="o"/>
              <a:defRPr/>
            </a:lvl3pPr>
          </a:lstStyle>
          <a:p>
            <a:pPr lvl="0"/>
            <a:r>
              <a:rPr lang="en-US"/>
              <a:t>Subhead Calibri Body 28 pt.</a:t>
            </a:r>
          </a:p>
        </p:txBody>
      </p:sp>
    </p:spTree>
    <p:extLst>
      <p:ext uri="{BB962C8B-B14F-4D97-AF65-F5344CB8AC3E}">
        <p14:creationId xmlns:p14="http://schemas.microsoft.com/office/powerpoint/2010/main" val="398811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Full photo_no text">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230819"/>
            <a:ext cx="12192000" cy="6627182"/>
          </a:xfrm>
        </p:spPr>
        <p:txBody>
          <a:bodyPr>
            <a:normAutofit/>
          </a:bodyPr>
          <a:lstStyle>
            <a:lvl1pPr>
              <a:defRPr sz="1400" baseline="0"/>
            </a:lvl1pPr>
          </a:lstStyle>
          <a:p>
            <a:r>
              <a:rPr lang="en-US"/>
              <a:t>For best result, choose a landscape-oriented photo (wider than tall)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
        <p:nvSpPr>
          <p:cNvPr id="7" name="Slide Number Placeholder 6"/>
          <p:cNvSpPr>
            <a:spLocks noGrp="1"/>
          </p:cNvSpPr>
          <p:nvPr>
            <p:ph type="sldNum" sz="quarter" idx="12"/>
          </p:nvPr>
        </p:nvSpPr>
        <p:spPr>
          <a:xfrm>
            <a:off x="5758162" y="6187207"/>
            <a:ext cx="594147" cy="352237"/>
          </a:xfrm>
        </p:spPr>
        <p:txBody>
          <a:bodyPr/>
          <a:lstStyle/>
          <a:p>
            <a:fld id="{82ECB687-F57F-49F9-B73A-487ED709F17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90525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9" name="Straight Connector 8"/>
          <p:cNvCxnSpPr/>
          <p:nvPr userDrawn="1"/>
        </p:nvCxnSpPr>
        <p:spPr bwMode="gray">
          <a:xfrm>
            <a:off x="552259" y="911429"/>
            <a:ext cx="11087485" cy="0"/>
          </a:xfrm>
          <a:prstGeom prst="line">
            <a:avLst/>
          </a:prstGeom>
          <a:ln w="63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bwMode="gray">
          <a:xfrm>
            <a:off x="552258" y="614651"/>
            <a:ext cx="11087485" cy="271568"/>
          </a:xfrm>
        </p:spPr>
        <p:txBody>
          <a:bodyPr/>
          <a:lstStyle>
            <a:lvl1pPr>
              <a:defRPr/>
            </a:lvl1pPr>
          </a:lstStyle>
          <a:p>
            <a:r>
              <a:rPr lang="en-US"/>
              <a:t>Page Title – Arial 20pt Regular, Use Title Case</a:t>
            </a:r>
          </a:p>
        </p:txBody>
      </p:sp>
      <p:sp>
        <p:nvSpPr>
          <p:cNvPr id="11" name="Text Placeholder 4"/>
          <p:cNvSpPr>
            <a:spLocks noGrp="1"/>
          </p:cNvSpPr>
          <p:nvPr>
            <p:ph type="body" sz="quarter" idx="25" hasCustomPrompt="1"/>
          </p:nvPr>
        </p:nvSpPr>
        <p:spPr bwMode="gray">
          <a:xfrm>
            <a:off x="552258" y="968151"/>
            <a:ext cx="11083636" cy="203675"/>
          </a:xfrm>
        </p:spPr>
        <p:txBody>
          <a:bodyPr/>
          <a:lstStyle>
            <a:lvl1pPr marL="0" indent="0">
              <a:spcBef>
                <a:spcPts val="0"/>
              </a:spcBef>
              <a:buNone/>
              <a:defRPr sz="1324">
                <a:solidFill>
                  <a:schemeClr val="accent3"/>
                </a:solidFill>
              </a:defRPr>
            </a:lvl1pPr>
            <a:lvl2pPr marL="100858" indent="0">
              <a:spcBef>
                <a:spcPts val="0"/>
              </a:spcBef>
              <a:buNone/>
              <a:defRPr sz="1235">
                <a:solidFill>
                  <a:schemeClr val="accent3"/>
                </a:solidFill>
              </a:defRPr>
            </a:lvl2pPr>
            <a:lvl3pPr marL="201717" indent="0">
              <a:spcBef>
                <a:spcPts val="0"/>
              </a:spcBef>
              <a:buNone/>
              <a:defRPr sz="1235">
                <a:solidFill>
                  <a:schemeClr val="accent3"/>
                </a:solidFill>
              </a:defRPr>
            </a:lvl3pPr>
            <a:lvl4pPr marL="302575" indent="0">
              <a:spcBef>
                <a:spcPts val="0"/>
              </a:spcBef>
              <a:buNone/>
              <a:defRPr sz="1235">
                <a:solidFill>
                  <a:schemeClr val="accent3"/>
                </a:solidFill>
              </a:defRPr>
            </a:lvl4pPr>
            <a:lvl5pPr marL="403433" indent="0">
              <a:spcBef>
                <a:spcPts val="0"/>
              </a:spcBef>
              <a:buNone/>
              <a:defRPr sz="1235">
                <a:solidFill>
                  <a:schemeClr val="accent3"/>
                </a:solidFill>
              </a:defRPr>
            </a:lvl5pPr>
          </a:lstStyle>
          <a:p>
            <a:pPr lvl="0"/>
            <a:r>
              <a:rPr lang="en-US"/>
              <a:t>Page Subtitle – Arial 15pt Regular, Use Title Case</a:t>
            </a:r>
          </a:p>
        </p:txBody>
      </p:sp>
      <p:sp>
        <p:nvSpPr>
          <p:cNvPr id="12" name="Text Placeholder 4"/>
          <p:cNvSpPr>
            <a:spLocks noGrp="1"/>
          </p:cNvSpPr>
          <p:nvPr>
            <p:ph type="body" sz="quarter" idx="26" hasCustomPrompt="1"/>
          </p:nvPr>
        </p:nvSpPr>
        <p:spPr bwMode="gray">
          <a:xfrm>
            <a:off x="552258" y="406235"/>
            <a:ext cx="3546764" cy="122205"/>
          </a:xfrm>
        </p:spPr>
        <p:txBody>
          <a:bodyPr/>
          <a:lstStyle>
            <a:lvl1pPr marL="0" indent="0">
              <a:spcBef>
                <a:spcPts val="0"/>
              </a:spcBef>
              <a:buNone/>
              <a:defRPr sz="794">
                <a:solidFill>
                  <a:schemeClr val="tx1"/>
                </a:solidFill>
              </a:defRPr>
            </a:lvl1pPr>
            <a:lvl2pPr marL="100858" indent="0">
              <a:spcBef>
                <a:spcPts val="0"/>
              </a:spcBef>
              <a:buNone/>
              <a:defRPr sz="1235">
                <a:solidFill>
                  <a:schemeClr val="accent3"/>
                </a:solidFill>
              </a:defRPr>
            </a:lvl2pPr>
            <a:lvl3pPr marL="201717" indent="0">
              <a:spcBef>
                <a:spcPts val="0"/>
              </a:spcBef>
              <a:buNone/>
              <a:defRPr sz="1235">
                <a:solidFill>
                  <a:schemeClr val="accent3"/>
                </a:solidFill>
              </a:defRPr>
            </a:lvl3pPr>
            <a:lvl4pPr marL="302575" indent="0">
              <a:spcBef>
                <a:spcPts val="0"/>
              </a:spcBef>
              <a:buNone/>
              <a:defRPr sz="1235">
                <a:solidFill>
                  <a:schemeClr val="accent3"/>
                </a:solidFill>
              </a:defRPr>
            </a:lvl4pPr>
            <a:lvl5pPr marL="403433" indent="0">
              <a:spcBef>
                <a:spcPts val="0"/>
              </a:spcBef>
              <a:buNone/>
              <a:defRPr sz="1235">
                <a:solidFill>
                  <a:schemeClr val="accent3"/>
                </a:solidFill>
              </a:defRPr>
            </a:lvl5pPr>
          </a:lstStyle>
          <a:p>
            <a:pPr lvl="0"/>
            <a:r>
              <a:rPr lang="en-US"/>
              <a:t>Top Kicker – Arial 9pt Regular, Use Title Case</a:t>
            </a:r>
          </a:p>
        </p:txBody>
      </p:sp>
      <p:sp>
        <p:nvSpPr>
          <p:cNvPr id="16" name="Text Placeholder 6"/>
          <p:cNvSpPr>
            <a:spLocks noGrp="1"/>
          </p:cNvSpPr>
          <p:nvPr>
            <p:ph type="body" sz="quarter" idx="27" hasCustomPrompt="1"/>
          </p:nvPr>
        </p:nvSpPr>
        <p:spPr bwMode="gray">
          <a:xfrm>
            <a:off x="9197495" y="6275382"/>
            <a:ext cx="2438400" cy="135784"/>
          </a:xfrm>
        </p:spPr>
        <p:txBody>
          <a:bodyPr rIns="0" bIns="0" anchor="b" anchorCtr="0"/>
          <a:lstStyle>
            <a:lvl1pPr marL="0" indent="0">
              <a:spcBef>
                <a:spcPts val="0"/>
              </a:spcBef>
              <a:buNone/>
              <a:defRPr sz="441"/>
            </a:lvl1pPr>
            <a:lvl2pPr marL="100858" indent="0">
              <a:spcBef>
                <a:spcPts val="0"/>
              </a:spcBef>
              <a:buNone/>
              <a:defRPr sz="441"/>
            </a:lvl2pPr>
            <a:lvl3pPr marL="201717" indent="0">
              <a:spcBef>
                <a:spcPts val="0"/>
              </a:spcBef>
              <a:buNone/>
              <a:defRPr sz="441"/>
            </a:lvl3pPr>
            <a:lvl4pPr marL="302575" indent="0">
              <a:spcBef>
                <a:spcPts val="0"/>
              </a:spcBef>
              <a:buNone/>
              <a:defRPr sz="441"/>
            </a:lvl4pPr>
            <a:lvl5pPr marL="403433" indent="0">
              <a:spcBef>
                <a:spcPts val="0"/>
              </a:spcBef>
              <a:buNone/>
              <a:defRPr sz="441"/>
            </a:lvl5pPr>
          </a:lstStyle>
          <a:p>
            <a:pPr lvl="0"/>
            <a:r>
              <a:rPr lang="en-US"/>
              <a:t>Source: Click to add source. Use a single space after “Source:” and a period at the end of the source. Stretch the box to the left as needed.</a:t>
            </a:r>
          </a:p>
        </p:txBody>
      </p:sp>
      <p:sp>
        <p:nvSpPr>
          <p:cNvPr id="17" name="Text Placeholder 6"/>
          <p:cNvSpPr>
            <a:spLocks noGrp="1"/>
          </p:cNvSpPr>
          <p:nvPr>
            <p:ph type="body" sz="quarter" idx="28" hasCustomPrompt="1"/>
          </p:nvPr>
        </p:nvSpPr>
        <p:spPr bwMode="gray">
          <a:xfrm>
            <a:off x="552258" y="6275382"/>
            <a:ext cx="3169920" cy="135784"/>
          </a:xfrm>
        </p:spPr>
        <p:txBody>
          <a:bodyPr lIns="0" rIns="0" bIns="0" anchor="b" anchorCtr="0"/>
          <a:lstStyle>
            <a:lvl1pPr marL="80687" indent="-80687">
              <a:spcBef>
                <a:spcPts val="88"/>
              </a:spcBef>
              <a:buFont typeface="+mj-lt"/>
              <a:buAutoNum type="arabicParenR"/>
              <a:defRPr sz="441"/>
            </a:lvl1pPr>
            <a:lvl2pPr marL="100858" indent="0">
              <a:spcBef>
                <a:spcPts val="0"/>
              </a:spcBef>
              <a:buNone/>
              <a:defRPr sz="441"/>
            </a:lvl2pPr>
            <a:lvl3pPr marL="201717" indent="0">
              <a:spcBef>
                <a:spcPts val="0"/>
              </a:spcBef>
              <a:buNone/>
              <a:defRPr sz="441"/>
            </a:lvl3pPr>
            <a:lvl4pPr marL="302575" indent="0">
              <a:spcBef>
                <a:spcPts val="0"/>
              </a:spcBef>
              <a:buNone/>
              <a:defRPr sz="441"/>
            </a:lvl4pPr>
            <a:lvl5pPr marL="403433" indent="0">
              <a:spcBef>
                <a:spcPts val="0"/>
              </a:spcBef>
              <a:buNone/>
              <a:defRPr sz="441"/>
            </a:lvl5pPr>
          </a:lstStyle>
          <a:p>
            <a:pPr lvl="0"/>
            <a:r>
              <a:rPr lang="en-US"/>
              <a:t>Click to add footnote. Numbers appear automatically (no additional space or tab needed). Use a period at the end of each footnote. Stretch the box to the right as needed.</a:t>
            </a:r>
          </a:p>
        </p:txBody>
      </p:sp>
    </p:spTree>
    <p:extLst>
      <p:ext uri="{BB962C8B-B14F-4D97-AF65-F5344CB8AC3E}">
        <p14:creationId xmlns:p14="http://schemas.microsoft.com/office/powerpoint/2010/main" val="4251637094"/>
      </p:ext>
    </p:extLst>
  </p:cSld>
  <p:clrMapOvr>
    <a:masterClrMapping/>
  </p:clrMapOvr>
  <p:extLst>
    <p:ext uri="{DCECCB84-F9BA-43D5-87BE-67443E8EF086}">
      <p15:sldGuideLst xmlns:p15="http://schemas.microsoft.com/office/powerpoint/2012/main">
        <p15:guide id="2" orient="horz" pos="690">
          <p15:clr>
            <a:srgbClr val="FBAE40"/>
          </p15:clr>
        </p15:guide>
        <p15:guide id="3" orient="horz" pos="63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Slide 3">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3616" y="1988319"/>
            <a:ext cx="5325341" cy="1655764"/>
          </a:xfrm>
        </p:spPr>
        <p:txBody>
          <a:bodyPr anchor="b"/>
          <a:lstStyle>
            <a:lvl1pPr algn="l">
              <a:lnSpc>
                <a:spcPct val="100000"/>
              </a:lnSpc>
              <a:defRPr sz="5333">
                <a:solidFill>
                  <a:schemeClr val="tx1"/>
                </a:solidFill>
              </a:defRPr>
            </a:lvl1pPr>
          </a:lstStyle>
          <a:p>
            <a:r>
              <a:rPr lang="en-US"/>
              <a:t>Click to edit Master title style</a:t>
            </a:r>
          </a:p>
        </p:txBody>
      </p:sp>
      <p:sp>
        <p:nvSpPr>
          <p:cNvPr id="3" name="Subtitle 2"/>
          <p:cNvSpPr>
            <a:spLocks noGrp="1"/>
          </p:cNvSpPr>
          <p:nvPr>
            <p:ph type="subTitle" idx="1"/>
          </p:nvPr>
        </p:nvSpPr>
        <p:spPr>
          <a:xfrm>
            <a:off x="573616" y="3970679"/>
            <a:ext cx="5325341" cy="1977155"/>
          </a:xfrm>
        </p:spPr>
        <p:txBody>
          <a:bodyPr/>
          <a:lstStyle>
            <a:lvl1pPr marL="0" indent="0" algn="l">
              <a:spcBef>
                <a:spcPts val="0"/>
              </a:spcBef>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573616" y="6164683"/>
            <a:ext cx="4114800" cy="143629"/>
          </a:xfrm>
        </p:spPr>
        <p:txBody>
          <a:bodyPr/>
          <a:lstStyle>
            <a:lvl1pPr algn="l">
              <a:defRPr>
                <a:solidFill>
                  <a:schemeClr val="tx1"/>
                </a:solidFill>
              </a:defRPr>
            </a:lvl1pPr>
          </a:lstStyle>
          <a:p>
            <a:r>
              <a:rPr lang="en-US"/>
              <a:t>Confidential and property of Intermountain Children’s Health</a:t>
            </a:r>
          </a:p>
        </p:txBody>
      </p:sp>
      <p:pic>
        <p:nvPicPr>
          <p:cNvPr id="7" name="Graphic 6">
            <a:extLst>
              <a:ext uri="{FF2B5EF4-FFF2-40B4-BE49-F238E27FC236}">
                <a16:creationId xmlns:a16="http://schemas.microsoft.com/office/drawing/2014/main" id="{2F53AF4F-663D-3E6B-9C33-500A3D70C1B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74674" y="550281"/>
            <a:ext cx="2718817" cy="832999"/>
          </a:xfrm>
          <a:prstGeom prst="rect">
            <a:avLst/>
          </a:prstGeom>
        </p:spPr>
      </p:pic>
    </p:spTree>
    <p:extLst>
      <p:ext uri="{BB962C8B-B14F-4D97-AF65-F5344CB8AC3E}">
        <p14:creationId xmlns:p14="http://schemas.microsoft.com/office/powerpoint/2010/main" val="34569969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B55D7-9510-F32D-CFE6-4374DE316A64}"/>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3" name="Footer Placeholder 2">
            <a:extLst>
              <a:ext uri="{FF2B5EF4-FFF2-40B4-BE49-F238E27FC236}">
                <a16:creationId xmlns:a16="http://schemas.microsoft.com/office/drawing/2014/main" id="{0978F8F0-0BFA-AE5C-477A-8E166E592A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ED709-071C-9267-7485-B90299B99FEB}"/>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3028961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B2D7-A7C5-E04B-559B-CD89EFC1C2F6}"/>
              </a:ext>
            </a:extLst>
          </p:cNvPr>
          <p:cNvSpPr>
            <a:spLocks noGrp="1"/>
          </p:cNvSpPr>
          <p:nvPr>
            <p:ph type="title"/>
          </p:nvPr>
        </p:nvSpPr>
        <p:spPr>
          <a:xfrm>
            <a:off x="558798" y="524142"/>
            <a:ext cx="11074401" cy="973804"/>
          </a:xfrm>
        </p:spPr>
        <p:txBody>
          <a:bodyPr/>
          <a:lstStyle/>
          <a:p>
            <a:r>
              <a:rPr lang="en-US"/>
              <a:t>Click to edit Master title style</a:t>
            </a:r>
          </a:p>
        </p:txBody>
      </p:sp>
      <p:sp>
        <p:nvSpPr>
          <p:cNvPr id="5" name="Date Placeholder 4">
            <a:extLst>
              <a:ext uri="{FF2B5EF4-FFF2-40B4-BE49-F238E27FC236}">
                <a16:creationId xmlns:a16="http://schemas.microsoft.com/office/drawing/2014/main" id="{139C2D18-6293-B1CC-9520-5D129ECF51B6}"/>
              </a:ext>
            </a:extLst>
          </p:cNvPr>
          <p:cNvSpPr>
            <a:spLocks noGrp="1"/>
          </p:cNvSpPr>
          <p:nvPr>
            <p:ph type="dt" sz="half" idx="10"/>
          </p:nvPr>
        </p:nvSpPr>
        <p:spPr/>
        <p:txBody>
          <a:bodyPr/>
          <a:lstStyle/>
          <a:p>
            <a:fld id="{D54213ED-621C-9340-9F9B-5608CDF45D57}" type="datetimeFigureOut">
              <a:rPr lang="en-US" smtClean="0"/>
              <a:t>5/13/2026</a:t>
            </a:fld>
            <a:endParaRPr lang="en-US"/>
          </a:p>
        </p:txBody>
      </p:sp>
      <p:sp>
        <p:nvSpPr>
          <p:cNvPr id="6" name="Footer Placeholder 5">
            <a:extLst>
              <a:ext uri="{FF2B5EF4-FFF2-40B4-BE49-F238E27FC236}">
                <a16:creationId xmlns:a16="http://schemas.microsoft.com/office/drawing/2014/main" id="{5F0085BA-A8E8-AD04-F15B-4C73A7232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1B2DAA-362B-4AE3-646B-5445FB140388}"/>
              </a:ext>
            </a:extLst>
          </p:cNvPr>
          <p:cNvSpPr>
            <a:spLocks noGrp="1"/>
          </p:cNvSpPr>
          <p:nvPr>
            <p:ph type="sldNum" sz="quarter" idx="12"/>
          </p:nvPr>
        </p:nvSpPr>
        <p:spPr/>
        <p:txBody>
          <a:bodyPr/>
          <a:lstStyle/>
          <a:p>
            <a:fld id="{47221EB0-3884-1740-932B-2A996EE588FA}" type="slidenum">
              <a:rPr lang="en-US" smtClean="0"/>
              <a:t>‹#›</a:t>
            </a:fld>
            <a:endParaRPr lang="en-US"/>
          </a:p>
        </p:txBody>
      </p:sp>
      <p:sp>
        <p:nvSpPr>
          <p:cNvPr id="8" name="Text Placeholder 7">
            <a:extLst>
              <a:ext uri="{FF2B5EF4-FFF2-40B4-BE49-F238E27FC236}">
                <a16:creationId xmlns:a16="http://schemas.microsoft.com/office/drawing/2014/main" id="{09101A72-F511-75EC-76D5-2E936D99EC0F}"/>
              </a:ext>
            </a:extLst>
          </p:cNvPr>
          <p:cNvSpPr>
            <a:spLocks noGrp="1"/>
          </p:cNvSpPr>
          <p:nvPr>
            <p:ph type="body" sz="quarter" idx="14"/>
          </p:nvPr>
        </p:nvSpPr>
        <p:spPr>
          <a:xfrm>
            <a:off x="573617" y="1689249"/>
            <a:ext cx="7315200" cy="236403"/>
          </a:xfrm>
        </p:spPr>
        <p:txBody>
          <a:bodyPr/>
          <a:lstStyle>
            <a:lvl1pPr marL="0" indent="0">
              <a:buNone/>
              <a:defRPr b="1">
                <a:solidFill>
                  <a:schemeClr val="accent2"/>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0360B904-C450-B2E9-A6CE-57A860B5359F}"/>
              </a:ext>
            </a:extLst>
          </p:cNvPr>
          <p:cNvSpPr>
            <a:spLocks noGrp="1"/>
          </p:cNvSpPr>
          <p:nvPr>
            <p:ph idx="1"/>
          </p:nvPr>
        </p:nvSpPr>
        <p:spPr>
          <a:xfrm>
            <a:off x="560868" y="2235838"/>
            <a:ext cx="5402001"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5F8D2A5-E174-5E97-4E01-7E5DC474CC5C}"/>
              </a:ext>
            </a:extLst>
          </p:cNvPr>
          <p:cNvSpPr>
            <a:spLocks noGrp="1"/>
          </p:cNvSpPr>
          <p:nvPr>
            <p:ph idx="15"/>
          </p:nvPr>
        </p:nvSpPr>
        <p:spPr>
          <a:xfrm>
            <a:off x="6238204" y="2235838"/>
            <a:ext cx="5402001" cy="3711995"/>
          </a:xfrm>
        </p:spPr>
        <p:txBody>
          <a:bodyPr/>
          <a:lstStyle>
            <a:lvl1pPr marL="228594" indent="-228594">
              <a:buFont typeface="Arial" panose="020B0604020202020204" pitchFamily="34" charset="0"/>
              <a:buChar cha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40384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6BBB2CC-4925-49B8-859A-D3ADF4FCDBC1}"/>
              </a:ext>
            </a:extLst>
          </p:cNvPr>
          <p:cNvCxnSpPr>
            <a:cxnSpLocks/>
          </p:cNvCxnSpPr>
          <p:nvPr userDrawn="1"/>
        </p:nvCxnSpPr>
        <p:spPr>
          <a:xfrm>
            <a:off x="2472070" y="4973509"/>
            <a:ext cx="9719930" cy="0"/>
          </a:xfrm>
          <a:prstGeom prst="line">
            <a:avLst/>
          </a:prstGeom>
          <a:ln w="38100">
            <a:solidFill>
              <a:srgbClr val="AC162C"/>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A964C3D-6EF9-4516-8055-BBFB20113669}"/>
              </a:ext>
            </a:extLst>
          </p:cNvPr>
          <p:cNvSpPr/>
          <p:nvPr userDrawn="1"/>
        </p:nvSpPr>
        <p:spPr>
          <a:xfrm>
            <a:off x="1" y="0"/>
            <a:ext cx="85060" cy="6857999"/>
          </a:xfrm>
          <a:prstGeom prst="rect">
            <a:avLst/>
          </a:prstGeom>
          <a:solidFill>
            <a:srgbClr val="AC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ED351BCD-4EBA-4ACD-8635-DE62C0748D2F}"/>
              </a:ext>
            </a:extLst>
          </p:cNvPr>
          <p:cNvSpPr>
            <a:spLocks noGrp="1"/>
          </p:cNvSpPr>
          <p:nvPr>
            <p:ph type="body" sz="quarter" idx="10" hasCustomPrompt="1"/>
          </p:nvPr>
        </p:nvSpPr>
        <p:spPr>
          <a:xfrm>
            <a:off x="2329500" y="721437"/>
            <a:ext cx="9255859" cy="1712012"/>
          </a:xfrm>
          <a:prstGeom prst="rect">
            <a:avLst/>
          </a:prstGeom>
        </p:spPr>
        <p:txBody>
          <a:bodyPr anchor="ctr">
            <a:normAutofit/>
          </a:bodyPr>
          <a:lstStyle>
            <a:lvl1pPr marL="0" indent="0">
              <a:buNone/>
              <a:defRPr sz="6000" spc="200" baseline="0">
                <a:solidFill>
                  <a:srgbClr val="AC162C"/>
                </a:solidFill>
                <a:latin typeface="Century Gothic" panose="020B0502020202020204" pitchFamily="34" charset="0"/>
              </a:defRPr>
            </a:lvl1pPr>
          </a:lstStyle>
          <a:p>
            <a:pPr lvl="0"/>
            <a:r>
              <a:rPr lang="en-US" dirty="0"/>
              <a:t>PRESENTATION TITLE</a:t>
            </a:r>
          </a:p>
        </p:txBody>
      </p:sp>
      <p:sp>
        <p:nvSpPr>
          <p:cNvPr id="10" name="Text Placeholder 14">
            <a:extLst>
              <a:ext uri="{FF2B5EF4-FFF2-40B4-BE49-F238E27FC236}">
                <a16:creationId xmlns:a16="http://schemas.microsoft.com/office/drawing/2014/main" id="{E39BDA89-A04D-49E9-A14E-F25A092E24CF}"/>
              </a:ext>
            </a:extLst>
          </p:cNvPr>
          <p:cNvSpPr>
            <a:spLocks noGrp="1"/>
          </p:cNvSpPr>
          <p:nvPr>
            <p:ph type="body" sz="quarter" idx="11" hasCustomPrompt="1"/>
          </p:nvPr>
        </p:nvSpPr>
        <p:spPr>
          <a:xfrm>
            <a:off x="2364337" y="3553076"/>
            <a:ext cx="9221023" cy="411162"/>
          </a:xfrm>
          <a:prstGeom prst="rect">
            <a:avLst/>
          </a:prstGeom>
        </p:spPr>
        <p:txBody>
          <a:bodyPr anchor="t"/>
          <a:lstStyle>
            <a:lvl1pPr marL="0" indent="0">
              <a:buNone/>
              <a:defRPr sz="2400" b="1" spc="300" baseline="0">
                <a:solidFill>
                  <a:srgbClr val="414042"/>
                </a:solidFill>
              </a:defRPr>
            </a:lvl1pPr>
          </a:lstStyle>
          <a:p>
            <a:pPr lvl="0"/>
            <a:r>
              <a:rPr lang="en-US" dirty="0"/>
              <a:t>PRESENTER NAME</a:t>
            </a:r>
          </a:p>
        </p:txBody>
      </p:sp>
      <p:sp>
        <p:nvSpPr>
          <p:cNvPr id="11" name="Text Placeholder 14">
            <a:extLst>
              <a:ext uri="{FF2B5EF4-FFF2-40B4-BE49-F238E27FC236}">
                <a16:creationId xmlns:a16="http://schemas.microsoft.com/office/drawing/2014/main" id="{2CDF2823-C154-4E51-BC82-825BE9EC13FC}"/>
              </a:ext>
            </a:extLst>
          </p:cNvPr>
          <p:cNvSpPr>
            <a:spLocks noGrp="1"/>
          </p:cNvSpPr>
          <p:nvPr>
            <p:ph type="body" sz="quarter" idx="12" hasCustomPrompt="1"/>
          </p:nvPr>
        </p:nvSpPr>
        <p:spPr>
          <a:xfrm>
            <a:off x="2364337" y="4035034"/>
            <a:ext cx="9221023" cy="312792"/>
          </a:xfrm>
          <a:prstGeom prst="rect">
            <a:avLst/>
          </a:prstGeom>
        </p:spPr>
        <p:txBody>
          <a:bodyPr/>
          <a:lstStyle>
            <a:lvl1pPr marL="0" indent="0">
              <a:buNone/>
              <a:defRPr sz="1600" b="0" spc="0" baseline="0">
                <a:solidFill>
                  <a:srgbClr val="414042"/>
                </a:solidFill>
              </a:defRPr>
            </a:lvl1pPr>
          </a:lstStyle>
          <a:p>
            <a:pPr lvl="0"/>
            <a:r>
              <a:rPr lang="en-US" dirty="0"/>
              <a:t>PRESENTER TITLE</a:t>
            </a:r>
          </a:p>
        </p:txBody>
      </p:sp>
      <p:pic>
        <p:nvPicPr>
          <p:cNvPr id="12" name="Picture 11" descr="Logo&#10;&#10;Description automatically generated">
            <a:extLst>
              <a:ext uri="{FF2B5EF4-FFF2-40B4-BE49-F238E27FC236}">
                <a16:creationId xmlns:a16="http://schemas.microsoft.com/office/drawing/2014/main" id="{21D46F2C-C810-4DB1-98E0-B4675F27D8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7610" y="5600480"/>
            <a:ext cx="1527749" cy="400978"/>
          </a:xfrm>
          <a:prstGeom prst="rect">
            <a:avLst/>
          </a:prstGeom>
        </p:spPr>
      </p:pic>
      <p:pic>
        <p:nvPicPr>
          <p:cNvPr id="13" name="Picture 12" descr="Text&#10;&#10;Description automatically generated">
            <a:extLst>
              <a:ext uri="{FF2B5EF4-FFF2-40B4-BE49-F238E27FC236}">
                <a16:creationId xmlns:a16="http://schemas.microsoft.com/office/drawing/2014/main" id="{EDFE20AF-74B5-42B5-8BD9-32F0453E79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20249" y="5576348"/>
            <a:ext cx="3153849" cy="540360"/>
          </a:xfrm>
          <a:prstGeom prst="rect">
            <a:avLst/>
          </a:prstGeom>
        </p:spPr>
      </p:pic>
      <p:pic>
        <p:nvPicPr>
          <p:cNvPr id="14" name="Picture 13" descr="Logo&#10;&#10;Description automatically generated">
            <a:extLst>
              <a:ext uri="{FF2B5EF4-FFF2-40B4-BE49-F238E27FC236}">
                <a16:creationId xmlns:a16="http://schemas.microsoft.com/office/drawing/2014/main" id="{5CE6D11E-83EE-3BD9-521F-AA8E066DCE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5765" y="5182819"/>
            <a:ext cx="1824141" cy="994766"/>
          </a:xfrm>
          <a:prstGeom prst="rect">
            <a:avLst/>
          </a:prstGeom>
        </p:spPr>
      </p:pic>
    </p:spTree>
    <p:extLst>
      <p:ext uri="{BB962C8B-B14F-4D97-AF65-F5344CB8AC3E}">
        <p14:creationId xmlns:p14="http://schemas.microsoft.com/office/powerpoint/2010/main" val="3163372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FDC57C3-86F2-4514-8ECA-92B43CBCAC5B}"/>
              </a:ext>
            </a:extLst>
          </p:cNvPr>
          <p:cNvCxnSpPr>
            <a:cxnSpLocks/>
          </p:cNvCxnSpPr>
          <p:nvPr userDrawn="1"/>
        </p:nvCxnSpPr>
        <p:spPr>
          <a:xfrm>
            <a:off x="2472070" y="4973509"/>
            <a:ext cx="9719930" cy="0"/>
          </a:xfrm>
          <a:prstGeom prst="line">
            <a:avLst/>
          </a:prstGeom>
          <a:ln w="38100">
            <a:solidFill>
              <a:srgbClr val="AC162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5C9E5F2-2AEC-49E6-BD22-8816384E6AF5}"/>
              </a:ext>
            </a:extLst>
          </p:cNvPr>
          <p:cNvSpPr/>
          <p:nvPr userDrawn="1"/>
        </p:nvSpPr>
        <p:spPr>
          <a:xfrm>
            <a:off x="1" y="0"/>
            <a:ext cx="85060" cy="6857999"/>
          </a:xfrm>
          <a:prstGeom prst="rect">
            <a:avLst/>
          </a:prstGeom>
          <a:solidFill>
            <a:srgbClr val="AC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A1E6AD12-091A-450E-8A73-EB9CD425407E}"/>
              </a:ext>
            </a:extLst>
          </p:cNvPr>
          <p:cNvSpPr>
            <a:spLocks noGrp="1"/>
          </p:cNvSpPr>
          <p:nvPr>
            <p:ph type="body" sz="quarter" idx="10" hasCustomPrompt="1"/>
          </p:nvPr>
        </p:nvSpPr>
        <p:spPr>
          <a:xfrm>
            <a:off x="2329500" y="721437"/>
            <a:ext cx="9255859" cy="1712012"/>
          </a:xfrm>
          <a:prstGeom prst="rect">
            <a:avLst/>
          </a:prstGeom>
        </p:spPr>
        <p:txBody>
          <a:bodyPr anchor="ctr">
            <a:normAutofit/>
          </a:bodyPr>
          <a:lstStyle>
            <a:lvl1pPr marL="0" indent="0">
              <a:buNone/>
              <a:defRPr sz="6000" spc="200" baseline="0">
                <a:solidFill>
                  <a:srgbClr val="AC162C"/>
                </a:solidFill>
                <a:latin typeface="Century Gothic" panose="020B0502020202020204" pitchFamily="34" charset="0"/>
              </a:defRPr>
            </a:lvl1pPr>
          </a:lstStyle>
          <a:p>
            <a:pPr lvl="0"/>
            <a:r>
              <a:rPr lang="en-US" dirty="0"/>
              <a:t>PRESENTATION TITLE</a:t>
            </a:r>
          </a:p>
        </p:txBody>
      </p:sp>
      <p:sp>
        <p:nvSpPr>
          <p:cNvPr id="13" name="Text Placeholder 14">
            <a:extLst>
              <a:ext uri="{FF2B5EF4-FFF2-40B4-BE49-F238E27FC236}">
                <a16:creationId xmlns:a16="http://schemas.microsoft.com/office/drawing/2014/main" id="{F7C9E399-4F2E-4408-B2EE-A0BD52D28DC9}"/>
              </a:ext>
            </a:extLst>
          </p:cNvPr>
          <p:cNvSpPr>
            <a:spLocks noGrp="1"/>
          </p:cNvSpPr>
          <p:nvPr>
            <p:ph type="body" sz="quarter" idx="11" hasCustomPrompt="1"/>
          </p:nvPr>
        </p:nvSpPr>
        <p:spPr>
          <a:xfrm>
            <a:off x="2364337" y="3553076"/>
            <a:ext cx="9221023" cy="411162"/>
          </a:xfrm>
          <a:prstGeom prst="rect">
            <a:avLst/>
          </a:prstGeom>
        </p:spPr>
        <p:txBody>
          <a:bodyPr anchor="t"/>
          <a:lstStyle>
            <a:lvl1pPr marL="0" indent="0">
              <a:buNone/>
              <a:defRPr sz="2400" b="1" spc="300" baseline="0">
                <a:solidFill>
                  <a:srgbClr val="414042"/>
                </a:solidFill>
              </a:defRPr>
            </a:lvl1pPr>
          </a:lstStyle>
          <a:p>
            <a:pPr lvl="0"/>
            <a:r>
              <a:rPr lang="en-US" dirty="0"/>
              <a:t>PRESENTER NAME</a:t>
            </a:r>
          </a:p>
        </p:txBody>
      </p:sp>
      <p:sp>
        <p:nvSpPr>
          <p:cNvPr id="14" name="Text Placeholder 14">
            <a:extLst>
              <a:ext uri="{FF2B5EF4-FFF2-40B4-BE49-F238E27FC236}">
                <a16:creationId xmlns:a16="http://schemas.microsoft.com/office/drawing/2014/main" id="{81396FE7-B7EA-4EDB-B16E-3791B6BD5FC0}"/>
              </a:ext>
            </a:extLst>
          </p:cNvPr>
          <p:cNvSpPr>
            <a:spLocks noGrp="1"/>
          </p:cNvSpPr>
          <p:nvPr>
            <p:ph type="body" sz="quarter" idx="12" hasCustomPrompt="1"/>
          </p:nvPr>
        </p:nvSpPr>
        <p:spPr>
          <a:xfrm>
            <a:off x="2364337" y="4035034"/>
            <a:ext cx="9221023" cy="312792"/>
          </a:xfrm>
          <a:prstGeom prst="rect">
            <a:avLst/>
          </a:prstGeom>
        </p:spPr>
        <p:txBody>
          <a:bodyPr/>
          <a:lstStyle>
            <a:lvl1pPr marL="0" indent="0">
              <a:buNone/>
              <a:defRPr sz="1600" b="0" spc="0" baseline="0">
                <a:solidFill>
                  <a:srgbClr val="414042"/>
                </a:solidFill>
              </a:defRPr>
            </a:lvl1pPr>
          </a:lstStyle>
          <a:p>
            <a:pPr lvl="0"/>
            <a:r>
              <a:rPr lang="en-US" dirty="0"/>
              <a:t>PRESENTER TITLE</a:t>
            </a:r>
          </a:p>
        </p:txBody>
      </p:sp>
      <p:pic>
        <p:nvPicPr>
          <p:cNvPr id="17" name="Picture 16" descr="Logo&#10;&#10;Description automatically generated">
            <a:extLst>
              <a:ext uri="{FF2B5EF4-FFF2-40B4-BE49-F238E27FC236}">
                <a16:creationId xmlns:a16="http://schemas.microsoft.com/office/drawing/2014/main" id="{1B2F67B7-8A38-EA61-675B-48F0789DA1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7610" y="5600480"/>
            <a:ext cx="1527749" cy="400978"/>
          </a:xfrm>
          <a:prstGeom prst="rect">
            <a:avLst/>
          </a:prstGeom>
        </p:spPr>
      </p:pic>
      <p:pic>
        <p:nvPicPr>
          <p:cNvPr id="18" name="Picture 17" descr="Text&#10;&#10;Description automatically generated">
            <a:extLst>
              <a:ext uri="{FF2B5EF4-FFF2-40B4-BE49-F238E27FC236}">
                <a16:creationId xmlns:a16="http://schemas.microsoft.com/office/drawing/2014/main" id="{8B70ADA4-EA05-A225-EF13-23BB660B04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20249" y="5576348"/>
            <a:ext cx="3153849" cy="540360"/>
          </a:xfrm>
          <a:prstGeom prst="rect">
            <a:avLst/>
          </a:prstGeom>
        </p:spPr>
      </p:pic>
      <p:pic>
        <p:nvPicPr>
          <p:cNvPr id="19" name="Picture 18" descr="Logo&#10;&#10;Description automatically generated">
            <a:extLst>
              <a:ext uri="{FF2B5EF4-FFF2-40B4-BE49-F238E27FC236}">
                <a16:creationId xmlns:a16="http://schemas.microsoft.com/office/drawing/2014/main" id="{EE74CFFA-496F-0ECD-5242-ADF523F958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5765" y="5182819"/>
            <a:ext cx="1824141" cy="994766"/>
          </a:xfrm>
          <a:prstGeom prst="rect">
            <a:avLst/>
          </a:prstGeom>
        </p:spPr>
      </p:pic>
    </p:spTree>
    <p:extLst>
      <p:ext uri="{BB962C8B-B14F-4D97-AF65-F5344CB8AC3E}">
        <p14:creationId xmlns:p14="http://schemas.microsoft.com/office/powerpoint/2010/main" val="1268147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0600B40-41A7-4158-A139-F0D085ECBA2E}"/>
              </a:ext>
            </a:extLst>
          </p:cNvPr>
          <p:cNvCxnSpPr>
            <a:cxnSpLocks/>
          </p:cNvCxnSpPr>
          <p:nvPr userDrawn="1"/>
        </p:nvCxnSpPr>
        <p:spPr>
          <a:xfrm>
            <a:off x="2472070" y="3429915"/>
            <a:ext cx="9719930" cy="0"/>
          </a:xfrm>
          <a:prstGeom prst="line">
            <a:avLst/>
          </a:prstGeom>
          <a:ln w="38100">
            <a:solidFill>
              <a:srgbClr val="AC162C"/>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09A043F-A4F2-44C3-9B89-C90CA6E7633B}"/>
              </a:ext>
            </a:extLst>
          </p:cNvPr>
          <p:cNvSpPr>
            <a:spLocks noGrp="1"/>
          </p:cNvSpPr>
          <p:nvPr>
            <p:ph type="body" sz="quarter" idx="13" hasCustomPrompt="1"/>
          </p:nvPr>
        </p:nvSpPr>
        <p:spPr>
          <a:xfrm>
            <a:off x="2376272" y="3792585"/>
            <a:ext cx="8326562" cy="452846"/>
          </a:xfrm>
          <a:prstGeom prst="rect">
            <a:avLst/>
          </a:prstGeom>
        </p:spPr>
        <p:txBody>
          <a:bodyPr anchor="t"/>
          <a:lstStyle>
            <a:lvl1pPr marL="0" indent="0">
              <a:buNone/>
              <a:defRPr sz="2800">
                <a:solidFill>
                  <a:srgbClr val="7F7F7F"/>
                </a:solidFill>
                <a:latin typeface="Century Gothic" panose="020B0502020202020204" pitchFamily="34" charset="0"/>
              </a:defRPr>
            </a:lvl1pPr>
          </a:lstStyle>
          <a:p>
            <a:pPr lvl="0"/>
            <a:r>
              <a:rPr lang="en-US" dirty="0"/>
              <a:t>Section Subhead</a:t>
            </a:r>
          </a:p>
        </p:txBody>
      </p:sp>
      <p:sp>
        <p:nvSpPr>
          <p:cNvPr id="7" name="Text Placeholder 9">
            <a:extLst>
              <a:ext uri="{FF2B5EF4-FFF2-40B4-BE49-F238E27FC236}">
                <a16:creationId xmlns:a16="http://schemas.microsoft.com/office/drawing/2014/main" id="{6F9638B7-48CD-4C1D-AEEA-D0970425F8A6}"/>
              </a:ext>
            </a:extLst>
          </p:cNvPr>
          <p:cNvSpPr>
            <a:spLocks noGrp="1"/>
          </p:cNvSpPr>
          <p:nvPr>
            <p:ph type="body" sz="quarter" idx="10" hasCustomPrompt="1"/>
          </p:nvPr>
        </p:nvSpPr>
        <p:spPr>
          <a:xfrm>
            <a:off x="2376272" y="2542899"/>
            <a:ext cx="8364625" cy="766353"/>
          </a:xfrm>
          <a:prstGeom prst="rect">
            <a:avLst/>
          </a:prstGeom>
        </p:spPr>
        <p:txBody>
          <a:bodyPr anchor="t">
            <a:normAutofit/>
          </a:bodyPr>
          <a:lstStyle>
            <a:lvl1pPr marL="0" indent="0">
              <a:buNone/>
              <a:defRPr sz="5400" spc="200" baseline="0">
                <a:solidFill>
                  <a:srgbClr val="AC162C"/>
                </a:solidFill>
                <a:latin typeface="Century Gothic" panose="020B0502020202020204" pitchFamily="34" charset="0"/>
              </a:defRPr>
            </a:lvl1pPr>
          </a:lstStyle>
          <a:p>
            <a:pPr lvl="0"/>
            <a:r>
              <a:rPr lang="en-US" dirty="0"/>
              <a:t>SECTION TITLE</a:t>
            </a:r>
          </a:p>
        </p:txBody>
      </p:sp>
    </p:spTree>
    <p:extLst>
      <p:ext uri="{BB962C8B-B14F-4D97-AF65-F5344CB8AC3E}">
        <p14:creationId xmlns:p14="http://schemas.microsoft.com/office/powerpoint/2010/main" val="235553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87431D-03B3-4660-8A61-90ED2EF1E821}"/>
              </a:ext>
            </a:extLst>
          </p:cNvPr>
          <p:cNvSpPr>
            <a:spLocks noGrp="1"/>
          </p:cNvSpPr>
          <p:nvPr>
            <p:ph type="title" hasCustomPrompt="1"/>
          </p:nvPr>
        </p:nvSpPr>
        <p:spPr>
          <a:xfrm>
            <a:off x="598519" y="337683"/>
            <a:ext cx="10994961" cy="473563"/>
          </a:xfrm>
          <a:prstGeom prst="rect">
            <a:avLst/>
          </a:prstGeom>
        </p:spPr>
        <p:txBody>
          <a:bodyPr>
            <a:noAutofit/>
          </a:bodyPr>
          <a:lstStyle>
            <a:lvl1pPr>
              <a:defRPr sz="4000" spc="200" baseline="0">
                <a:solidFill>
                  <a:srgbClr val="AC162C"/>
                </a:solidFill>
                <a:latin typeface="Century Gothic" panose="020B0502020202020204" pitchFamily="34" charset="0"/>
              </a:defRPr>
            </a:lvl1pPr>
          </a:lstStyle>
          <a:p>
            <a:r>
              <a:rPr lang="en-US" dirty="0"/>
              <a:t>SLIDE TITLE</a:t>
            </a:r>
          </a:p>
        </p:txBody>
      </p:sp>
      <p:cxnSp>
        <p:nvCxnSpPr>
          <p:cNvPr id="8" name="Straight Connector 7">
            <a:extLst>
              <a:ext uri="{FF2B5EF4-FFF2-40B4-BE49-F238E27FC236}">
                <a16:creationId xmlns:a16="http://schemas.microsoft.com/office/drawing/2014/main" id="{FF4D0152-E461-4B19-96C5-AAFBB9409E4F}"/>
              </a:ext>
            </a:extLst>
          </p:cNvPr>
          <p:cNvCxnSpPr>
            <a:cxnSpLocks/>
          </p:cNvCxnSpPr>
          <p:nvPr userDrawn="1"/>
        </p:nvCxnSpPr>
        <p:spPr>
          <a:xfrm>
            <a:off x="700690" y="1124507"/>
            <a:ext cx="1222898" cy="0"/>
          </a:xfrm>
          <a:prstGeom prst="line">
            <a:avLst/>
          </a:prstGeom>
          <a:ln w="76200">
            <a:solidFill>
              <a:srgbClr val="AC162C"/>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07FBEEF1-5F23-4DD2-830D-93D970415BF6}"/>
              </a:ext>
            </a:extLst>
          </p:cNvPr>
          <p:cNvSpPr>
            <a:spLocks noGrp="1"/>
          </p:cNvSpPr>
          <p:nvPr>
            <p:ph type="body" sz="quarter" idx="11" hasCustomPrompt="1"/>
          </p:nvPr>
        </p:nvSpPr>
        <p:spPr>
          <a:xfrm>
            <a:off x="598518" y="1623557"/>
            <a:ext cx="10994961" cy="356271"/>
          </a:xfrm>
          <a:prstGeom prst="rect">
            <a:avLst/>
          </a:prstGeom>
        </p:spPr>
        <p:txBody>
          <a:bodyPr/>
          <a:lstStyle>
            <a:lvl1pPr marL="0" indent="0">
              <a:buNone/>
              <a:defRPr sz="2400" b="1" spc="300" baseline="0">
                <a:solidFill>
                  <a:srgbClr val="414042"/>
                </a:solidFill>
              </a:defRPr>
            </a:lvl1pPr>
            <a:lvl2pPr marL="457200" indent="0">
              <a:buNone/>
              <a:defRPr/>
            </a:lvl2pPr>
          </a:lstStyle>
          <a:p>
            <a:pPr lvl="0"/>
            <a:r>
              <a:rPr lang="en-US" dirty="0"/>
              <a:t>CONTENT TITLE</a:t>
            </a:r>
          </a:p>
        </p:txBody>
      </p:sp>
      <p:sp>
        <p:nvSpPr>
          <p:cNvPr id="10" name="Text Placeholder 10">
            <a:extLst>
              <a:ext uri="{FF2B5EF4-FFF2-40B4-BE49-F238E27FC236}">
                <a16:creationId xmlns:a16="http://schemas.microsoft.com/office/drawing/2014/main" id="{072E81AD-848B-4B06-A827-36020A77FF97}"/>
              </a:ext>
            </a:extLst>
          </p:cNvPr>
          <p:cNvSpPr>
            <a:spLocks noGrp="1"/>
          </p:cNvSpPr>
          <p:nvPr>
            <p:ph type="body" sz="quarter" idx="12" hasCustomPrompt="1"/>
          </p:nvPr>
        </p:nvSpPr>
        <p:spPr>
          <a:xfrm>
            <a:off x="598518" y="2205706"/>
            <a:ext cx="10994961" cy="3496850"/>
          </a:xfrm>
          <a:prstGeom prst="rect">
            <a:avLst/>
          </a:prstGeom>
        </p:spPr>
        <p:txBody>
          <a:bodyPr/>
          <a:lstStyle>
            <a:lvl1pPr>
              <a:lnSpc>
                <a:spcPct val="100000"/>
              </a:lnSpc>
              <a:defRPr sz="1800">
                <a:solidFill>
                  <a:srgbClr val="414042"/>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2" name="Text Placeholder 16">
            <a:extLst>
              <a:ext uri="{FF2B5EF4-FFF2-40B4-BE49-F238E27FC236}">
                <a16:creationId xmlns:a16="http://schemas.microsoft.com/office/drawing/2014/main" id="{1CAC6FD2-ABE3-498B-BF04-EBCB17DA820D}"/>
              </a:ext>
            </a:extLst>
          </p:cNvPr>
          <p:cNvSpPr>
            <a:spLocks noGrp="1"/>
          </p:cNvSpPr>
          <p:nvPr>
            <p:ph type="body" sz="quarter" idx="15" hasCustomPrompt="1"/>
          </p:nvPr>
        </p:nvSpPr>
        <p:spPr>
          <a:xfrm>
            <a:off x="2868998" y="6457396"/>
            <a:ext cx="6454000" cy="214175"/>
          </a:xfrm>
          <a:prstGeom prst="rect">
            <a:avLst/>
          </a:prstGeom>
        </p:spPr>
        <p:txBody>
          <a:bodyPr>
            <a:normAutofit/>
          </a:bodyPr>
          <a:lstStyle>
            <a:lvl1pPr marL="0" indent="0" algn="ctr">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2580475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0DCA69E-CB08-4B37-BF13-8F04C2C52143}"/>
              </a:ext>
            </a:extLst>
          </p:cNvPr>
          <p:cNvSpPr>
            <a:spLocks noGrp="1"/>
          </p:cNvSpPr>
          <p:nvPr>
            <p:ph type="title" hasCustomPrompt="1"/>
          </p:nvPr>
        </p:nvSpPr>
        <p:spPr>
          <a:xfrm>
            <a:off x="598519" y="337683"/>
            <a:ext cx="10994961" cy="473563"/>
          </a:xfrm>
          <a:prstGeom prst="rect">
            <a:avLst/>
          </a:prstGeom>
        </p:spPr>
        <p:txBody>
          <a:bodyPr>
            <a:noAutofit/>
          </a:bodyPr>
          <a:lstStyle>
            <a:lvl1pPr>
              <a:defRPr sz="4000" spc="200" baseline="0">
                <a:solidFill>
                  <a:srgbClr val="AC162C"/>
                </a:solidFill>
                <a:latin typeface="Century Gothic" panose="020B0502020202020204" pitchFamily="34" charset="0"/>
              </a:defRPr>
            </a:lvl1pPr>
          </a:lstStyle>
          <a:p>
            <a:r>
              <a:rPr lang="en-US" dirty="0"/>
              <a:t>SLIDE TITLE</a:t>
            </a:r>
          </a:p>
        </p:txBody>
      </p:sp>
      <p:cxnSp>
        <p:nvCxnSpPr>
          <p:cNvPr id="12" name="Straight Connector 11">
            <a:extLst>
              <a:ext uri="{FF2B5EF4-FFF2-40B4-BE49-F238E27FC236}">
                <a16:creationId xmlns:a16="http://schemas.microsoft.com/office/drawing/2014/main" id="{A6C0244B-5A86-4C54-AEB4-61F453FCA3A0}"/>
              </a:ext>
            </a:extLst>
          </p:cNvPr>
          <p:cNvCxnSpPr>
            <a:cxnSpLocks/>
          </p:cNvCxnSpPr>
          <p:nvPr userDrawn="1"/>
        </p:nvCxnSpPr>
        <p:spPr>
          <a:xfrm>
            <a:off x="700690" y="1124507"/>
            <a:ext cx="1222898" cy="0"/>
          </a:xfrm>
          <a:prstGeom prst="line">
            <a:avLst/>
          </a:prstGeom>
          <a:ln w="76200">
            <a:solidFill>
              <a:srgbClr val="AC162C"/>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9AD90438-02C7-4AB2-A631-CD72BD29D7D4}"/>
              </a:ext>
            </a:extLst>
          </p:cNvPr>
          <p:cNvSpPr>
            <a:spLocks noGrp="1"/>
          </p:cNvSpPr>
          <p:nvPr>
            <p:ph type="body" sz="quarter" idx="12" hasCustomPrompt="1"/>
          </p:nvPr>
        </p:nvSpPr>
        <p:spPr>
          <a:xfrm>
            <a:off x="700690" y="1825625"/>
            <a:ext cx="5183188" cy="3907868"/>
          </a:xfrm>
          <a:prstGeom prst="rect">
            <a:avLst/>
          </a:prstGeom>
        </p:spPr>
        <p:txBody>
          <a:bodyPr/>
          <a:lstStyle>
            <a:lvl1pPr>
              <a:lnSpc>
                <a:spcPct val="100000"/>
              </a:lnSpc>
              <a:defRPr sz="1800">
                <a:solidFill>
                  <a:srgbClr val="414042"/>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4" name="Text Placeholder 10">
            <a:extLst>
              <a:ext uri="{FF2B5EF4-FFF2-40B4-BE49-F238E27FC236}">
                <a16:creationId xmlns:a16="http://schemas.microsoft.com/office/drawing/2014/main" id="{F4ADC760-8194-4C3D-95DD-7513CDE59C69}"/>
              </a:ext>
            </a:extLst>
          </p:cNvPr>
          <p:cNvSpPr>
            <a:spLocks noGrp="1"/>
          </p:cNvSpPr>
          <p:nvPr>
            <p:ph type="body" sz="quarter" idx="16" hasCustomPrompt="1"/>
          </p:nvPr>
        </p:nvSpPr>
        <p:spPr>
          <a:xfrm>
            <a:off x="6410292" y="1825625"/>
            <a:ext cx="5183188" cy="3907868"/>
          </a:xfrm>
          <a:prstGeom prst="rect">
            <a:avLst/>
          </a:prstGeom>
        </p:spPr>
        <p:txBody>
          <a:bodyPr/>
          <a:lstStyle>
            <a:lvl1pPr>
              <a:lnSpc>
                <a:spcPct val="100000"/>
              </a:lnSpc>
              <a:defRPr sz="1800">
                <a:solidFill>
                  <a:srgbClr val="414042"/>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7" name="Text Placeholder 16">
            <a:extLst>
              <a:ext uri="{FF2B5EF4-FFF2-40B4-BE49-F238E27FC236}">
                <a16:creationId xmlns:a16="http://schemas.microsoft.com/office/drawing/2014/main" id="{2A48B206-694E-40C6-5C3C-E21459E21479}"/>
              </a:ext>
            </a:extLst>
          </p:cNvPr>
          <p:cNvSpPr>
            <a:spLocks noGrp="1"/>
          </p:cNvSpPr>
          <p:nvPr>
            <p:ph type="body" sz="quarter" idx="15" hasCustomPrompt="1"/>
          </p:nvPr>
        </p:nvSpPr>
        <p:spPr>
          <a:xfrm>
            <a:off x="2868998" y="6457396"/>
            <a:ext cx="6454000" cy="214175"/>
          </a:xfrm>
          <a:prstGeom prst="rect">
            <a:avLst/>
          </a:prstGeom>
        </p:spPr>
        <p:txBody>
          <a:bodyPr>
            <a:normAutofit/>
          </a:bodyPr>
          <a:lstStyle>
            <a:lvl1pPr marL="0" indent="0" algn="ctr">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506693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FD1A61F-F2A7-4245-B24C-57A70EBA67BA}"/>
              </a:ext>
            </a:extLst>
          </p:cNvPr>
          <p:cNvSpPr>
            <a:spLocks noGrp="1"/>
          </p:cNvSpPr>
          <p:nvPr>
            <p:ph type="title" hasCustomPrompt="1"/>
          </p:nvPr>
        </p:nvSpPr>
        <p:spPr>
          <a:xfrm>
            <a:off x="598519" y="337683"/>
            <a:ext cx="10994961" cy="473563"/>
          </a:xfrm>
          <a:prstGeom prst="rect">
            <a:avLst/>
          </a:prstGeom>
        </p:spPr>
        <p:txBody>
          <a:bodyPr>
            <a:noAutofit/>
          </a:bodyPr>
          <a:lstStyle>
            <a:lvl1pPr>
              <a:defRPr sz="4000" spc="200" baseline="0">
                <a:solidFill>
                  <a:srgbClr val="AC162C"/>
                </a:solidFill>
                <a:latin typeface="Century Gothic" panose="020B0502020202020204" pitchFamily="34" charset="0"/>
              </a:defRPr>
            </a:lvl1pPr>
          </a:lstStyle>
          <a:p>
            <a:r>
              <a:rPr lang="en-US" dirty="0"/>
              <a:t>SLIDE TITLE</a:t>
            </a:r>
          </a:p>
        </p:txBody>
      </p:sp>
      <p:cxnSp>
        <p:nvCxnSpPr>
          <p:cNvPr id="14" name="Straight Connector 13">
            <a:extLst>
              <a:ext uri="{FF2B5EF4-FFF2-40B4-BE49-F238E27FC236}">
                <a16:creationId xmlns:a16="http://schemas.microsoft.com/office/drawing/2014/main" id="{0059CE9D-5E7D-44A6-8A55-F888ADC1BF91}"/>
              </a:ext>
            </a:extLst>
          </p:cNvPr>
          <p:cNvCxnSpPr>
            <a:cxnSpLocks/>
          </p:cNvCxnSpPr>
          <p:nvPr userDrawn="1"/>
        </p:nvCxnSpPr>
        <p:spPr>
          <a:xfrm>
            <a:off x="700690" y="1124507"/>
            <a:ext cx="1222898" cy="0"/>
          </a:xfrm>
          <a:prstGeom prst="line">
            <a:avLst/>
          </a:prstGeom>
          <a:ln w="76200">
            <a:solidFill>
              <a:srgbClr val="AC162C"/>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F0E109B9-7845-4BE2-8C23-1EAFE9F54E51}"/>
              </a:ext>
            </a:extLst>
          </p:cNvPr>
          <p:cNvSpPr>
            <a:spLocks noGrp="1"/>
          </p:cNvSpPr>
          <p:nvPr>
            <p:ph type="body" sz="quarter" idx="11" hasCustomPrompt="1"/>
          </p:nvPr>
        </p:nvSpPr>
        <p:spPr>
          <a:xfrm>
            <a:off x="598520" y="1579048"/>
            <a:ext cx="5183188" cy="356271"/>
          </a:xfrm>
          <a:prstGeom prst="rect">
            <a:avLst/>
          </a:prstGeom>
        </p:spPr>
        <p:txBody>
          <a:bodyPr/>
          <a:lstStyle>
            <a:lvl1pPr marL="0" indent="0">
              <a:buNone/>
              <a:defRPr sz="2400" b="1" spc="300" baseline="0">
                <a:solidFill>
                  <a:srgbClr val="414042"/>
                </a:solidFill>
              </a:defRPr>
            </a:lvl1pPr>
            <a:lvl2pPr marL="457200" indent="0">
              <a:buNone/>
              <a:defRPr/>
            </a:lvl2pPr>
          </a:lstStyle>
          <a:p>
            <a:pPr lvl="0"/>
            <a:r>
              <a:rPr lang="en-US" dirty="0"/>
              <a:t>CONTENT TITLE</a:t>
            </a:r>
          </a:p>
        </p:txBody>
      </p:sp>
      <p:sp>
        <p:nvSpPr>
          <p:cNvPr id="19" name="Text Placeholder 10">
            <a:extLst>
              <a:ext uri="{FF2B5EF4-FFF2-40B4-BE49-F238E27FC236}">
                <a16:creationId xmlns:a16="http://schemas.microsoft.com/office/drawing/2014/main" id="{4AE2E4F2-0734-4028-B681-6E9CBF9C94B9}"/>
              </a:ext>
            </a:extLst>
          </p:cNvPr>
          <p:cNvSpPr>
            <a:spLocks noGrp="1"/>
          </p:cNvSpPr>
          <p:nvPr>
            <p:ph type="body" sz="quarter" idx="12" hasCustomPrompt="1"/>
          </p:nvPr>
        </p:nvSpPr>
        <p:spPr>
          <a:xfrm>
            <a:off x="598520" y="2161197"/>
            <a:ext cx="5183188" cy="3572296"/>
          </a:xfrm>
          <a:prstGeom prst="rect">
            <a:avLst/>
          </a:prstGeom>
        </p:spPr>
        <p:txBody>
          <a:bodyPr/>
          <a:lstStyle>
            <a:lvl1pPr>
              <a:lnSpc>
                <a:spcPct val="100000"/>
              </a:lnSpc>
              <a:defRPr sz="1800">
                <a:solidFill>
                  <a:srgbClr val="414042"/>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20" name="Text Placeholder 4">
            <a:extLst>
              <a:ext uri="{FF2B5EF4-FFF2-40B4-BE49-F238E27FC236}">
                <a16:creationId xmlns:a16="http://schemas.microsoft.com/office/drawing/2014/main" id="{CEFDA398-85BA-4D45-8C5B-48C751B90713}"/>
              </a:ext>
            </a:extLst>
          </p:cNvPr>
          <p:cNvSpPr>
            <a:spLocks noGrp="1"/>
          </p:cNvSpPr>
          <p:nvPr>
            <p:ph type="body" sz="quarter" idx="16" hasCustomPrompt="1"/>
          </p:nvPr>
        </p:nvSpPr>
        <p:spPr>
          <a:xfrm>
            <a:off x="6411435" y="1579048"/>
            <a:ext cx="5183188" cy="356271"/>
          </a:xfrm>
          <a:prstGeom prst="rect">
            <a:avLst/>
          </a:prstGeom>
        </p:spPr>
        <p:txBody>
          <a:bodyPr/>
          <a:lstStyle>
            <a:lvl1pPr marL="0" indent="0">
              <a:buNone/>
              <a:defRPr sz="2400" b="1" spc="300" baseline="0">
                <a:solidFill>
                  <a:srgbClr val="414042"/>
                </a:solidFill>
              </a:defRPr>
            </a:lvl1pPr>
            <a:lvl2pPr marL="457200" indent="0">
              <a:buNone/>
              <a:defRPr/>
            </a:lvl2pPr>
          </a:lstStyle>
          <a:p>
            <a:pPr lvl="0"/>
            <a:r>
              <a:rPr lang="en-US" dirty="0"/>
              <a:t>CONTENT TITLE</a:t>
            </a:r>
          </a:p>
        </p:txBody>
      </p:sp>
      <p:sp>
        <p:nvSpPr>
          <p:cNvPr id="21" name="Text Placeholder 10">
            <a:extLst>
              <a:ext uri="{FF2B5EF4-FFF2-40B4-BE49-F238E27FC236}">
                <a16:creationId xmlns:a16="http://schemas.microsoft.com/office/drawing/2014/main" id="{96E907A6-57FE-42F0-B01C-9166CB4D0AD3}"/>
              </a:ext>
            </a:extLst>
          </p:cNvPr>
          <p:cNvSpPr>
            <a:spLocks noGrp="1"/>
          </p:cNvSpPr>
          <p:nvPr>
            <p:ph type="body" sz="quarter" idx="17" hasCustomPrompt="1"/>
          </p:nvPr>
        </p:nvSpPr>
        <p:spPr>
          <a:xfrm>
            <a:off x="6411435" y="2161197"/>
            <a:ext cx="5183188" cy="3572296"/>
          </a:xfrm>
          <a:prstGeom prst="rect">
            <a:avLst/>
          </a:prstGeom>
        </p:spPr>
        <p:txBody>
          <a:bodyPr/>
          <a:lstStyle>
            <a:lvl1pPr>
              <a:lnSpc>
                <a:spcPct val="100000"/>
              </a:lnSpc>
              <a:defRPr sz="1800">
                <a:solidFill>
                  <a:srgbClr val="414042"/>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9" name="Text Placeholder 16">
            <a:extLst>
              <a:ext uri="{FF2B5EF4-FFF2-40B4-BE49-F238E27FC236}">
                <a16:creationId xmlns:a16="http://schemas.microsoft.com/office/drawing/2014/main" id="{0D88CDD0-EFFB-BC34-95CB-0D459E49C2A9}"/>
              </a:ext>
            </a:extLst>
          </p:cNvPr>
          <p:cNvSpPr>
            <a:spLocks noGrp="1"/>
          </p:cNvSpPr>
          <p:nvPr>
            <p:ph type="body" sz="quarter" idx="15" hasCustomPrompt="1"/>
          </p:nvPr>
        </p:nvSpPr>
        <p:spPr>
          <a:xfrm>
            <a:off x="2868998" y="6457396"/>
            <a:ext cx="6454000" cy="214175"/>
          </a:xfrm>
          <a:prstGeom prst="rect">
            <a:avLst/>
          </a:prstGeom>
        </p:spPr>
        <p:txBody>
          <a:bodyPr>
            <a:normAutofit/>
          </a:bodyPr>
          <a:lstStyle>
            <a:lvl1pPr marL="0" indent="0" algn="ctr">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593428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C40F39-4814-4706-9626-886F6278CB82}"/>
              </a:ext>
            </a:extLst>
          </p:cNvPr>
          <p:cNvSpPr>
            <a:spLocks noGrp="1"/>
          </p:cNvSpPr>
          <p:nvPr>
            <p:ph type="title" hasCustomPrompt="1"/>
          </p:nvPr>
        </p:nvSpPr>
        <p:spPr>
          <a:xfrm>
            <a:off x="598519" y="337683"/>
            <a:ext cx="10994961" cy="473563"/>
          </a:xfrm>
          <a:prstGeom prst="rect">
            <a:avLst/>
          </a:prstGeom>
        </p:spPr>
        <p:txBody>
          <a:bodyPr>
            <a:noAutofit/>
          </a:bodyPr>
          <a:lstStyle>
            <a:lvl1pPr>
              <a:defRPr sz="4000" spc="200" baseline="0">
                <a:solidFill>
                  <a:srgbClr val="AC162C"/>
                </a:solidFill>
                <a:latin typeface="Century Gothic" panose="020B0502020202020204" pitchFamily="34" charset="0"/>
              </a:defRPr>
            </a:lvl1pPr>
          </a:lstStyle>
          <a:p>
            <a:r>
              <a:rPr lang="en-US" dirty="0"/>
              <a:t>SLIDE TITLE</a:t>
            </a:r>
          </a:p>
        </p:txBody>
      </p:sp>
      <p:cxnSp>
        <p:nvCxnSpPr>
          <p:cNvPr id="10" name="Straight Connector 9">
            <a:extLst>
              <a:ext uri="{FF2B5EF4-FFF2-40B4-BE49-F238E27FC236}">
                <a16:creationId xmlns:a16="http://schemas.microsoft.com/office/drawing/2014/main" id="{29300AA7-F1C4-488E-B9DD-50D87AC83B53}"/>
              </a:ext>
            </a:extLst>
          </p:cNvPr>
          <p:cNvCxnSpPr>
            <a:cxnSpLocks/>
          </p:cNvCxnSpPr>
          <p:nvPr userDrawn="1"/>
        </p:nvCxnSpPr>
        <p:spPr>
          <a:xfrm>
            <a:off x="700690" y="1124507"/>
            <a:ext cx="1222898" cy="0"/>
          </a:xfrm>
          <a:prstGeom prst="line">
            <a:avLst/>
          </a:prstGeom>
          <a:ln w="76200">
            <a:solidFill>
              <a:srgbClr val="AC162C"/>
            </a:solidFill>
          </a:ln>
        </p:spPr>
        <p:style>
          <a:lnRef idx="1">
            <a:schemeClr val="accent1"/>
          </a:lnRef>
          <a:fillRef idx="0">
            <a:schemeClr val="accent1"/>
          </a:fillRef>
          <a:effectRef idx="0">
            <a:schemeClr val="accent1"/>
          </a:effectRef>
          <a:fontRef idx="minor">
            <a:schemeClr val="tx1"/>
          </a:fontRef>
        </p:style>
      </p:cxnSp>
      <p:sp>
        <p:nvSpPr>
          <p:cNvPr id="5" name="Text Placeholder 16">
            <a:extLst>
              <a:ext uri="{FF2B5EF4-FFF2-40B4-BE49-F238E27FC236}">
                <a16:creationId xmlns:a16="http://schemas.microsoft.com/office/drawing/2014/main" id="{B8BDCA72-408E-B256-1B96-A2DBA7743511}"/>
              </a:ext>
            </a:extLst>
          </p:cNvPr>
          <p:cNvSpPr>
            <a:spLocks noGrp="1"/>
          </p:cNvSpPr>
          <p:nvPr>
            <p:ph type="body" sz="quarter" idx="15" hasCustomPrompt="1"/>
          </p:nvPr>
        </p:nvSpPr>
        <p:spPr>
          <a:xfrm>
            <a:off x="2868998" y="6457396"/>
            <a:ext cx="6454000" cy="214175"/>
          </a:xfrm>
          <a:prstGeom prst="rect">
            <a:avLst/>
          </a:prstGeom>
        </p:spPr>
        <p:txBody>
          <a:bodyPr>
            <a:normAutofit/>
          </a:bodyPr>
          <a:lstStyle>
            <a:lvl1pPr marL="0" indent="0" algn="ctr">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304462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85085C21-64C9-FCC2-DE6E-AE7FCD2E4617}"/>
              </a:ext>
            </a:extLst>
          </p:cNvPr>
          <p:cNvSpPr>
            <a:spLocks noGrp="1"/>
          </p:cNvSpPr>
          <p:nvPr>
            <p:ph type="body" sz="quarter" idx="15" hasCustomPrompt="1"/>
          </p:nvPr>
        </p:nvSpPr>
        <p:spPr>
          <a:xfrm>
            <a:off x="2868998" y="6457396"/>
            <a:ext cx="6454000" cy="214175"/>
          </a:xfrm>
          <a:prstGeom prst="rect">
            <a:avLst/>
          </a:prstGeom>
        </p:spPr>
        <p:txBody>
          <a:bodyPr>
            <a:normAutofit/>
          </a:bodyPr>
          <a:lstStyle>
            <a:lvl1pPr marL="0" indent="0" algn="ctr">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1275296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7B34299-5389-4CB7-B96F-D674139FE686}"/>
              </a:ext>
            </a:extLst>
          </p:cNvPr>
          <p:cNvSpPr>
            <a:spLocks noGrp="1"/>
          </p:cNvSpPr>
          <p:nvPr>
            <p:ph idx="1" hasCustomPrompt="1"/>
          </p:nvPr>
        </p:nvSpPr>
        <p:spPr>
          <a:xfrm>
            <a:off x="5183188" y="987426"/>
            <a:ext cx="6172200" cy="4730818"/>
          </a:xfrm>
        </p:spPr>
        <p:txBody>
          <a:bodyPr/>
          <a:lstStyle>
            <a:lvl1pPr marL="0" indent="0">
              <a:buNone/>
              <a:defRPr sz="3200">
                <a:solidFill>
                  <a:srgbClr val="414042"/>
                </a:solidFill>
              </a:defRPr>
            </a:lvl1pPr>
            <a:lvl2pPr>
              <a:defRPr sz="2800">
                <a:solidFill>
                  <a:srgbClr val="414042"/>
                </a:solidFill>
              </a:defRPr>
            </a:lvl2pPr>
            <a:lvl3pPr>
              <a:defRPr sz="2400">
                <a:solidFill>
                  <a:srgbClr val="414042"/>
                </a:solidFill>
              </a:defRPr>
            </a:lvl3pPr>
            <a:lvl4pPr>
              <a:defRPr sz="2000">
                <a:solidFill>
                  <a:srgbClr val="414042"/>
                </a:solidFill>
              </a:defRPr>
            </a:lvl4pPr>
            <a:lvl5pPr>
              <a:defRPr sz="2000">
                <a:solidFill>
                  <a:srgbClr val="414042"/>
                </a:solidFill>
              </a:defRPr>
            </a:lvl5pPr>
            <a:lvl6pPr>
              <a:defRPr sz="2000"/>
            </a:lvl6pPr>
            <a:lvl7pPr>
              <a:defRPr sz="2000"/>
            </a:lvl7pPr>
            <a:lvl8pPr>
              <a:defRPr sz="2000"/>
            </a:lvl8pPr>
            <a:lvl9pPr>
              <a:defRPr sz="2000"/>
            </a:lvl9pPr>
          </a:lstStyle>
          <a:p>
            <a:pPr lvl="0"/>
            <a:r>
              <a:rPr lang="en-US" dirty="0"/>
              <a:t>Picture</a:t>
            </a:r>
          </a:p>
        </p:txBody>
      </p:sp>
      <p:sp>
        <p:nvSpPr>
          <p:cNvPr id="15" name="Title 1">
            <a:extLst>
              <a:ext uri="{FF2B5EF4-FFF2-40B4-BE49-F238E27FC236}">
                <a16:creationId xmlns:a16="http://schemas.microsoft.com/office/drawing/2014/main" id="{7B11E420-27BC-4908-B6E5-E9D53216DE59}"/>
              </a:ext>
            </a:extLst>
          </p:cNvPr>
          <p:cNvSpPr>
            <a:spLocks noGrp="1"/>
          </p:cNvSpPr>
          <p:nvPr>
            <p:ph type="title" hasCustomPrompt="1"/>
          </p:nvPr>
        </p:nvSpPr>
        <p:spPr>
          <a:xfrm>
            <a:off x="598519" y="337683"/>
            <a:ext cx="10994961" cy="473563"/>
          </a:xfrm>
          <a:prstGeom prst="rect">
            <a:avLst/>
          </a:prstGeom>
        </p:spPr>
        <p:txBody>
          <a:bodyPr>
            <a:noAutofit/>
          </a:bodyPr>
          <a:lstStyle>
            <a:lvl1pPr>
              <a:defRPr sz="4000" spc="200" baseline="0">
                <a:solidFill>
                  <a:srgbClr val="AC162C"/>
                </a:solidFill>
                <a:latin typeface="Century Gothic" panose="020B0502020202020204" pitchFamily="34" charset="0"/>
              </a:defRPr>
            </a:lvl1pPr>
          </a:lstStyle>
          <a:p>
            <a:r>
              <a:rPr lang="en-US" dirty="0"/>
              <a:t>SLIDE TITLE</a:t>
            </a:r>
          </a:p>
        </p:txBody>
      </p:sp>
      <p:cxnSp>
        <p:nvCxnSpPr>
          <p:cNvPr id="16" name="Straight Connector 15">
            <a:extLst>
              <a:ext uri="{FF2B5EF4-FFF2-40B4-BE49-F238E27FC236}">
                <a16:creationId xmlns:a16="http://schemas.microsoft.com/office/drawing/2014/main" id="{33EF0757-7A55-48AB-93E9-8746D0F3CF75}"/>
              </a:ext>
            </a:extLst>
          </p:cNvPr>
          <p:cNvCxnSpPr>
            <a:cxnSpLocks/>
          </p:cNvCxnSpPr>
          <p:nvPr userDrawn="1"/>
        </p:nvCxnSpPr>
        <p:spPr>
          <a:xfrm>
            <a:off x="700690" y="1124507"/>
            <a:ext cx="1222898" cy="0"/>
          </a:xfrm>
          <a:prstGeom prst="line">
            <a:avLst/>
          </a:prstGeom>
          <a:ln w="76200">
            <a:solidFill>
              <a:srgbClr val="AC162C"/>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39E67D5A-10BE-4BB1-B814-E5C30DA045E0}"/>
              </a:ext>
            </a:extLst>
          </p:cNvPr>
          <p:cNvSpPr>
            <a:spLocks noGrp="1"/>
          </p:cNvSpPr>
          <p:nvPr>
            <p:ph type="body" sz="quarter" idx="16" hasCustomPrompt="1"/>
          </p:nvPr>
        </p:nvSpPr>
        <p:spPr>
          <a:xfrm>
            <a:off x="700691" y="1508073"/>
            <a:ext cx="4169022" cy="4225420"/>
          </a:xfrm>
          <a:prstGeom prst="rect">
            <a:avLst/>
          </a:prstGeom>
        </p:spPr>
        <p:txBody>
          <a:bodyPr/>
          <a:lstStyle>
            <a:lvl1pPr>
              <a:lnSpc>
                <a:spcPct val="100000"/>
              </a:lnSpc>
              <a:defRPr sz="1800">
                <a:solidFill>
                  <a:srgbClr val="414042"/>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7" name="Text Placeholder 16">
            <a:extLst>
              <a:ext uri="{FF2B5EF4-FFF2-40B4-BE49-F238E27FC236}">
                <a16:creationId xmlns:a16="http://schemas.microsoft.com/office/drawing/2014/main" id="{9070A78C-8747-B184-A7A1-F4567B81A821}"/>
              </a:ext>
            </a:extLst>
          </p:cNvPr>
          <p:cNvSpPr>
            <a:spLocks noGrp="1"/>
          </p:cNvSpPr>
          <p:nvPr>
            <p:ph type="body" sz="quarter" idx="15" hasCustomPrompt="1"/>
          </p:nvPr>
        </p:nvSpPr>
        <p:spPr>
          <a:xfrm>
            <a:off x="2868998" y="6457396"/>
            <a:ext cx="6454000" cy="214175"/>
          </a:xfrm>
          <a:prstGeom prst="rect">
            <a:avLst/>
          </a:prstGeom>
        </p:spPr>
        <p:txBody>
          <a:bodyPr>
            <a:normAutofit/>
          </a:bodyPr>
          <a:lstStyle>
            <a:lvl1pPr marL="0" indent="0" algn="ctr">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357534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D14B-6EB9-6922-8DF8-71A295DFB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701BB-08C9-5C1C-B2CC-BDAB8B6A0A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8E0F6-EC87-B150-22F0-A87CD9F81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E029C-282C-DDBB-9C40-2A33D382E354}"/>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6" name="Footer Placeholder 5">
            <a:extLst>
              <a:ext uri="{FF2B5EF4-FFF2-40B4-BE49-F238E27FC236}">
                <a16:creationId xmlns:a16="http://schemas.microsoft.com/office/drawing/2014/main" id="{28CD968A-7B0F-FEC7-2BAE-A9CA02852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B74C2-ED40-81F4-AF61-92FD32BE1024}"/>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2992398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28363" y="-30427"/>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a:p>
        </p:txBody>
      </p:sp>
      <p:sp>
        <p:nvSpPr>
          <p:cNvPr id="20" name="TextBox 19">
            <a:extLst>
              <a:ext uri="{FF2B5EF4-FFF2-40B4-BE49-F238E27FC236}">
                <a16:creationId xmlns:a16="http://schemas.microsoft.com/office/drawing/2014/main" id="{78EBA765-2771-412B-986F-F941FE77CEFB}"/>
              </a:ext>
            </a:extLst>
          </p:cNvPr>
          <p:cNvSpPr txBox="1"/>
          <p:nvPr userDrawn="1"/>
        </p:nvSpPr>
        <p:spPr>
          <a:xfrm>
            <a:off x="2370938" y="3622032"/>
            <a:ext cx="4275529" cy="923330"/>
          </a:xfrm>
          <a:prstGeom prst="rect">
            <a:avLst/>
          </a:prstGeom>
          <a:noFill/>
        </p:spPr>
        <p:txBody>
          <a:bodyPr wrap="none" rtlCol="0">
            <a:spAutoFit/>
          </a:bodyPr>
          <a:lstStyle/>
          <a:p>
            <a:r>
              <a:rPr lang="en-US" sz="5400" spc="200" baseline="0" dirty="0">
                <a:solidFill>
                  <a:srgbClr val="AC162C"/>
                </a:solidFill>
                <a:latin typeface="Century Gothic" panose="020B0502020202020204" pitchFamily="34" charset="0"/>
                <a:cs typeface="Poppins" panose="00000500000000000000" pitchFamily="2" charset="0"/>
              </a:rPr>
              <a:t>THANK </a:t>
            </a:r>
            <a:r>
              <a:rPr lang="en-US" sz="5400" spc="200" baseline="0" dirty="0">
                <a:solidFill>
                  <a:schemeClr val="tx1">
                    <a:lumMod val="50000"/>
                    <a:lumOff val="50000"/>
                  </a:schemeClr>
                </a:solidFill>
                <a:latin typeface="Century Gothic" panose="020B0502020202020204" pitchFamily="34" charset="0"/>
                <a:cs typeface="Poppins" panose="00000500000000000000" pitchFamily="2" charset="0"/>
              </a:rPr>
              <a:t>YOU</a:t>
            </a:r>
            <a:endParaRPr lang="en-ID" sz="5400" spc="200" baseline="0" dirty="0">
              <a:solidFill>
                <a:schemeClr val="tx1">
                  <a:lumMod val="50000"/>
                  <a:lumOff val="50000"/>
                </a:schemeClr>
              </a:solidFill>
              <a:latin typeface="Century Gothic" panose="020B0502020202020204" pitchFamily="34" charset="0"/>
              <a:cs typeface="Poppins" panose="00000500000000000000" pitchFamily="2" charset="0"/>
            </a:endParaRPr>
          </a:p>
        </p:txBody>
      </p:sp>
      <p:cxnSp>
        <p:nvCxnSpPr>
          <p:cNvPr id="21" name="Straight Connector 20">
            <a:extLst>
              <a:ext uri="{FF2B5EF4-FFF2-40B4-BE49-F238E27FC236}">
                <a16:creationId xmlns:a16="http://schemas.microsoft.com/office/drawing/2014/main" id="{622DE7CD-CBEE-4993-A126-4CAC0D17DD0A}"/>
              </a:ext>
            </a:extLst>
          </p:cNvPr>
          <p:cNvCxnSpPr>
            <a:cxnSpLocks/>
          </p:cNvCxnSpPr>
          <p:nvPr userDrawn="1"/>
        </p:nvCxnSpPr>
        <p:spPr>
          <a:xfrm>
            <a:off x="2472070" y="4973509"/>
            <a:ext cx="9719930" cy="0"/>
          </a:xfrm>
          <a:prstGeom prst="line">
            <a:avLst/>
          </a:prstGeom>
          <a:ln w="38100">
            <a:solidFill>
              <a:srgbClr val="AC162C"/>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A96EF6-E43F-40EE-8332-07FC0992A0BC}"/>
              </a:ext>
            </a:extLst>
          </p:cNvPr>
          <p:cNvSpPr/>
          <p:nvPr userDrawn="1"/>
        </p:nvSpPr>
        <p:spPr>
          <a:xfrm>
            <a:off x="1" y="0"/>
            <a:ext cx="85060" cy="6857999"/>
          </a:xfrm>
          <a:prstGeom prst="rect">
            <a:avLst/>
          </a:prstGeom>
          <a:solidFill>
            <a:srgbClr val="AC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2EBDDC2-9C47-F763-B74E-BF56DBA377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7610" y="5600480"/>
            <a:ext cx="1527749" cy="400978"/>
          </a:xfrm>
          <a:prstGeom prst="rect">
            <a:avLst/>
          </a:prstGeom>
        </p:spPr>
      </p:pic>
      <p:pic>
        <p:nvPicPr>
          <p:cNvPr id="9" name="Picture 8" descr="Text&#10;&#10;Description automatically generated">
            <a:extLst>
              <a:ext uri="{FF2B5EF4-FFF2-40B4-BE49-F238E27FC236}">
                <a16:creationId xmlns:a16="http://schemas.microsoft.com/office/drawing/2014/main" id="{4548F034-8E05-78A6-7A83-96BC477F19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20249" y="5576348"/>
            <a:ext cx="3153849" cy="540360"/>
          </a:xfrm>
          <a:prstGeom prst="rect">
            <a:avLst/>
          </a:prstGeom>
        </p:spPr>
      </p:pic>
      <p:pic>
        <p:nvPicPr>
          <p:cNvPr id="10" name="Picture 9" descr="Logo&#10;&#10;Description automatically generated">
            <a:extLst>
              <a:ext uri="{FF2B5EF4-FFF2-40B4-BE49-F238E27FC236}">
                <a16:creationId xmlns:a16="http://schemas.microsoft.com/office/drawing/2014/main" id="{D0E4BA9A-1E51-0AE7-4F5D-E3A2977434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5765" y="5182819"/>
            <a:ext cx="1824141" cy="994766"/>
          </a:xfrm>
          <a:prstGeom prst="rect">
            <a:avLst/>
          </a:prstGeom>
        </p:spPr>
      </p:pic>
    </p:spTree>
    <p:extLst>
      <p:ext uri="{BB962C8B-B14F-4D97-AF65-F5344CB8AC3E}">
        <p14:creationId xmlns:p14="http://schemas.microsoft.com/office/powerpoint/2010/main" val="91383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28363" y="-30427"/>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a:p>
        </p:txBody>
      </p:sp>
      <p:sp>
        <p:nvSpPr>
          <p:cNvPr id="20" name="TextBox 19">
            <a:extLst>
              <a:ext uri="{FF2B5EF4-FFF2-40B4-BE49-F238E27FC236}">
                <a16:creationId xmlns:a16="http://schemas.microsoft.com/office/drawing/2014/main" id="{78EBA765-2771-412B-986F-F941FE77CEFB}"/>
              </a:ext>
            </a:extLst>
          </p:cNvPr>
          <p:cNvSpPr txBox="1"/>
          <p:nvPr userDrawn="1"/>
        </p:nvSpPr>
        <p:spPr>
          <a:xfrm>
            <a:off x="2370938" y="3622032"/>
            <a:ext cx="4275529" cy="923330"/>
          </a:xfrm>
          <a:prstGeom prst="rect">
            <a:avLst/>
          </a:prstGeom>
          <a:noFill/>
        </p:spPr>
        <p:txBody>
          <a:bodyPr wrap="none" rtlCol="0">
            <a:spAutoFit/>
          </a:bodyPr>
          <a:lstStyle/>
          <a:p>
            <a:r>
              <a:rPr lang="en-US" sz="5400" spc="200" baseline="0" dirty="0">
                <a:solidFill>
                  <a:srgbClr val="AC162C"/>
                </a:solidFill>
                <a:latin typeface="Century Gothic" panose="020B0502020202020204" pitchFamily="34" charset="0"/>
                <a:cs typeface="Poppins" panose="00000500000000000000" pitchFamily="2" charset="0"/>
              </a:rPr>
              <a:t>THANK </a:t>
            </a:r>
            <a:r>
              <a:rPr lang="en-US" sz="5400" spc="200" baseline="0" dirty="0">
                <a:solidFill>
                  <a:schemeClr val="tx1">
                    <a:lumMod val="50000"/>
                    <a:lumOff val="50000"/>
                  </a:schemeClr>
                </a:solidFill>
                <a:latin typeface="Century Gothic" panose="020B0502020202020204" pitchFamily="34" charset="0"/>
                <a:cs typeface="Poppins" panose="00000500000000000000" pitchFamily="2" charset="0"/>
              </a:rPr>
              <a:t>YOU</a:t>
            </a:r>
            <a:endParaRPr lang="en-ID" sz="5400" spc="200" baseline="0" dirty="0">
              <a:solidFill>
                <a:schemeClr val="tx1">
                  <a:lumMod val="50000"/>
                  <a:lumOff val="50000"/>
                </a:schemeClr>
              </a:solidFill>
              <a:latin typeface="Century Gothic" panose="020B0502020202020204" pitchFamily="34" charset="0"/>
              <a:cs typeface="Poppins" panose="00000500000000000000" pitchFamily="2" charset="0"/>
            </a:endParaRPr>
          </a:p>
        </p:txBody>
      </p:sp>
      <p:cxnSp>
        <p:nvCxnSpPr>
          <p:cNvPr id="21" name="Straight Connector 20">
            <a:extLst>
              <a:ext uri="{FF2B5EF4-FFF2-40B4-BE49-F238E27FC236}">
                <a16:creationId xmlns:a16="http://schemas.microsoft.com/office/drawing/2014/main" id="{622DE7CD-CBEE-4993-A126-4CAC0D17DD0A}"/>
              </a:ext>
            </a:extLst>
          </p:cNvPr>
          <p:cNvCxnSpPr>
            <a:cxnSpLocks/>
          </p:cNvCxnSpPr>
          <p:nvPr userDrawn="1"/>
        </p:nvCxnSpPr>
        <p:spPr>
          <a:xfrm>
            <a:off x="2472070" y="4973509"/>
            <a:ext cx="9719930" cy="0"/>
          </a:xfrm>
          <a:prstGeom prst="line">
            <a:avLst/>
          </a:prstGeom>
          <a:ln w="38100">
            <a:solidFill>
              <a:srgbClr val="AC162C"/>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A96EF6-E43F-40EE-8332-07FC0992A0BC}"/>
              </a:ext>
            </a:extLst>
          </p:cNvPr>
          <p:cNvSpPr/>
          <p:nvPr userDrawn="1"/>
        </p:nvSpPr>
        <p:spPr>
          <a:xfrm>
            <a:off x="1" y="0"/>
            <a:ext cx="85060" cy="6857999"/>
          </a:xfrm>
          <a:prstGeom prst="rect">
            <a:avLst/>
          </a:prstGeom>
          <a:solidFill>
            <a:srgbClr val="AC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FBFCA80E-F111-0AE3-2B57-0F21AD5579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7610" y="5600480"/>
            <a:ext cx="1527749" cy="400978"/>
          </a:xfrm>
          <a:prstGeom prst="rect">
            <a:avLst/>
          </a:prstGeom>
        </p:spPr>
      </p:pic>
      <p:pic>
        <p:nvPicPr>
          <p:cNvPr id="9" name="Picture 8" descr="Text&#10;&#10;Description automatically generated">
            <a:extLst>
              <a:ext uri="{FF2B5EF4-FFF2-40B4-BE49-F238E27FC236}">
                <a16:creationId xmlns:a16="http://schemas.microsoft.com/office/drawing/2014/main" id="{0E36CF41-69E2-8CE6-9119-3E0A1E11ED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20249" y="5576348"/>
            <a:ext cx="3153849" cy="540360"/>
          </a:xfrm>
          <a:prstGeom prst="rect">
            <a:avLst/>
          </a:prstGeom>
        </p:spPr>
      </p:pic>
      <p:pic>
        <p:nvPicPr>
          <p:cNvPr id="10" name="Picture 9" descr="Logo&#10;&#10;Description automatically generated">
            <a:extLst>
              <a:ext uri="{FF2B5EF4-FFF2-40B4-BE49-F238E27FC236}">
                <a16:creationId xmlns:a16="http://schemas.microsoft.com/office/drawing/2014/main" id="{CC0FA4D7-9F6C-915E-6345-1B2C0E68C9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5765" y="5182819"/>
            <a:ext cx="1824141" cy="994766"/>
          </a:xfrm>
          <a:prstGeom prst="rect">
            <a:avLst/>
          </a:prstGeom>
        </p:spPr>
      </p:pic>
    </p:spTree>
    <p:extLst>
      <p:ext uri="{BB962C8B-B14F-4D97-AF65-F5344CB8AC3E}">
        <p14:creationId xmlns:p14="http://schemas.microsoft.com/office/powerpoint/2010/main" val="398062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605E-5A1D-5C78-9F20-B7B8C7582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624466-B9DF-9E43-9EAE-A0835153E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A2BC4E-57C5-3E52-65D5-ACEA189ED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AC80D-A053-1FDA-380B-61A4ED7FC840}"/>
              </a:ext>
            </a:extLst>
          </p:cNvPr>
          <p:cNvSpPr>
            <a:spLocks noGrp="1"/>
          </p:cNvSpPr>
          <p:nvPr>
            <p:ph type="dt" sz="half" idx="10"/>
          </p:nvPr>
        </p:nvSpPr>
        <p:spPr/>
        <p:txBody>
          <a:bodyPr/>
          <a:lstStyle/>
          <a:p>
            <a:fld id="{9BD3F5FC-8AC2-421A-B16D-57436EBC3CC9}" type="datetimeFigureOut">
              <a:rPr lang="en-US" smtClean="0"/>
              <a:t>5/13/2026</a:t>
            </a:fld>
            <a:endParaRPr lang="en-US"/>
          </a:p>
        </p:txBody>
      </p:sp>
      <p:sp>
        <p:nvSpPr>
          <p:cNvPr id="6" name="Footer Placeholder 5">
            <a:extLst>
              <a:ext uri="{FF2B5EF4-FFF2-40B4-BE49-F238E27FC236}">
                <a16:creationId xmlns:a16="http://schemas.microsoft.com/office/drawing/2014/main" id="{05FA5242-4B09-D6C3-2169-B914AC361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C2B6-347A-C5D3-6C48-57153E79E069}"/>
              </a:ext>
            </a:extLst>
          </p:cNvPr>
          <p:cNvSpPr>
            <a:spLocks noGrp="1"/>
          </p:cNvSpPr>
          <p:nvPr>
            <p:ph type="sldNum" sz="quarter" idx="12"/>
          </p:nvPr>
        </p:nvSpPr>
        <p:spPr/>
        <p:txBody>
          <a:bodyPr/>
          <a:lstStyle/>
          <a:p>
            <a:fld id="{332C0E76-911B-4A93-A48E-FA1B82586532}" type="slidenum">
              <a:rPr lang="en-US" smtClean="0"/>
              <a:t>‹#›</a:t>
            </a:fld>
            <a:endParaRPr lang="en-US"/>
          </a:p>
        </p:txBody>
      </p:sp>
    </p:spTree>
    <p:extLst>
      <p:ext uri="{BB962C8B-B14F-4D97-AF65-F5344CB8AC3E}">
        <p14:creationId xmlns:p14="http://schemas.microsoft.com/office/powerpoint/2010/main" val="19181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theme" Target="../theme/theme2.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8CF9D9-40A6-5946-4E1A-B4EF29AF1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2A224A-3E76-DE2E-A3EE-2FB6E9F39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9184-CD1E-9076-7398-97B8554FB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D3F5FC-8AC2-421A-B16D-57436EBC3CC9}" type="datetimeFigureOut">
              <a:rPr lang="en-US" smtClean="0"/>
              <a:t>5/13/2026</a:t>
            </a:fld>
            <a:endParaRPr lang="en-US"/>
          </a:p>
        </p:txBody>
      </p:sp>
      <p:sp>
        <p:nvSpPr>
          <p:cNvPr id="5" name="Footer Placeholder 4">
            <a:extLst>
              <a:ext uri="{FF2B5EF4-FFF2-40B4-BE49-F238E27FC236}">
                <a16:creationId xmlns:a16="http://schemas.microsoft.com/office/drawing/2014/main" id="{10FAF25A-4B92-3A83-71A9-501DF3466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1E1E73-609F-7C5E-415C-B39462064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2C0E76-911B-4A93-A48E-FA1B82586532}" type="slidenum">
              <a:rPr lang="en-US" smtClean="0"/>
              <a:t>‹#›</a:t>
            </a:fld>
            <a:endParaRPr lang="en-US"/>
          </a:p>
        </p:txBody>
      </p:sp>
    </p:spTree>
    <p:extLst>
      <p:ext uri="{BB962C8B-B14F-4D97-AF65-F5344CB8AC3E}">
        <p14:creationId xmlns:p14="http://schemas.microsoft.com/office/powerpoint/2010/main" val="214360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798" y="524142"/>
            <a:ext cx="11074401" cy="973804"/>
          </a:xfrm>
          <a:prstGeom prst="rect">
            <a:avLst/>
          </a:prstGeom>
        </p:spPr>
        <p:txBody>
          <a:bodyPr vert="horz" lIns="0" tIns="0" rIns="0" bIns="0" rtlCol="0" anchor="b" anchorCtr="0">
            <a:noAutofit/>
          </a:bodyPr>
          <a:lstStyle/>
          <a:p>
            <a:endParaRPr lang="en-US"/>
          </a:p>
        </p:txBody>
      </p:sp>
      <p:sp>
        <p:nvSpPr>
          <p:cNvPr id="3" name="Text Placeholder 2"/>
          <p:cNvSpPr>
            <a:spLocks noGrp="1"/>
          </p:cNvSpPr>
          <p:nvPr>
            <p:ph type="body" idx="1"/>
          </p:nvPr>
        </p:nvSpPr>
        <p:spPr>
          <a:xfrm>
            <a:off x="558799" y="2233085"/>
            <a:ext cx="7315200" cy="37131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7284" y="724129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2677E-6BC6-4C7A-93B9-2D571ECA0CB2}" type="datetime1">
              <a:rPr lang="en-US" smtClean="0"/>
              <a:t>5/13/2026</a:t>
            </a:fld>
            <a:endParaRPr lang="en-US"/>
          </a:p>
        </p:txBody>
      </p:sp>
      <p:sp>
        <p:nvSpPr>
          <p:cNvPr id="5" name="Footer Placeholder 4"/>
          <p:cNvSpPr>
            <a:spLocks noGrp="1"/>
          </p:cNvSpPr>
          <p:nvPr>
            <p:ph type="ftr" sz="quarter" idx="3"/>
          </p:nvPr>
        </p:nvSpPr>
        <p:spPr>
          <a:xfrm>
            <a:off x="6564208" y="6356518"/>
            <a:ext cx="4114800" cy="143629"/>
          </a:xfrm>
          <a:prstGeom prst="rect">
            <a:avLst/>
          </a:prstGeom>
        </p:spPr>
        <p:txBody>
          <a:bodyPr vert="horz" lIns="0" tIns="0" rIns="0" bIns="0" rtlCol="0" anchor="ctr">
            <a:noAutofit/>
          </a:bodyPr>
          <a:lstStyle>
            <a:lvl1pPr algn="r">
              <a:defRPr sz="933">
                <a:solidFill>
                  <a:schemeClr val="accent1"/>
                </a:solidFill>
              </a:defRPr>
            </a:lvl1pPr>
          </a:lstStyle>
          <a:p>
            <a:r>
              <a:rPr lang="en-US"/>
              <a:t>Confidential and property of Intermountain Health</a:t>
            </a:r>
          </a:p>
        </p:txBody>
      </p:sp>
      <p:sp>
        <p:nvSpPr>
          <p:cNvPr id="6" name="Slide Number Placeholder 5"/>
          <p:cNvSpPr>
            <a:spLocks noGrp="1"/>
          </p:cNvSpPr>
          <p:nvPr>
            <p:ph type="sldNum" sz="quarter" idx="4"/>
          </p:nvPr>
        </p:nvSpPr>
        <p:spPr>
          <a:xfrm>
            <a:off x="11252624" y="6356518"/>
            <a:ext cx="365760" cy="143629"/>
          </a:xfrm>
          <a:prstGeom prst="rect">
            <a:avLst/>
          </a:prstGeom>
        </p:spPr>
        <p:txBody>
          <a:bodyPr vert="horz" lIns="0" tIns="0" rIns="0" bIns="0" rtlCol="0" anchor="ctr">
            <a:noAutofit/>
          </a:bodyPr>
          <a:lstStyle>
            <a:lvl1pPr algn="r">
              <a:defRPr sz="933">
                <a:solidFill>
                  <a:schemeClr val="accent1"/>
                </a:solidFill>
              </a:defRPr>
            </a:lvl1pPr>
          </a:lstStyle>
          <a:p>
            <a:fld id="{57EAB85A-CEDA-4147-BFEE-FE6E6956DCC7}"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2C45935A-7ED7-17E4-C013-3583E30F3D6D}"/>
              </a:ext>
            </a:extLst>
          </p:cNvPr>
          <p:cNvPicPr>
            <a:picLocks noChangeAspect="1"/>
          </p:cNvPicPr>
          <p:nvPr userDrawn="1"/>
        </p:nvPicPr>
        <p:blipFill rotWithShape="1">
          <a:blip r:embed="rId60" cstate="print">
            <a:extLst>
              <a:ext uri="{28A0092B-C50C-407E-A947-70E740481C1C}">
                <a14:useLocalDpi xmlns:a14="http://schemas.microsoft.com/office/drawing/2010/main" val="0"/>
              </a:ext>
            </a:extLst>
          </a:blip>
          <a:srcRect r="543"/>
          <a:stretch/>
        </p:blipFill>
        <p:spPr>
          <a:xfrm>
            <a:off x="503281" y="6253655"/>
            <a:ext cx="1102176" cy="368542"/>
          </a:xfrm>
          <a:prstGeom prst="rect">
            <a:avLst/>
          </a:prstGeom>
        </p:spPr>
      </p:pic>
    </p:spTree>
    <p:extLst>
      <p:ext uri="{BB962C8B-B14F-4D97-AF65-F5344CB8AC3E}">
        <p14:creationId xmlns:p14="http://schemas.microsoft.com/office/powerpoint/2010/main" val="328055621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Lst>
  <p:hf hdr="0" dt="0"/>
  <p:txStyles>
    <p:titleStyle>
      <a:lvl1pPr algn="l" defTabSz="914377" rtl="0" eaLnBrk="1" latinLnBrk="0" hangingPunct="1">
        <a:lnSpc>
          <a:spcPct val="90000"/>
        </a:lnSpc>
        <a:spcBef>
          <a:spcPct val="0"/>
        </a:spcBef>
        <a:buNone/>
        <a:defRPr sz="3733"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6">
          <p15:clr>
            <a:srgbClr val="F26B43"/>
          </p15:clr>
        </p15:guide>
        <p15:guide id="2" pos="264">
          <p15:clr>
            <a:srgbClr val="F26B43"/>
          </p15:clr>
        </p15:guide>
        <p15:guide id="4" pos="5496">
          <p15:clr>
            <a:srgbClr val="F26B43"/>
          </p15:clr>
        </p15:guide>
        <p15:guide id="5" orient="horz" pos="2810">
          <p15:clr>
            <a:srgbClr val="F26B43"/>
          </p15:clr>
        </p15:guide>
        <p15:guide id="6" orient="horz" pos="708">
          <p15:clr>
            <a:srgbClr val="F26B43"/>
          </p15:clr>
        </p15:guide>
        <p15:guide id="7" orient="horz" pos="105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851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B86E048-D5E6-476E-A57E-C3DB4E7EE5DD}"/>
              </a:ext>
            </a:extLst>
          </p:cNvPr>
          <p:cNvCxnSpPr>
            <a:cxnSpLocks/>
          </p:cNvCxnSpPr>
          <p:nvPr userDrawn="1"/>
        </p:nvCxnSpPr>
        <p:spPr>
          <a:xfrm>
            <a:off x="1438275" y="6411799"/>
            <a:ext cx="9105900"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049BE77-47C4-6431-4E52-19D9813F044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9018" y="6018502"/>
            <a:ext cx="644377" cy="678096"/>
          </a:xfrm>
          <a:prstGeom prst="rect">
            <a:avLst/>
          </a:prstGeom>
        </p:spPr>
      </p:pic>
      <p:pic>
        <p:nvPicPr>
          <p:cNvPr id="12" name="Picture 11" descr="Logo, company name&#10;&#10;Description automatically generated">
            <a:extLst>
              <a:ext uri="{FF2B5EF4-FFF2-40B4-BE49-F238E27FC236}">
                <a16:creationId xmlns:a16="http://schemas.microsoft.com/office/drawing/2014/main" id="{E53093EF-A35C-B4B1-A84F-DD711E1E5B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52370" y="6018502"/>
            <a:ext cx="928712" cy="691463"/>
          </a:xfrm>
          <a:prstGeom prst="rect">
            <a:avLst/>
          </a:prstGeom>
        </p:spPr>
      </p:pic>
    </p:spTree>
    <p:extLst>
      <p:ext uri="{BB962C8B-B14F-4D97-AF65-F5344CB8AC3E}">
        <p14:creationId xmlns:p14="http://schemas.microsoft.com/office/powerpoint/2010/main" val="41719113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1.pn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61.png"/><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diagramColors" Target="../diagrams/colors1.xml"/><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50.svg"/><Relationship Id="rId5" Type="http://schemas.openxmlformats.org/officeDocument/2006/relationships/diagramLayout" Target="../diagrams/layout1.xml"/><Relationship Id="rId10" Type="http://schemas.openxmlformats.org/officeDocument/2006/relationships/image" Target="../media/image49.svg"/><Relationship Id="rId4" Type="http://schemas.openxmlformats.org/officeDocument/2006/relationships/diagramData" Target="../diagrams/data1.xml"/><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F8781-E23C-4F2C-9D09-5313718E7553}"/>
              </a:ext>
            </a:extLst>
          </p:cNvPr>
          <p:cNvSpPr>
            <a:spLocks noGrp="1"/>
          </p:cNvSpPr>
          <p:nvPr>
            <p:ph type="body" sz="quarter" idx="10"/>
          </p:nvPr>
        </p:nvSpPr>
        <p:spPr>
          <a:xfrm>
            <a:off x="2136518" y="1354817"/>
            <a:ext cx="9448842" cy="1712012"/>
          </a:xfrm>
        </p:spPr>
        <p:txBody>
          <a:bodyPr>
            <a:normAutofit/>
          </a:bodyPr>
          <a:lstStyle/>
          <a:p>
            <a:r>
              <a:rPr lang="en-US" sz="5800" dirty="0">
                <a:latin typeface="Arial" panose="020B0604020202020204" pitchFamily="34" charset="0"/>
                <a:cs typeface="Arial" panose="020B0604020202020204" pitchFamily="34" charset="0"/>
              </a:rPr>
              <a:t>Behavioral Health in Utah</a:t>
            </a:r>
          </a:p>
        </p:txBody>
      </p:sp>
      <p:sp>
        <p:nvSpPr>
          <p:cNvPr id="4" name="Text Placeholder 3">
            <a:extLst>
              <a:ext uri="{FF2B5EF4-FFF2-40B4-BE49-F238E27FC236}">
                <a16:creationId xmlns:a16="http://schemas.microsoft.com/office/drawing/2014/main" id="{55AC7944-2C0D-4116-B4D7-9A7C57B688B8}"/>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Division Chief, Behavioral Health, Department of Pediatrics</a:t>
            </a:r>
          </a:p>
        </p:txBody>
      </p:sp>
      <p:sp>
        <p:nvSpPr>
          <p:cNvPr id="5" name="Text Placeholder 2">
            <a:extLst>
              <a:ext uri="{FF2B5EF4-FFF2-40B4-BE49-F238E27FC236}">
                <a16:creationId xmlns:a16="http://schemas.microsoft.com/office/drawing/2014/main" id="{34D675D1-6F83-493B-8685-2C5E98F7ECB3}"/>
              </a:ext>
            </a:extLst>
          </p:cNvPr>
          <p:cNvSpPr>
            <a:spLocks noGrp="1"/>
          </p:cNvSpPr>
          <p:nvPr>
            <p:ph type="body" sz="quarter" idx="11"/>
          </p:nvPr>
        </p:nvSpPr>
        <p:spPr>
          <a:xfrm>
            <a:off x="2364337" y="3553076"/>
            <a:ext cx="9221023" cy="411162"/>
          </a:xfrm>
        </p:spPr>
        <p:txBody>
          <a:bodyPr>
            <a:normAutofit lnSpcReduction="10000"/>
          </a:bodyPr>
          <a:lstStyle/>
          <a:p>
            <a:r>
              <a:rPr lang="en-US" dirty="0">
                <a:latin typeface="Arial" panose="020B0604020202020204" pitchFamily="34" charset="0"/>
                <a:cs typeface="Arial" panose="020B0604020202020204" pitchFamily="34" charset="0"/>
              </a:rPr>
              <a:t>Lisa Giles, MD</a:t>
            </a:r>
          </a:p>
        </p:txBody>
      </p:sp>
      <p:pic>
        <p:nvPicPr>
          <p:cNvPr id="9" name="Picture 8">
            <a:extLst>
              <a:ext uri="{FF2B5EF4-FFF2-40B4-BE49-F238E27FC236}">
                <a16:creationId xmlns:a16="http://schemas.microsoft.com/office/drawing/2014/main" id="{45AC18FB-5F1E-1640-B934-4689E5E6A233}"/>
              </a:ext>
            </a:extLst>
          </p:cNvPr>
          <p:cNvPicPr>
            <a:picLocks noChangeAspect="1"/>
          </p:cNvPicPr>
          <p:nvPr/>
        </p:nvPicPr>
        <p:blipFill>
          <a:blip r:embed="rId3"/>
          <a:stretch>
            <a:fillRect/>
          </a:stretch>
        </p:blipFill>
        <p:spPr>
          <a:xfrm>
            <a:off x="5030368" y="5320321"/>
            <a:ext cx="2762636" cy="1028844"/>
          </a:xfrm>
          <a:prstGeom prst="rect">
            <a:avLst/>
          </a:prstGeom>
        </p:spPr>
      </p:pic>
    </p:spTree>
    <p:extLst>
      <p:ext uri="{BB962C8B-B14F-4D97-AF65-F5344CB8AC3E}">
        <p14:creationId xmlns:p14="http://schemas.microsoft.com/office/powerpoint/2010/main" val="173035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38CBB-4BB6-68CA-BB95-2F95291B41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CFAEA-D107-2384-2CAD-2A222374417C}"/>
              </a:ext>
            </a:extLst>
          </p:cNvPr>
          <p:cNvSpPr>
            <a:spLocks noGrp="1"/>
          </p:cNvSpPr>
          <p:nvPr>
            <p:ph type="title"/>
          </p:nvPr>
        </p:nvSpPr>
        <p:spPr/>
        <p:txBody>
          <a:bodyPr/>
          <a:lstStyle/>
          <a:p>
            <a:r>
              <a:rPr lang="en-US" sz="4000" b="1" dirty="0"/>
              <a:t>Increasing the Work Force</a:t>
            </a:r>
          </a:p>
        </p:txBody>
      </p:sp>
      <p:sp>
        <p:nvSpPr>
          <p:cNvPr id="3" name="Content Placeholder 2">
            <a:extLst>
              <a:ext uri="{FF2B5EF4-FFF2-40B4-BE49-F238E27FC236}">
                <a16:creationId xmlns:a16="http://schemas.microsoft.com/office/drawing/2014/main" id="{5FC2A1F6-77BA-156E-2D34-5A016545E740}"/>
              </a:ext>
            </a:extLst>
          </p:cNvPr>
          <p:cNvSpPr>
            <a:spLocks noGrp="1"/>
          </p:cNvSpPr>
          <p:nvPr>
            <p:ph idx="1"/>
          </p:nvPr>
        </p:nvSpPr>
        <p:spPr>
          <a:xfrm>
            <a:off x="553646" y="1834492"/>
            <a:ext cx="10751460" cy="4228852"/>
          </a:xfrm>
        </p:spPr>
        <p:txBody>
          <a:bodyPr vert="horz" lIns="0" tIns="0" rIns="0" bIns="0" rtlCol="0" anchor="t">
            <a:noAutofit/>
          </a:bodyPr>
          <a:lstStyle/>
          <a:p>
            <a:pPr marL="227965" indent="-227965">
              <a:spcBef>
                <a:spcPts val="400"/>
              </a:spcBef>
            </a:pPr>
            <a:r>
              <a:rPr lang="en-US" sz="2000" b="1" dirty="0"/>
              <a:t>Psychiatry: </a:t>
            </a:r>
          </a:p>
          <a:p>
            <a:pPr marL="683038" lvl="1" indent="-227965">
              <a:spcBef>
                <a:spcPts val="400"/>
              </a:spcBef>
            </a:pPr>
            <a:r>
              <a:rPr lang="en-US" sz="2000" dirty="0"/>
              <a:t>Expanded child psychiatry fellowship from 3 to 6</a:t>
            </a:r>
          </a:p>
          <a:p>
            <a:pPr marL="683038" lvl="1" indent="-227965">
              <a:spcBef>
                <a:spcPts val="400"/>
              </a:spcBef>
            </a:pPr>
            <a:r>
              <a:rPr lang="en-US" sz="2000" dirty="0"/>
              <a:t>Flexibility and creativity in recruiting </a:t>
            </a:r>
          </a:p>
          <a:p>
            <a:pPr marL="683038" lvl="1" indent="-227965">
              <a:spcBef>
                <a:spcPts val="400"/>
              </a:spcBef>
            </a:pPr>
            <a:r>
              <a:rPr lang="en-US" sz="2000" dirty="0"/>
              <a:t>Doubled faculty in the past 5 years</a:t>
            </a:r>
          </a:p>
          <a:p>
            <a:pPr marL="227965" indent="-227965">
              <a:spcBef>
                <a:spcPts val="400"/>
              </a:spcBef>
            </a:pPr>
            <a:r>
              <a:rPr lang="en-US" sz="2000" b="1" dirty="0"/>
              <a:t>Psychiatric Nurse Practitioners:</a:t>
            </a:r>
          </a:p>
          <a:p>
            <a:pPr marL="683038" lvl="1" indent="-227965">
              <a:spcBef>
                <a:spcPts val="400"/>
              </a:spcBef>
            </a:pPr>
            <a:r>
              <a:rPr lang="en-US" sz="2000" dirty="0"/>
              <a:t>Started a pediatric psychiatric nurse practitioner fellowship</a:t>
            </a:r>
          </a:p>
          <a:p>
            <a:pPr marL="683038" lvl="1" indent="-227965">
              <a:spcBef>
                <a:spcPts val="400"/>
              </a:spcBef>
            </a:pPr>
            <a:r>
              <a:rPr lang="en-US" sz="2000" dirty="0"/>
              <a:t>Partnered with University DNP program for clinical rotations</a:t>
            </a:r>
          </a:p>
          <a:p>
            <a:pPr marL="227965" indent="-227965">
              <a:spcBef>
                <a:spcPts val="400"/>
              </a:spcBef>
            </a:pPr>
            <a:r>
              <a:rPr lang="en-US" sz="2000" b="1" dirty="0"/>
              <a:t>Psychologists</a:t>
            </a:r>
          </a:p>
          <a:p>
            <a:pPr marL="683038" lvl="1" indent="-227965">
              <a:spcBef>
                <a:spcPts val="400"/>
              </a:spcBef>
            </a:pPr>
            <a:r>
              <a:rPr lang="en-US" sz="2000" dirty="0"/>
              <a:t>Added additional fellowships in med-psych</a:t>
            </a:r>
          </a:p>
          <a:p>
            <a:pPr marL="227965" indent="-227965">
              <a:spcBef>
                <a:spcPts val="400"/>
              </a:spcBef>
            </a:pPr>
            <a:r>
              <a:rPr lang="en-US" sz="2000" b="1" dirty="0"/>
              <a:t>Master’s level clinicians</a:t>
            </a:r>
          </a:p>
          <a:p>
            <a:pPr marL="683038" lvl="1" indent="-227965">
              <a:spcBef>
                <a:spcPts val="400"/>
              </a:spcBef>
            </a:pPr>
            <a:r>
              <a:rPr lang="en-US" sz="2000" dirty="0"/>
              <a:t>Partnered with University of Utah, Weber State, BYU for clinical rotations and internships </a:t>
            </a:r>
            <a:endParaRPr lang="en-US" sz="2400" dirty="0"/>
          </a:p>
        </p:txBody>
      </p:sp>
      <p:sp>
        <p:nvSpPr>
          <p:cNvPr id="12" name="Text Placeholder 11">
            <a:extLst>
              <a:ext uri="{FF2B5EF4-FFF2-40B4-BE49-F238E27FC236}">
                <a16:creationId xmlns:a16="http://schemas.microsoft.com/office/drawing/2014/main" id="{50E4CEA8-CD66-AC18-D3FC-D7FAA25A79C9}"/>
              </a:ext>
            </a:extLst>
          </p:cNvPr>
          <p:cNvSpPr txBox="1">
            <a:spLocks/>
          </p:cNvSpPr>
          <p:nvPr/>
        </p:nvSpPr>
        <p:spPr>
          <a:xfrm>
            <a:off x="553646" y="1161400"/>
            <a:ext cx="10751460" cy="673092"/>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A00E2"/>
                </a:solidFill>
                <a:effectLst/>
                <a:uLnTx/>
                <a:uFillTx/>
                <a:latin typeface="Arial"/>
                <a:ea typeface="+mn-ea"/>
                <a:cs typeface="+mn-cs"/>
              </a:rPr>
              <a:t>Partnerships with Intermountain, Universities, Community</a:t>
            </a:r>
          </a:p>
        </p:txBody>
      </p:sp>
      <p:sp>
        <p:nvSpPr>
          <p:cNvPr id="4" name="Rectangle 3">
            <a:extLst>
              <a:ext uri="{FF2B5EF4-FFF2-40B4-BE49-F238E27FC236}">
                <a16:creationId xmlns:a16="http://schemas.microsoft.com/office/drawing/2014/main" id="{EF4AD52B-D221-36BF-44DE-8BC3D0F27584}"/>
              </a:ext>
            </a:extLst>
          </p:cNvPr>
          <p:cNvSpPr/>
          <p:nvPr/>
        </p:nvSpPr>
        <p:spPr>
          <a:xfrm>
            <a:off x="326571" y="6063343"/>
            <a:ext cx="1741715" cy="673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Tree>
    <p:extLst>
      <p:ext uri="{BB962C8B-B14F-4D97-AF65-F5344CB8AC3E}">
        <p14:creationId xmlns:p14="http://schemas.microsoft.com/office/powerpoint/2010/main" val="248862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EA02-CA95-B8DD-59B2-BFDC24C4B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D6AA5-7558-CE9F-35FB-B55C73E67659}"/>
              </a:ext>
            </a:extLst>
          </p:cNvPr>
          <p:cNvSpPr>
            <a:spLocks noGrp="1"/>
          </p:cNvSpPr>
          <p:nvPr>
            <p:ph type="title"/>
          </p:nvPr>
        </p:nvSpPr>
        <p:spPr/>
        <p:txBody>
          <a:bodyPr/>
          <a:lstStyle/>
          <a:p>
            <a:r>
              <a:rPr lang="en-US" sz="4000" b="1" dirty="0"/>
              <a:t>Expanding Clinical Services</a:t>
            </a:r>
          </a:p>
        </p:txBody>
      </p:sp>
      <p:sp>
        <p:nvSpPr>
          <p:cNvPr id="12" name="Text Placeholder 11">
            <a:extLst>
              <a:ext uri="{FF2B5EF4-FFF2-40B4-BE49-F238E27FC236}">
                <a16:creationId xmlns:a16="http://schemas.microsoft.com/office/drawing/2014/main" id="{431604F4-41AD-8A20-3523-46089ED5B86E}"/>
              </a:ext>
            </a:extLst>
          </p:cNvPr>
          <p:cNvSpPr txBox="1">
            <a:spLocks/>
          </p:cNvSpPr>
          <p:nvPr/>
        </p:nvSpPr>
        <p:spPr>
          <a:xfrm>
            <a:off x="553646" y="1161400"/>
            <a:ext cx="10751460" cy="673092"/>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A00E2"/>
                </a:solidFill>
                <a:effectLst/>
                <a:uLnTx/>
                <a:uFillTx/>
                <a:latin typeface="Arial"/>
                <a:ea typeface="+mn-ea"/>
                <a:cs typeface="+mn-cs"/>
              </a:rPr>
              <a:t>Partnerships with Intermountain, Universities, Community</a:t>
            </a:r>
          </a:p>
        </p:txBody>
      </p:sp>
      <p:sp>
        <p:nvSpPr>
          <p:cNvPr id="4" name="Rectangle 3">
            <a:extLst>
              <a:ext uri="{FF2B5EF4-FFF2-40B4-BE49-F238E27FC236}">
                <a16:creationId xmlns:a16="http://schemas.microsoft.com/office/drawing/2014/main" id="{578E2E45-537C-18AA-ADAF-D83E592A3BE0}"/>
              </a:ext>
            </a:extLst>
          </p:cNvPr>
          <p:cNvSpPr/>
          <p:nvPr/>
        </p:nvSpPr>
        <p:spPr>
          <a:xfrm>
            <a:off x="326571" y="6063343"/>
            <a:ext cx="1741715" cy="673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graphicFrame>
        <p:nvGraphicFramePr>
          <p:cNvPr id="10" name="Content Placeholder 2">
            <a:extLst>
              <a:ext uri="{FF2B5EF4-FFF2-40B4-BE49-F238E27FC236}">
                <a16:creationId xmlns:a16="http://schemas.microsoft.com/office/drawing/2014/main" id="{A6FE8D46-11F0-B85C-816F-A41A31793569}"/>
              </a:ext>
            </a:extLst>
          </p:cNvPr>
          <p:cNvGraphicFramePr>
            <a:graphicFrameLocks noGrp="1"/>
          </p:cNvGraphicFramePr>
          <p:nvPr>
            <p:ph idx="1"/>
            <p:extLst>
              <p:ext uri="{D42A27DB-BD31-4B8C-83A1-F6EECF244321}">
                <p14:modId xmlns:p14="http://schemas.microsoft.com/office/powerpoint/2010/main" val="909548709"/>
              </p:ext>
            </p:extLst>
          </p:nvPr>
        </p:nvGraphicFramePr>
        <p:xfrm>
          <a:off x="399853" y="1690507"/>
          <a:ext cx="11233346" cy="4516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447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45D0E-6E96-4A9A-7C11-13E56D1EF6F5}"/>
              </a:ext>
            </a:extLst>
          </p:cNvPr>
          <p:cNvSpPr>
            <a:spLocks noGrp="1"/>
          </p:cNvSpPr>
          <p:nvPr>
            <p:ph type="title"/>
          </p:nvPr>
        </p:nvSpPr>
        <p:spPr/>
        <p:txBody>
          <a:bodyPr/>
          <a:lstStyle/>
          <a:p>
            <a:r>
              <a:rPr lang="en-US" sz="4000" b="1"/>
              <a:t>Pediatric Behavioral Health Continuum </a:t>
            </a:r>
          </a:p>
        </p:txBody>
      </p:sp>
      <p:grpSp>
        <p:nvGrpSpPr>
          <p:cNvPr id="28" name="Group 27">
            <a:extLst>
              <a:ext uri="{FF2B5EF4-FFF2-40B4-BE49-F238E27FC236}">
                <a16:creationId xmlns:a16="http://schemas.microsoft.com/office/drawing/2014/main" id="{2E12F413-4232-C075-1AD0-864B6E6FAFCD}"/>
              </a:ext>
            </a:extLst>
          </p:cNvPr>
          <p:cNvGrpSpPr/>
          <p:nvPr/>
        </p:nvGrpSpPr>
        <p:grpSpPr>
          <a:xfrm>
            <a:off x="8182295" y="3096446"/>
            <a:ext cx="3535680" cy="3061714"/>
            <a:chOff x="6265408" y="2322333"/>
            <a:chExt cx="2651760" cy="2296285"/>
          </a:xfrm>
        </p:grpSpPr>
        <p:grpSp>
          <p:nvGrpSpPr>
            <p:cNvPr id="29" name="Group 28">
              <a:extLst>
                <a:ext uri="{FF2B5EF4-FFF2-40B4-BE49-F238E27FC236}">
                  <a16:creationId xmlns:a16="http://schemas.microsoft.com/office/drawing/2014/main" id="{CA473C09-BAA6-1D11-63F9-214853A66FB4}"/>
                </a:ext>
              </a:extLst>
            </p:cNvPr>
            <p:cNvGrpSpPr/>
            <p:nvPr/>
          </p:nvGrpSpPr>
          <p:grpSpPr>
            <a:xfrm>
              <a:off x="6266929" y="2322333"/>
              <a:ext cx="2648719" cy="1062470"/>
              <a:chOff x="6361189" y="2322333"/>
              <a:chExt cx="2648719" cy="1062470"/>
            </a:xfrm>
          </p:grpSpPr>
          <p:sp>
            <p:nvSpPr>
              <p:cNvPr id="31" name="Oval 30" descr="Ambulance">
                <a:extLst>
                  <a:ext uri="{FF2B5EF4-FFF2-40B4-BE49-F238E27FC236}">
                    <a16:creationId xmlns:a16="http://schemas.microsoft.com/office/drawing/2014/main" id="{CC0CA478-00D2-45C9-3522-8138088DAA9C}"/>
                  </a:ext>
                </a:extLst>
              </p:cNvPr>
              <p:cNvSpPr/>
              <p:nvPr/>
            </p:nvSpPr>
            <p:spPr>
              <a:xfrm>
                <a:off x="6361189" y="2322333"/>
                <a:ext cx="1062470" cy="1062470"/>
              </a:xfrm>
              <a:prstGeom prst="ellipse">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solidFill>
                  <a:schemeClr val="accent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0057"/>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11762AE-31BA-710E-3EB6-87A200282740}"/>
                  </a:ext>
                </a:extLst>
              </p:cNvPr>
              <p:cNvSpPr/>
              <p:nvPr/>
            </p:nvSpPr>
            <p:spPr>
              <a:xfrm>
                <a:off x="7416203" y="2647772"/>
                <a:ext cx="1593705" cy="475844"/>
              </a:xfrm>
              <a:custGeom>
                <a:avLst/>
                <a:gdLst>
                  <a:gd name="connsiteX0" fmla="*/ 0 w 2124940"/>
                  <a:gd name="connsiteY0" fmla="*/ 0 h 1416627"/>
                  <a:gd name="connsiteX1" fmla="*/ 2124940 w 2124940"/>
                  <a:gd name="connsiteY1" fmla="*/ 0 h 1416627"/>
                  <a:gd name="connsiteX2" fmla="*/ 2124940 w 2124940"/>
                  <a:gd name="connsiteY2" fmla="*/ 1416627 h 1416627"/>
                  <a:gd name="connsiteX3" fmla="*/ 0 w 2124940"/>
                  <a:gd name="connsiteY3" fmla="*/ 1416627 h 1416627"/>
                  <a:gd name="connsiteX4" fmla="*/ 0 w 2124940"/>
                  <a:gd name="connsiteY4" fmla="*/ 0 h 141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940" h="1416627">
                    <a:moveTo>
                      <a:pt x="0" y="0"/>
                    </a:moveTo>
                    <a:lnTo>
                      <a:pt x="2124940" y="0"/>
                    </a:lnTo>
                    <a:lnTo>
                      <a:pt x="2124940" y="1416627"/>
                    </a:lnTo>
                    <a:lnTo>
                      <a:pt x="0" y="1416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marL="0" marR="0" lvl="0" indent="0" algn="l" defTabSz="133346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110057"/>
                    </a:solidFill>
                    <a:effectLst/>
                    <a:uLnTx/>
                    <a:uFillTx/>
                    <a:latin typeface="Arial" panose="020B0604020202020204" pitchFamily="34" charset="0"/>
                    <a:ea typeface="+mn-ea"/>
                    <a:cs typeface="Arial" panose="020B0604020202020204" pitchFamily="34" charset="0"/>
                  </a:rPr>
                  <a:t>Crisis &amp; Stabilization</a:t>
                </a:r>
              </a:p>
            </p:txBody>
          </p:sp>
        </p:grpSp>
        <p:sp>
          <p:nvSpPr>
            <p:cNvPr id="30" name="TextBox 29">
              <a:extLst>
                <a:ext uri="{FF2B5EF4-FFF2-40B4-BE49-F238E27FC236}">
                  <a16:creationId xmlns:a16="http://schemas.microsoft.com/office/drawing/2014/main" id="{6843CFF2-1F33-0D1F-1777-C1A3129C1468}"/>
                </a:ext>
              </a:extLst>
            </p:cNvPr>
            <p:cNvSpPr txBox="1"/>
            <p:nvPr/>
          </p:nvSpPr>
          <p:spPr>
            <a:xfrm>
              <a:off x="6265408" y="3441373"/>
              <a:ext cx="2651760" cy="1177245"/>
            </a:xfrm>
            <a:prstGeom prst="rect">
              <a:avLst/>
            </a:prstGeom>
            <a:noFill/>
            <a:ln>
              <a:noFill/>
            </a:ln>
          </p:spPr>
          <p:txBody>
            <a:bodyPr wrap="square" lIns="91440" tIns="45720" rIns="91440" bIns="45720" rtlCol="0" anchor="t">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Inpatient Units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Crisis Center</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Hospital-based crisis response team</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ED, Inpatient</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Pediatric Crisis tele-consults</a:t>
              </a:r>
              <a:endParaRPr kumimoji="0" lang="en-US" sz="1600" b="0" i="1"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endParaRPr>
            </a:p>
          </p:txBody>
        </p:sp>
      </p:grpSp>
      <p:sp>
        <p:nvSpPr>
          <p:cNvPr id="6" name="Oval 5">
            <a:extLst>
              <a:ext uri="{FF2B5EF4-FFF2-40B4-BE49-F238E27FC236}">
                <a16:creationId xmlns:a16="http://schemas.microsoft.com/office/drawing/2014/main" id="{8F70E7A2-A0F7-BCED-CC09-7BFB29A46C2D}"/>
              </a:ext>
            </a:extLst>
          </p:cNvPr>
          <p:cNvSpPr>
            <a:spLocks noChangeAspect="1"/>
          </p:cNvSpPr>
          <p:nvPr/>
        </p:nvSpPr>
        <p:spPr>
          <a:xfrm>
            <a:off x="774712" y="3096443"/>
            <a:ext cx="1447565" cy="1447564"/>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F5F9"/>
              </a:solidFill>
              <a:effectLst/>
              <a:uLnTx/>
              <a:uFillTx/>
              <a:latin typeface="Arial"/>
              <a:ea typeface="+mn-ea"/>
              <a:cs typeface="+mn-cs"/>
            </a:endParaRPr>
          </a:p>
        </p:txBody>
      </p:sp>
      <p:grpSp>
        <p:nvGrpSpPr>
          <p:cNvPr id="33" name="Group 32">
            <a:extLst>
              <a:ext uri="{FF2B5EF4-FFF2-40B4-BE49-F238E27FC236}">
                <a16:creationId xmlns:a16="http://schemas.microsoft.com/office/drawing/2014/main" id="{F744CB6B-A2A0-9111-6EC6-DD3564E29609}"/>
              </a:ext>
            </a:extLst>
          </p:cNvPr>
          <p:cNvGrpSpPr/>
          <p:nvPr/>
        </p:nvGrpSpPr>
        <p:grpSpPr>
          <a:xfrm>
            <a:off x="4492959" y="3096443"/>
            <a:ext cx="3535680" cy="3263933"/>
            <a:chOff x="3400936" y="2322332"/>
            <a:chExt cx="2651760" cy="2447951"/>
          </a:xfrm>
        </p:grpSpPr>
        <p:grpSp>
          <p:nvGrpSpPr>
            <p:cNvPr id="34" name="Group 33">
              <a:extLst>
                <a:ext uri="{FF2B5EF4-FFF2-40B4-BE49-F238E27FC236}">
                  <a16:creationId xmlns:a16="http://schemas.microsoft.com/office/drawing/2014/main" id="{90CA8744-A3DB-A507-3E9E-4A99D4B70629}"/>
                </a:ext>
              </a:extLst>
            </p:cNvPr>
            <p:cNvGrpSpPr/>
            <p:nvPr/>
          </p:nvGrpSpPr>
          <p:grpSpPr>
            <a:xfrm>
              <a:off x="3402457" y="2322332"/>
              <a:ext cx="2648719" cy="1062470"/>
              <a:chOff x="3400936" y="2322332"/>
              <a:chExt cx="2648719" cy="1062470"/>
            </a:xfrm>
          </p:grpSpPr>
          <p:sp>
            <p:nvSpPr>
              <p:cNvPr id="36" name="Oval 35" descr="User network">
                <a:extLst>
                  <a:ext uri="{FF2B5EF4-FFF2-40B4-BE49-F238E27FC236}">
                    <a16:creationId xmlns:a16="http://schemas.microsoft.com/office/drawing/2014/main" id="{EC6C5806-C34A-82E6-CACF-6F9C626EC99F}"/>
                  </a:ext>
                </a:extLst>
              </p:cNvPr>
              <p:cNvSpPr/>
              <p:nvPr/>
            </p:nvSpPr>
            <p:spPr>
              <a:xfrm>
                <a:off x="3400936" y="2322332"/>
                <a:ext cx="1062470" cy="1062470"/>
              </a:xfrm>
              <a:prstGeom prst="ellipse">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5F91FB96-EED7-7720-B795-211788207E33}"/>
                  </a:ext>
                </a:extLst>
              </p:cNvPr>
              <p:cNvSpPr/>
              <p:nvPr/>
            </p:nvSpPr>
            <p:spPr>
              <a:xfrm>
                <a:off x="4455950" y="2625287"/>
                <a:ext cx="1593705" cy="520814"/>
              </a:xfrm>
              <a:custGeom>
                <a:avLst/>
                <a:gdLst>
                  <a:gd name="connsiteX0" fmla="*/ 0 w 2124940"/>
                  <a:gd name="connsiteY0" fmla="*/ 0 h 1416627"/>
                  <a:gd name="connsiteX1" fmla="*/ 2124940 w 2124940"/>
                  <a:gd name="connsiteY1" fmla="*/ 0 h 1416627"/>
                  <a:gd name="connsiteX2" fmla="*/ 2124940 w 2124940"/>
                  <a:gd name="connsiteY2" fmla="*/ 1416627 h 1416627"/>
                  <a:gd name="connsiteX3" fmla="*/ 0 w 2124940"/>
                  <a:gd name="connsiteY3" fmla="*/ 1416627 h 1416627"/>
                  <a:gd name="connsiteX4" fmla="*/ 0 w 2124940"/>
                  <a:gd name="connsiteY4" fmla="*/ 0 h 141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940" h="1416627">
                    <a:moveTo>
                      <a:pt x="0" y="0"/>
                    </a:moveTo>
                    <a:lnTo>
                      <a:pt x="2124940" y="0"/>
                    </a:lnTo>
                    <a:lnTo>
                      <a:pt x="2124940" y="1416627"/>
                    </a:lnTo>
                    <a:lnTo>
                      <a:pt x="0" y="1416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marL="0" marR="0" lvl="0" indent="0" algn="l" defTabSz="133346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110057"/>
                    </a:solidFill>
                    <a:effectLst/>
                    <a:uLnTx/>
                    <a:uFillTx/>
                    <a:latin typeface="Arial" panose="020B0604020202020204" pitchFamily="34" charset="0"/>
                    <a:ea typeface="+mn-ea"/>
                    <a:cs typeface="Arial" panose="020B0604020202020204" pitchFamily="34" charset="0"/>
                  </a:rPr>
                  <a:t>Intensive &amp; Specialty</a:t>
                </a:r>
              </a:p>
            </p:txBody>
          </p:sp>
        </p:grpSp>
        <p:sp>
          <p:nvSpPr>
            <p:cNvPr id="35" name="TextBox 34">
              <a:extLst>
                <a:ext uri="{FF2B5EF4-FFF2-40B4-BE49-F238E27FC236}">
                  <a16:creationId xmlns:a16="http://schemas.microsoft.com/office/drawing/2014/main" id="{05E70194-AF20-C689-9E65-70324D33C4DB}"/>
                </a:ext>
              </a:extLst>
            </p:cNvPr>
            <p:cNvSpPr txBox="1"/>
            <p:nvPr/>
          </p:nvSpPr>
          <p:spPr>
            <a:xfrm>
              <a:off x="3400936" y="3569954"/>
              <a:ext cx="2651760" cy="1200329"/>
            </a:xfrm>
            <a:prstGeom prst="rect">
              <a:avLst/>
            </a:prstGeom>
            <a:noFill/>
            <a:ln>
              <a:noFill/>
            </a:ln>
          </p:spPr>
          <p:txBody>
            <a:bodyPr wrap="square" lIns="91440" tIns="45720" rIns="91440" bIns="45720" rtlCol="0" anchor="t">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lt"/>
                  <a:cs typeface="Arial" panose="020B0604020202020204" pitchFamily="34" charset="0"/>
                </a:rPr>
                <a:t>Med-Psych Service</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Intensive Outpatient Programs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Day Treatment Programs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Crisis Partial Hospitalization Programs</a:t>
              </a:r>
              <a:endParaRPr kumimoji="0" lang="en-US" sz="1600" b="0" i="1"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10057"/>
                </a:solidFill>
                <a:effectLst/>
                <a:uLnTx/>
                <a:uFillTx/>
                <a:latin typeface="Calibri" panose="020F0502020204030204"/>
                <a:ea typeface="+mn-ea"/>
                <a:cs typeface="Calibri"/>
              </a:endParaRPr>
            </a:p>
          </p:txBody>
        </p:sp>
      </p:grpSp>
      <p:grpSp>
        <p:nvGrpSpPr>
          <p:cNvPr id="38" name="Group 37">
            <a:extLst>
              <a:ext uri="{FF2B5EF4-FFF2-40B4-BE49-F238E27FC236}">
                <a16:creationId xmlns:a16="http://schemas.microsoft.com/office/drawing/2014/main" id="{CFF4DBD3-9667-A936-D689-E1F9CC59CF54}"/>
              </a:ext>
            </a:extLst>
          </p:cNvPr>
          <p:cNvGrpSpPr/>
          <p:nvPr/>
        </p:nvGrpSpPr>
        <p:grpSpPr>
          <a:xfrm>
            <a:off x="804088" y="3642653"/>
            <a:ext cx="3535680" cy="2547303"/>
            <a:chOff x="420188" y="2731991"/>
            <a:chExt cx="2651760" cy="1910478"/>
          </a:xfrm>
        </p:grpSpPr>
        <p:sp>
          <p:nvSpPr>
            <p:cNvPr id="42" name="Freeform: Shape 41">
              <a:extLst>
                <a:ext uri="{FF2B5EF4-FFF2-40B4-BE49-F238E27FC236}">
                  <a16:creationId xmlns:a16="http://schemas.microsoft.com/office/drawing/2014/main" id="{E5910849-C2BC-4FEE-7190-EEFCEF1EC72E}"/>
                </a:ext>
              </a:extLst>
            </p:cNvPr>
            <p:cNvSpPr/>
            <p:nvPr/>
          </p:nvSpPr>
          <p:spPr>
            <a:xfrm>
              <a:off x="1476373" y="2731991"/>
              <a:ext cx="1593705" cy="307406"/>
            </a:xfrm>
            <a:custGeom>
              <a:avLst/>
              <a:gdLst>
                <a:gd name="connsiteX0" fmla="*/ 0 w 2124940"/>
                <a:gd name="connsiteY0" fmla="*/ 0 h 1416627"/>
                <a:gd name="connsiteX1" fmla="*/ 2124940 w 2124940"/>
                <a:gd name="connsiteY1" fmla="*/ 0 h 1416627"/>
                <a:gd name="connsiteX2" fmla="*/ 2124940 w 2124940"/>
                <a:gd name="connsiteY2" fmla="*/ 1416627 h 1416627"/>
                <a:gd name="connsiteX3" fmla="*/ 0 w 2124940"/>
                <a:gd name="connsiteY3" fmla="*/ 1416627 h 1416627"/>
                <a:gd name="connsiteX4" fmla="*/ 0 w 2124940"/>
                <a:gd name="connsiteY4" fmla="*/ 0 h 141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940" h="1416627">
                  <a:moveTo>
                    <a:pt x="0" y="0"/>
                  </a:moveTo>
                  <a:lnTo>
                    <a:pt x="2124940" y="0"/>
                  </a:lnTo>
                  <a:lnTo>
                    <a:pt x="2124940" y="1416627"/>
                  </a:lnTo>
                  <a:lnTo>
                    <a:pt x="0" y="1416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marL="0" marR="0" lvl="0" indent="0" algn="l" defTabSz="133346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110057"/>
                  </a:solidFill>
                  <a:effectLst/>
                  <a:uLnTx/>
                  <a:uFillTx/>
                  <a:latin typeface="Arial" panose="020B0604020202020204" pitchFamily="34" charset="0"/>
                  <a:ea typeface="+mn-ea"/>
                  <a:cs typeface="Arial" panose="020B0604020202020204" pitchFamily="34" charset="0"/>
                </a:rPr>
                <a:t>Community</a:t>
              </a:r>
            </a:p>
          </p:txBody>
        </p:sp>
        <p:sp>
          <p:nvSpPr>
            <p:cNvPr id="40" name="TextBox 39">
              <a:extLst>
                <a:ext uri="{FF2B5EF4-FFF2-40B4-BE49-F238E27FC236}">
                  <a16:creationId xmlns:a16="http://schemas.microsoft.com/office/drawing/2014/main" id="{482280F2-F195-E940-237C-B68A35A6D250}"/>
                </a:ext>
              </a:extLst>
            </p:cNvPr>
            <p:cNvSpPr txBox="1"/>
            <p:nvPr/>
          </p:nvSpPr>
          <p:spPr>
            <a:xfrm>
              <a:off x="420188" y="3465224"/>
              <a:ext cx="2651760" cy="1177245"/>
            </a:xfrm>
            <a:prstGeom prst="rect">
              <a:avLst/>
            </a:prstGeom>
            <a:noFill/>
            <a:ln>
              <a:noFill/>
            </a:ln>
          </p:spPr>
          <p:txBody>
            <a:bodyPr wrap="square" lIns="91440" tIns="45720" rIns="91440" bIns="45720" rtlCol="0" anchor="t">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Stabilization Mobile Response</a:t>
              </a:r>
              <a:endParaRPr kumimoji="0" lang="en-US" sz="1600" b="0" i="1"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Mental Health Integration in Primary Care</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Outpatient Clinics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rPr>
                <a:t>Community Affiliates &amp; Schools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110057"/>
                  </a:solidFill>
                  <a:latin typeface="Arial" panose="020B0604020202020204" pitchFamily="34" charset="0"/>
                  <a:cs typeface="Arial" panose="020B0604020202020204" pitchFamily="34" charset="0"/>
                </a:rPr>
                <a:t>Mental Health Coaching</a:t>
              </a:r>
              <a:endParaRPr kumimoji="0" lang="en-US" sz="1600" b="0" i="0" u="none" strike="noStrike" kern="1200" cap="none" spc="0" normalizeH="0" baseline="0" noProof="0" dirty="0">
                <a:ln>
                  <a:noFill/>
                </a:ln>
                <a:solidFill>
                  <a:srgbClr val="110057"/>
                </a:solidFill>
                <a:effectLst/>
                <a:uLnTx/>
                <a:uFillTx/>
                <a:latin typeface="Arial" panose="020B0604020202020204" pitchFamily="34" charset="0"/>
                <a:ea typeface="+mn-ea"/>
                <a:cs typeface="Arial" panose="020B0604020202020204" pitchFamily="34" charset="0"/>
              </a:endParaRPr>
            </a:p>
          </p:txBody>
        </p:sp>
      </p:grpSp>
      <p:sp>
        <p:nvSpPr>
          <p:cNvPr id="44" name="Arrow: Left-Right 43">
            <a:extLst>
              <a:ext uri="{FF2B5EF4-FFF2-40B4-BE49-F238E27FC236}">
                <a16:creationId xmlns:a16="http://schemas.microsoft.com/office/drawing/2014/main" id="{C2F4ED7F-90D0-73BB-D47F-36BDF988A741}"/>
              </a:ext>
            </a:extLst>
          </p:cNvPr>
          <p:cNvSpPr/>
          <p:nvPr/>
        </p:nvSpPr>
        <p:spPr>
          <a:xfrm>
            <a:off x="707378" y="1249639"/>
            <a:ext cx="10911007" cy="9759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Assessment Referral and Consultation Services Navigation (Front Door)</a:t>
            </a:r>
          </a:p>
        </p:txBody>
      </p:sp>
      <p:grpSp>
        <p:nvGrpSpPr>
          <p:cNvPr id="2" name="Group 1">
            <a:extLst>
              <a:ext uri="{FF2B5EF4-FFF2-40B4-BE49-F238E27FC236}">
                <a16:creationId xmlns:a16="http://schemas.microsoft.com/office/drawing/2014/main" id="{3E1F2972-81F2-0554-188E-E6A0AAB87B99}"/>
              </a:ext>
            </a:extLst>
          </p:cNvPr>
          <p:cNvGrpSpPr/>
          <p:nvPr/>
        </p:nvGrpSpPr>
        <p:grpSpPr>
          <a:xfrm>
            <a:off x="831840" y="2285285"/>
            <a:ext cx="10662083" cy="681029"/>
            <a:chOff x="707377" y="2285285"/>
            <a:chExt cx="10662083" cy="681029"/>
          </a:xfrm>
        </p:grpSpPr>
        <p:sp>
          <p:nvSpPr>
            <p:cNvPr id="43" name="TextBox 42">
              <a:extLst>
                <a:ext uri="{FF2B5EF4-FFF2-40B4-BE49-F238E27FC236}">
                  <a16:creationId xmlns:a16="http://schemas.microsoft.com/office/drawing/2014/main" id="{A65C9D2F-2ECD-F3D6-83D6-9755DFB01940}"/>
                </a:ext>
              </a:extLst>
            </p:cNvPr>
            <p:cNvSpPr txBox="1"/>
            <p:nvPr/>
          </p:nvSpPr>
          <p:spPr>
            <a:xfrm>
              <a:off x="7067410" y="2291648"/>
              <a:ext cx="33238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Crisis Response &amp; Stabilization</a:t>
              </a:r>
            </a:p>
          </p:txBody>
        </p:sp>
        <p:sp>
          <p:nvSpPr>
            <p:cNvPr id="45" name="Arrow: Left-Right 44">
              <a:extLst>
                <a:ext uri="{FF2B5EF4-FFF2-40B4-BE49-F238E27FC236}">
                  <a16:creationId xmlns:a16="http://schemas.microsoft.com/office/drawing/2014/main" id="{FEFEB64B-4C6D-C9E0-D39C-1ABF529A1ECE}"/>
                </a:ext>
              </a:extLst>
            </p:cNvPr>
            <p:cNvSpPr/>
            <p:nvPr/>
          </p:nvSpPr>
          <p:spPr>
            <a:xfrm>
              <a:off x="707377" y="2556439"/>
              <a:ext cx="10662083" cy="409875"/>
            </a:xfrm>
            <a:prstGeom prst="lef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85C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E916810-69C6-9B3E-CD35-C769202A6F7D}"/>
                </a:ext>
              </a:extLst>
            </p:cNvPr>
            <p:cNvSpPr txBox="1"/>
            <p:nvPr/>
          </p:nvSpPr>
          <p:spPr>
            <a:xfrm>
              <a:off x="3352635" y="2285285"/>
              <a:ext cx="15772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Treatment</a:t>
              </a:r>
            </a:p>
          </p:txBody>
        </p:sp>
      </p:grpSp>
      <p:grpSp>
        <p:nvGrpSpPr>
          <p:cNvPr id="12" name="Group 11">
            <a:extLst>
              <a:ext uri="{FF2B5EF4-FFF2-40B4-BE49-F238E27FC236}">
                <a16:creationId xmlns:a16="http://schemas.microsoft.com/office/drawing/2014/main" id="{0145FF19-584E-AC5D-2959-424FC8D8E026}"/>
              </a:ext>
            </a:extLst>
          </p:cNvPr>
          <p:cNvGrpSpPr/>
          <p:nvPr/>
        </p:nvGrpSpPr>
        <p:grpSpPr>
          <a:xfrm>
            <a:off x="965095" y="3363026"/>
            <a:ext cx="1066800" cy="914399"/>
            <a:chOff x="751384" y="2485528"/>
            <a:chExt cx="800100" cy="685799"/>
          </a:xfrm>
          <a:solidFill>
            <a:schemeClr val="tx1"/>
          </a:solidFill>
        </p:grpSpPr>
        <p:sp>
          <p:nvSpPr>
            <p:cNvPr id="10" name="Freeform: Shape 9">
              <a:extLst>
                <a:ext uri="{FF2B5EF4-FFF2-40B4-BE49-F238E27FC236}">
                  <a16:creationId xmlns:a16="http://schemas.microsoft.com/office/drawing/2014/main" id="{3F2CD10E-2B9D-66E6-8EEF-9F25FE2F3169}"/>
                </a:ext>
              </a:extLst>
            </p:cNvPr>
            <p:cNvSpPr/>
            <p:nvPr/>
          </p:nvSpPr>
          <p:spPr>
            <a:xfrm>
              <a:off x="751384" y="2485528"/>
              <a:ext cx="800100" cy="417194"/>
            </a:xfrm>
            <a:custGeom>
              <a:avLst/>
              <a:gdLst>
                <a:gd name="connsiteX0" fmla="*/ 628650 w 800100"/>
                <a:gd name="connsiteY0" fmla="*/ 217170 h 417194"/>
                <a:gd name="connsiteX1" fmla="*/ 628650 w 800100"/>
                <a:gd name="connsiteY1" fmla="*/ 57150 h 417194"/>
                <a:gd name="connsiteX2" fmla="*/ 552450 w 800100"/>
                <a:gd name="connsiteY2" fmla="*/ 57150 h 417194"/>
                <a:gd name="connsiteX3" fmla="*/ 552450 w 800100"/>
                <a:gd name="connsiteY3" fmla="*/ 144780 h 417194"/>
                <a:gd name="connsiteX4" fmla="*/ 400050 w 800100"/>
                <a:gd name="connsiteY4" fmla="*/ 0 h 417194"/>
                <a:gd name="connsiteX5" fmla="*/ 400050 w 800100"/>
                <a:gd name="connsiteY5" fmla="*/ 0 h 417194"/>
                <a:gd name="connsiteX6" fmla="*/ 0 w 800100"/>
                <a:gd name="connsiteY6" fmla="*/ 381000 h 417194"/>
                <a:gd name="connsiteX7" fmla="*/ 42863 w 800100"/>
                <a:gd name="connsiteY7" fmla="*/ 417195 h 417194"/>
                <a:gd name="connsiteX8" fmla="*/ 400050 w 800100"/>
                <a:gd name="connsiteY8" fmla="*/ 78105 h 417194"/>
                <a:gd name="connsiteX9" fmla="*/ 400050 w 800100"/>
                <a:gd name="connsiteY9" fmla="*/ 78105 h 417194"/>
                <a:gd name="connsiteX10" fmla="*/ 757238 w 800100"/>
                <a:gd name="connsiteY10" fmla="*/ 417195 h 417194"/>
                <a:gd name="connsiteX11" fmla="*/ 800100 w 800100"/>
                <a:gd name="connsiteY11"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100" h="417194">
                  <a:moveTo>
                    <a:pt x="628650" y="217170"/>
                  </a:moveTo>
                  <a:lnTo>
                    <a:pt x="628650" y="57150"/>
                  </a:lnTo>
                  <a:lnTo>
                    <a:pt x="552450" y="57150"/>
                  </a:lnTo>
                  <a:lnTo>
                    <a:pt x="552450" y="144780"/>
                  </a:lnTo>
                  <a:lnTo>
                    <a:pt x="400050" y="0"/>
                  </a:lnTo>
                  <a:lnTo>
                    <a:pt x="400050" y="0"/>
                  </a:lnTo>
                  <a:lnTo>
                    <a:pt x="0" y="381000"/>
                  </a:lnTo>
                  <a:lnTo>
                    <a:pt x="42863" y="417195"/>
                  </a:lnTo>
                  <a:lnTo>
                    <a:pt x="400050" y="78105"/>
                  </a:lnTo>
                  <a:lnTo>
                    <a:pt x="400050" y="78105"/>
                  </a:lnTo>
                  <a:lnTo>
                    <a:pt x="757238" y="417195"/>
                  </a:lnTo>
                  <a:lnTo>
                    <a:pt x="800100" y="381000"/>
                  </a:lnTo>
                  <a:close/>
                </a:path>
              </a:pathLst>
            </a:custGeom>
            <a:grpFill/>
            <a:ln w="9525" cap="flat">
              <a:solidFill>
                <a:schemeClr val="accent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10057"/>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DE936226-8AC8-756B-E5CD-CF112E51A4D5}"/>
                </a:ext>
              </a:extLst>
            </p:cNvPr>
            <p:cNvSpPr/>
            <p:nvPr/>
          </p:nvSpPr>
          <p:spPr>
            <a:xfrm>
              <a:off x="865684" y="2616972"/>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 name="connsiteX10" fmla="*/ 171450 w 571500"/>
                <a:gd name="connsiteY10" fmla="*/ 430530 h 554355"/>
                <a:gd name="connsiteX11" fmla="*/ 57150 w 571500"/>
                <a:gd name="connsiteY11" fmla="*/ 430530 h 554355"/>
                <a:gd name="connsiteX12" fmla="*/ 57150 w 571500"/>
                <a:gd name="connsiteY12" fmla="*/ 316230 h 554355"/>
                <a:gd name="connsiteX13" fmla="*/ 171450 w 571500"/>
                <a:gd name="connsiteY13" fmla="*/ 316230 h 554355"/>
                <a:gd name="connsiteX14" fmla="*/ 171450 w 571500"/>
                <a:gd name="connsiteY14" fmla="*/ 430530 h 554355"/>
                <a:gd name="connsiteX15" fmla="*/ 400050 w 571500"/>
                <a:gd name="connsiteY15" fmla="*/ 316230 h 554355"/>
                <a:gd name="connsiteX16" fmla="*/ 514350 w 571500"/>
                <a:gd name="connsiteY16" fmla="*/ 316230 h 554355"/>
                <a:gd name="connsiteX17" fmla="*/ 514350 w 571500"/>
                <a:gd name="connsiteY17" fmla="*/ 430530 h 554355"/>
                <a:gd name="connsiteX18" fmla="*/ 400050 w 571500"/>
                <a:gd name="connsiteY18" fmla="*/ 430530 h 554355"/>
                <a:gd name="connsiteX19" fmla="*/ 400050 w 571500"/>
                <a:gd name="connsiteY19" fmla="*/ 316230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moveTo>
                    <a:pt x="171450" y="430530"/>
                  </a:moveTo>
                  <a:lnTo>
                    <a:pt x="57150" y="430530"/>
                  </a:lnTo>
                  <a:lnTo>
                    <a:pt x="57150" y="316230"/>
                  </a:lnTo>
                  <a:lnTo>
                    <a:pt x="171450" y="316230"/>
                  </a:lnTo>
                  <a:lnTo>
                    <a:pt x="171450" y="430530"/>
                  </a:lnTo>
                  <a:close/>
                  <a:moveTo>
                    <a:pt x="400050" y="316230"/>
                  </a:moveTo>
                  <a:lnTo>
                    <a:pt x="514350" y="316230"/>
                  </a:lnTo>
                  <a:lnTo>
                    <a:pt x="514350" y="430530"/>
                  </a:lnTo>
                  <a:lnTo>
                    <a:pt x="400050" y="430530"/>
                  </a:lnTo>
                  <a:lnTo>
                    <a:pt x="400050" y="316230"/>
                  </a:lnTo>
                  <a:close/>
                </a:path>
              </a:pathLst>
            </a:custGeom>
            <a:grpFill/>
            <a:ln w="9525" cap="flat">
              <a:solidFill>
                <a:schemeClr val="accent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10057"/>
                </a:solidFill>
                <a:effectLst/>
                <a:uLnTx/>
                <a:uFillTx/>
                <a:latin typeface="Arial"/>
                <a:ea typeface="+mn-ea"/>
                <a:cs typeface="+mn-cs"/>
              </a:endParaRPr>
            </a:p>
          </p:txBody>
        </p:sp>
      </p:grpSp>
    </p:spTree>
    <p:extLst>
      <p:ext uri="{BB962C8B-B14F-4D97-AF65-F5344CB8AC3E}">
        <p14:creationId xmlns:p14="http://schemas.microsoft.com/office/powerpoint/2010/main" val="6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E5BA-0A29-4861-08F5-B096339CC799}"/>
              </a:ext>
            </a:extLst>
          </p:cNvPr>
          <p:cNvSpPr>
            <a:spLocks noGrp="1"/>
          </p:cNvSpPr>
          <p:nvPr>
            <p:ph type="title"/>
          </p:nvPr>
        </p:nvSpPr>
        <p:spPr/>
        <p:txBody>
          <a:bodyPr/>
          <a:lstStyle/>
          <a:p>
            <a:r>
              <a:rPr lang="en-US" sz="4000" b="1"/>
              <a:t>Stabilization &amp; Mobile Response </a:t>
            </a:r>
          </a:p>
        </p:txBody>
      </p:sp>
      <p:grpSp>
        <p:nvGrpSpPr>
          <p:cNvPr id="26" name="Group 25">
            <a:extLst>
              <a:ext uri="{FF2B5EF4-FFF2-40B4-BE49-F238E27FC236}">
                <a16:creationId xmlns:a16="http://schemas.microsoft.com/office/drawing/2014/main" id="{7A64DD5E-2679-D8EC-85FF-0762039EB19C}"/>
              </a:ext>
            </a:extLst>
          </p:cNvPr>
          <p:cNvGrpSpPr/>
          <p:nvPr/>
        </p:nvGrpSpPr>
        <p:grpSpPr>
          <a:xfrm>
            <a:off x="1002911" y="1456031"/>
            <a:ext cx="10321490" cy="4599784"/>
            <a:chOff x="1232554" y="1758743"/>
            <a:chExt cx="9914395" cy="4317949"/>
          </a:xfrm>
        </p:grpSpPr>
        <p:grpSp>
          <p:nvGrpSpPr>
            <p:cNvPr id="7" name="Group 6">
              <a:extLst>
                <a:ext uri="{FF2B5EF4-FFF2-40B4-BE49-F238E27FC236}">
                  <a16:creationId xmlns:a16="http://schemas.microsoft.com/office/drawing/2014/main" id="{54CFDF9F-F62B-15A4-783F-A3BA1030DBA5}"/>
                </a:ext>
              </a:extLst>
            </p:cNvPr>
            <p:cNvGrpSpPr/>
            <p:nvPr/>
          </p:nvGrpSpPr>
          <p:grpSpPr>
            <a:xfrm>
              <a:off x="1232554" y="1758743"/>
              <a:ext cx="9914395" cy="4317949"/>
              <a:chOff x="1232554" y="1758743"/>
              <a:chExt cx="9914395" cy="4317949"/>
            </a:xfrm>
          </p:grpSpPr>
          <p:pic>
            <p:nvPicPr>
              <p:cNvPr id="3" name="Content Placeholder 5" descr="Graphical user interface, website&#10;&#10;Description automatically generated">
                <a:extLst>
                  <a:ext uri="{FF2B5EF4-FFF2-40B4-BE49-F238E27FC236}">
                    <a16:creationId xmlns:a16="http://schemas.microsoft.com/office/drawing/2014/main" id="{2F943418-8C39-FD34-5576-5433F06FDA19}"/>
                  </a:ext>
                </a:extLst>
              </p:cNvPr>
              <p:cNvPicPr>
                <a:picLocks noChangeAspect="1"/>
              </p:cNvPicPr>
              <p:nvPr/>
            </p:nvPicPr>
            <p:blipFill rotWithShape="1">
              <a:blip r:embed="rId3">
                <a:extLst>
                  <a:ext uri="{28A0092B-C50C-407E-A947-70E740481C1C}">
                    <a14:useLocalDpi xmlns:a14="http://schemas.microsoft.com/office/drawing/2010/main" val="0"/>
                  </a:ext>
                </a:extLst>
              </a:blip>
              <a:srcRect t="26272" b="43539"/>
              <a:stretch/>
            </p:blipFill>
            <p:spPr>
              <a:xfrm>
                <a:off x="1232554" y="2810666"/>
                <a:ext cx="9914395" cy="1633013"/>
              </a:xfrm>
              <a:prstGeom prst="rect">
                <a:avLst/>
              </a:prstGeom>
            </p:spPr>
          </p:pic>
          <p:pic>
            <p:nvPicPr>
              <p:cNvPr id="4" name="Content Placeholder 5" descr="Graphical user interface, website&#10;&#10;Description automatically generated">
                <a:extLst>
                  <a:ext uri="{FF2B5EF4-FFF2-40B4-BE49-F238E27FC236}">
                    <a16:creationId xmlns:a16="http://schemas.microsoft.com/office/drawing/2014/main" id="{34BF1FC1-EF9D-7357-0833-81522424A14D}"/>
                  </a:ext>
                </a:extLst>
              </p:cNvPr>
              <p:cNvPicPr>
                <a:picLocks noChangeAspect="1"/>
              </p:cNvPicPr>
              <p:nvPr/>
            </p:nvPicPr>
            <p:blipFill rotWithShape="1">
              <a:blip r:embed="rId3">
                <a:extLst>
                  <a:ext uri="{28A0092B-C50C-407E-A947-70E740481C1C}">
                    <a14:useLocalDpi xmlns:a14="http://schemas.microsoft.com/office/drawing/2010/main" val="0"/>
                  </a:ext>
                </a:extLst>
              </a:blip>
              <a:srcRect t="69811"/>
              <a:stretch/>
            </p:blipFill>
            <p:spPr>
              <a:xfrm>
                <a:off x="1232554" y="4443679"/>
                <a:ext cx="9914395" cy="1633013"/>
              </a:xfrm>
              <a:prstGeom prst="rect">
                <a:avLst/>
              </a:prstGeom>
            </p:spPr>
          </p:pic>
          <p:pic>
            <p:nvPicPr>
              <p:cNvPr id="6" name="Content Placeholder 5" descr="Graphical user interface, website&#10;&#10;Description automatically generated">
                <a:extLst>
                  <a:ext uri="{FF2B5EF4-FFF2-40B4-BE49-F238E27FC236}">
                    <a16:creationId xmlns:a16="http://schemas.microsoft.com/office/drawing/2014/main" id="{E2B6FE9C-D600-28A2-DC43-0AF2243216E8}"/>
                  </a:ext>
                </a:extLst>
              </p:cNvPr>
              <p:cNvPicPr>
                <a:picLocks noChangeAspect="1"/>
              </p:cNvPicPr>
              <p:nvPr/>
            </p:nvPicPr>
            <p:blipFill rotWithShape="1">
              <a:blip r:embed="rId3">
                <a:extLst>
                  <a:ext uri="{28A0092B-C50C-407E-A947-70E740481C1C}">
                    <a14:useLocalDpi xmlns:a14="http://schemas.microsoft.com/office/drawing/2010/main" val="0"/>
                  </a:ext>
                </a:extLst>
              </a:blip>
              <a:srcRect b="80554"/>
              <a:stretch/>
            </p:blipFill>
            <p:spPr>
              <a:xfrm>
                <a:off x="1232554" y="1758743"/>
                <a:ext cx="9914395" cy="1051923"/>
              </a:xfrm>
              <a:prstGeom prst="rect">
                <a:avLst/>
              </a:prstGeom>
            </p:spPr>
          </p:pic>
        </p:grpSp>
        <p:grpSp>
          <p:nvGrpSpPr>
            <p:cNvPr id="25" name="Group 24">
              <a:extLst>
                <a:ext uri="{FF2B5EF4-FFF2-40B4-BE49-F238E27FC236}">
                  <a16:creationId xmlns:a16="http://schemas.microsoft.com/office/drawing/2014/main" id="{28E2EC3F-2C64-B047-1B2F-9CC3456BB922}"/>
                </a:ext>
              </a:extLst>
            </p:cNvPr>
            <p:cNvGrpSpPr/>
            <p:nvPr/>
          </p:nvGrpSpPr>
          <p:grpSpPr>
            <a:xfrm>
              <a:off x="1591543" y="5004493"/>
              <a:ext cx="9367903" cy="890281"/>
              <a:chOff x="1591543" y="5004493"/>
              <a:chExt cx="9367903" cy="890281"/>
            </a:xfrm>
          </p:grpSpPr>
          <p:grpSp>
            <p:nvGrpSpPr>
              <p:cNvPr id="12" name="Group 11">
                <a:extLst>
                  <a:ext uri="{FF2B5EF4-FFF2-40B4-BE49-F238E27FC236}">
                    <a16:creationId xmlns:a16="http://schemas.microsoft.com/office/drawing/2014/main" id="{3DFB2CEC-87C3-75FE-7512-55193959AE57}"/>
                  </a:ext>
                </a:extLst>
              </p:cNvPr>
              <p:cNvGrpSpPr/>
              <p:nvPr/>
            </p:nvGrpSpPr>
            <p:grpSpPr>
              <a:xfrm>
                <a:off x="9232777" y="5004493"/>
                <a:ext cx="1726669" cy="890281"/>
                <a:chOff x="9232777" y="4960103"/>
                <a:chExt cx="1726669" cy="890281"/>
              </a:xfrm>
            </p:grpSpPr>
            <p:sp>
              <p:nvSpPr>
                <p:cNvPr id="11" name="Rectangle 10">
                  <a:extLst>
                    <a:ext uri="{FF2B5EF4-FFF2-40B4-BE49-F238E27FC236}">
                      <a16:creationId xmlns:a16="http://schemas.microsoft.com/office/drawing/2014/main" id="{B0F4E18A-0103-9088-A0A9-2735967DFC67}"/>
                    </a:ext>
                  </a:extLst>
                </p:cNvPr>
                <p:cNvSpPr/>
                <p:nvPr/>
              </p:nvSpPr>
              <p:spPr>
                <a:xfrm>
                  <a:off x="9232777" y="4960103"/>
                  <a:ext cx="1726669" cy="890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9" name="TextBox 8">
                  <a:extLst>
                    <a:ext uri="{FF2B5EF4-FFF2-40B4-BE49-F238E27FC236}">
                      <a16:creationId xmlns:a16="http://schemas.microsoft.com/office/drawing/2014/main" id="{61B447BD-1955-11EF-6039-5D1BC2D4C295}"/>
                    </a:ext>
                  </a:extLst>
                </p:cNvPr>
                <p:cNvSpPr txBox="1"/>
                <p:nvPr/>
              </p:nvSpPr>
              <p:spPr>
                <a:xfrm>
                  <a:off x="9232777" y="4960103"/>
                  <a:ext cx="1726669" cy="722296"/>
                </a:xfrm>
                <a:prstGeom prst="rect">
                  <a:avLst/>
                </a:prstGeom>
                <a:solidFill>
                  <a:schemeClr val="bg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10057"/>
                      </a:solidFill>
                      <a:effectLst/>
                      <a:uLnTx/>
                      <a:uFillTx/>
                      <a:latin typeface="Arial"/>
                      <a:ea typeface="+mn-ea"/>
                      <a:cs typeface="+mn-cs"/>
                    </a:rPr>
                    <a:t>Juab, Millard, Piute, Sanpete, Sevier, Utah, Wasatch, and Wayne Counties</a:t>
                  </a:r>
                  <a:endParaRPr kumimoji="0" lang="en-US" sz="1100" b="1" i="0" u="none" strike="noStrike" kern="1200" cap="none" spc="0" normalizeH="0" baseline="0" noProof="0">
                    <a:ln>
                      <a:noFill/>
                    </a:ln>
                    <a:solidFill>
                      <a:srgbClr val="110057"/>
                    </a:solidFill>
                    <a:effectLst/>
                    <a:uLnTx/>
                    <a:uFillTx/>
                    <a:latin typeface="Arial"/>
                    <a:ea typeface="+mn-ea"/>
                    <a:cs typeface="Arial"/>
                  </a:endParaRPr>
                </a:p>
              </p:txBody>
            </p:sp>
          </p:grpSp>
          <p:grpSp>
            <p:nvGrpSpPr>
              <p:cNvPr id="14" name="Group 13">
                <a:extLst>
                  <a:ext uri="{FF2B5EF4-FFF2-40B4-BE49-F238E27FC236}">
                    <a16:creationId xmlns:a16="http://schemas.microsoft.com/office/drawing/2014/main" id="{0E2577E2-5BDB-DAE1-1BA3-8077B00408D7}"/>
                  </a:ext>
                </a:extLst>
              </p:cNvPr>
              <p:cNvGrpSpPr/>
              <p:nvPr/>
            </p:nvGrpSpPr>
            <p:grpSpPr>
              <a:xfrm>
                <a:off x="7322469" y="5004493"/>
                <a:ext cx="1726874" cy="890281"/>
                <a:chOff x="7318400" y="4968945"/>
                <a:chExt cx="1726874" cy="890281"/>
              </a:xfrm>
            </p:grpSpPr>
            <p:sp>
              <p:nvSpPr>
                <p:cNvPr id="13" name="Rectangle 12">
                  <a:extLst>
                    <a:ext uri="{FF2B5EF4-FFF2-40B4-BE49-F238E27FC236}">
                      <a16:creationId xmlns:a16="http://schemas.microsoft.com/office/drawing/2014/main" id="{C523C312-FC30-E410-3EBE-8C33AB0DEB9B}"/>
                    </a:ext>
                  </a:extLst>
                </p:cNvPr>
                <p:cNvSpPr/>
                <p:nvPr/>
              </p:nvSpPr>
              <p:spPr>
                <a:xfrm>
                  <a:off x="7318400" y="4968945"/>
                  <a:ext cx="1726669" cy="890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10" name="TextBox 9">
                  <a:extLst>
                    <a:ext uri="{FF2B5EF4-FFF2-40B4-BE49-F238E27FC236}">
                      <a16:creationId xmlns:a16="http://schemas.microsoft.com/office/drawing/2014/main" id="{F1CDAD73-32AC-0E4A-902D-2259075EC4F9}"/>
                    </a:ext>
                  </a:extLst>
                </p:cNvPr>
                <p:cNvSpPr txBox="1"/>
                <p:nvPr/>
              </p:nvSpPr>
              <p:spPr>
                <a:xfrm>
                  <a:off x="7318605" y="5044742"/>
                  <a:ext cx="1726669" cy="43088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10057"/>
                      </a:solidFill>
                      <a:effectLst/>
                      <a:uLnTx/>
                      <a:uFillTx/>
                      <a:latin typeface="Arial"/>
                      <a:ea typeface="+mn-ea"/>
                      <a:cs typeface="+mn-cs"/>
                    </a:rPr>
                    <a:t>Carbon, Emery, and Grand Counties</a:t>
                  </a:r>
                </a:p>
              </p:txBody>
            </p:sp>
          </p:grpSp>
          <p:grpSp>
            <p:nvGrpSpPr>
              <p:cNvPr id="16" name="Group 15">
                <a:extLst>
                  <a:ext uri="{FF2B5EF4-FFF2-40B4-BE49-F238E27FC236}">
                    <a16:creationId xmlns:a16="http://schemas.microsoft.com/office/drawing/2014/main" id="{9CFB652D-4DF1-CE5A-8A18-0A941E7E8115}"/>
                  </a:ext>
                </a:extLst>
              </p:cNvPr>
              <p:cNvGrpSpPr/>
              <p:nvPr/>
            </p:nvGrpSpPr>
            <p:grpSpPr>
              <a:xfrm>
                <a:off x="5412160" y="5004493"/>
                <a:ext cx="1726874" cy="890281"/>
                <a:chOff x="7318400" y="4968945"/>
                <a:chExt cx="1726874" cy="890281"/>
              </a:xfrm>
            </p:grpSpPr>
            <p:sp>
              <p:nvSpPr>
                <p:cNvPr id="17" name="Rectangle 16">
                  <a:extLst>
                    <a:ext uri="{FF2B5EF4-FFF2-40B4-BE49-F238E27FC236}">
                      <a16:creationId xmlns:a16="http://schemas.microsoft.com/office/drawing/2014/main" id="{F12503F9-59A5-B632-F16D-F709EEDB61EF}"/>
                    </a:ext>
                  </a:extLst>
                </p:cNvPr>
                <p:cNvSpPr/>
                <p:nvPr/>
              </p:nvSpPr>
              <p:spPr>
                <a:xfrm>
                  <a:off x="7318400" y="4968945"/>
                  <a:ext cx="1726669" cy="890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18" name="TextBox 17">
                  <a:extLst>
                    <a:ext uri="{FF2B5EF4-FFF2-40B4-BE49-F238E27FC236}">
                      <a16:creationId xmlns:a16="http://schemas.microsoft.com/office/drawing/2014/main" id="{5433739B-8A0B-CF18-559E-794C94830B41}"/>
                    </a:ext>
                  </a:extLst>
                </p:cNvPr>
                <p:cNvSpPr txBox="1"/>
                <p:nvPr/>
              </p:nvSpPr>
              <p:spPr>
                <a:xfrm>
                  <a:off x="7318605" y="5044742"/>
                  <a:ext cx="1726669" cy="245581"/>
                </a:xfrm>
                <a:prstGeom prst="rect">
                  <a:avLst/>
                </a:prstGeom>
                <a:solidFill>
                  <a:schemeClr val="bg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10057"/>
                      </a:solidFill>
                      <a:effectLst/>
                      <a:uLnTx/>
                      <a:uFillTx/>
                      <a:latin typeface="Arial"/>
                      <a:ea typeface="+mn-ea"/>
                      <a:cs typeface="+mn-cs"/>
                    </a:rPr>
                    <a:t>Salt Lake County</a:t>
                  </a:r>
                  <a:endParaRPr kumimoji="0" lang="en-US" sz="1100" b="1" i="0" u="none" strike="noStrike" kern="1200" cap="none" spc="0" normalizeH="0" baseline="0" noProof="0">
                    <a:ln>
                      <a:noFill/>
                    </a:ln>
                    <a:solidFill>
                      <a:srgbClr val="110057"/>
                    </a:solidFill>
                    <a:effectLst/>
                    <a:uLnTx/>
                    <a:uFillTx/>
                    <a:latin typeface="Arial"/>
                    <a:ea typeface="+mn-ea"/>
                    <a:cs typeface="Arial"/>
                  </a:endParaRPr>
                </a:p>
              </p:txBody>
            </p:sp>
          </p:grpSp>
          <p:grpSp>
            <p:nvGrpSpPr>
              <p:cNvPr id="19" name="Group 18">
                <a:extLst>
                  <a:ext uri="{FF2B5EF4-FFF2-40B4-BE49-F238E27FC236}">
                    <a16:creationId xmlns:a16="http://schemas.microsoft.com/office/drawing/2014/main" id="{20683CC4-9979-AAAC-C5D4-F1B7EE55F0BB}"/>
                  </a:ext>
                </a:extLst>
              </p:cNvPr>
              <p:cNvGrpSpPr/>
              <p:nvPr/>
            </p:nvGrpSpPr>
            <p:grpSpPr>
              <a:xfrm>
                <a:off x="3501852" y="5004493"/>
                <a:ext cx="1726874" cy="890281"/>
                <a:chOff x="7318400" y="4968945"/>
                <a:chExt cx="1726874" cy="890281"/>
              </a:xfrm>
            </p:grpSpPr>
            <p:sp>
              <p:nvSpPr>
                <p:cNvPr id="20" name="Rectangle 19">
                  <a:extLst>
                    <a:ext uri="{FF2B5EF4-FFF2-40B4-BE49-F238E27FC236}">
                      <a16:creationId xmlns:a16="http://schemas.microsoft.com/office/drawing/2014/main" id="{9D374F3B-1F3B-B7A5-47C1-6CD60FE1DE84}"/>
                    </a:ext>
                  </a:extLst>
                </p:cNvPr>
                <p:cNvSpPr/>
                <p:nvPr/>
              </p:nvSpPr>
              <p:spPr>
                <a:xfrm>
                  <a:off x="7318400" y="4968945"/>
                  <a:ext cx="1726669" cy="890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21" name="TextBox 20">
                  <a:extLst>
                    <a:ext uri="{FF2B5EF4-FFF2-40B4-BE49-F238E27FC236}">
                      <a16:creationId xmlns:a16="http://schemas.microsoft.com/office/drawing/2014/main" id="{E1F6CBD0-528C-5357-3BBA-9B7C01D1C53F}"/>
                    </a:ext>
                  </a:extLst>
                </p:cNvPr>
                <p:cNvSpPr txBox="1"/>
                <p:nvPr/>
              </p:nvSpPr>
              <p:spPr>
                <a:xfrm>
                  <a:off x="7318605" y="5044742"/>
                  <a:ext cx="1726669" cy="60016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10057"/>
                      </a:solidFill>
                      <a:effectLst/>
                      <a:uLnTx/>
                      <a:uFillTx/>
                      <a:latin typeface="Arial"/>
                      <a:ea typeface="+mn-ea"/>
                      <a:cs typeface="+mn-cs"/>
                    </a:rPr>
                    <a:t>Beaver, Garfield, Iron, Kane, and Washington Counties</a:t>
                  </a:r>
                </a:p>
              </p:txBody>
            </p:sp>
          </p:grpSp>
          <p:grpSp>
            <p:nvGrpSpPr>
              <p:cNvPr id="22" name="Group 21">
                <a:extLst>
                  <a:ext uri="{FF2B5EF4-FFF2-40B4-BE49-F238E27FC236}">
                    <a16:creationId xmlns:a16="http://schemas.microsoft.com/office/drawing/2014/main" id="{0B5EF647-7139-3B3F-E6FA-B49CAF41D008}"/>
                  </a:ext>
                </a:extLst>
              </p:cNvPr>
              <p:cNvGrpSpPr/>
              <p:nvPr/>
            </p:nvGrpSpPr>
            <p:grpSpPr>
              <a:xfrm>
                <a:off x="1591543" y="5004493"/>
                <a:ext cx="1726874" cy="890281"/>
                <a:chOff x="7318400" y="4968945"/>
                <a:chExt cx="1726874" cy="890281"/>
              </a:xfrm>
            </p:grpSpPr>
            <p:sp>
              <p:nvSpPr>
                <p:cNvPr id="23" name="Rectangle 22">
                  <a:extLst>
                    <a:ext uri="{FF2B5EF4-FFF2-40B4-BE49-F238E27FC236}">
                      <a16:creationId xmlns:a16="http://schemas.microsoft.com/office/drawing/2014/main" id="{A4832CCD-0F1B-E8F1-4404-3349E0560A12}"/>
                    </a:ext>
                  </a:extLst>
                </p:cNvPr>
                <p:cNvSpPr/>
                <p:nvPr/>
              </p:nvSpPr>
              <p:spPr>
                <a:xfrm>
                  <a:off x="7318400" y="4968945"/>
                  <a:ext cx="1726669" cy="890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24" name="TextBox 23">
                  <a:extLst>
                    <a:ext uri="{FF2B5EF4-FFF2-40B4-BE49-F238E27FC236}">
                      <a16:creationId xmlns:a16="http://schemas.microsoft.com/office/drawing/2014/main" id="{424BB90C-E4B4-300B-B820-58B472F73928}"/>
                    </a:ext>
                  </a:extLst>
                </p:cNvPr>
                <p:cNvSpPr txBox="1"/>
                <p:nvPr/>
              </p:nvSpPr>
              <p:spPr>
                <a:xfrm>
                  <a:off x="7318605" y="5044742"/>
                  <a:ext cx="1726669" cy="60016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10057"/>
                      </a:solidFill>
                      <a:effectLst/>
                      <a:uLnTx/>
                      <a:uFillTx/>
                      <a:latin typeface="Arial"/>
                      <a:ea typeface="+mn-ea"/>
                      <a:cs typeface="+mn-cs"/>
                    </a:rPr>
                    <a:t>Box Elder, Cache, Davis, Morgan, Rich, and Weber Counties</a:t>
                  </a:r>
                </a:p>
              </p:txBody>
            </p:sp>
          </p:grpSp>
        </p:grpSp>
      </p:grpSp>
    </p:spTree>
    <p:extLst>
      <p:ext uri="{BB962C8B-B14F-4D97-AF65-F5344CB8AC3E}">
        <p14:creationId xmlns:p14="http://schemas.microsoft.com/office/powerpoint/2010/main" val="2662842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5E266-3FCC-16BD-F098-76DF3DDF87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3388C4F-52C8-A4ED-7D80-808C5DFF857B}"/>
              </a:ext>
            </a:extLst>
          </p:cNvPr>
          <p:cNvPicPr>
            <a:picLocks noChangeAspect="1"/>
          </p:cNvPicPr>
          <p:nvPr/>
        </p:nvPicPr>
        <p:blipFill>
          <a:blip r:embed="rId2">
            <a:extLst>
              <a:ext uri="{28A0092B-C50C-407E-A947-70E740481C1C}">
                <a14:useLocalDpi xmlns:a14="http://schemas.microsoft.com/office/drawing/2010/main" val="0"/>
              </a:ext>
            </a:extLst>
          </a:blip>
          <a:srcRect t="21334" r="18691" b="264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308ADCE-02F5-D452-6E01-6C3CDB1DB77C}"/>
              </a:ext>
            </a:extLst>
          </p:cNvPr>
          <p:cNvSpPr/>
          <p:nvPr/>
        </p:nvSpPr>
        <p:spPr>
          <a:xfrm>
            <a:off x="1" y="0"/>
            <a:ext cx="12191999" cy="6858000"/>
          </a:xfrm>
          <a:prstGeom prst="rect">
            <a:avLst/>
          </a:prstGeom>
          <a:gradFill flip="none" rotWithShape="1">
            <a:gsLst>
              <a:gs pos="0">
                <a:schemeClr val="accent1">
                  <a:alpha val="61000"/>
                </a:schemeClr>
              </a:gs>
              <a:gs pos="43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731520" rIns="91440" rtlCol="0" anchor="ctr"/>
          <a:lstStyle/>
          <a:p>
            <a:pPr marL="0" marR="0" lvl="0" indent="0" algn="l" defTabSz="609585" rtl="0" eaLnBrk="1" fontAlgn="auto" latinLnBrk="0" hangingPunct="1">
              <a:lnSpc>
                <a:spcPct val="100000"/>
              </a:lnSpc>
              <a:spcBef>
                <a:spcPts val="60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609585"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What’s There</a:t>
            </a:r>
          </a:p>
          <a:p>
            <a:pPr marL="342900" marR="0" lvl="0" indent="-342900" algn="l" defTabSz="6095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24/7 Walk In Crisis Center with Observation Beds</a:t>
            </a:r>
          </a:p>
          <a:p>
            <a:pPr marL="342900" marR="0" lvl="0" indent="-342900" algn="l" defTabSz="6095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50% More Inpatient Beds</a:t>
            </a:r>
          </a:p>
          <a:p>
            <a:pPr marL="342900" marR="0" lvl="0" indent="-342900" algn="l" defTabSz="6095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dirty="0">
                <a:solidFill>
                  <a:srgbClr val="FFFFFF"/>
                </a:solidFill>
                <a:latin typeface="Arial"/>
              </a:rPr>
              <a:t>Expanded Partial Hospitalization Services</a:t>
            </a:r>
          </a:p>
          <a:p>
            <a:pPr marL="342900" marR="0" lvl="0" indent="-342900" algn="l" defTabSz="6095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dirty="0">
                <a:solidFill>
                  <a:srgbClr val="FFFFFF"/>
                </a:solidFill>
                <a:latin typeface="Arial"/>
              </a:rPr>
              <a:t>Outpatient Behavioral Health Clinic</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6095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Ronald McDonald Family Room</a:t>
            </a:r>
          </a:p>
          <a:p>
            <a:pPr marL="342900" marR="0" lvl="0" indent="-342900" algn="l" defTabSz="6095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Meditation Room</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F5F9"/>
              </a:solidFill>
              <a:effectLst/>
              <a:uLnTx/>
              <a:uFillTx/>
              <a:latin typeface="Arial"/>
              <a:ea typeface="+mn-ea"/>
              <a:cs typeface="+mn-cs"/>
            </a:endParaRPr>
          </a:p>
        </p:txBody>
      </p:sp>
      <p:sp>
        <p:nvSpPr>
          <p:cNvPr id="4" name="Title 3">
            <a:extLst>
              <a:ext uri="{FF2B5EF4-FFF2-40B4-BE49-F238E27FC236}">
                <a16:creationId xmlns:a16="http://schemas.microsoft.com/office/drawing/2014/main" id="{987FE854-C9E0-11EF-EDD5-E406EB188C1C}"/>
              </a:ext>
            </a:extLst>
          </p:cNvPr>
          <p:cNvSpPr>
            <a:spLocks noGrp="1"/>
          </p:cNvSpPr>
          <p:nvPr>
            <p:ph type="title"/>
          </p:nvPr>
        </p:nvSpPr>
        <p:spPr/>
        <p:txBody>
          <a:bodyPr/>
          <a:lstStyle/>
          <a:p>
            <a:r>
              <a:rPr lang="en-US" dirty="0"/>
              <a:t>Primary Children’s Hospital at Taylorsville</a:t>
            </a:r>
            <a:br>
              <a:rPr lang="en-US" dirty="0"/>
            </a:br>
            <a:r>
              <a:rPr lang="en-US" dirty="0"/>
              <a:t>Behavioral Health Campus</a:t>
            </a:r>
            <a:br>
              <a:rPr lang="en-US" dirty="0"/>
            </a:br>
            <a:endParaRPr lang="en-US" dirty="0"/>
          </a:p>
        </p:txBody>
      </p:sp>
      <p:sp>
        <p:nvSpPr>
          <p:cNvPr id="2" name="Footer Placeholder 1">
            <a:extLst>
              <a:ext uri="{FF2B5EF4-FFF2-40B4-BE49-F238E27FC236}">
                <a16:creationId xmlns:a16="http://schemas.microsoft.com/office/drawing/2014/main" id="{0F423C54-D719-2E02-4215-DCD15B50026A}"/>
              </a:ext>
            </a:extLst>
          </p:cNvPr>
          <p:cNvSpPr>
            <a:spLocks noGrp="1"/>
          </p:cNvSpPr>
          <p:nvPr>
            <p:ph type="ftr" sz="quarter" idx="11"/>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110057"/>
                </a:solidFill>
                <a:effectLst/>
                <a:uLnTx/>
                <a:uFillTx/>
                <a:latin typeface="Arial"/>
                <a:ea typeface="+mn-ea"/>
                <a:cs typeface="+mn-cs"/>
              </a:rPr>
              <a:t>Confidential and property of Intermountain Health</a:t>
            </a:r>
          </a:p>
        </p:txBody>
      </p:sp>
      <p:sp>
        <p:nvSpPr>
          <p:cNvPr id="3" name="Slide Number Placeholder 2">
            <a:extLst>
              <a:ext uri="{FF2B5EF4-FFF2-40B4-BE49-F238E27FC236}">
                <a16:creationId xmlns:a16="http://schemas.microsoft.com/office/drawing/2014/main" id="{B75CC717-9A49-F239-520C-645C24917CC7}"/>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7EAB85A-CEDA-4147-BFEE-FE6E6956DCC7}" type="slidenum">
              <a:rPr kumimoji="0" lang="en-US" sz="933" b="0" i="0" u="none" strike="noStrike" kern="1200" cap="none" spc="0" normalizeH="0" baseline="0" noProof="0" smtClean="0">
                <a:ln>
                  <a:noFill/>
                </a:ln>
                <a:solidFill>
                  <a:srgbClr val="110057"/>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US" sz="933" b="0" i="0" u="none" strike="noStrike" kern="1200" cap="none" spc="0" normalizeH="0" baseline="0" noProof="0">
              <a:ln>
                <a:noFill/>
              </a:ln>
              <a:solidFill>
                <a:srgbClr val="110057"/>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074C89C2-2E0D-98AF-355A-3E38A8C99895}"/>
              </a:ext>
            </a:extLst>
          </p:cNvPr>
          <p:cNvGrpSpPr/>
          <p:nvPr/>
        </p:nvGrpSpPr>
        <p:grpSpPr>
          <a:xfrm>
            <a:off x="10122195" y="214321"/>
            <a:ext cx="1971447" cy="1867939"/>
            <a:chOff x="10122195" y="214321"/>
            <a:chExt cx="1971447" cy="1867939"/>
          </a:xfrm>
        </p:grpSpPr>
        <p:grpSp>
          <p:nvGrpSpPr>
            <p:cNvPr id="11" name="Group 10">
              <a:extLst>
                <a:ext uri="{FF2B5EF4-FFF2-40B4-BE49-F238E27FC236}">
                  <a16:creationId xmlns:a16="http://schemas.microsoft.com/office/drawing/2014/main" id="{E80E8853-B7E7-CE86-A1A9-F8F757FE4A81}"/>
                </a:ext>
              </a:extLst>
            </p:cNvPr>
            <p:cNvGrpSpPr/>
            <p:nvPr/>
          </p:nvGrpSpPr>
          <p:grpSpPr>
            <a:xfrm>
              <a:off x="10122195" y="357853"/>
              <a:ext cx="1727185" cy="1724407"/>
              <a:chOff x="9891198" y="357853"/>
              <a:chExt cx="1727185" cy="1724407"/>
            </a:xfrm>
          </p:grpSpPr>
          <p:sp>
            <p:nvSpPr>
              <p:cNvPr id="9" name="TextBox 8">
                <a:extLst>
                  <a:ext uri="{FF2B5EF4-FFF2-40B4-BE49-F238E27FC236}">
                    <a16:creationId xmlns:a16="http://schemas.microsoft.com/office/drawing/2014/main" id="{01F05FC8-FF01-80D5-A84B-FB9872307351}"/>
                  </a:ext>
                </a:extLst>
              </p:cNvPr>
              <p:cNvSpPr txBox="1">
                <a:spLocks noChangeAspect="1"/>
              </p:cNvSpPr>
              <p:nvPr/>
            </p:nvSpPr>
            <p:spPr>
              <a:xfrm>
                <a:off x="9891198" y="357853"/>
                <a:ext cx="1727185" cy="1724407"/>
              </a:xfrm>
              <a:prstGeom prst="ellipse">
                <a:avLst/>
              </a:prstGeom>
              <a:solidFill>
                <a:schemeClr val="accent3"/>
              </a:solidFill>
              <a:ln w="38100">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defPPr>
                  <a:defRPr lang="en-US"/>
                </a:defPPr>
                <a:lvl1pPr>
                  <a:defRPr>
                    <a:solidFill>
                      <a:schemeClr val="dk1">
                        <a:hueOff val="0"/>
                        <a:satOff val="0"/>
                        <a:lumOff val="0"/>
                        <a:alphaOff val="0"/>
                      </a:schemeClr>
                    </a:solidFill>
                  </a:defRPr>
                </a:lvl1pPr>
                <a:lvl2pPr>
                  <a:defRPr>
                    <a:solidFill>
                      <a:schemeClr val="dk1">
                        <a:hueOff val="0"/>
                        <a:satOff val="0"/>
                        <a:lumOff val="0"/>
                        <a:alphaOff val="0"/>
                      </a:schemeClr>
                    </a:solidFill>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8EEE1DC-70FA-3C9E-A424-EC63368D830E}"/>
                  </a:ext>
                </a:extLst>
              </p:cNvPr>
              <p:cNvSpPr/>
              <p:nvPr/>
            </p:nvSpPr>
            <p:spPr>
              <a:xfrm>
                <a:off x="9997371" y="1035390"/>
                <a:ext cx="1514838" cy="369332"/>
              </a:xfrm>
              <a:prstGeom prst="rect">
                <a:avLst/>
              </a:prstGeom>
              <a:noFill/>
            </p:spPr>
            <p:txBody>
              <a:bodyPr wrap="none" lIns="0" tIns="0" rIns="0" bIns="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110057"/>
                    </a:solidFill>
                    <a:effectLst>
                      <a:outerShdw blurRad="38100" dist="19050" dir="2700000" algn="tl" rotWithShape="0">
                        <a:prstClr val="black">
                          <a:alpha val="40000"/>
                        </a:prstClr>
                      </a:outerShdw>
                    </a:effectLst>
                    <a:uLnTx/>
                    <a:uFillTx/>
                    <a:latin typeface="Calibri" panose="020F0502020204030204"/>
                    <a:ea typeface="+mn-ea"/>
                    <a:cs typeface="+mn-cs"/>
                  </a:rPr>
                  <a:t>~100,000 SF</a:t>
                </a:r>
              </a:p>
            </p:txBody>
          </p:sp>
        </p:grpSp>
        <p:grpSp>
          <p:nvGrpSpPr>
            <p:cNvPr id="18" name="Group 17">
              <a:extLst>
                <a:ext uri="{FF2B5EF4-FFF2-40B4-BE49-F238E27FC236}">
                  <a16:creationId xmlns:a16="http://schemas.microsoft.com/office/drawing/2014/main" id="{DA7E4256-6BBA-D449-D3E5-0E53047FF295}"/>
                </a:ext>
              </a:extLst>
            </p:cNvPr>
            <p:cNvGrpSpPr>
              <a:grpSpLocks noChangeAspect="1"/>
            </p:cNvGrpSpPr>
            <p:nvPr/>
          </p:nvGrpSpPr>
          <p:grpSpPr>
            <a:xfrm>
              <a:off x="11198740" y="214321"/>
              <a:ext cx="894902" cy="894902"/>
              <a:chOff x="3869543" y="338057"/>
              <a:chExt cx="2286000" cy="2286000"/>
            </a:xfrm>
            <a:solidFill>
              <a:schemeClr val="bg1"/>
            </a:solidFill>
          </p:grpSpPr>
          <p:sp>
            <p:nvSpPr>
              <p:cNvPr id="19" name="Oval 18">
                <a:extLst>
                  <a:ext uri="{FF2B5EF4-FFF2-40B4-BE49-F238E27FC236}">
                    <a16:creationId xmlns:a16="http://schemas.microsoft.com/office/drawing/2014/main" id="{71B04754-651D-1485-F4CE-A15A4E603677}"/>
                  </a:ext>
                </a:extLst>
              </p:cNvPr>
              <p:cNvSpPr>
                <a:spLocks noChangeAspect="1"/>
              </p:cNvSpPr>
              <p:nvPr/>
            </p:nvSpPr>
            <p:spPr>
              <a:xfrm>
                <a:off x="3869543" y="338057"/>
                <a:ext cx="2286000" cy="2286000"/>
              </a:xfrm>
              <a:prstGeom prst="ellipse">
                <a:avLst/>
              </a:prstGeom>
              <a:gr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F5F9"/>
                  </a:solidFill>
                  <a:effectLst/>
                  <a:uLnTx/>
                  <a:uFillTx/>
                  <a:latin typeface="Arial"/>
                  <a:ea typeface="+mn-ea"/>
                  <a:cs typeface="+mn-cs"/>
                </a:endParaRPr>
              </a:p>
            </p:txBody>
          </p:sp>
          <p:sp>
            <p:nvSpPr>
              <p:cNvPr id="20" name="Oval 19">
                <a:extLst>
                  <a:ext uri="{FF2B5EF4-FFF2-40B4-BE49-F238E27FC236}">
                    <a16:creationId xmlns:a16="http://schemas.microsoft.com/office/drawing/2014/main" id="{77D23FA1-DE71-58D3-2DE0-7BDC2BAD515E}"/>
                  </a:ext>
                </a:extLst>
              </p:cNvPr>
              <p:cNvSpPr>
                <a:spLocks noChangeAspect="1"/>
              </p:cNvSpPr>
              <p:nvPr/>
            </p:nvSpPr>
            <p:spPr>
              <a:xfrm>
                <a:off x="4898297" y="1364267"/>
                <a:ext cx="228495" cy="233581"/>
              </a:xfrm>
              <a:prstGeom prst="ellipse">
                <a:avLst/>
              </a:prstGeom>
              <a:grp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F5F9"/>
                  </a:solidFill>
                  <a:effectLst/>
                  <a:uLnTx/>
                  <a:uFillTx/>
                  <a:latin typeface="Arial"/>
                  <a:ea typeface="+mn-ea"/>
                  <a:cs typeface="+mn-cs"/>
                </a:endParaRPr>
              </a:p>
            </p:txBody>
          </p:sp>
        </p:grpSp>
      </p:grpSp>
      <p:grpSp>
        <p:nvGrpSpPr>
          <p:cNvPr id="21" name="Group 20">
            <a:extLst>
              <a:ext uri="{FF2B5EF4-FFF2-40B4-BE49-F238E27FC236}">
                <a16:creationId xmlns:a16="http://schemas.microsoft.com/office/drawing/2014/main" id="{F1AE71EC-29B7-7DA1-00A1-A1F584062E3B}"/>
              </a:ext>
            </a:extLst>
          </p:cNvPr>
          <p:cNvGrpSpPr/>
          <p:nvPr/>
        </p:nvGrpSpPr>
        <p:grpSpPr>
          <a:xfrm>
            <a:off x="9779575" y="1320179"/>
            <a:ext cx="1631745" cy="1494132"/>
            <a:chOff x="9779575" y="1320179"/>
            <a:chExt cx="1631745" cy="1494132"/>
          </a:xfrm>
        </p:grpSpPr>
        <p:sp>
          <p:nvSpPr>
            <p:cNvPr id="13" name="Oval 12">
              <a:extLst>
                <a:ext uri="{FF2B5EF4-FFF2-40B4-BE49-F238E27FC236}">
                  <a16:creationId xmlns:a16="http://schemas.microsoft.com/office/drawing/2014/main" id="{7896F85C-1210-A3A5-DABF-5671991DFAF8}"/>
                </a:ext>
              </a:extLst>
            </p:cNvPr>
            <p:cNvSpPr>
              <a:spLocks/>
            </p:cNvSpPr>
            <p:nvPr/>
          </p:nvSpPr>
          <p:spPr>
            <a:xfrm rot="10800000">
              <a:off x="9779575" y="1506719"/>
              <a:ext cx="1309308" cy="1307592"/>
            </a:xfrm>
            <a:prstGeom prst="ellipse">
              <a:avLst/>
            </a:prstGeom>
            <a:solidFill>
              <a:schemeClr val="accent6">
                <a:lumMod val="60000"/>
                <a:lumOff val="40000"/>
              </a:schemeClr>
            </a:solidFill>
            <a:ln w="38100">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10057">
                    <a:hueOff val="0"/>
                    <a:satOff val="0"/>
                    <a:lumOff val="0"/>
                    <a:alphaOff val="0"/>
                  </a:srgbClr>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E35BC0C-9DA8-06ED-3F4B-7B8DE78F88EB}"/>
                </a:ext>
              </a:extLst>
            </p:cNvPr>
            <p:cNvSpPr/>
            <p:nvPr/>
          </p:nvSpPr>
          <p:spPr>
            <a:xfrm>
              <a:off x="9918415" y="1998932"/>
              <a:ext cx="1025922" cy="323165"/>
            </a:xfrm>
            <a:prstGeom prst="rect">
              <a:avLst/>
            </a:prstGeom>
            <a:noFill/>
          </p:spPr>
          <p:txBody>
            <a:bodyPr wrap="non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w="0"/>
                  <a:solidFill>
                    <a:srgbClr val="110057"/>
                  </a:solidFill>
                  <a:effectLst>
                    <a:outerShdw blurRad="38100" dist="19050" dir="2700000" algn="tl" rotWithShape="0">
                      <a:prstClr val="black">
                        <a:alpha val="40000"/>
                      </a:prstClr>
                    </a:outerShdw>
                  </a:effectLst>
                  <a:uLnTx/>
                  <a:uFillTx/>
                  <a:latin typeface="Calibri" panose="020F0502020204030204"/>
                  <a:ea typeface="+mn-ea"/>
                  <a:cs typeface="+mn-cs"/>
                </a:rPr>
                <a:t>09/06/25</a:t>
              </a:r>
            </a:p>
          </p:txBody>
        </p:sp>
        <p:grpSp>
          <p:nvGrpSpPr>
            <p:cNvPr id="15" name="Group 14">
              <a:extLst>
                <a:ext uri="{FF2B5EF4-FFF2-40B4-BE49-F238E27FC236}">
                  <a16:creationId xmlns:a16="http://schemas.microsoft.com/office/drawing/2014/main" id="{B6661994-1DE5-72CC-4768-DEDF83B6B749}"/>
                </a:ext>
              </a:extLst>
            </p:cNvPr>
            <p:cNvGrpSpPr>
              <a:grpSpLocks noChangeAspect="1"/>
            </p:cNvGrpSpPr>
            <p:nvPr/>
          </p:nvGrpSpPr>
          <p:grpSpPr>
            <a:xfrm>
              <a:off x="10516418" y="1320179"/>
              <a:ext cx="894902" cy="894902"/>
              <a:chOff x="3766134" y="441451"/>
              <a:chExt cx="2286000" cy="2286000"/>
            </a:xfrm>
            <a:solidFill>
              <a:schemeClr val="bg1"/>
            </a:solidFill>
          </p:grpSpPr>
          <p:sp>
            <p:nvSpPr>
              <p:cNvPr id="16" name="Oval 15">
                <a:extLst>
                  <a:ext uri="{FF2B5EF4-FFF2-40B4-BE49-F238E27FC236}">
                    <a16:creationId xmlns:a16="http://schemas.microsoft.com/office/drawing/2014/main" id="{24FA0D7E-5FBC-074B-F8E6-B6584EFB1611}"/>
                  </a:ext>
                </a:extLst>
              </p:cNvPr>
              <p:cNvSpPr>
                <a:spLocks noChangeAspect="1"/>
              </p:cNvSpPr>
              <p:nvPr/>
            </p:nvSpPr>
            <p:spPr>
              <a:xfrm>
                <a:off x="3766134" y="441451"/>
                <a:ext cx="2286000" cy="2286000"/>
              </a:xfrm>
              <a:prstGeom prst="ellipse">
                <a:avLst/>
              </a:prstGeom>
              <a:gr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F5F9"/>
                  </a:solidFill>
                  <a:effectLst/>
                  <a:uLnTx/>
                  <a:uFillTx/>
                  <a:latin typeface="Arial"/>
                  <a:ea typeface="+mn-ea"/>
                  <a:cs typeface="+mn-cs"/>
                </a:endParaRPr>
              </a:p>
            </p:txBody>
          </p:sp>
          <p:sp>
            <p:nvSpPr>
              <p:cNvPr id="17" name="Oval 16">
                <a:extLst>
                  <a:ext uri="{FF2B5EF4-FFF2-40B4-BE49-F238E27FC236}">
                    <a16:creationId xmlns:a16="http://schemas.microsoft.com/office/drawing/2014/main" id="{43F26E01-020D-6D1A-C82A-832DEA92C2CF}"/>
                  </a:ext>
                </a:extLst>
              </p:cNvPr>
              <p:cNvSpPr>
                <a:spLocks noChangeAspect="1"/>
              </p:cNvSpPr>
              <p:nvPr/>
            </p:nvSpPr>
            <p:spPr>
              <a:xfrm>
                <a:off x="4794888" y="1467661"/>
                <a:ext cx="228495" cy="233581"/>
              </a:xfrm>
              <a:prstGeom prst="ellipse">
                <a:avLst/>
              </a:prstGeom>
              <a:grp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7F5F9"/>
                  </a:solidFill>
                  <a:effectLst/>
                  <a:uLnTx/>
                  <a:uFillTx/>
                  <a:latin typeface="Arial"/>
                  <a:ea typeface="+mn-ea"/>
                  <a:cs typeface="+mn-cs"/>
                </a:endParaRPr>
              </a:p>
            </p:txBody>
          </p:sp>
        </p:grpSp>
      </p:grpSp>
    </p:spTree>
    <p:extLst>
      <p:ext uri="{BB962C8B-B14F-4D97-AF65-F5344CB8AC3E}">
        <p14:creationId xmlns:p14="http://schemas.microsoft.com/office/powerpoint/2010/main" val="1213580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E0144-7D03-8BA4-6162-25EE44732D0E}"/>
              </a:ext>
            </a:extLst>
          </p:cNvPr>
          <p:cNvSpPr/>
          <p:nvPr/>
        </p:nvSpPr>
        <p:spPr>
          <a:xfrm>
            <a:off x="0" y="1837070"/>
            <a:ext cx="12268411" cy="39694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202F4746-2D8E-35D0-E992-64ECDD943CFC}"/>
              </a:ext>
            </a:extLst>
          </p:cNvPr>
          <p:cNvGrpSpPr/>
          <p:nvPr/>
        </p:nvGrpSpPr>
        <p:grpSpPr>
          <a:xfrm>
            <a:off x="-3402259" y="1984797"/>
            <a:ext cx="20314972" cy="3674006"/>
            <a:chOff x="-4142794" y="1984797"/>
            <a:chExt cx="20314972" cy="3674006"/>
          </a:xfrm>
        </p:grpSpPr>
        <p:pic>
          <p:nvPicPr>
            <p:cNvPr id="19" name="Picture 18">
              <a:extLst>
                <a:ext uri="{FF2B5EF4-FFF2-40B4-BE49-F238E27FC236}">
                  <a16:creationId xmlns:a16="http://schemas.microsoft.com/office/drawing/2014/main" id="{63053555-2EA7-DD32-42EA-218835781F06}"/>
                </a:ext>
              </a:extLst>
            </p:cNvPr>
            <p:cNvPicPr>
              <a:picLocks noChangeAspect="1"/>
            </p:cNvPicPr>
            <p:nvPr/>
          </p:nvPicPr>
          <p:blipFill rotWithShape="1">
            <a:blip r:embed="rId3"/>
            <a:srcRect l="18390" t="11175" r="20053"/>
            <a:stretch/>
          </p:blipFill>
          <p:spPr>
            <a:xfrm>
              <a:off x="3754183" y="1992998"/>
              <a:ext cx="4499895" cy="3657600"/>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20" name="Picture 19">
              <a:extLst>
                <a:ext uri="{FF2B5EF4-FFF2-40B4-BE49-F238E27FC236}">
                  <a16:creationId xmlns:a16="http://schemas.microsoft.com/office/drawing/2014/main" id="{2EBEE977-CD64-EE1B-1FC6-35F3679DA2AF}"/>
                </a:ext>
              </a:extLst>
            </p:cNvPr>
            <p:cNvPicPr>
              <a:picLocks noChangeAspect="1"/>
            </p:cNvPicPr>
            <p:nvPr/>
          </p:nvPicPr>
          <p:blipFill rotWithShape="1">
            <a:blip r:embed="rId4"/>
            <a:srcRect l="24329" r="16479"/>
            <a:stretch/>
          </p:blipFill>
          <p:spPr>
            <a:xfrm>
              <a:off x="-228343" y="1992999"/>
              <a:ext cx="4532794" cy="3657600"/>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ffectLst/>
          </p:spPr>
        </p:pic>
        <p:pic>
          <p:nvPicPr>
            <p:cNvPr id="16" name="Picture 15">
              <a:extLst>
                <a:ext uri="{FF2B5EF4-FFF2-40B4-BE49-F238E27FC236}">
                  <a16:creationId xmlns:a16="http://schemas.microsoft.com/office/drawing/2014/main" id="{C68EB588-12D1-17DE-E4CD-39DB1D443063}"/>
                </a:ext>
              </a:extLst>
            </p:cNvPr>
            <p:cNvPicPr>
              <a:picLocks noChangeAspect="1"/>
            </p:cNvPicPr>
            <p:nvPr/>
          </p:nvPicPr>
          <p:blipFill>
            <a:blip r:embed="rId5" cstate="print">
              <a:extLst>
                <a:ext uri="{28A0092B-C50C-407E-A947-70E740481C1C}">
                  <a14:useLocalDpi xmlns:a14="http://schemas.microsoft.com/office/drawing/2010/main" val="0"/>
                </a:ext>
              </a:extLst>
            </a:blip>
            <a:srcRect l="15275" r="15275"/>
            <a:stretch/>
          </p:blipFill>
          <p:spPr>
            <a:xfrm>
              <a:off x="7727437" y="2001203"/>
              <a:ext cx="4515073" cy="3657600"/>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ffectLst/>
          </p:spPr>
        </p:pic>
        <p:pic>
          <p:nvPicPr>
            <p:cNvPr id="27" name="Picture 26" descr="A large glass building with people in it&#10;&#10;Description automatically generated with medium confidence">
              <a:extLst>
                <a:ext uri="{FF2B5EF4-FFF2-40B4-BE49-F238E27FC236}">
                  <a16:creationId xmlns:a16="http://schemas.microsoft.com/office/drawing/2014/main" id="{24F9A33D-4197-31A9-DCD2-287D9CEA90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055" r="-48321"/>
            <a:stretch/>
          </p:blipFill>
          <p:spPr>
            <a:xfrm>
              <a:off x="11724051" y="1984797"/>
              <a:ext cx="4448127" cy="3657600"/>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ffectLst/>
          </p:spPr>
        </p:pic>
        <p:pic>
          <p:nvPicPr>
            <p:cNvPr id="28" name="Picture 27">
              <a:extLst>
                <a:ext uri="{FF2B5EF4-FFF2-40B4-BE49-F238E27FC236}">
                  <a16:creationId xmlns:a16="http://schemas.microsoft.com/office/drawing/2014/main" id="{A9737947-6DCB-0124-61D0-F570C4018972}"/>
                </a:ext>
              </a:extLst>
            </p:cNvPr>
            <p:cNvPicPr>
              <a:picLocks noChangeAspect="1"/>
            </p:cNvPicPr>
            <p:nvPr/>
          </p:nvPicPr>
          <p:blipFill rotWithShape="1">
            <a:blip r:embed="rId4"/>
            <a:srcRect l="-25562" t="676" r="67060" b="-676"/>
            <a:stretch/>
          </p:blipFill>
          <p:spPr>
            <a:xfrm>
              <a:off x="-4142794" y="1992998"/>
              <a:ext cx="4479898" cy="3657600"/>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ffectLst/>
          </p:spPr>
        </p:pic>
      </p:grpSp>
      <p:sp>
        <p:nvSpPr>
          <p:cNvPr id="13" name="Title 1">
            <a:extLst>
              <a:ext uri="{FF2B5EF4-FFF2-40B4-BE49-F238E27FC236}">
                <a16:creationId xmlns:a16="http://schemas.microsoft.com/office/drawing/2014/main" id="{DD7FE663-8F66-34AF-4F58-3D887129EE32}"/>
              </a:ext>
            </a:extLst>
          </p:cNvPr>
          <p:cNvSpPr>
            <a:spLocks noGrp="1"/>
          </p:cNvSpPr>
          <p:nvPr>
            <p:ph type="title"/>
          </p:nvPr>
        </p:nvSpPr>
        <p:spPr>
          <a:xfrm>
            <a:off x="558800" y="524143"/>
            <a:ext cx="11074401" cy="973804"/>
          </a:xfrm>
        </p:spPr>
        <p:txBody>
          <a:bodyPr anchor="t"/>
          <a:lstStyle/>
          <a:p>
            <a:r>
              <a:rPr lang="en-US" sz="4000" b="1"/>
              <a:t>New Building</a:t>
            </a:r>
            <a:endParaRPr lang="en-US" sz="4000" b="1">
              <a:cs typeface="Arial"/>
            </a:endParaRPr>
          </a:p>
        </p:txBody>
      </p:sp>
      <p:sp>
        <p:nvSpPr>
          <p:cNvPr id="12" name="Text Placeholder 11">
            <a:extLst>
              <a:ext uri="{FF2B5EF4-FFF2-40B4-BE49-F238E27FC236}">
                <a16:creationId xmlns:a16="http://schemas.microsoft.com/office/drawing/2014/main" id="{92AC1AB7-1AC2-F5B0-6921-0B819B77B3DB}"/>
              </a:ext>
            </a:extLst>
          </p:cNvPr>
          <p:cNvSpPr txBox="1">
            <a:spLocks/>
          </p:cNvSpPr>
          <p:nvPr/>
        </p:nvSpPr>
        <p:spPr>
          <a:xfrm>
            <a:off x="503281" y="1115491"/>
            <a:ext cx="11074400" cy="546589"/>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A00E2"/>
                </a:solidFill>
                <a:effectLst/>
                <a:uLnTx/>
                <a:uFillTx/>
                <a:latin typeface="Arial"/>
                <a:ea typeface="+mn-ea"/>
                <a:cs typeface="+mn-cs"/>
              </a:rPr>
              <a:t>Exterior</a:t>
            </a:r>
          </a:p>
        </p:txBody>
      </p:sp>
      <p:pic>
        <p:nvPicPr>
          <p:cNvPr id="3" name="Picture 2">
            <a:extLst>
              <a:ext uri="{FF2B5EF4-FFF2-40B4-BE49-F238E27FC236}">
                <a16:creationId xmlns:a16="http://schemas.microsoft.com/office/drawing/2014/main" id="{389FEA0E-A292-A367-B253-E090FD433416}"/>
              </a:ext>
            </a:extLst>
          </p:cNvPr>
          <p:cNvPicPr>
            <a:picLocks noChangeAspect="1"/>
          </p:cNvPicPr>
          <p:nvPr/>
        </p:nvPicPr>
        <p:blipFill>
          <a:blip r:embed="rId7"/>
          <a:stretch>
            <a:fillRect/>
          </a:stretch>
        </p:blipFill>
        <p:spPr>
          <a:xfrm>
            <a:off x="11077610" y="5970664"/>
            <a:ext cx="1000142" cy="814931"/>
          </a:xfrm>
          <a:prstGeom prst="rect">
            <a:avLst/>
          </a:prstGeom>
        </p:spPr>
      </p:pic>
    </p:spTree>
    <p:extLst>
      <p:ext uri="{BB962C8B-B14F-4D97-AF65-F5344CB8AC3E}">
        <p14:creationId xmlns:p14="http://schemas.microsoft.com/office/powerpoint/2010/main" val="391433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169BD-80F4-35A4-C813-1A5E8AA5EE0B}"/>
              </a:ext>
            </a:extLst>
          </p:cNvPr>
          <p:cNvSpPr/>
          <p:nvPr/>
        </p:nvSpPr>
        <p:spPr>
          <a:xfrm>
            <a:off x="0" y="1837070"/>
            <a:ext cx="12268411" cy="39694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sp>
        <p:nvSpPr>
          <p:cNvPr id="13" name="Title 1">
            <a:extLst>
              <a:ext uri="{FF2B5EF4-FFF2-40B4-BE49-F238E27FC236}">
                <a16:creationId xmlns:a16="http://schemas.microsoft.com/office/drawing/2014/main" id="{DD7FE663-8F66-34AF-4F58-3D887129EE32}"/>
              </a:ext>
            </a:extLst>
          </p:cNvPr>
          <p:cNvSpPr>
            <a:spLocks noGrp="1"/>
          </p:cNvSpPr>
          <p:nvPr>
            <p:ph type="title"/>
          </p:nvPr>
        </p:nvSpPr>
        <p:spPr>
          <a:xfrm>
            <a:off x="558800" y="524143"/>
            <a:ext cx="11074401" cy="973804"/>
          </a:xfrm>
        </p:spPr>
        <p:txBody>
          <a:bodyPr anchor="t"/>
          <a:lstStyle/>
          <a:p>
            <a:r>
              <a:rPr lang="en-US" sz="4000" b="1"/>
              <a:t>New Building</a:t>
            </a:r>
            <a:endParaRPr lang="en-US" sz="4000" b="1">
              <a:cs typeface="Arial"/>
            </a:endParaRPr>
          </a:p>
        </p:txBody>
      </p:sp>
      <p:sp>
        <p:nvSpPr>
          <p:cNvPr id="11" name="Text Placeholder 11">
            <a:extLst>
              <a:ext uri="{FF2B5EF4-FFF2-40B4-BE49-F238E27FC236}">
                <a16:creationId xmlns:a16="http://schemas.microsoft.com/office/drawing/2014/main" id="{80429D49-10C1-8E18-3FEA-BEFED3A48B08}"/>
              </a:ext>
            </a:extLst>
          </p:cNvPr>
          <p:cNvSpPr txBox="1">
            <a:spLocks/>
          </p:cNvSpPr>
          <p:nvPr/>
        </p:nvSpPr>
        <p:spPr>
          <a:xfrm>
            <a:off x="503281" y="1115491"/>
            <a:ext cx="11074400" cy="546589"/>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A00E2"/>
                </a:solidFill>
                <a:effectLst/>
                <a:uLnTx/>
                <a:uFillTx/>
                <a:latin typeface="Arial"/>
                <a:ea typeface="+mn-ea"/>
                <a:cs typeface="+mn-cs"/>
              </a:rPr>
              <a:t>Patient Areas</a:t>
            </a:r>
          </a:p>
        </p:txBody>
      </p:sp>
      <p:grpSp>
        <p:nvGrpSpPr>
          <p:cNvPr id="38" name="Group 37">
            <a:extLst>
              <a:ext uri="{FF2B5EF4-FFF2-40B4-BE49-F238E27FC236}">
                <a16:creationId xmlns:a16="http://schemas.microsoft.com/office/drawing/2014/main" id="{84270E88-877D-080C-41DC-283D23DEB972}"/>
              </a:ext>
            </a:extLst>
          </p:cNvPr>
          <p:cNvGrpSpPr>
            <a:grpSpLocks noChangeAspect="1"/>
          </p:cNvGrpSpPr>
          <p:nvPr/>
        </p:nvGrpSpPr>
        <p:grpSpPr>
          <a:xfrm>
            <a:off x="-4256764" y="1993000"/>
            <a:ext cx="20533603" cy="3657601"/>
            <a:chOff x="-3509063" y="1919140"/>
            <a:chExt cx="19020748" cy="3388119"/>
          </a:xfrm>
        </p:grpSpPr>
        <p:pic>
          <p:nvPicPr>
            <p:cNvPr id="39" name="Picture 38">
              <a:extLst>
                <a:ext uri="{FF2B5EF4-FFF2-40B4-BE49-F238E27FC236}">
                  <a16:creationId xmlns:a16="http://schemas.microsoft.com/office/drawing/2014/main" id="{77A35FCD-21CE-FC59-1916-FC389EAB1A13}"/>
                </a:ext>
              </a:extLst>
            </p:cNvPr>
            <p:cNvPicPr>
              <a:picLocks noChangeAspect="1"/>
            </p:cNvPicPr>
            <p:nvPr/>
          </p:nvPicPr>
          <p:blipFill>
            <a:blip r:embed="rId3" cstate="print">
              <a:extLst>
                <a:ext uri="{28A0092B-C50C-407E-A947-70E740481C1C}">
                  <a14:useLocalDpi xmlns:a14="http://schemas.microsoft.com/office/drawing/2010/main" val="0"/>
                </a:ext>
              </a:extLst>
            </a:blip>
            <a:srcRect l="14991" r="14991"/>
            <a:stretch/>
          </p:blipFill>
          <p:spPr>
            <a:xfrm>
              <a:off x="204035"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40" name="Picture Placeholder 5">
              <a:extLst>
                <a:ext uri="{FF2B5EF4-FFF2-40B4-BE49-F238E27FC236}">
                  <a16:creationId xmlns:a16="http://schemas.microsoft.com/office/drawing/2014/main" id="{AE53AAD9-ACAC-FBA9-4213-4285C2AE63D5}"/>
                </a:ext>
              </a:extLst>
            </p:cNvPr>
            <p:cNvPicPr>
              <a:picLocks noChangeAspect="1"/>
            </p:cNvPicPr>
            <p:nvPr/>
          </p:nvPicPr>
          <p:blipFill>
            <a:blip r:embed="rId4" cstate="print">
              <a:extLst>
                <a:ext uri="{28A0092B-C50C-407E-A947-70E740481C1C}">
                  <a14:useLocalDpi xmlns:a14="http://schemas.microsoft.com/office/drawing/2010/main" val="0"/>
                </a:ext>
              </a:extLst>
            </a:blip>
            <a:srcRect l="14991" r="14991"/>
            <a:stretch/>
          </p:blipFill>
          <p:spPr>
            <a:xfrm>
              <a:off x="7581234"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41" name="Picture 40">
              <a:extLst>
                <a:ext uri="{FF2B5EF4-FFF2-40B4-BE49-F238E27FC236}">
                  <a16:creationId xmlns:a16="http://schemas.microsoft.com/office/drawing/2014/main" id="{E5CB5F0D-C40C-C275-7676-34D28DBB0061}"/>
                </a:ext>
              </a:extLst>
            </p:cNvPr>
            <p:cNvPicPr>
              <a:picLocks noChangeAspect="1"/>
            </p:cNvPicPr>
            <p:nvPr/>
          </p:nvPicPr>
          <p:blipFill>
            <a:blip r:embed="rId5" cstate="print">
              <a:extLst>
                <a:ext uri="{28A0092B-C50C-407E-A947-70E740481C1C}">
                  <a14:useLocalDpi xmlns:a14="http://schemas.microsoft.com/office/drawing/2010/main" val="0"/>
                </a:ext>
              </a:extLst>
            </a:blip>
            <a:srcRect l="15398" r="15398"/>
            <a:stretch/>
          </p:blipFill>
          <p:spPr>
            <a:xfrm>
              <a:off x="3917133" y="1919141"/>
              <a:ext cx="4168355"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42" name="Picture Placeholder 5">
              <a:extLst>
                <a:ext uri="{FF2B5EF4-FFF2-40B4-BE49-F238E27FC236}">
                  <a16:creationId xmlns:a16="http://schemas.microsoft.com/office/drawing/2014/main" id="{8AE398D5-A486-B8F5-0AF4-A1A965FE49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37" r="-46655"/>
            <a:stretch/>
          </p:blipFill>
          <p:spPr>
            <a:xfrm>
              <a:off x="11294333"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43" name="Picture 42">
              <a:extLst>
                <a:ext uri="{FF2B5EF4-FFF2-40B4-BE49-F238E27FC236}">
                  <a16:creationId xmlns:a16="http://schemas.microsoft.com/office/drawing/2014/main" id="{4672DCDB-6EB9-96C7-A214-258F34E7A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55" t="-224" r="76637" b="224"/>
            <a:stretch/>
          </p:blipFill>
          <p:spPr>
            <a:xfrm>
              <a:off x="-3509063"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grpSp>
      <p:pic>
        <p:nvPicPr>
          <p:cNvPr id="3" name="Picture 2">
            <a:extLst>
              <a:ext uri="{FF2B5EF4-FFF2-40B4-BE49-F238E27FC236}">
                <a16:creationId xmlns:a16="http://schemas.microsoft.com/office/drawing/2014/main" id="{3DA54D24-7EBC-16EC-E42C-52549E694765}"/>
              </a:ext>
            </a:extLst>
          </p:cNvPr>
          <p:cNvPicPr>
            <a:picLocks noChangeAspect="1"/>
          </p:cNvPicPr>
          <p:nvPr/>
        </p:nvPicPr>
        <p:blipFill>
          <a:blip r:embed="rId6"/>
          <a:stretch>
            <a:fillRect/>
          </a:stretch>
        </p:blipFill>
        <p:spPr>
          <a:xfrm>
            <a:off x="11076663" y="5962461"/>
            <a:ext cx="1002036" cy="816474"/>
          </a:xfrm>
          <a:prstGeom prst="rect">
            <a:avLst/>
          </a:prstGeom>
        </p:spPr>
      </p:pic>
    </p:spTree>
    <p:extLst>
      <p:ext uri="{BB962C8B-B14F-4D97-AF65-F5344CB8AC3E}">
        <p14:creationId xmlns:p14="http://schemas.microsoft.com/office/powerpoint/2010/main" val="1080102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D7FE663-8F66-34AF-4F58-3D887129EE32}"/>
              </a:ext>
            </a:extLst>
          </p:cNvPr>
          <p:cNvSpPr>
            <a:spLocks noGrp="1"/>
          </p:cNvSpPr>
          <p:nvPr>
            <p:ph type="title"/>
          </p:nvPr>
        </p:nvSpPr>
        <p:spPr>
          <a:xfrm>
            <a:off x="558800" y="524143"/>
            <a:ext cx="11074401" cy="693282"/>
          </a:xfrm>
        </p:spPr>
        <p:txBody>
          <a:bodyPr anchor="t"/>
          <a:lstStyle/>
          <a:p>
            <a:r>
              <a:rPr lang="en-US" sz="4000" b="1"/>
              <a:t>New Building</a:t>
            </a:r>
            <a:endParaRPr lang="en-US" sz="4000" b="1">
              <a:cs typeface="Arial"/>
            </a:endParaRPr>
          </a:p>
        </p:txBody>
      </p:sp>
      <p:sp>
        <p:nvSpPr>
          <p:cNvPr id="15" name="Text Placeholder 11">
            <a:extLst>
              <a:ext uri="{FF2B5EF4-FFF2-40B4-BE49-F238E27FC236}">
                <a16:creationId xmlns:a16="http://schemas.microsoft.com/office/drawing/2014/main" id="{C2804738-6724-BE54-10AD-5ECF6ED5EB47}"/>
              </a:ext>
            </a:extLst>
          </p:cNvPr>
          <p:cNvSpPr txBox="1">
            <a:spLocks/>
          </p:cNvSpPr>
          <p:nvPr/>
        </p:nvSpPr>
        <p:spPr>
          <a:xfrm>
            <a:off x="503281" y="1115491"/>
            <a:ext cx="11074400" cy="546589"/>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A00E2"/>
                </a:solidFill>
                <a:effectLst/>
                <a:uLnTx/>
                <a:uFillTx/>
                <a:latin typeface="Arial"/>
                <a:ea typeface="+mn-ea"/>
                <a:cs typeface="+mn-cs"/>
              </a:rPr>
              <a:t>New Spaces</a:t>
            </a:r>
          </a:p>
        </p:txBody>
      </p:sp>
      <p:sp>
        <p:nvSpPr>
          <p:cNvPr id="16" name="Rectangle 15">
            <a:extLst>
              <a:ext uri="{FF2B5EF4-FFF2-40B4-BE49-F238E27FC236}">
                <a16:creationId xmlns:a16="http://schemas.microsoft.com/office/drawing/2014/main" id="{B85B28B9-AD3A-BA20-B736-34DEB18CE5DA}"/>
              </a:ext>
            </a:extLst>
          </p:cNvPr>
          <p:cNvSpPr/>
          <p:nvPr/>
        </p:nvSpPr>
        <p:spPr>
          <a:xfrm>
            <a:off x="0" y="1837070"/>
            <a:ext cx="12268411" cy="39694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73209BFB-9F28-D992-7400-1C75845851D0}"/>
              </a:ext>
            </a:extLst>
          </p:cNvPr>
          <p:cNvGrpSpPr>
            <a:grpSpLocks noChangeAspect="1"/>
          </p:cNvGrpSpPr>
          <p:nvPr/>
        </p:nvGrpSpPr>
        <p:grpSpPr>
          <a:xfrm>
            <a:off x="-5047882" y="1982974"/>
            <a:ext cx="20533603" cy="3657601"/>
            <a:chOff x="-3509063" y="1919140"/>
            <a:chExt cx="19020748" cy="3388119"/>
          </a:xfrm>
        </p:grpSpPr>
        <p:pic>
          <p:nvPicPr>
            <p:cNvPr id="18" name="Picture 17">
              <a:extLst>
                <a:ext uri="{FF2B5EF4-FFF2-40B4-BE49-F238E27FC236}">
                  <a16:creationId xmlns:a16="http://schemas.microsoft.com/office/drawing/2014/main" id="{D583DF73-BDC5-9308-CC48-C0F362158A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53" r="19728"/>
            <a:stretch/>
          </p:blipFill>
          <p:spPr>
            <a:xfrm>
              <a:off x="204035"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19" name="Picture Placeholder 5">
              <a:extLst>
                <a:ext uri="{FF2B5EF4-FFF2-40B4-BE49-F238E27FC236}">
                  <a16:creationId xmlns:a16="http://schemas.microsoft.com/office/drawing/2014/main" id="{A0DF2857-DAF7-8802-7A2A-AFE18CD40C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2" r="30823"/>
            <a:stretch/>
          </p:blipFill>
          <p:spPr>
            <a:xfrm>
              <a:off x="7581234"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20" name="Picture 19">
              <a:extLst>
                <a:ext uri="{FF2B5EF4-FFF2-40B4-BE49-F238E27FC236}">
                  <a16:creationId xmlns:a16="http://schemas.microsoft.com/office/drawing/2014/main" id="{D581F079-7CB6-F683-5B5E-F7AB00E57376}"/>
                </a:ext>
              </a:extLst>
            </p:cNvPr>
            <p:cNvPicPr>
              <a:picLocks noChangeAspect="1"/>
            </p:cNvPicPr>
            <p:nvPr/>
          </p:nvPicPr>
          <p:blipFill>
            <a:blip r:embed="rId5" cstate="print">
              <a:extLst>
                <a:ext uri="{28A0092B-C50C-407E-A947-70E740481C1C}">
                  <a14:useLocalDpi xmlns:a14="http://schemas.microsoft.com/office/drawing/2010/main" val="0"/>
                </a:ext>
              </a:extLst>
            </a:blip>
            <a:srcRect l="15398" r="15398"/>
            <a:stretch/>
          </p:blipFill>
          <p:spPr>
            <a:xfrm>
              <a:off x="3917133" y="1919141"/>
              <a:ext cx="4168355"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21" name="Picture Placeholder 5">
              <a:extLst>
                <a:ext uri="{FF2B5EF4-FFF2-40B4-BE49-F238E27FC236}">
                  <a16:creationId xmlns:a16="http://schemas.microsoft.com/office/drawing/2014/main" id="{2916696D-0F09-7C7E-6D83-B86021BC8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33" r="-30851"/>
            <a:stretch/>
          </p:blipFill>
          <p:spPr>
            <a:xfrm>
              <a:off x="11294333"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pic>
          <p:nvPicPr>
            <p:cNvPr id="22" name="Picture 21">
              <a:extLst>
                <a:ext uri="{FF2B5EF4-FFF2-40B4-BE49-F238E27FC236}">
                  <a16:creationId xmlns:a16="http://schemas.microsoft.com/office/drawing/2014/main" id="{6794FD0B-60C8-3932-7900-109C40FFEF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282" t="-224" r="81264" b="224"/>
            <a:stretch/>
          </p:blipFill>
          <p:spPr>
            <a:xfrm>
              <a:off x="-3509063" y="1919140"/>
              <a:ext cx="4217352" cy="3388118"/>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p:spPr>
        </p:pic>
      </p:grpSp>
      <p:pic>
        <p:nvPicPr>
          <p:cNvPr id="3" name="Picture 2">
            <a:extLst>
              <a:ext uri="{FF2B5EF4-FFF2-40B4-BE49-F238E27FC236}">
                <a16:creationId xmlns:a16="http://schemas.microsoft.com/office/drawing/2014/main" id="{73E0C360-DE1A-B4E7-2D09-997239F40855}"/>
              </a:ext>
            </a:extLst>
          </p:cNvPr>
          <p:cNvPicPr>
            <a:picLocks noChangeAspect="1"/>
          </p:cNvPicPr>
          <p:nvPr/>
        </p:nvPicPr>
        <p:blipFill>
          <a:blip r:embed="rId6"/>
          <a:stretch>
            <a:fillRect/>
          </a:stretch>
        </p:blipFill>
        <p:spPr>
          <a:xfrm>
            <a:off x="10969347" y="5952435"/>
            <a:ext cx="1015891" cy="827763"/>
          </a:xfrm>
          <a:prstGeom prst="rect">
            <a:avLst/>
          </a:prstGeom>
        </p:spPr>
      </p:pic>
    </p:spTree>
    <p:extLst>
      <p:ext uri="{BB962C8B-B14F-4D97-AF65-F5344CB8AC3E}">
        <p14:creationId xmlns:p14="http://schemas.microsoft.com/office/powerpoint/2010/main" val="5722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E1BE-68FF-AD51-4283-CD6B6AD2C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19D73-4A99-72D2-25B4-1BB680B19BB5}"/>
              </a:ext>
            </a:extLst>
          </p:cNvPr>
          <p:cNvSpPr>
            <a:spLocks noGrp="1"/>
          </p:cNvSpPr>
          <p:nvPr>
            <p:ph type="title"/>
          </p:nvPr>
        </p:nvSpPr>
        <p:spPr/>
        <p:txBody>
          <a:bodyPr/>
          <a:lstStyle/>
          <a:p>
            <a:r>
              <a:rPr lang="en-US" sz="4000" b="1"/>
              <a:t>Solutions</a:t>
            </a:r>
          </a:p>
        </p:txBody>
      </p:sp>
      <p:sp>
        <p:nvSpPr>
          <p:cNvPr id="3" name="Content Placeholder 2">
            <a:extLst>
              <a:ext uri="{FF2B5EF4-FFF2-40B4-BE49-F238E27FC236}">
                <a16:creationId xmlns:a16="http://schemas.microsoft.com/office/drawing/2014/main" id="{8CBA2E62-68A4-1DDD-14A8-E52B058B9563}"/>
              </a:ext>
            </a:extLst>
          </p:cNvPr>
          <p:cNvSpPr>
            <a:spLocks noGrp="1"/>
          </p:cNvSpPr>
          <p:nvPr>
            <p:ph idx="1"/>
          </p:nvPr>
        </p:nvSpPr>
        <p:spPr>
          <a:xfrm>
            <a:off x="553646" y="2090058"/>
            <a:ext cx="5898827" cy="3973286"/>
          </a:xfrm>
        </p:spPr>
        <p:txBody>
          <a:bodyPr vert="horz" lIns="0" tIns="0" rIns="0" bIns="0" rtlCol="0" anchor="t">
            <a:noAutofit/>
          </a:bodyPr>
          <a:lstStyle/>
          <a:p>
            <a:pPr marL="227965" indent="-227965"/>
            <a:r>
              <a:rPr lang="en-US" sz="2400" dirty="0"/>
              <a:t>Upstream work in the primary care setting</a:t>
            </a:r>
            <a:endParaRPr lang="en-US" sz="2400" dirty="0">
              <a:cs typeface="Arial"/>
            </a:endParaRPr>
          </a:p>
          <a:p>
            <a:pPr marL="227965" indent="-227965"/>
            <a:r>
              <a:rPr lang="en-US" sz="2400" dirty="0"/>
              <a:t>Improve triage and access to services</a:t>
            </a:r>
            <a:endParaRPr lang="en-US" sz="2400" dirty="0">
              <a:cs typeface="Arial"/>
            </a:endParaRPr>
          </a:p>
          <a:p>
            <a:pPr marL="227965" indent="-227965"/>
            <a:r>
              <a:rPr lang="en-US" sz="2400" dirty="0">
                <a:cs typeface="Arial"/>
              </a:rPr>
              <a:t>Increase workforce</a:t>
            </a:r>
          </a:p>
          <a:p>
            <a:pPr marL="227965" indent="-227965"/>
            <a:r>
              <a:rPr lang="en-US" sz="2400" dirty="0"/>
              <a:t>Expand clinical services</a:t>
            </a:r>
          </a:p>
          <a:p>
            <a:pPr marL="227965" indent="-227965"/>
            <a:r>
              <a:rPr lang="en-US" sz="2400" dirty="0"/>
              <a:t>Build right infrastructure to provide evidence-based treatments</a:t>
            </a:r>
          </a:p>
          <a:p>
            <a:pPr marL="0" indent="0">
              <a:buNone/>
            </a:pPr>
            <a:br>
              <a:rPr lang="en-US" sz="2400" dirty="0">
                <a:cs typeface="Arial"/>
              </a:rPr>
            </a:br>
            <a:endParaRPr lang="en-US" sz="1200" dirty="0">
              <a:cs typeface="Arial"/>
            </a:endParaRPr>
          </a:p>
        </p:txBody>
      </p:sp>
      <p:sp>
        <p:nvSpPr>
          <p:cNvPr id="8" name="5-Point Star 34">
            <a:extLst>
              <a:ext uri="{FF2B5EF4-FFF2-40B4-BE49-F238E27FC236}">
                <a16:creationId xmlns:a16="http://schemas.microsoft.com/office/drawing/2014/main" id="{B131B75A-AA66-DB8E-232C-2D0FDB0424D3}"/>
              </a:ext>
            </a:extLst>
          </p:cNvPr>
          <p:cNvSpPr>
            <a:spLocks noChangeAspect="1"/>
          </p:cNvSpPr>
          <p:nvPr/>
        </p:nvSpPr>
        <p:spPr>
          <a:xfrm>
            <a:off x="8432486" y="3394657"/>
            <a:ext cx="1463353" cy="14669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523B3C8D-EC95-A75F-D50B-A67D4AC43421}"/>
              </a:ext>
            </a:extLst>
          </p:cNvPr>
          <p:cNvSpPr txBox="1">
            <a:spLocks/>
          </p:cNvSpPr>
          <p:nvPr/>
        </p:nvSpPr>
        <p:spPr>
          <a:xfrm>
            <a:off x="558797" y="1193801"/>
            <a:ext cx="9775828" cy="673092"/>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A00E2"/>
                </a:solidFill>
                <a:effectLst/>
                <a:uLnTx/>
                <a:uFillTx/>
                <a:latin typeface="Arial"/>
                <a:ea typeface="+mn-ea"/>
                <a:cs typeface="+mn-cs"/>
              </a:rPr>
              <a:t>Right Treatment at the Right Place at the Right Time</a:t>
            </a:r>
          </a:p>
        </p:txBody>
      </p:sp>
      <p:sp>
        <p:nvSpPr>
          <p:cNvPr id="4" name="Rectangle 3">
            <a:extLst>
              <a:ext uri="{FF2B5EF4-FFF2-40B4-BE49-F238E27FC236}">
                <a16:creationId xmlns:a16="http://schemas.microsoft.com/office/drawing/2014/main" id="{806C061E-2A47-EF21-8AB3-E039745A2F36}"/>
              </a:ext>
            </a:extLst>
          </p:cNvPr>
          <p:cNvSpPr/>
          <p:nvPr/>
        </p:nvSpPr>
        <p:spPr>
          <a:xfrm>
            <a:off x="326571" y="6063343"/>
            <a:ext cx="1741715" cy="673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98CD07-12D7-04CC-0CFD-2E7B2C3719C8}"/>
              </a:ext>
            </a:extLst>
          </p:cNvPr>
          <p:cNvPicPr>
            <a:picLocks noChangeAspect="1"/>
          </p:cNvPicPr>
          <p:nvPr/>
        </p:nvPicPr>
        <p:blipFill>
          <a:blip r:embed="rId3"/>
          <a:stretch>
            <a:fillRect/>
          </a:stretch>
        </p:blipFill>
        <p:spPr>
          <a:xfrm>
            <a:off x="6928542" y="2618015"/>
            <a:ext cx="4640067" cy="2607128"/>
          </a:xfrm>
          <a:prstGeom prst="rect">
            <a:avLst/>
          </a:prstGeom>
        </p:spPr>
      </p:pic>
    </p:spTree>
    <p:extLst>
      <p:ext uri="{BB962C8B-B14F-4D97-AF65-F5344CB8AC3E}">
        <p14:creationId xmlns:p14="http://schemas.microsoft.com/office/powerpoint/2010/main" val="281667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315A1FF-1435-DE3F-54A7-8C2D9EA37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D5704-A1F0-626E-C906-D1CAF85EB06B}"/>
              </a:ext>
            </a:extLst>
          </p:cNvPr>
          <p:cNvSpPr>
            <a:spLocks noGrp="1"/>
          </p:cNvSpPr>
          <p:nvPr>
            <p:ph type="title"/>
          </p:nvPr>
        </p:nvSpPr>
        <p:spPr>
          <a:xfrm>
            <a:off x="558799" y="556800"/>
            <a:ext cx="11074401" cy="973804"/>
          </a:xfrm>
        </p:spPr>
        <p:txBody>
          <a:bodyPr/>
          <a:lstStyle/>
          <a:p>
            <a:r>
              <a:rPr lang="en-US" sz="4000" b="1" dirty="0"/>
              <a:t>Decreasing ED Crisis Visits</a:t>
            </a:r>
            <a:br>
              <a:rPr lang="en-US" sz="4000" b="1" dirty="0"/>
            </a:br>
            <a:r>
              <a:rPr lang="en-US" sz="2000" b="1" dirty="0">
                <a:cs typeface="Arial"/>
              </a:rPr>
              <a:t>Intermountain Health Emergency Department Visits for BH Crisis, ages 0-17, 2016-2023</a:t>
            </a:r>
            <a:endParaRPr lang="en-US" sz="2000" dirty="0"/>
          </a:p>
        </p:txBody>
      </p:sp>
      <p:grpSp>
        <p:nvGrpSpPr>
          <p:cNvPr id="8" name="Group 7">
            <a:extLst>
              <a:ext uri="{FF2B5EF4-FFF2-40B4-BE49-F238E27FC236}">
                <a16:creationId xmlns:a16="http://schemas.microsoft.com/office/drawing/2014/main" id="{64D0A9C3-BE42-3C46-84E7-E9D12957032A}"/>
              </a:ext>
            </a:extLst>
          </p:cNvPr>
          <p:cNvGrpSpPr/>
          <p:nvPr/>
        </p:nvGrpSpPr>
        <p:grpSpPr>
          <a:xfrm>
            <a:off x="558799" y="1634093"/>
            <a:ext cx="11074401" cy="4255078"/>
            <a:chOff x="1857375" y="2686050"/>
            <a:chExt cx="8477250" cy="2421604"/>
          </a:xfrm>
        </p:grpSpPr>
        <p:sp>
          <p:nvSpPr>
            <p:cNvPr id="3" name="Rectangle 2">
              <a:extLst>
                <a:ext uri="{FF2B5EF4-FFF2-40B4-BE49-F238E27FC236}">
                  <a16:creationId xmlns:a16="http://schemas.microsoft.com/office/drawing/2014/main" id="{301D0639-BB46-0CFC-7CC0-68D0B32EA37C}"/>
                </a:ext>
              </a:extLst>
            </p:cNvPr>
            <p:cNvSpPr/>
            <p:nvPr/>
          </p:nvSpPr>
          <p:spPr>
            <a:xfrm>
              <a:off x="1857375" y="2686050"/>
              <a:ext cx="8477250" cy="2421604"/>
            </a:xfrm>
            <a:prstGeom prst="rect">
              <a:avLst/>
            </a:prstGeom>
            <a:solidFill>
              <a:srgbClr val="A1B8E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262A5EE0-6855-71F8-688F-26A5BB977A1D}"/>
                </a:ext>
              </a:extLst>
            </p:cNvPr>
            <p:cNvGrpSpPr/>
            <p:nvPr/>
          </p:nvGrpSpPr>
          <p:grpSpPr>
            <a:xfrm>
              <a:off x="2000251" y="2827652"/>
              <a:ext cx="8191499" cy="2138401"/>
              <a:chOff x="2019300" y="2862224"/>
              <a:chExt cx="8191499" cy="2138401"/>
            </a:xfrm>
          </p:grpSpPr>
          <p:sp>
            <p:nvSpPr>
              <p:cNvPr id="4" name="Rectangle 3">
                <a:extLst>
                  <a:ext uri="{FF2B5EF4-FFF2-40B4-BE49-F238E27FC236}">
                    <a16:creationId xmlns:a16="http://schemas.microsoft.com/office/drawing/2014/main" id="{AB3450EE-D081-D768-05FE-0015899DF4F6}"/>
                  </a:ext>
                </a:extLst>
              </p:cNvPr>
              <p:cNvSpPr/>
              <p:nvPr/>
            </p:nvSpPr>
            <p:spPr>
              <a:xfrm>
                <a:off x="2019300" y="2862224"/>
                <a:ext cx="8191499" cy="213840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9"/>
                  </a:solidFill>
                  <a:effectLst/>
                  <a:uLnTx/>
                  <a:uFillTx/>
                  <a:latin typeface="Arial"/>
                  <a:ea typeface="+mn-ea"/>
                  <a:cs typeface="+mn-cs"/>
                </a:endParaRPr>
              </a:p>
            </p:txBody>
          </p:sp>
          <p:pic>
            <p:nvPicPr>
              <p:cNvPr id="10" name="Picture 9" descr="A graph with numbers and lines&#10;&#10;Description automatically generated">
                <a:extLst>
                  <a:ext uri="{FF2B5EF4-FFF2-40B4-BE49-F238E27FC236}">
                    <a16:creationId xmlns:a16="http://schemas.microsoft.com/office/drawing/2014/main" id="{3A4434DE-6337-E7DA-CE5A-CDF431063ACF}"/>
                  </a:ext>
                </a:extLst>
              </p:cNvPr>
              <p:cNvPicPr>
                <a:picLocks noChangeAspect="1"/>
              </p:cNvPicPr>
              <p:nvPr/>
            </p:nvPicPr>
            <p:blipFill>
              <a:blip r:embed="rId3"/>
              <a:stretch>
                <a:fillRect/>
              </a:stretch>
            </p:blipFill>
            <p:spPr>
              <a:xfrm>
                <a:off x="2081212" y="2931221"/>
                <a:ext cx="8067675" cy="2000406"/>
              </a:xfrm>
              <a:prstGeom prst="rect">
                <a:avLst/>
              </a:prstGeom>
            </p:spPr>
          </p:pic>
        </p:grpSp>
      </p:grpSp>
    </p:spTree>
    <p:extLst>
      <p:ext uri="{BB962C8B-B14F-4D97-AF65-F5344CB8AC3E}">
        <p14:creationId xmlns:p14="http://schemas.microsoft.com/office/powerpoint/2010/main" val="82352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04ED9D4-7962-525E-4592-38A77E7D386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2008: Behavioral Health Division</a:t>
            </a:r>
          </a:p>
        </p:txBody>
      </p:sp>
      <p:sp>
        <p:nvSpPr>
          <p:cNvPr id="18" name="Text Placeholder 17">
            <a:extLst>
              <a:ext uri="{FF2B5EF4-FFF2-40B4-BE49-F238E27FC236}">
                <a16:creationId xmlns:a16="http://schemas.microsoft.com/office/drawing/2014/main" id="{6AE2BB43-3FA2-DF31-A527-FF648F0E0528}"/>
              </a:ext>
            </a:extLst>
          </p:cNvPr>
          <p:cNvSpPr>
            <a:spLocks noGrp="1"/>
          </p:cNvSpPr>
          <p:nvPr>
            <p:ph type="body" sz="quarter" idx="12"/>
          </p:nvPr>
        </p:nvSpPr>
        <p:spPr>
          <a:xfrm>
            <a:off x="3722915" y="1647690"/>
            <a:ext cx="7870565" cy="4457637"/>
          </a:xfrm>
        </p:spPr>
        <p:txBody>
          <a:bodyPr>
            <a:normAutofit/>
          </a:bodyPr>
          <a:lstStyle/>
          <a:p>
            <a:r>
              <a:rPr lang="en-US" sz="2000" dirty="0">
                <a:latin typeface="Arial" panose="020B0604020202020204" pitchFamily="34" charset="0"/>
                <a:cs typeface="Arial" panose="020B0604020202020204" pitchFamily="34" charset="0"/>
              </a:rPr>
              <a:t>Newly formed division within Department of Pediatrics</a:t>
            </a:r>
          </a:p>
          <a:p>
            <a:r>
              <a:rPr lang="en-US" sz="2000" dirty="0">
                <a:latin typeface="Arial" panose="020B0604020202020204" pitchFamily="34" charset="0"/>
                <a:cs typeface="Arial" panose="020B0604020202020204" pitchFamily="34" charset="0"/>
              </a:rPr>
              <a:t>New partnership with Primary Children’s Hospital for behavioral health care</a:t>
            </a:r>
          </a:p>
          <a:p>
            <a:r>
              <a:rPr lang="en-US" sz="2000" dirty="0">
                <a:latin typeface="Arial" panose="020B0604020202020204" pitchFamily="34" charset="0"/>
                <a:cs typeface="Arial" panose="020B0604020202020204" pitchFamily="34" charset="0"/>
              </a:rPr>
              <a:t>Division Size = 2 Psychiatrists and 1 Psychologist</a:t>
            </a:r>
          </a:p>
          <a:p>
            <a:r>
              <a:rPr lang="en-US" sz="2000" dirty="0">
                <a:latin typeface="Arial" panose="020B0604020202020204" pitchFamily="34" charset="0"/>
                <a:cs typeface="Arial" panose="020B0604020202020204" pitchFamily="34" charset="0"/>
              </a:rPr>
              <a:t>Partnered with three privately contracted child psychiatrists, several psychologists, and master-level clinicians</a:t>
            </a:r>
          </a:p>
          <a:p>
            <a:r>
              <a:rPr lang="en-US" sz="2000" dirty="0">
                <a:latin typeface="Arial" panose="020B0604020202020204" pitchFamily="34" charset="0"/>
                <a:cs typeface="Arial" panose="020B0604020202020204" pitchFamily="34" charset="0"/>
              </a:rPr>
              <a:t>Primary Children’s had been involved in behavioral health services for years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inpatient unit in the 1960’s) but no connections to academics unlike the rest of pediatrics</a:t>
            </a:r>
          </a:p>
          <a:p>
            <a:r>
              <a:rPr lang="en-US" sz="2000" dirty="0">
                <a:latin typeface="Arial" panose="020B0604020202020204" pitchFamily="34" charset="0"/>
                <a:cs typeface="Arial" panose="020B0604020202020204" pitchFamily="34" charset="0"/>
              </a:rPr>
              <a:t>In 2005, all psych services were moved off-site from main hospital</a:t>
            </a:r>
            <a:endParaRPr lang="en-US" dirty="0">
              <a:latin typeface="Arial" panose="020B0604020202020204" pitchFamily="34" charset="0"/>
              <a:cs typeface="Arial" panose="020B0604020202020204" pitchFamily="34" charset="0"/>
            </a:endParaRPr>
          </a:p>
          <a:p>
            <a:endParaRPr lang="en-US" dirty="0"/>
          </a:p>
        </p:txBody>
      </p:sp>
      <p:pic>
        <p:nvPicPr>
          <p:cNvPr id="7" name="Picture 6">
            <a:extLst>
              <a:ext uri="{FF2B5EF4-FFF2-40B4-BE49-F238E27FC236}">
                <a16:creationId xmlns:a16="http://schemas.microsoft.com/office/drawing/2014/main" id="{CE4C7A8F-DDA9-CE46-60AE-FF715515733D}"/>
              </a:ext>
            </a:extLst>
          </p:cNvPr>
          <p:cNvPicPr>
            <a:picLocks noChangeAspect="1"/>
          </p:cNvPicPr>
          <p:nvPr/>
        </p:nvPicPr>
        <p:blipFill>
          <a:blip r:embed="rId2"/>
          <a:stretch>
            <a:fillRect/>
          </a:stretch>
        </p:blipFill>
        <p:spPr>
          <a:xfrm>
            <a:off x="10335798" y="5952150"/>
            <a:ext cx="1591862" cy="760816"/>
          </a:xfrm>
          <a:prstGeom prst="rect">
            <a:avLst/>
          </a:prstGeom>
        </p:spPr>
      </p:pic>
      <p:pic>
        <p:nvPicPr>
          <p:cNvPr id="10" name="Picture 9">
            <a:extLst>
              <a:ext uri="{FF2B5EF4-FFF2-40B4-BE49-F238E27FC236}">
                <a16:creationId xmlns:a16="http://schemas.microsoft.com/office/drawing/2014/main" id="{D04A7FC2-79E2-1FAE-D60B-96967521B650}"/>
              </a:ext>
            </a:extLst>
          </p:cNvPr>
          <p:cNvPicPr>
            <a:picLocks noChangeAspect="1"/>
          </p:cNvPicPr>
          <p:nvPr/>
        </p:nvPicPr>
        <p:blipFill>
          <a:blip r:embed="rId3"/>
          <a:stretch>
            <a:fillRect/>
          </a:stretch>
        </p:blipFill>
        <p:spPr>
          <a:xfrm>
            <a:off x="394967" y="1647690"/>
            <a:ext cx="3142889" cy="3468015"/>
          </a:xfrm>
          <a:prstGeom prst="rect">
            <a:avLst/>
          </a:prstGeom>
        </p:spPr>
      </p:pic>
    </p:spTree>
    <p:extLst>
      <p:ext uri="{BB962C8B-B14F-4D97-AF65-F5344CB8AC3E}">
        <p14:creationId xmlns:p14="http://schemas.microsoft.com/office/powerpoint/2010/main" val="308097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6D1030-8167-E003-4364-75AC23963E24}"/>
              </a:ext>
            </a:extLst>
          </p:cNvPr>
          <p:cNvSpPr>
            <a:spLocks noGrp="1"/>
          </p:cNvSpPr>
          <p:nvPr>
            <p:ph type="title"/>
          </p:nvPr>
        </p:nvSpPr>
        <p:spPr>
          <a:xfrm>
            <a:off x="729343" y="159176"/>
            <a:ext cx="9779000" cy="1108075"/>
          </a:xfrm>
        </p:spPr>
        <p:txBody>
          <a:bodyPr/>
          <a:lstStyle/>
          <a:p>
            <a:r>
              <a:rPr lang="en-US" dirty="0"/>
              <a:t>Increasing Capacity</a:t>
            </a:r>
          </a:p>
        </p:txBody>
      </p:sp>
      <p:sp>
        <p:nvSpPr>
          <p:cNvPr id="5" name="Slide Number Placeholder 4">
            <a:extLst>
              <a:ext uri="{FF2B5EF4-FFF2-40B4-BE49-F238E27FC236}">
                <a16:creationId xmlns:a16="http://schemas.microsoft.com/office/drawing/2014/main" id="{3AD3BF4A-D08E-8DBD-D64C-18474F1C5955}"/>
              </a:ext>
            </a:extLst>
          </p:cNvPr>
          <p:cNvSpPr>
            <a:spLocks noGrp="1"/>
          </p:cNvSpPr>
          <p:nvPr>
            <p:ph type="sldNum" sz="quarter" idx="12"/>
          </p:nvPr>
        </p:nvSpPr>
        <p:spPr/>
        <p:txBody>
          <a:bodyPr/>
          <a:lstStyle/>
          <a:p>
            <a:fld id="{57EAB85A-CEDA-4147-BFEE-FE6E6956DCC7}" type="slidenum">
              <a:rPr lang="en-US" smtClean="0"/>
              <a:t>20</a:t>
            </a:fld>
            <a:endParaRPr lang="en-US"/>
          </a:p>
        </p:txBody>
      </p:sp>
      <p:graphicFrame>
        <p:nvGraphicFramePr>
          <p:cNvPr id="9" name="Chart 8">
            <a:extLst>
              <a:ext uri="{FF2B5EF4-FFF2-40B4-BE49-F238E27FC236}">
                <a16:creationId xmlns:a16="http://schemas.microsoft.com/office/drawing/2014/main" id="{66B13D51-2C3B-B498-343F-FF172C23E47B}"/>
              </a:ext>
            </a:extLst>
          </p:cNvPr>
          <p:cNvGraphicFramePr>
            <a:graphicFrameLocks/>
          </p:cNvGraphicFramePr>
          <p:nvPr>
            <p:extLst>
              <p:ext uri="{D42A27DB-BD31-4B8C-83A1-F6EECF244321}">
                <p14:modId xmlns:p14="http://schemas.microsoft.com/office/powerpoint/2010/main" val="2609667577"/>
              </p:ext>
            </p:extLst>
          </p:nvPr>
        </p:nvGraphicFramePr>
        <p:xfrm>
          <a:off x="1023257" y="1611086"/>
          <a:ext cx="8946243" cy="474526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845B892-A1EE-90D1-DEBF-598394E52619}"/>
              </a:ext>
            </a:extLst>
          </p:cNvPr>
          <p:cNvSpPr txBox="1"/>
          <p:nvPr/>
        </p:nvSpPr>
        <p:spPr>
          <a:xfrm>
            <a:off x="796925" y="1080482"/>
            <a:ext cx="9861550" cy="369332"/>
          </a:xfrm>
          <a:prstGeom prst="rect">
            <a:avLst/>
          </a:prstGeom>
          <a:noFill/>
        </p:spPr>
        <p:txBody>
          <a:bodyPr wrap="square" rtlCol="0">
            <a:spAutoFit/>
          </a:bodyPr>
          <a:lstStyle/>
          <a:p>
            <a:pPr lvl="0" defTabSz="914377">
              <a:spcBef>
                <a:spcPts val="1600"/>
              </a:spcBef>
              <a:defRPr/>
            </a:pPr>
            <a:r>
              <a:rPr lang="en-US" dirty="0">
                <a:solidFill>
                  <a:srgbClr val="4A00E2"/>
                </a:solidFill>
                <a:latin typeface="Arial"/>
              </a:rPr>
              <a:t>Total unique # of children served by Primary Children's Behavioral Health services 2018-2025</a:t>
            </a:r>
          </a:p>
        </p:txBody>
      </p:sp>
      <p:sp>
        <p:nvSpPr>
          <p:cNvPr id="12" name="Star: 5 Points 11">
            <a:extLst>
              <a:ext uri="{FF2B5EF4-FFF2-40B4-BE49-F238E27FC236}">
                <a16:creationId xmlns:a16="http://schemas.microsoft.com/office/drawing/2014/main" id="{88C97D9D-12EA-C6F9-59B3-09BECE4AC114}"/>
              </a:ext>
            </a:extLst>
          </p:cNvPr>
          <p:cNvSpPr/>
          <p:nvPr/>
        </p:nvSpPr>
        <p:spPr>
          <a:xfrm>
            <a:off x="9677400" y="2161872"/>
            <a:ext cx="63500" cy="762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4BB33C-59CE-0842-4F81-DB8F556828EF}"/>
              </a:ext>
            </a:extLst>
          </p:cNvPr>
          <p:cNvSpPr txBox="1"/>
          <p:nvPr/>
        </p:nvSpPr>
        <p:spPr>
          <a:xfrm>
            <a:off x="10096500" y="3448476"/>
            <a:ext cx="1803400" cy="584775"/>
          </a:xfrm>
          <a:prstGeom prst="rect">
            <a:avLst/>
          </a:prstGeom>
          <a:noFill/>
        </p:spPr>
        <p:txBody>
          <a:bodyPr wrap="square" rtlCol="0">
            <a:spAutoFit/>
          </a:bodyPr>
          <a:lstStyle/>
          <a:p>
            <a:r>
              <a:rPr lang="en-US" dirty="0"/>
              <a:t>   </a:t>
            </a:r>
            <a:r>
              <a:rPr lang="en-US" sz="1400" dirty="0"/>
              <a:t>2025 numbers are estimated Sept-Dec </a:t>
            </a:r>
          </a:p>
        </p:txBody>
      </p:sp>
      <p:sp>
        <p:nvSpPr>
          <p:cNvPr id="16" name="Star: 5 Points 15">
            <a:extLst>
              <a:ext uri="{FF2B5EF4-FFF2-40B4-BE49-F238E27FC236}">
                <a16:creationId xmlns:a16="http://schemas.microsoft.com/office/drawing/2014/main" id="{DF83B6F2-37DC-8746-2BFD-06858AD5C520}"/>
              </a:ext>
            </a:extLst>
          </p:cNvPr>
          <p:cNvSpPr/>
          <p:nvPr/>
        </p:nvSpPr>
        <p:spPr>
          <a:xfrm>
            <a:off x="10191750" y="3514164"/>
            <a:ext cx="63500" cy="762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073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AA0815-030E-59BF-256A-0D28F9C6457A}"/>
              </a:ext>
            </a:extLst>
          </p:cNvPr>
          <p:cNvPicPr>
            <a:picLocks noChangeAspect="1"/>
          </p:cNvPicPr>
          <p:nvPr/>
        </p:nvPicPr>
        <p:blipFill>
          <a:blip r:embed="rId2"/>
          <a:stretch>
            <a:fillRect/>
          </a:stretch>
        </p:blipFill>
        <p:spPr>
          <a:xfrm>
            <a:off x="415600" y="1043027"/>
            <a:ext cx="11069216" cy="5814973"/>
          </a:xfrm>
          <a:prstGeom prst="rect">
            <a:avLst/>
          </a:prstGeom>
        </p:spPr>
      </p:pic>
      <p:sp>
        <p:nvSpPr>
          <p:cNvPr id="6" name="Rectangle 5">
            <a:extLst>
              <a:ext uri="{FF2B5EF4-FFF2-40B4-BE49-F238E27FC236}">
                <a16:creationId xmlns:a16="http://schemas.microsoft.com/office/drawing/2014/main" id="{6D398612-9918-2E35-C5DD-C528791945B4}"/>
              </a:ext>
            </a:extLst>
          </p:cNvPr>
          <p:cNvSpPr/>
          <p:nvPr/>
        </p:nvSpPr>
        <p:spPr>
          <a:xfrm>
            <a:off x="9797143" y="1750424"/>
            <a:ext cx="1469572" cy="720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79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21D0-3629-6039-309E-924650C9EF84}"/>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2E1823D8-5A0F-5029-ED1A-25A32839558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2026: Behavioral Health Division</a:t>
            </a:r>
          </a:p>
        </p:txBody>
      </p:sp>
      <p:sp>
        <p:nvSpPr>
          <p:cNvPr id="18" name="Text Placeholder 17">
            <a:extLst>
              <a:ext uri="{FF2B5EF4-FFF2-40B4-BE49-F238E27FC236}">
                <a16:creationId xmlns:a16="http://schemas.microsoft.com/office/drawing/2014/main" id="{1A594230-18FB-712B-A700-B392BC5AB2AC}"/>
              </a:ext>
            </a:extLst>
          </p:cNvPr>
          <p:cNvSpPr>
            <a:spLocks noGrp="1"/>
          </p:cNvSpPr>
          <p:nvPr>
            <p:ph type="body" sz="quarter" idx="12"/>
          </p:nvPr>
        </p:nvSpPr>
        <p:spPr>
          <a:xfrm>
            <a:off x="3831772" y="1963376"/>
            <a:ext cx="7870565" cy="4457637"/>
          </a:xfrm>
        </p:spPr>
        <p:txBody>
          <a:bodyPr/>
          <a:lstStyle/>
          <a:p>
            <a:r>
              <a:rPr lang="en-US" sz="2000" dirty="0">
                <a:latin typeface="Arial" panose="020B0604020202020204" pitchFamily="34" charset="0"/>
                <a:cs typeface="Arial" panose="020B0604020202020204" pitchFamily="34" charset="0"/>
              </a:rPr>
              <a:t>Division Size = 17 Psychiatrists and 16 Psychologists</a:t>
            </a:r>
          </a:p>
          <a:p>
            <a:r>
              <a:rPr lang="en-US" sz="2000" dirty="0">
                <a:latin typeface="Arial" panose="020B0604020202020204" pitchFamily="34" charset="0"/>
                <a:cs typeface="Arial" panose="020B0604020202020204" pitchFamily="34" charset="0"/>
              </a:rPr>
              <a:t>Provide services across 5 different geographic sites (+ multiple primary care practices)</a:t>
            </a:r>
          </a:p>
          <a:p>
            <a:r>
              <a:rPr lang="en-US" sz="2000" dirty="0">
                <a:latin typeface="Arial" panose="020B0604020202020204" pitchFamily="34" charset="0"/>
                <a:cs typeface="Arial" panose="020B0604020202020204" pitchFamily="34" charset="0"/>
              </a:rPr>
              <a:t>Continue to set goals to increase access, improve safety and quality</a:t>
            </a:r>
          </a:p>
          <a:p>
            <a:r>
              <a:rPr lang="en-US" sz="2000" dirty="0">
                <a:latin typeface="Arial" panose="020B0604020202020204" pitchFamily="34" charset="0"/>
                <a:cs typeface="Arial" panose="020B0604020202020204" pitchFamily="34" charset="0"/>
              </a:rPr>
              <a:t>Hoping for a year (or two) with no growth to stabilize</a:t>
            </a:r>
          </a:p>
          <a:p>
            <a:r>
              <a:rPr lang="en-US" sz="2000" dirty="0">
                <a:latin typeface="Arial" panose="020B0604020202020204" pitchFamily="34" charset="0"/>
                <a:cs typeface="Arial" panose="020B0604020202020204" pitchFamily="34" charset="0"/>
              </a:rPr>
              <a:t>Find myself designing behavioral space again</a:t>
            </a:r>
            <a:r>
              <a:rPr lang="en-US" sz="2000" dirty="0">
                <a:latin typeface="Arial" panose="020B0604020202020204" pitchFamily="34" charset="0"/>
                <a:cs typeface="Arial" panose="020B0604020202020204" pitchFamily="34" charset="0"/>
                <a:sym typeface="Wingdings" panose="05000000000000000000" pitchFamily="2" charset="2"/>
              </a:rPr>
              <a:t></a:t>
            </a:r>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pic>
        <p:nvPicPr>
          <p:cNvPr id="7" name="Picture 6">
            <a:extLst>
              <a:ext uri="{FF2B5EF4-FFF2-40B4-BE49-F238E27FC236}">
                <a16:creationId xmlns:a16="http://schemas.microsoft.com/office/drawing/2014/main" id="{3A3E8CB7-F4F6-0778-7CE0-4AED8AE5F0B4}"/>
              </a:ext>
            </a:extLst>
          </p:cNvPr>
          <p:cNvPicPr>
            <a:picLocks noChangeAspect="1"/>
          </p:cNvPicPr>
          <p:nvPr/>
        </p:nvPicPr>
        <p:blipFill>
          <a:blip r:embed="rId2"/>
          <a:stretch>
            <a:fillRect/>
          </a:stretch>
        </p:blipFill>
        <p:spPr>
          <a:xfrm>
            <a:off x="10335798" y="5952150"/>
            <a:ext cx="1591862" cy="760816"/>
          </a:xfrm>
          <a:prstGeom prst="rect">
            <a:avLst/>
          </a:prstGeom>
        </p:spPr>
      </p:pic>
      <p:pic>
        <p:nvPicPr>
          <p:cNvPr id="3" name="Picture 2">
            <a:extLst>
              <a:ext uri="{FF2B5EF4-FFF2-40B4-BE49-F238E27FC236}">
                <a16:creationId xmlns:a16="http://schemas.microsoft.com/office/drawing/2014/main" id="{6808C68E-B058-E234-3BEA-4AB228B79E9B}"/>
              </a:ext>
            </a:extLst>
          </p:cNvPr>
          <p:cNvPicPr>
            <a:picLocks noChangeAspect="1"/>
          </p:cNvPicPr>
          <p:nvPr/>
        </p:nvPicPr>
        <p:blipFill>
          <a:blip r:embed="rId3"/>
          <a:stretch>
            <a:fillRect/>
          </a:stretch>
        </p:blipFill>
        <p:spPr>
          <a:xfrm>
            <a:off x="950334" y="1604147"/>
            <a:ext cx="2438401" cy="4046192"/>
          </a:xfrm>
          <a:prstGeom prst="rect">
            <a:avLst/>
          </a:prstGeom>
        </p:spPr>
      </p:pic>
    </p:spTree>
    <p:extLst>
      <p:ext uri="{BB962C8B-B14F-4D97-AF65-F5344CB8AC3E}">
        <p14:creationId xmlns:p14="http://schemas.microsoft.com/office/powerpoint/2010/main" val="201619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415600" y="1304567"/>
            <a:ext cx="11403133" cy="763600"/>
          </a:xfrm>
          <a:prstGeom prst="rect">
            <a:avLst/>
          </a:prstGeom>
        </p:spPr>
        <p:txBody>
          <a:bodyPr spcFirstLastPara="1" wrap="square" lIns="121900" tIns="121900" rIns="121900" bIns="121900" anchor="t" anchorCtr="0">
            <a:noAutofit/>
          </a:bodyPr>
          <a:lstStyle/>
          <a:p>
            <a:pPr lvl="0">
              <a:buSzPts val="990"/>
            </a:pPr>
            <a:r>
              <a:rPr lang="en-US" sz="3227" b="1" dirty="0">
                <a:solidFill>
                  <a:srgbClr val="23A595"/>
                </a:solidFill>
                <a:latin typeface="Arial" panose="020B0604020202020204" pitchFamily="34" charset="0"/>
                <a:cs typeface="Arial" panose="020B0604020202020204" pitchFamily="34" charset="0"/>
              </a:rPr>
              <a:t>Suicide death rates among youth in Utah</a:t>
            </a:r>
            <a:endParaRPr sz="3227" b="1" dirty="0">
              <a:solidFill>
                <a:srgbClr val="23A595"/>
              </a:solidFill>
              <a:latin typeface="Arial" panose="020B0604020202020204" pitchFamily="34" charset="0"/>
              <a:cs typeface="Arial" panose="020B0604020202020204" pitchFamily="34" charset="0"/>
            </a:endParaRPr>
          </a:p>
        </p:txBody>
      </p:sp>
      <p:cxnSp>
        <p:nvCxnSpPr>
          <p:cNvPr id="82" name="Google Shape;82;p14"/>
          <p:cNvCxnSpPr/>
          <p:nvPr/>
        </p:nvCxnSpPr>
        <p:spPr>
          <a:xfrm>
            <a:off x="390400" y="2068167"/>
            <a:ext cx="11411200" cy="0"/>
          </a:xfrm>
          <a:prstGeom prst="straightConnector1">
            <a:avLst/>
          </a:prstGeom>
          <a:noFill/>
          <a:ln w="28575" cap="flat" cmpd="sng">
            <a:solidFill>
              <a:srgbClr val="23A595"/>
            </a:solidFill>
            <a:prstDash val="solid"/>
            <a:round/>
            <a:headEnd type="none" w="med" len="med"/>
            <a:tailEnd type="none" w="med" len="med"/>
          </a:ln>
        </p:spPr>
      </p:cxnSp>
      <p:graphicFrame>
        <p:nvGraphicFramePr>
          <p:cNvPr id="7" name="Content Placeholder 3"/>
          <p:cNvGraphicFramePr>
            <a:graphicFrameLocks/>
          </p:cNvGraphicFramePr>
          <p:nvPr>
            <p:extLst>
              <p:ext uri="{D42A27DB-BD31-4B8C-83A1-F6EECF244321}">
                <p14:modId xmlns:p14="http://schemas.microsoft.com/office/powerpoint/2010/main" val="3205570289"/>
              </p:ext>
            </p:extLst>
          </p:nvPr>
        </p:nvGraphicFramePr>
        <p:xfrm>
          <a:off x="664697" y="2278968"/>
          <a:ext cx="10862605" cy="392069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9249295" y="4916400"/>
            <a:ext cx="1413653" cy="4923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buClr>
                <a:srgbClr val="000000"/>
              </a:buClr>
            </a:pPr>
            <a:r>
              <a:rPr lang="en-US" sz="1867" kern="0" dirty="0">
                <a:solidFill>
                  <a:srgbClr val="23A595"/>
                </a:solidFill>
                <a:latin typeface="Arial"/>
                <a:sym typeface="Arial"/>
              </a:rPr>
              <a:t>U.S.</a:t>
            </a:r>
          </a:p>
        </p:txBody>
      </p:sp>
      <p:cxnSp>
        <p:nvCxnSpPr>
          <p:cNvPr id="9" name="Straight Arrow Connector 8"/>
          <p:cNvCxnSpPr>
            <a:cxnSpLocks/>
          </p:cNvCxnSpPr>
          <p:nvPr/>
        </p:nvCxnSpPr>
        <p:spPr>
          <a:xfrm>
            <a:off x="7268466" y="3559558"/>
            <a:ext cx="271057" cy="22921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078641" y="4709581"/>
            <a:ext cx="234460" cy="173523"/>
          </a:xfrm>
          <a:prstGeom prst="straightConnector1">
            <a:avLst/>
          </a:prstGeom>
          <a:ln>
            <a:solidFill>
              <a:srgbClr val="23A59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73911" y="6405271"/>
            <a:ext cx="5215004" cy="379656"/>
          </a:xfrm>
          <a:prstGeom prst="rect">
            <a:avLst/>
          </a:prstGeom>
          <a:noFill/>
        </p:spPr>
        <p:txBody>
          <a:bodyPr wrap="square" rtlCol="0">
            <a:spAutoFit/>
          </a:bodyPr>
          <a:lstStyle/>
          <a:p>
            <a:pPr defTabSz="1219170">
              <a:buClr>
                <a:srgbClr val="000000"/>
              </a:buClr>
            </a:pPr>
            <a:r>
              <a:rPr lang="en-US" kern="0" dirty="0">
                <a:solidFill>
                  <a:srgbClr val="000000"/>
                </a:solidFill>
                <a:latin typeface="Arial"/>
                <a:cs typeface="Arial"/>
                <a:sym typeface="Arial"/>
              </a:rPr>
              <a:t>Source: Utah Medical Examiner Database</a:t>
            </a:r>
          </a:p>
        </p:txBody>
      </p:sp>
    </p:spTree>
    <p:extLst>
      <p:ext uri="{BB962C8B-B14F-4D97-AF65-F5344CB8AC3E}">
        <p14:creationId xmlns:p14="http://schemas.microsoft.com/office/powerpoint/2010/main" val="130822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9D23C-9470-1CA8-7FC7-2B1B469C88FA}"/>
              </a:ext>
            </a:extLst>
          </p:cNvPr>
          <p:cNvPicPr>
            <a:picLocks noChangeAspect="1"/>
          </p:cNvPicPr>
          <p:nvPr/>
        </p:nvPicPr>
        <p:blipFill rotWithShape="1">
          <a:blip r:embed="rId2"/>
          <a:srcRect t="4851" b="5550"/>
          <a:stretch/>
        </p:blipFill>
        <p:spPr>
          <a:xfrm>
            <a:off x="340278" y="393861"/>
            <a:ext cx="7461386" cy="1487213"/>
          </a:xfrm>
          <a:prstGeom prst="rect">
            <a:avLst/>
          </a:prstGeom>
          <a:ln>
            <a:noFill/>
          </a:ln>
          <a:effectLst/>
        </p:spPr>
      </p:pic>
      <p:sp>
        <p:nvSpPr>
          <p:cNvPr id="5" name="TextBox 4">
            <a:extLst>
              <a:ext uri="{FF2B5EF4-FFF2-40B4-BE49-F238E27FC236}">
                <a16:creationId xmlns:a16="http://schemas.microsoft.com/office/drawing/2014/main" id="{9465C4FC-DF93-1FF1-A7E9-B3AA7F74CBAF}"/>
              </a:ext>
            </a:extLst>
          </p:cNvPr>
          <p:cNvSpPr txBox="1"/>
          <p:nvPr/>
        </p:nvSpPr>
        <p:spPr>
          <a:xfrm>
            <a:off x="4561247" y="5529631"/>
            <a:ext cx="6953249" cy="101566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Arial"/>
              </a:rPr>
              <a:t>There are only </a:t>
            </a:r>
            <a:r>
              <a:rPr lang="en-US" sz="2000" b="1" dirty="0">
                <a:cs typeface="Arial"/>
              </a:rPr>
              <a:t>9 child psychiatrists</a:t>
            </a:r>
            <a:r>
              <a:rPr lang="en-US" sz="2000" dirty="0">
                <a:cs typeface="Arial"/>
              </a:rPr>
              <a:t> for every </a:t>
            </a:r>
            <a:r>
              <a:rPr lang="en-US" sz="2000" b="1" dirty="0">
                <a:cs typeface="Arial"/>
              </a:rPr>
              <a:t>100,000 children</a:t>
            </a:r>
            <a:r>
              <a:rPr lang="en-US" sz="2000" dirty="0">
                <a:cs typeface="Arial"/>
              </a:rPr>
              <a:t> in Utah.</a:t>
            </a:r>
            <a:endParaRPr lang="en-US" dirty="0"/>
          </a:p>
          <a:p>
            <a:pPr algn="ctr"/>
            <a:r>
              <a:rPr lang="en-US" sz="2000" dirty="0">
                <a:cs typeface="Arial"/>
              </a:rPr>
              <a:t>The national average is 15.  </a:t>
            </a:r>
          </a:p>
        </p:txBody>
      </p:sp>
      <p:pic>
        <p:nvPicPr>
          <p:cNvPr id="6" name="Picture 5">
            <a:extLst>
              <a:ext uri="{FF2B5EF4-FFF2-40B4-BE49-F238E27FC236}">
                <a16:creationId xmlns:a16="http://schemas.microsoft.com/office/drawing/2014/main" id="{CE9B2F3D-5061-0313-99B9-32085F19B013}"/>
              </a:ext>
            </a:extLst>
          </p:cNvPr>
          <p:cNvPicPr>
            <a:picLocks noChangeAspect="1"/>
          </p:cNvPicPr>
          <p:nvPr/>
        </p:nvPicPr>
        <p:blipFill>
          <a:blip r:embed="rId3"/>
          <a:stretch>
            <a:fillRect/>
          </a:stretch>
        </p:blipFill>
        <p:spPr>
          <a:xfrm>
            <a:off x="8117730" y="346208"/>
            <a:ext cx="3459966" cy="3638278"/>
          </a:xfrm>
          <a:prstGeom prst="rect">
            <a:avLst/>
          </a:prstGeom>
          <a:ln>
            <a:noFill/>
          </a:ln>
          <a:effectLst/>
        </p:spPr>
      </p:pic>
      <p:pic>
        <p:nvPicPr>
          <p:cNvPr id="7" name="Picture 6">
            <a:extLst>
              <a:ext uri="{FF2B5EF4-FFF2-40B4-BE49-F238E27FC236}">
                <a16:creationId xmlns:a16="http://schemas.microsoft.com/office/drawing/2014/main" id="{B2E9D791-AD58-71A3-0C4C-B5682E5163A2}"/>
              </a:ext>
            </a:extLst>
          </p:cNvPr>
          <p:cNvPicPr>
            <a:picLocks noChangeAspect="1"/>
          </p:cNvPicPr>
          <p:nvPr/>
        </p:nvPicPr>
        <p:blipFill>
          <a:blip r:embed="rId4"/>
          <a:stretch>
            <a:fillRect/>
          </a:stretch>
        </p:blipFill>
        <p:spPr>
          <a:xfrm>
            <a:off x="4465217" y="1925347"/>
            <a:ext cx="3519876" cy="2034712"/>
          </a:xfrm>
          <a:prstGeom prst="rect">
            <a:avLst/>
          </a:prstGeom>
        </p:spPr>
      </p:pic>
      <p:grpSp>
        <p:nvGrpSpPr>
          <p:cNvPr id="8" name="Group 7">
            <a:extLst>
              <a:ext uri="{FF2B5EF4-FFF2-40B4-BE49-F238E27FC236}">
                <a16:creationId xmlns:a16="http://schemas.microsoft.com/office/drawing/2014/main" id="{BA4C4AA7-E692-3FEE-2DFA-0DCA5E74805B}"/>
              </a:ext>
            </a:extLst>
          </p:cNvPr>
          <p:cNvGrpSpPr>
            <a:grpSpLocks noChangeAspect="1"/>
          </p:cNvGrpSpPr>
          <p:nvPr/>
        </p:nvGrpSpPr>
        <p:grpSpPr>
          <a:xfrm>
            <a:off x="575759" y="2116715"/>
            <a:ext cx="3531887" cy="5492231"/>
            <a:chOff x="6191251" y="585746"/>
            <a:chExt cx="2620964" cy="4130640"/>
          </a:xfrm>
        </p:grpSpPr>
        <p:pic>
          <p:nvPicPr>
            <p:cNvPr id="9" name="Content Placeholder 8">
              <a:extLst>
                <a:ext uri="{FF2B5EF4-FFF2-40B4-BE49-F238E27FC236}">
                  <a16:creationId xmlns:a16="http://schemas.microsoft.com/office/drawing/2014/main" id="{6C658333-A831-175A-C70C-1B0CFE030BA9}"/>
                </a:ext>
              </a:extLst>
            </p:cNvPr>
            <p:cNvPicPr>
              <a:picLocks noChangeAspect="1"/>
            </p:cNvPicPr>
            <p:nvPr/>
          </p:nvPicPr>
          <p:blipFill>
            <a:blip r:embed="rId5">
              <a:duotone>
                <a:schemeClr val="accent2">
                  <a:shade val="45000"/>
                  <a:satMod val="135000"/>
                </a:schemeClr>
                <a:prstClr val="white"/>
              </a:duotone>
            </a:blip>
            <a:stretch>
              <a:fillRect/>
            </a:stretch>
          </p:blipFill>
          <p:spPr>
            <a:xfrm>
              <a:off x="6191251" y="585746"/>
              <a:ext cx="2620964" cy="4130640"/>
            </a:xfrm>
            <a:prstGeom prst="rect">
              <a:avLst/>
            </a:prstGeom>
            <a:ln>
              <a:solidFill>
                <a:schemeClr val="accent2"/>
              </a:solidFill>
            </a:ln>
            <a:effectLst/>
          </p:spPr>
        </p:pic>
        <p:sp>
          <p:nvSpPr>
            <p:cNvPr id="10" name="Rectangle 9">
              <a:extLst>
                <a:ext uri="{FF2B5EF4-FFF2-40B4-BE49-F238E27FC236}">
                  <a16:creationId xmlns:a16="http://schemas.microsoft.com/office/drawing/2014/main" id="{6325F171-CE54-4553-7A23-F761AC316015}"/>
                </a:ext>
              </a:extLst>
            </p:cNvPr>
            <p:cNvSpPr/>
            <p:nvPr/>
          </p:nvSpPr>
          <p:spPr>
            <a:xfrm>
              <a:off x="7490461" y="836618"/>
              <a:ext cx="1223326" cy="710242"/>
            </a:xfrm>
            <a:prstGeom prst="rect">
              <a:avLst/>
            </a:prstGeom>
            <a:solidFill>
              <a:srgbClr val="D9C6FF">
                <a:alpha val="20000"/>
              </a:srgb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1BC679-9105-C5CE-85B7-42F2C7D816A9}"/>
                </a:ext>
              </a:extLst>
            </p:cNvPr>
            <p:cNvSpPr/>
            <p:nvPr/>
          </p:nvSpPr>
          <p:spPr>
            <a:xfrm>
              <a:off x="6911340" y="2118360"/>
              <a:ext cx="883919" cy="1028699"/>
            </a:xfrm>
            <a:prstGeom prst="rect">
              <a:avLst/>
            </a:prstGeom>
            <a:solidFill>
              <a:srgbClr val="D9C6FF">
                <a:alpha val="20000"/>
              </a:srgb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6E655F3-F6E1-2766-B6B2-0831E129AC24}"/>
              </a:ext>
            </a:extLst>
          </p:cNvPr>
          <p:cNvPicPr>
            <a:picLocks noChangeAspect="1"/>
          </p:cNvPicPr>
          <p:nvPr/>
        </p:nvPicPr>
        <p:blipFill rotWithShape="1">
          <a:blip r:embed="rId6"/>
          <a:srcRect l="33956" t="49988" r="6197" b="7557"/>
          <a:stretch/>
        </p:blipFill>
        <p:spPr>
          <a:xfrm>
            <a:off x="8079185" y="4053185"/>
            <a:ext cx="3537056" cy="1359115"/>
          </a:xfrm>
          <a:prstGeom prst="rect">
            <a:avLst/>
          </a:prstGeom>
        </p:spPr>
      </p:pic>
      <p:pic>
        <p:nvPicPr>
          <p:cNvPr id="3" name="Picture 2">
            <a:extLst>
              <a:ext uri="{FF2B5EF4-FFF2-40B4-BE49-F238E27FC236}">
                <a16:creationId xmlns:a16="http://schemas.microsoft.com/office/drawing/2014/main" id="{8827A748-2AC2-E018-9027-212D50795AFC}"/>
              </a:ext>
            </a:extLst>
          </p:cNvPr>
          <p:cNvPicPr>
            <a:picLocks noChangeAspect="1"/>
          </p:cNvPicPr>
          <p:nvPr/>
        </p:nvPicPr>
        <p:blipFill rotWithShape="1">
          <a:blip r:embed="rId7"/>
          <a:srcRect t="4388"/>
          <a:stretch/>
        </p:blipFill>
        <p:spPr>
          <a:xfrm>
            <a:off x="4999795" y="4033117"/>
            <a:ext cx="3079390" cy="1359115"/>
          </a:xfrm>
          <a:prstGeom prst="rect">
            <a:avLst/>
          </a:prstGeom>
        </p:spPr>
      </p:pic>
    </p:spTree>
    <p:extLst>
      <p:ext uri="{BB962C8B-B14F-4D97-AF65-F5344CB8AC3E}">
        <p14:creationId xmlns:p14="http://schemas.microsoft.com/office/powerpoint/2010/main" val="1403501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D4245D-497B-B9EA-F7DE-CCAFD9955E19}"/>
              </a:ext>
            </a:extLst>
          </p:cNvPr>
          <p:cNvPicPr>
            <a:picLocks noChangeAspect="1"/>
          </p:cNvPicPr>
          <p:nvPr/>
        </p:nvPicPr>
        <p:blipFill>
          <a:blip r:embed="rId2"/>
          <a:stretch>
            <a:fillRect/>
          </a:stretch>
        </p:blipFill>
        <p:spPr>
          <a:xfrm>
            <a:off x="1371190" y="380736"/>
            <a:ext cx="9449619" cy="6096528"/>
          </a:xfrm>
          <a:prstGeom prst="rect">
            <a:avLst/>
          </a:prstGeom>
        </p:spPr>
      </p:pic>
    </p:spTree>
    <p:extLst>
      <p:ext uri="{BB962C8B-B14F-4D97-AF65-F5344CB8AC3E}">
        <p14:creationId xmlns:p14="http://schemas.microsoft.com/office/powerpoint/2010/main" val="3210226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E050-B98F-4373-6E48-4884E4751863}"/>
              </a:ext>
            </a:extLst>
          </p:cNvPr>
          <p:cNvSpPr>
            <a:spLocks noGrp="1"/>
          </p:cNvSpPr>
          <p:nvPr>
            <p:ph type="title"/>
          </p:nvPr>
        </p:nvSpPr>
        <p:spPr/>
        <p:txBody>
          <a:bodyPr/>
          <a:lstStyle/>
          <a:p>
            <a:r>
              <a:rPr lang="en-US" sz="4000" b="1" dirty="0"/>
              <a:t>Solutions</a:t>
            </a:r>
          </a:p>
        </p:txBody>
      </p:sp>
      <p:sp>
        <p:nvSpPr>
          <p:cNvPr id="3" name="Content Placeholder 2">
            <a:extLst>
              <a:ext uri="{FF2B5EF4-FFF2-40B4-BE49-F238E27FC236}">
                <a16:creationId xmlns:a16="http://schemas.microsoft.com/office/drawing/2014/main" id="{E1AB28BF-B702-A1B9-D6B8-638CA51628EA}"/>
              </a:ext>
            </a:extLst>
          </p:cNvPr>
          <p:cNvSpPr>
            <a:spLocks noGrp="1"/>
          </p:cNvSpPr>
          <p:nvPr>
            <p:ph idx="1"/>
          </p:nvPr>
        </p:nvSpPr>
        <p:spPr>
          <a:xfrm>
            <a:off x="553646" y="2090058"/>
            <a:ext cx="5898827" cy="3973286"/>
          </a:xfrm>
        </p:spPr>
        <p:txBody>
          <a:bodyPr vert="horz" lIns="0" tIns="0" rIns="0" bIns="0" rtlCol="0" anchor="t">
            <a:noAutofit/>
          </a:bodyPr>
          <a:lstStyle/>
          <a:p>
            <a:pPr marL="227965" indent="-227965"/>
            <a:r>
              <a:rPr lang="en-US" sz="2400" dirty="0"/>
              <a:t>Upstream work in the primary care setting</a:t>
            </a:r>
            <a:endParaRPr lang="en-US" sz="2400" dirty="0">
              <a:cs typeface="Arial"/>
            </a:endParaRPr>
          </a:p>
          <a:p>
            <a:pPr marL="227965" indent="-227965"/>
            <a:r>
              <a:rPr lang="en-US" sz="2400" dirty="0"/>
              <a:t>Improve triage and access to services</a:t>
            </a:r>
            <a:endParaRPr lang="en-US" sz="2400" dirty="0">
              <a:cs typeface="Arial"/>
            </a:endParaRPr>
          </a:p>
          <a:p>
            <a:pPr marL="227965" indent="-227965"/>
            <a:r>
              <a:rPr lang="en-US" sz="2400" dirty="0">
                <a:cs typeface="Arial"/>
              </a:rPr>
              <a:t>Increase workforce</a:t>
            </a:r>
          </a:p>
          <a:p>
            <a:pPr marL="227965" indent="-227965"/>
            <a:r>
              <a:rPr lang="en-US" sz="2400" dirty="0"/>
              <a:t>Expand clinical services</a:t>
            </a:r>
          </a:p>
          <a:p>
            <a:pPr marL="227965" indent="-227965"/>
            <a:r>
              <a:rPr lang="en-US" sz="2400" dirty="0"/>
              <a:t>Build right infrastructure to provide evidence-based treatments</a:t>
            </a:r>
          </a:p>
          <a:p>
            <a:pPr marL="0" indent="0">
              <a:buNone/>
            </a:pPr>
            <a:br>
              <a:rPr lang="en-US" sz="2400" dirty="0">
                <a:cs typeface="Arial"/>
              </a:rPr>
            </a:br>
            <a:r>
              <a:rPr lang="en-US" sz="2400" dirty="0">
                <a:cs typeface="Arial"/>
              </a:rPr>
              <a:t>*Create Various Funding Streams</a:t>
            </a:r>
          </a:p>
          <a:p>
            <a:pPr marL="227965" indent="-227965"/>
            <a:endParaRPr lang="en-US" sz="1200" dirty="0">
              <a:cs typeface="Arial"/>
            </a:endParaRPr>
          </a:p>
        </p:txBody>
      </p:sp>
      <p:sp>
        <p:nvSpPr>
          <p:cNvPr id="8" name="5-Point Star 34">
            <a:extLst>
              <a:ext uri="{FF2B5EF4-FFF2-40B4-BE49-F238E27FC236}">
                <a16:creationId xmlns:a16="http://schemas.microsoft.com/office/drawing/2014/main" id="{5FECB02C-CAB7-AB3D-FE28-5EA34D4C6D2C}"/>
              </a:ext>
            </a:extLst>
          </p:cNvPr>
          <p:cNvSpPr>
            <a:spLocks noChangeAspect="1"/>
          </p:cNvSpPr>
          <p:nvPr/>
        </p:nvSpPr>
        <p:spPr>
          <a:xfrm>
            <a:off x="8432486" y="3394657"/>
            <a:ext cx="1463353" cy="14669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6417251-480A-B36B-9CE1-26A113AF065B}"/>
              </a:ext>
            </a:extLst>
          </p:cNvPr>
          <p:cNvSpPr txBox="1">
            <a:spLocks/>
          </p:cNvSpPr>
          <p:nvPr/>
        </p:nvSpPr>
        <p:spPr>
          <a:xfrm>
            <a:off x="558797" y="1193801"/>
            <a:ext cx="9775828" cy="673092"/>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A00E2"/>
                </a:solidFill>
                <a:effectLst/>
                <a:uLnTx/>
                <a:uFillTx/>
                <a:latin typeface="Arial"/>
                <a:ea typeface="+mn-ea"/>
                <a:cs typeface="+mn-cs"/>
              </a:rPr>
              <a:t>Right Treatment at the Right Place at the Right Time</a:t>
            </a:r>
          </a:p>
        </p:txBody>
      </p:sp>
      <p:sp>
        <p:nvSpPr>
          <p:cNvPr id="4" name="Rectangle 3">
            <a:extLst>
              <a:ext uri="{FF2B5EF4-FFF2-40B4-BE49-F238E27FC236}">
                <a16:creationId xmlns:a16="http://schemas.microsoft.com/office/drawing/2014/main" id="{300B9646-7671-0EC8-F6B5-32009186B375}"/>
              </a:ext>
            </a:extLst>
          </p:cNvPr>
          <p:cNvSpPr/>
          <p:nvPr/>
        </p:nvSpPr>
        <p:spPr>
          <a:xfrm>
            <a:off x="326571" y="6063343"/>
            <a:ext cx="1741715" cy="673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0CA7D6-B0DC-6862-EA70-151AE6B9007C}"/>
              </a:ext>
            </a:extLst>
          </p:cNvPr>
          <p:cNvPicPr>
            <a:picLocks noChangeAspect="1"/>
          </p:cNvPicPr>
          <p:nvPr/>
        </p:nvPicPr>
        <p:blipFill>
          <a:blip r:embed="rId3"/>
          <a:stretch>
            <a:fillRect/>
          </a:stretch>
        </p:blipFill>
        <p:spPr>
          <a:xfrm>
            <a:off x="6928542" y="2618015"/>
            <a:ext cx="4640067" cy="2607128"/>
          </a:xfrm>
          <a:prstGeom prst="rect">
            <a:avLst/>
          </a:prstGeom>
        </p:spPr>
      </p:pic>
    </p:spTree>
    <p:extLst>
      <p:ext uri="{BB962C8B-B14F-4D97-AF65-F5344CB8AC3E}">
        <p14:creationId xmlns:p14="http://schemas.microsoft.com/office/powerpoint/2010/main" val="2560903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F219-9ED9-1EE9-265F-467F501F4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1CBA7-8962-6500-9E99-78B44791BDB4}"/>
              </a:ext>
            </a:extLst>
          </p:cNvPr>
          <p:cNvSpPr>
            <a:spLocks noGrp="1"/>
          </p:cNvSpPr>
          <p:nvPr>
            <p:ph type="title"/>
          </p:nvPr>
        </p:nvSpPr>
        <p:spPr>
          <a:xfrm>
            <a:off x="553646" y="520710"/>
            <a:ext cx="11074401" cy="973804"/>
          </a:xfrm>
        </p:spPr>
        <p:txBody>
          <a:bodyPr/>
          <a:lstStyle/>
          <a:p>
            <a:r>
              <a:rPr lang="en-US" sz="4000" b="1" dirty="0"/>
              <a:t>Funding Streams</a:t>
            </a:r>
          </a:p>
        </p:txBody>
      </p:sp>
      <p:sp>
        <p:nvSpPr>
          <p:cNvPr id="12" name="Text Placeholder 11">
            <a:extLst>
              <a:ext uri="{FF2B5EF4-FFF2-40B4-BE49-F238E27FC236}">
                <a16:creationId xmlns:a16="http://schemas.microsoft.com/office/drawing/2014/main" id="{070AF5A2-59FE-D5FA-0290-F2157A7A12CD}"/>
              </a:ext>
            </a:extLst>
          </p:cNvPr>
          <p:cNvSpPr txBox="1">
            <a:spLocks/>
          </p:cNvSpPr>
          <p:nvPr/>
        </p:nvSpPr>
        <p:spPr>
          <a:xfrm>
            <a:off x="558797" y="1193801"/>
            <a:ext cx="9775828" cy="673092"/>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A00E2"/>
                </a:solidFill>
                <a:effectLst/>
                <a:uLnTx/>
                <a:uFillTx/>
                <a:latin typeface="Arial"/>
                <a:ea typeface="+mn-ea"/>
                <a:cs typeface="+mn-cs"/>
              </a:rPr>
              <a:t>Partnerships with Intermountain Foundation and the Community</a:t>
            </a:r>
          </a:p>
        </p:txBody>
      </p:sp>
      <p:sp>
        <p:nvSpPr>
          <p:cNvPr id="4" name="Rectangle 3">
            <a:extLst>
              <a:ext uri="{FF2B5EF4-FFF2-40B4-BE49-F238E27FC236}">
                <a16:creationId xmlns:a16="http://schemas.microsoft.com/office/drawing/2014/main" id="{9F0CE736-5E33-5CE3-CCD3-2CEA572AA112}"/>
              </a:ext>
            </a:extLst>
          </p:cNvPr>
          <p:cNvSpPr/>
          <p:nvPr/>
        </p:nvSpPr>
        <p:spPr>
          <a:xfrm>
            <a:off x="326571" y="6063343"/>
            <a:ext cx="1741715" cy="673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B5A75C-7ACB-CE09-05F3-F64A06CB78D1}"/>
              </a:ext>
            </a:extLst>
          </p:cNvPr>
          <p:cNvPicPr>
            <a:picLocks noChangeAspect="1"/>
          </p:cNvPicPr>
          <p:nvPr/>
        </p:nvPicPr>
        <p:blipFill>
          <a:blip r:embed="rId3"/>
          <a:stretch>
            <a:fillRect/>
          </a:stretch>
        </p:blipFill>
        <p:spPr>
          <a:xfrm>
            <a:off x="3386012" y="2190315"/>
            <a:ext cx="4995863" cy="3581940"/>
          </a:xfrm>
          <a:prstGeom prst="rect">
            <a:avLst/>
          </a:prstGeom>
        </p:spPr>
      </p:pic>
      <p:pic>
        <p:nvPicPr>
          <p:cNvPr id="13" name="Picture 12">
            <a:extLst>
              <a:ext uri="{FF2B5EF4-FFF2-40B4-BE49-F238E27FC236}">
                <a16:creationId xmlns:a16="http://schemas.microsoft.com/office/drawing/2014/main" id="{2670EF78-2FBC-07CA-1FFC-66C846D20434}"/>
              </a:ext>
            </a:extLst>
          </p:cNvPr>
          <p:cNvPicPr>
            <a:picLocks noChangeAspect="1"/>
          </p:cNvPicPr>
          <p:nvPr/>
        </p:nvPicPr>
        <p:blipFill>
          <a:blip r:embed="rId4"/>
          <a:stretch>
            <a:fillRect/>
          </a:stretch>
        </p:blipFill>
        <p:spPr>
          <a:xfrm>
            <a:off x="7728858" y="3624719"/>
            <a:ext cx="4136572" cy="2752700"/>
          </a:xfrm>
          <a:prstGeom prst="rect">
            <a:avLst/>
          </a:prstGeom>
        </p:spPr>
      </p:pic>
      <p:pic>
        <p:nvPicPr>
          <p:cNvPr id="17" name="Picture 16">
            <a:extLst>
              <a:ext uri="{FF2B5EF4-FFF2-40B4-BE49-F238E27FC236}">
                <a16:creationId xmlns:a16="http://schemas.microsoft.com/office/drawing/2014/main" id="{D8C7B211-B581-ADCC-0E4E-D1CD370727FC}"/>
              </a:ext>
            </a:extLst>
          </p:cNvPr>
          <p:cNvPicPr>
            <a:picLocks noChangeAspect="1"/>
          </p:cNvPicPr>
          <p:nvPr/>
        </p:nvPicPr>
        <p:blipFill>
          <a:blip r:embed="rId5"/>
          <a:stretch>
            <a:fillRect/>
          </a:stretch>
        </p:blipFill>
        <p:spPr>
          <a:xfrm>
            <a:off x="468683" y="1866893"/>
            <a:ext cx="2777383" cy="2777383"/>
          </a:xfrm>
          <a:prstGeom prst="rect">
            <a:avLst/>
          </a:prstGeom>
        </p:spPr>
      </p:pic>
    </p:spTree>
    <p:extLst>
      <p:ext uri="{BB962C8B-B14F-4D97-AF65-F5344CB8AC3E}">
        <p14:creationId xmlns:p14="http://schemas.microsoft.com/office/powerpoint/2010/main" val="303999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D12F-5233-F19C-2FB4-6A969A74F7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84D5E-E197-1BA8-371D-ACBA9DFFF677}"/>
              </a:ext>
            </a:extLst>
          </p:cNvPr>
          <p:cNvSpPr>
            <a:spLocks noGrp="1"/>
          </p:cNvSpPr>
          <p:nvPr>
            <p:ph type="title"/>
          </p:nvPr>
        </p:nvSpPr>
        <p:spPr/>
        <p:txBody>
          <a:bodyPr/>
          <a:lstStyle/>
          <a:p>
            <a:r>
              <a:rPr lang="en-US" sz="4000" b="1" dirty="0"/>
              <a:t>Expanding Behavioral Health in Primary Care </a:t>
            </a:r>
          </a:p>
        </p:txBody>
      </p:sp>
      <p:sp>
        <p:nvSpPr>
          <p:cNvPr id="3" name="Content Placeholder 2">
            <a:extLst>
              <a:ext uri="{FF2B5EF4-FFF2-40B4-BE49-F238E27FC236}">
                <a16:creationId xmlns:a16="http://schemas.microsoft.com/office/drawing/2014/main" id="{084902AA-865B-206E-CDD6-7A39B0FDC3EF}"/>
              </a:ext>
            </a:extLst>
          </p:cNvPr>
          <p:cNvSpPr>
            <a:spLocks noGrp="1"/>
          </p:cNvSpPr>
          <p:nvPr>
            <p:ph idx="1"/>
          </p:nvPr>
        </p:nvSpPr>
        <p:spPr>
          <a:xfrm>
            <a:off x="553646" y="2090058"/>
            <a:ext cx="5898827" cy="3973286"/>
          </a:xfrm>
        </p:spPr>
        <p:txBody>
          <a:bodyPr vert="horz" lIns="0" tIns="0" rIns="0" bIns="0" rtlCol="0" anchor="t">
            <a:noAutofit/>
          </a:bodyPr>
          <a:lstStyle/>
          <a:p>
            <a:pPr marL="227965" indent="-227965"/>
            <a:r>
              <a:rPr lang="en-US" sz="2400" dirty="0"/>
              <a:t>Advanced adolescent depression, trauma, and anxiety screening</a:t>
            </a:r>
          </a:p>
          <a:p>
            <a:pPr marL="227965" indent="-227965"/>
            <a:r>
              <a:rPr lang="en-US" sz="2400" dirty="0"/>
              <a:t>Improved suicide assessment and safety planning</a:t>
            </a:r>
          </a:p>
          <a:p>
            <a:pPr marL="227965" indent="-227965"/>
            <a:r>
              <a:rPr lang="en-US" sz="2400" dirty="0"/>
              <a:t>Expanded integrated behavioral health care</a:t>
            </a:r>
          </a:p>
          <a:p>
            <a:pPr marL="227965" indent="-227965"/>
            <a:r>
              <a:rPr lang="en-US" sz="2400" dirty="0"/>
              <a:t>Currently focused on early childhood </a:t>
            </a:r>
            <a:br>
              <a:rPr lang="en-US" sz="2400" dirty="0"/>
            </a:br>
            <a:r>
              <a:rPr lang="en-US" sz="2400" dirty="0"/>
              <a:t>mental health</a:t>
            </a:r>
          </a:p>
        </p:txBody>
      </p:sp>
      <p:sp>
        <p:nvSpPr>
          <p:cNvPr id="8" name="5-Point Star 34">
            <a:extLst>
              <a:ext uri="{FF2B5EF4-FFF2-40B4-BE49-F238E27FC236}">
                <a16:creationId xmlns:a16="http://schemas.microsoft.com/office/drawing/2014/main" id="{5F52DA61-8F22-1E52-19CF-C84140E9086F}"/>
              </a:ext>
            </a:extLst>
          </p:cNvPr>
          <p:cNvSpPr>
            <a:spLocks noChangeAspect="1"/>
          </p:cNvSpPr>
          <p:nvPr/>
        </p:nvSpPr>
        <p:spPr>
          <a:xfrm>
            <a:off x="8432486" y="3394657"/>
            <a:ext cx="1463353" cy="14669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2E73FA4E-75EA-F168-F144-74F3A580F78C}"/>
              </a:ext>
            </a:extLst>
          </p:cNvPr>
          <p:cNvSpPr txBox="1">
            <a:spLocks/>
          </p:cNvSpPr>
          <p:nvPr/>
        </p:nvSpPr>
        <p:spPr>
          <a:xfrm>
            <a:off x="558797" y="1193801"/>
            <a:ext cx="10751460" cy="673092"/>
          </a:xfrm>
          <a:prstGeom prst="rect">
            <a:avLst/>
          </a:prstGeom>
        </p:spPr>
        <p:txBody>
          <a:bodyPr/>
          <a:lstStyle>
            <a:lvl1pPr marL="228594" indent="-228594" algn="l" defTabSz="914377" rtl="0" eaLnBrk="1" latinLnBrk="0" hangingPunct="1">
              <a:lnSpc>
                <a:spcPct val="100000"/>
              </a:lnSpc>
              <a:spcBef>
                <a:spcPts val="1600"/>
              </a:spcBef>
              <a:buFont typeface="Arial" panose="020B0604020202020204" pitchFamily="34" charset="0"/>
              <a:buChar char="•"/>
              <a:defRPr sz="1600" b="0" kern="1200">
                <a:solidFill>
                  <a:schemeClr val="tx1"/>
                </a:solidFill>
                <a:latin typeface="+mn-lt"/>
                <a:ea typeface="+mn-ea"/>
                <a:cs typeface="+mn-cs"/>
              </a:defRPr>
            </a:lvl1pPr>
            <a:lvl2pPr marL="683667"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16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2400" dirty="0">
                <a:solidFill>
                  <a:srgbClr val="4A00E2"/>
                </a:solidFill>
              </a:rPr>
              <a:t>Partnerships with Intermountain Children’s Health Primary Care Network</a:t>
            </a:r>
          </a:p>
        </p:txBody>
      </p:sp>
      <p:sp>
        <p:nvSpPr>
          <p:cNvPr id="4" name="Rectangle 3">
            <a:extLst>
              <a:ext uri="{FF2B5EF4-FFF2-40B4-BE49-F238E27FC236}">
                <a16:creationId xmlns:a16="http://schemas.microsoft.com/office/drawing/2014/main" id="{CE7DA46A-E03A-0642-D0CA-F1BE2C66E53F}"/>
              </a:ext>
            </a:extLst>
          </p:cNvPr>
          <p:cNvSpPr/>
          <p:nvPr/>
        </p:nvSpPr>
        <p:spPr>
          <a:xfrm>
            <a:off x="326571" y="6063343"/>
            <a:ext cx="1741715" cy="673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155BAF-2475-9956-AA6F-F2769340F2E6}"/>
              </a:ext>
            </a:extLst>
          </p:cNvPr>
          <p:cNvPicPr>
            <a:picLocks noChangeAspect="1"/>
          </p:cNvPicPr>
          <p:nvPr/>
        </p:nvPicPr>
        <p:blipFill>
          <a:blip r:embed="rId3"/>
          <a:stretch>
            <a:fillRect/>
          </a:stretch>
        </p:blipFill>
        <p:spPr>
          <a:xfrm>
            <a:off x="6679548" y="2536552"/>
            <a:ext cx="4584589" cy="3176291"/>
          </a:xfrm>
          <a:prstGeom prst="rect">
            <a:avLst/>
          </a:prstGeom>
        </p:spPr>
      </p:pic>
    </p:spTree>
    <p:extLst>
      <p:ext uri="{BB962C8B-B14F-4D97-AF65-F5344CB8AC3E}">
        <p14:creationId xmlns:p14="http://schemas.microsoft.com/office/powerpoint/2010/main" val="96432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hevron 19">
            <a:extLst>
              <a:ext uri="{FF2B5EF4-FFF2-40B4-BE49-F238E27FC236}">
                <a16:creationId xmlns:a16="http://schemas.microsoft.com/office/drawing/2014/main" id="{B43B0EFF-DD4F-9848-8545-DDB2E397F147}"/>
              </a:ext>
            </a:extLst>
          </p:cNvPr>
          <p:cNvSpPr/>
          <p:nvPr/>
        </p:nvSpPr>
        <p:spPr>
          <a:xfrm>
            <a:off x="2425117" y="3035731"/>
            <a:ext cx="497558" cy="1668246"/>
          </a:xfrm>
          <a:prstGeom prst="chevron">
            <a:avLst>
              <a:gd name="adj" fmla="val 62310"/>
            </a:avLst>
          </a:prstGeom>
          <a:solidFill>
            <a:schemeClr val="accent1">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hevron 31">
            <a:extLst>
              <a:ext uri="{FF2B5EF4-FFF2-40B4-BE49-F238E27FC236}">
                <a16:creationId xmlns:a16="http://schemas.microsoft.com/office/drawing/2014/main" id="{32A1DEC4-9A36-3949-BE60-532130B5F604}"/>
              </a:ext>
            </a:extLst>
          </p:cNvPr>
          <p:cNvSpPr/>
          <p:nvPr/>
        </p:nvSpPr>
        <p:spPr>
          <a:xfrm>
            <a:off x="6587105" y="3035731"/>
            <a:ext cx="614630" cy="1668246"/>
          </a:xfrm>
          <a:prstGeom prst="chevron">
            <a:avLst>
              <a:gd name="adj" fmla="val 62310"/>
            </a:avLst>
          </a:prstGeom>
          <a:solidFill>
            <a:schemeClr val="accent1">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1E0D29A7-EA14-E650-C26A-D79438E554A1}"/>
              </a:ext>
            </a:extLst>
          </p:cNvPr>
          <p:cNvGrpSpPr/>
          <p:nvPr/>
        </p:nvGrpSpPr>
        <p:grpSpPr>
          <a:xfrm>
            <a:off x="3548166" y="2172847"/>
            <a:ext cx="3286735" cy="3394015"/>
            <a:chOff x="3882751" y="1750741"/>
            <a:chExt cx="3286735" cy="3394015"/>
          </a:xfrm>
        </p:grpSpPr>
        <p:pic>
          <p:nvPicPr>
            <p:cNvPr id="4" name="Graphic 3" descr="Brain">
              <a:extLst>
                <a:ext uri="{FF2B5EF4-FFF2-40B4-BE49-F238E27FC236}">
                  <a16:creationId xmlns:a16="http://schemas.microsoft.com/office/drawing/2014/main" id="{55EFAE64-5183-B84C-A800-584E2B7A86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82751" y="1750741"/>
              <a:ext cx="3286735" cy="3394015"/>
            </a:xfrm>
            <a:prstGeom prst="rect">
              <a:avLst/>
            </a:prstGeom>
          </p:spPr>
        </p:pic>
        <p:grpSp>
          <p:nvGrpSpPr>
            <p:cNvPr id="24" name="Group 23">
              <a:extLst>
                <a:ext uri="{FF2B5EF4-FFF2-40B4-BE49-F238E27FC236}">
                  <a16:creationId xmlns:a16="http://schemas.microsoft.com/office/drawing/2014/main" id="{62FD20CA-BB2A-8144-85DC-DC95272C170A}"/>
                </a:ext>
              </a:extLst>
            </p:cNvPr>
            <p:cNvGrpSpPr/>
            <p:nvPr/>
          </p:nvGrpSpPr>
          <p:grpSpPr>
            <a:xfrm>
              <a:off x="4859822" y="2293011"/>
              <a:ext cx="1624169" cy="1027351"/>
              <a:chOff x="5064812" y="4643405"/>
              <a:chExt cx="2150437" cy="1599998"/>
            </a:xfrm>
            <a:solidFill>
              <a:schemeClr val="accent1">
                <a:lumMod val="60000"/>
                <a:lumOff val="40000"/>
              </a:schemeClr>
            </a:solidFill>
          </p:grpSpPr>
          <p:sp>
            <p:nvSpPr>
              <p:cNvPr id="25" name="Rounded Rectangle 24">
                <a:extLst>
                  <a:ext uri="{FF2B5EF4-FFF2-40B4-BE49-F238E27FC236}">
                    <a16:creationId xmlns:a16="http://schemas.microsoft.com/office/drawing/2014/main" id="{5FDF9262-B751-C84F-9729-325FFA5AFE30}"/>
                  </a:ext>
                </a:extLst>
              </p:cNvPr>
              <p:cNvSpPr/>
              <p:nvPr/>
            </p:nvSpPr>
            <p:spPr>
              <a:xfrm>
                <a:off x="5064812" y="4643405"/>
                <a:ext cx="1974251" cy="1599998"/>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EED835E-1ABA-7E45-991E-E7E59C278651}"/>
                  </a:ext>
                </a:extLst>
              </p:cNvPr>
              <p:cNvSpPr txBox="1"/>
              <p:nvPr/>
            </p:nvSpPr>
            <p:spPr>
              <a:xfrm>
                <a:off x="5068450" y="4688356"/>
                <a:ext cx="2146799" cy="1461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FFFFFF"/>
                    </a:solidFill>
                    <a:effectLst/>
                    <a:uLnTx/>
                    <a:uFillTx/>
                    <a:latin typeface="Calibri" panose="020F0502020204030204"/>
                    <a:ea typeface="+mn-ea"/>
                    <a:cs typeface="+mn-cs"/>
                  </a:rPr>
                  <a:t>Population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Client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Medical Record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Appropriate Interventions</a:t>
                </a:r>
              </a:p>
            </p:txBody>
          </p:sp>
        </p:grpSp>
        <p:grpSp>
          <p:nvGrpSpPr>
            <p:cNvPr id="28" name="Group 27">
              <a:extLst>
                <a:ext uri="{FF2B5EF4-FFF2-40B4-BE49-F238E27FC236}">
                  <a16:creationId xmlns:a16="http://schemas.microsoft.com/office/drawing/2014/main" id="{BF694C11-B910-E643-BF68-47C0017DEB0D}"/>
                </a:ext>
              </a:extLst>
            </p:cNvPr>
            <p:cNvGrpSpPr/>
            <p:nvPr/>
          </p:nvGrpSpPr>
          <p:grpSpPr>
            <a:xfrm>
              <a:off x="4885870" y="3588543"/>
              <a:ext cx="1509078" cy="1128710"/>
              <a:chOff x="7133637" y="4458179"/>
              <a:chExt cx="3841891" cy="3584839"/>
            </a:xfrm>
            <a:solidFill>
              <a:schemeClr val="accent1">
                <a:lumMod val="60000"/>
                <a:lumOff val="40000"/>
              </a:schemeClr>
            </a:solidFill>
          </p:grpSpPr>
          <p:sp>
            <p:nvSpPr>
              <p:cNvPr id="29" name="Rounded Rectangle 28">
                <a:extLst>
                  <a:ext uri="{FF2B5EF4-FFF2-40B4-BE49-F238E27FC236}">
                    <a16:creationId xmlns:a16="http://schemas.microsoft.com/office/drawing/2014/main" id="{284DFC5E-7238-F643-B4BB-071B225054F2}"/>
                  </a:ext>
                </a:extLst>
              </p:cNvPr>
              <p:cNvSpPr/>
              <p:nvPr/>
            </p:nvSpPr>
            <p:spPr>
              <a:xfrm>
                <a:off x="7133637" y="4458179"/>
                <a:ext cx="3841891" cy="316053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E6D7ADB-00D6-494D-9F38-1D8508A67E70}"/>
                  </a:ext>
                </a:extLst>
              </p:cNvPr>
              <p:cNvSpPr txBox="1"/>
              <p:nvPr/>
            </p:nvSpPr>
            <p:spPr>
              <a:xfrm>
                <a:off x="7174866" y="4554392"/>
                <a:ext cx="3675401" cy="34886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FFFFFF"/>
                    </a:solidFill>
                    <a:effectLst/>
                    <a:uLnTx/>
                    <a:uFillTx/>
                    <a:latin typeface="Calibri" panose="020F0502020204030204"/>
                    <a:ea typeface="+mn-ea"/>
                    <a:cs typeface="+mn-cs"/>
                  </a:rPr>
                  <a:t>Program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Insurance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Community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Resource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Interventions</a:t>
                </a:r>
              </a:p>
            </p:txBody>
          </p:sp>
        </p:grpSp>
        <p:sp>
          <p:nvSpPr>
            <p:cNvPr id="33" name="Straight Connector 3">
              <a:extLst>
                <a:ext uri="{FF2B5EF4-FFF2-40B4-BE49-F238E27FC236}">
                  <a16:creationId xmlns:a16="http://schemas.microsoft.com/office/drawing/2014/main" id="{69FAA268-1701-E54D-A661-9920CC8DDE6C}"/>
                </a:ext>
              </a:extLst>
            </p:cNvPr>
            <p:cNvSpPr/>
            <p:nvPr/>
          </p:nvSpPr>
          <p:spPr>
            <a:xfrm rot="18773842">
              <a:off x="4042244" y="3339710"/>
              <a:ext cx="603578" cy="482676"/>
            </a:xfrm>
            <a:custGeom>
              <a:avLst/>
              <a:gdLst/>
              <a:ahLst/>
              <a:cxnLst/>
              <a:rect l="0" t="0" r="0" b="0"/>
              <a:pathLst>
                <a:path>
                  <a:moveTo>
                    <a:pt x="446274" y="649274"/>
                  </a:moveTo>
                  <a:arcTo wR="1856803" hR="1856803" stAng="13233976" swAng="1214376"/>
                </a:path>
              </a:pathLst>
            </a:custGeom>
            <a:noFill/>
            <a:ln w="28575">
              <a:headEnd w="med" len="sm"/>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3A3838">
                    <a:hueOff val="0"/>
                    <a:satOff val="0"/>
                    <a:lumOff val="0"/>
                    <a:alphaOff val="0"/>
                  </a:srgbClr>
                </a:solidFill>
                <a:effectLst/>
                <a:uLnTx/>
                <a:uFillTx/>
                <a:latin typeface="Calibri" panose="020F0502020204030204"/>
                <a:ea typeface="+mn-ea"/>
                <a:cs typeface="+mn-cs"/>
              </a:endParaRPr>
            </a:p>
          </p:txBody>
        </p:sp>
        <p:sp>
          <p:nvSpPr>
            <p:cNvPr id="34" name="Straight Connector 3">
              <a:extLst>
                <a:ext uri="{FF2B5EF4-FFF2-40B4-BE49-F238E27FC236}">
                  <a16:creationId xmlns:a16="http://schemas.microsoft.com/office/drawing/2014/main" id="{F82D53B1-BEDD-7B4A-9FEA-B5793A1E77B2}"/>
                </a:ext>
              </a:extLst>
            </p:cNvPr>
            <p:cNvSpPr/>
            <p:nvPr/>
          </p:nvSpPr>
          <p:spPr>
            <a:xfrm rot="7781188">
              <a:off x="6625571" y="3011003"/>
              <a:ext cx="603578" cy="482676"/>
            </a:xfrm>
            <a:custGeom>
              <a:avLst/>
              <a:gdLst/>
              <a:ahLst/>
              <a:cxnLst/>
              <a:rect l="0" t="0" r="0" b="0"/>
              <a:pathLst>
                <a:path>
                  <a:moveTo>
                    <a:pt x="446274" y="649274"/>
                  </a:moveTo>
                  <a:arcTo wR="1856803" hR="1856803" stAng="13233976" swAng="1214376"/>
                </a:path>
              </a:pathLst>
            </a:custGeom>
            <a:noFill/>
            <a:ln w="28575">
              <a:headEnd w="med" len="sm"/>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3A3838">
                    <a:hueOff val="0"/>
                    <a:satOff val="0"/>
                    <a:lumOff val="0"/>
                    <a:alphaOff val="0"/>
                  </a:srgbClr>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198B36F4-74BC-0A8B-B58F-1A300CA8A5A9}"/>
              </a:ext>
            </a:extLst>
          </p:cNvPr>
          <p:cNvGrpSpPr/>
          <p:nvPr/>
        </p:nvGrpSpPr>
        <p:grpSpPr>
          <a:xfrm>
            <a:off x="10225639" y="2795018"/>
            <a:ext cx="1798385" cy="2149672"/>
            <a:chOff x="10225639" y="2638710"/>
            <a:chExt cx="1798385" cy="2149672"/>
          </a:xfrm>
        </p:grpSpPr>
        <p:graphicFrame>
          <p:nvGraphicFramePr>
            <p:cNvPr id="31" name="Diagram 30">
              <a:extLst>
                <a:ext uri="{FF2B5EF4-FFF2-40B4-BE49-F238E27FC236}">
                  <a16:creationId xmlns:a16="http://schemas.microsoft.com/office/drawing/2014/main" id="{9B550442-4C13-9A41-9A3C-59698982144B}"/>
                </a:ext>
              </a:extLst>
            </p:cNvPr>
            <p:cNvGraphicFramePr/>
            <p:nvPr/>
          </p:nvGraphicFramePr>
          <p:xfrm>
            <a:off x="10225639" y="2638710"/>
            <a:ext cx="1798385" cy="21496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5-Point Star 34">
              <a:extLst>
                <a:ext uri="{FF2B5EF4-FFF2-40B4-BE49-F238E27FC236}">
                  <a16:creationId xmlns:a16="http://schemas.microsoft.com/office/drawing/2014/main" id="{1615DE2B-B965-2542-8C01-A3812728C7AE}"/>
                </a:ext>
              </a:extLst>
            </p:cNvPr>
            <p:cNvSpPr/>
            <p:nvPr/>
          </p:nvSpPr>
          <p:spPr>
            <a:xfrm>
              <a:off x="10850504" y="3411640"/>
              <a:ext cx="548653" cy="514847"/>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47677BD-73E2-DA14-6514-0C9F715855A5}"/>
              </a:ext>
            </a:extLst>
          </p:cNvPr>
          <p:cNvGrpSpPr/>
          <p:nvPr/>
        </p:nvGrpSpPr>
        <p:grpSpPr>
          <a:xfrm>
            <a:off x="7336090" y="1569169"/>
            <a:ext cx="2181112" cy="4490037"/>
            <a:chOff x="7434214" y="1911000"/>
            <a:chExt cx="2181112" cy="4490037"/>
          </a:xfrm>
        </p:grpSpPr>
        <p:sp>
          <p:nvSpPr>
            <p:cNvPr id="36" name="Rounded Rectangle 35">
              <a:extLst>
                <a:ext uri="{FF2B5EF4-FFF2-40B4-BE49-F238E27FC236}">
                  <a16:creationId xmlns:a16="http://schemas.microsoft.com/office/drawing/2014/main" id="{AD676D59-0F2E-904C-BAFF-EC408B02F153}"/>
                </a:ext>
              </a:extLst>
            </p:cNvPr>
            <p:cNvSpPr/>
            <p:nvPr/>
          </p:nvSpPr>
          <p:spPr>
            <a:xfrm>
              <a:off x="7434214" y="3054105"/>
              <a:ext cx="2158139" cy="3346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0224F90C-5588-854C-95A2-3281B19F123B}"/>
                </a:ext>
              </a:extLst>
            </p:cNvPr>
            <p:cNvSpPr txBox="1"/>
            <p:nvPr/>
          </p:nvSpPr>
          <p:spPr>
            <a:xfrm>
              <a:off x="7533717" y="3053691"/>
              <a:ext cx="2081609" cy="3093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a:ea typeface="+mn-ea"/>
                  <a:cs typeface="+mn-cs"/>
                </a:rPr>
                <a:t>Treatment &amp;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In-home Stabilization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Outpatient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Primary Care Integrated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Education/ Support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Medication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Psychological Testing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Intensive &amp; Specialty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Intensive Outpatient  Partial Hospitalization Day Treatment</a:t>
              </a:r>
            </a:p>
          </p:txBody>
        </p:sp>
        <p:sp>
          <p:nvSpPr>
            <p:cNvPr id="40" name="Rounded Rectangle 39">
              <a:extLst>
                <a:ext uri="{FF2B5EF4-FFF2-40B4-BE49-F238E27FC236}">
                  <a16:creationId xmlns:a16="http://schemas.microsoft.com/office/drawing/2014/main" id="{C0437373-DE18-914C-A310-0646783721AB}"/>
                </a:ext>
              </a:extLst>
            </p:cNvPr>
            <p:cNvSpPr/>
            <p:nvPr/>
          </p:nvSpPr>
          <p:spPr>
            <a:xfrm>
              <a:off x="7462411" y="1911000"/>
              <a:ext cx="2060964" cy="1115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AE571D0-6FA7-0C45-A01C-FF3D270B415F}"/>
                </a:ext>
              </a:extLst>
            </p:cNvPr>
            <p:cNvSpPr txBox="1"/>
            <p:nvPr/>
          </p:nvSpPr>
          <p:spPr>
            <a:xfrm>
              <a:off x="7530654" y="1977906"/>
              <a:ext cx="1981585"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a:ea typeface="+mn-ea"/>
                  <a:cs typeface="+mn-cs"/>
                </a:rPr>
                <a:t>Crisis Response &amp; Stabilization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ED / Crisis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FFFFFF"/>
                  </a:solidFill>
                  <a:latin typeface="Calibri" panose="020F0502020204030204"/>
                </a:rPr>
                <a:t>In home mobile crisis</a:t>
              </a:r>
              <a:endPar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46" name="Oval 4">
            <a:extLst>
              <a:ext uri="{FF2B5EF4-FFF2-40B4-BE49-F238E27FC236}">
                <a16:creationId xmlns:a16="http://schemas.microsoft.com/office/drawing/2014/main" id="{BAD561D4-E8CC-FF40-A410-BC9A1E77DAAA}"/>
              </a:ext>
            </a:extLst>
          </p:cNvPr>
          <p:cNvSpPr txBox="1"/>
          <p:nvPr/>
        </p:nvSpPr>
        <p:spPr>
          <a:xfrm>
            <a:off x="530870" y="1254347"/>
            <a:ext cx="1906884" cy="8915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t"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24446C"/>
                </a:solidFill>
                <a:effectLst/>
                <a:uLnTx/>
                <a:uFillTx/>
                <a:latin typeface="Calibri" panose="020F0502020204030204"/>
                <a:ea typeface="+mn-ea"/>
                <a:cs typeface="+mn-cs"/>
              </a:rPr>
              <a:t>Referent</a:t>
            </a:r>
          </a:p>
          <a:p>
            <a:pPr marL="72331" marR="0" lvl="0" indent="-72331" algn="ctr" defTabSz="168771" rtl="0" eaLnBrk="1" fontAlgn="auto" latinLnBrk="0" hangingPunct="1">
              <a:lnSpc>
                <a:spcPct val="90000"/>
              </a:lnSpc>
              <a:spcBef>
                <a:spcPct val="0"/>
              </a:spcBef>
              <a:spcAft>
                <a:spcPct val="35000"/>
              </a:spcAft>
              <a:buClrTx/>
              <a:buSzTx/>
              <a:buFontTx/>
              <a:buChar char="-"/>
              <a:tabLst/>
              <a:defRPr/>
            </a:pPr>
            <a:endParaRPr kumimoji="0" lang="en-US" sz="1800" b="0" i="0" u="none" strike="noStrike" kern="1200" cap="none" spc="0" normalizeH="0" baseline="0" noProof="0">
              <a:ln>
                <a:noFill/>
              </a:ln>
              <a:solidFill>
                <a:srgbClr val="3A3838"/>
              </a:solidFill>
              <a:effectLst/>
              <a:uLnTx/>
              <a:uFillTx/>
              <a:latin typeface="Calibri" panose="020F0502020204030204"/>
              <a:ea typeface="+mn-ea"/>
              <a:cs typeface="+mn-cs"/>
            </a:endParaRPr>
          </a:p>
        </p:txBody>
      </p:sp>
      <p:sp>
        <p:nvSpPr>
          <p:cNvPr id="47" name="Oval 4">
            <a:extLst>
              <a:ext uri="{FF2B5EF4-FFF2-40B4-BE49-F238E27FC236}">
                <a16:creationId xmlns:a16="http://schemas.microsoft.com/office/drawing/2014/main" id="{EE0AA91C-7279-084E-AC5B-5FFD6FA736AC}"/>
              </a:ext>
            </a:extLst>
          </p:cNvPr>
          <p:cNvSpPr txBox="1"/>
          <p:nvPr/>
        </p:nvSpPr>
        <p:spPr>
          <a:xfrm>
            <a:off x="4524497" y="1254347"/>
            <a:ext cx="1987880" cy="10467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t"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24446C"/>
                </a:solidFill>
                <a:effectLst/>
                <a:uLnTx/>
                <a:uFillTx/>
                <a:latin typeface="Calibri" panose="020F0502020204030204"/>
                <a:ea typeface="+mn-ea"/>
                <a:cs typeface="+mn-cs"/>
              </a:rPr>
              <a:t>Tiered Triage Process</a:t>
            </a:r>
          </a:p>
          <a:p>
            <a:pPr marL="72331" marR="0" lvl="0" indent="-72331" algn="ctr" defTabSz="168771" rtl="0" eaLnBrk="1" fontAlgn="auto" latinLnBrk="0" hangingPunct="1">
              <a:lnSpc>
                <a:spcPct val="90000"/>
              </a:lnSpc>
              <a:spcBef>
                <a:spcPct val="0"/>
              </a:spcBef>
              <a:spcAft>
                <a:spcPct val="35000"/>
              </a:spcAft>
              <a:buClrTx/>
              <a:buSzTx/>
              <a:buFontTx/>
              <a:buChar char="-"/>
              <a:tabLst/>
              <a:defRPr/>
            </a:pPr>
            <a:endParaRPr kumimoji="0" lang="en-US" sz="1800" b="0" i="0" u="none" strike="noStrike" kern="1200" cap="none" spc="0" normalizeH="0" baseline="0" noProof="0">
              <a:ln>
                <a:noFill/>
              </a:ln>
              <a:solidFill>
                <a:srgbClr val="3A3838"/>
              </a:solidFill>
              <a:effectLst/>
              <a:uLnTx/>
              <a:uFillTx/>
              <a:latin typeface="Calibri" panose="020F0502020204030204"/>
              <a:ea typeface="+mn-ea"/>
              <a:cs typeface="+mn-cs"/>
            </a:endParaRPr>
          </a:p>
        </p:txBody>
      </p:sp>
      <p:sp>
        <p:nvSpPr>
          <p:cNvPr id="48" name="Oval 4">
            <a:extLst>
              <a:ext uri="{FF2B5EF4-FFF2-40B4-BE49-F238E27FC236}">
                <a16:creationId xmlns:a16="http://schemas.microsoft.com/office/drawing/2014/main" id="{B489DF3A-742D-BE46-8292-0260D2B87717}"/>
              </a:ext>
            </a:extLst>
          </p:cNvPr>
          <p:cNvSpPr txBox="1"/>
          <p:nvPr/>
        </p:nvSpPr>
        <p:spPr>
          <a:xfrm>
            <a:off x="7429593" y="1254347"/>
            <a:ext cx="1987880" cy="40812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t"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24446C"/>
                </a:solidFill>
                <a:effectLst/>
                <a:uLnTx/>
                <a:uFillTx/>
                <a:latin typeface="Calibri" panose="020F0502020204030204"/>
                <a:ea typeface="+mn-ea"/>
                <a:cs typeface="+mn-cs"/>
              </a:rPr>
              <a:t>Services</a:t>
            </a:r>
          </a:p>
          <a:p>
            <a:pPr marL="72331" marR="0" lvl="0" indent="-72331" algn="ctr" defTabSz="168771" rtl="0" eaLnBrk="1" fontAlgn="auto" latinLnBrk="0" hangingPunct="1">
              <a:lnSpc>
                <a:spcPct val="90000"/>
              </a:lnSpc>
              <a:spcBef>
                <a:spcPct val="0"/>
              </a:spcBef>
              <a:spcAft>
                <a:spcPct val="35000"/>
              </a:spcAft>
              <a:buClrTx/>
              <a:buSzTx/>
              <a:buFontTx/>
              <a:buChar char="-"/>
              <a:tabLst/>
              <a:defRPr/>
            </a:pPr>
            <a:endParaRPr kumimoji="0" lang="en-US" sz="1800" b="0" i="0" u="none" strike="noStrike" kern="1200" cap="none" spc="0" normalizeH="0" baseline="0" noProof="0">
              <a:ln>
                <a:noFill/>
              </a:ln>
              <a:solidFill>
                <a:srgbClr val="3A3838"/>
              </a:solidFill>
              <a:effectLst/>
              <a:uLnTx/>
              <a:uFillTx/>
              <a:latin typeface="Calibri" panose="020F0502020204030204"/>
              <a:ea typeface="+mn-ea"/>
              <a:cs typeface="+mn-cs"/>
            </a:endParaRPr>
          </a:p>
        </p:txBody>
      </p:sp>
      <p:sp>
        <p:nvSpPr>
          <p:cNvPr id="49" name="Oval 4">
            <a:extLst>
              <a:ext uri="{FF2B5EF4-FFF2-40B4-BE49-F238E27FC236}">
                <a16:creationId xmlns:a16="http://schemas.microsoft.com/office/drawing/2014/main" id="{693B2C1D-7427-F248-9888-0D04667CDBBD}"/>
              </a:ext>
            </a:extLst>
          </p:cNvPr>
          <p:cNvSpPr txBox="1"/>
          <p:nvPr/>
        </p:nvSpPr>
        <p:spPr>
          <a:xfrm>
            <a:off x="10388941" y="1254347"/>
            <a:ext cx="1503128" cy="48122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t"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24446C"/>
                </a:solidFill>
                <a:effectLst/>
                <a:uLnTx/>
                <a:uFillTx/>
                <a:latin typeface="Calibri" panose="020F0502020204030204"/>
                <a:ea typeface="+mn-ea"/>
                <a:cs typeface="+mn-cs"/>
              </a:rPr>
              <a:t>Outcomes</a:t>
            </a:r>
          </a:p>
          <a:p>
            <a:pPr marL="72331" marR="0" lvl="0" indent="-72331" algn="ctr" defTabSz="168771" rtl="0" eaLnBrk="1" fontAlgn="auto" latinLnBrk="0" hangingPunct="1">
              <a:lnSpc>
                <a:spcPct val="90000"/>
              </a:lnSpc>
              <a:spcBef>
                <a:spcPct val="0"/>
              </a:spcBef>
              <a:spcAft>
                <a:spcPct val="35000"/>
              </a:spcAft>
              <a:buClrTx/>
              <a:buSzTx/>
              <a:buFontTx/>
              <a:buChar char="-"/>
              <a:tabLst/>
              <a:defRPr/>
            </a:pPr>
            <a:endParaRPr kumimoji="0" lang="en-US" sz="1800" b="0" i="0" u="none" strike="noStrike" kern="1200" cap="none" spc="0" normalizeH="0" baseline="0" noProof="0">
              <a:ln>
                <a:noFill/>
              </a:ln>
              <a:solidFill>
                <a:srgbClr val="3A3838"/>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DF72112C-8FFE-0270-AD08-54AE1AC13845}"/>
              </a:ext>
            </a:extLst>
          </p:cNvPr>
          <p:cNvGrpSpPr/>
          <p:nvPr/>
        </p:nvGrpSpPr>
        <p:grpSpPr>
          <a:xfrm>
            <a:off x="2732029" y="2383036"/>
            <a:ext cx="1130608" cy="2973637"/>
            <a:chOff x="2947785" y="2335882"/>
            <a:chExt cx="1130608" cy="2973637"/>
          </a:xfrm>
        </p:grpSpPr>
        <p:pic>
          <p:nvPicPr>
            <p:cNvPr id="51" name="Graphic 50" descr="Receiver">
              <a:extLst>
                <a:ext uri="{FF2B5EF4-FFF2-40B4-BE49-F238E27FC236}">
                  <a16:creationId xmlns:a16="http://schemas.microsoft.com/office/drawing/2014/main" id="{21495F1C-7B9E-7241-B297-45E82DC82A5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111393" y="2335882"/>
              <a:ext cx="884247" cy="884247"/>
            </a:xfrm>
            <a:prstGeom prst="rect">
              <a:avLst/>
            </a:prstGeom>
          </p:spPr>
        </p:pic>
        <p:pic>
          <p:nvPicPr>
            <p:cNvPr id="53" name="Graphic 52" descr="Man">
              <a:extLst>
                <a:ext uri="{FF2B5EF4-FFF2-40B4-BE49-F238E27FC236}">
                  <a16:creationId xmlns:a16="http://schemas.microsoft.com/office/drawing/2014/main" id="{9DC69EE8-68EC-1347-A3FB-73EA88A6B08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947785" y="3195689"/>
              <a:ext cx="1128709" cy="1128709"/>
            </a:xfrm>
            <a:prstGeom prst="rect">
              <a:avLst/>
            </a:prstGeom>
          </p:spPr>
        </p:pic>
        <p:pic>
          <p:nvPicPr>
            <p:cNvPr id="59" name="Graphic 58" descr="Laptop">
              <a:extLst>
                <a:ext uri="{FF2B5EF4-FFF2-40B4-BE49-F238E27FC236}">
                  <a16:creationId xmlns:a16="http://schemas.microsoft.com/office/drawing/2014/main" id="{02FF023C-6D4E-894D-A6F5-61A365AED97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028639" y="4259765"/>
              <a:ext cx="1049754" cy="1049754"/>
            </a:xfrm>
            <a:prstGeom prst="rect">
              <a:avLst/>
            </a:prstGeom>
          </p:spPr>
        </p:pic>
      </p:grpSp>
      <p:sp>
        <p:nvSpPr>
          <p:cNvPr id="62" name="Chevron 61">
            <a:extLst>
              <a:ext uri="{FF2B5EF4-FFF2-40B4-BE49-F238E27FC236}">
                <a16:creationId xmlns:a16="http://schemas.microsoft.com/office/drawing/2014/main" id="{DCA59C9C-B602-804F-A7D6-4822153D8F76}"/>
              </a:ext>
            </a:extLst>
          </p:cNvPr>
          <p:cNvSpPr/>
          <p:nvPr/>
        </p:nvSpPr>
        <p:spPr>
          <a:xfrm>
            <a:off x="9620680" y="3035731"/>
            <a:ext cx="614630" cy="1668246"/>
          </a:xfrm>
          <a:prstGeom prst="chevron">
            <a:avLst>
              <a:gd name="adj" fmla="val 62310"/>
            </a:avLst>
          </a:prstGeom>
          <a:solidFill>
            <a:schemeClr val="accent1">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3B13CCBE-1AD8-A132-2F97-14715E5644DD}"/>
              </a:ext>
            </a:extLst>
          </p:cNvPr>
          <p:cNvGrpSpPr/>
          <p:nvPr/>
        </p:nvGrpSpPr>
        <p:grpSpPr>
          <a:xfrm>
            <a:off x="313376" y="1616171"/>
            <a:ext cx="2054737" cy="4391953"/>
            <a:chOff x="313376" y="1500757"/>
            <a:chExt cx="2054737" cy="4391953"/>
          </a:xfrm>
        </p:grpSpPr>
        <p:grpSp>
          <p:nvGrpSpPr>
            <p:cNvPr id="5" name="Group 4">
              <a:extLst>
                <a:ext uri="{FF2B5EF4-FFF2-40B4-BE49-F238E27FC236}">
                  <a16:creationId xmlns:a16="http://schemas.microsoft.com/office/drawing/2014/main" id="{A4B520FB-30B5-B947-90E3-DFCD6D0EE3C8}"/>
                </a:ext>
              </a:extLst>
            </p:cNvPr>
            <p:cNvGrpSpPr/>
            <p:nvPr/>
          </p:nvGrpSpPr>
          <p:grpSpPr>
            <a:xfrm>
              <a:off x="313376" y="2614823"/>
              <a:ext cx="1049749" cy="1049754"/>
              <a:chOff x="1790731" y="1099694"/>
              <a:chExt cx="1023800" cy="1023805"/>
            </a:xfrm>
            <a:solidFill>
              <a:schemeClr val="accent1">
                <a:lumMod val="60000"/>
                <a:lumOff val="40000"/>
              </a:schemeClr>
            </a:solidFill>
          </p:grpSpPr>
          <p:sp>
            <p:nvSpPr>
              <p:cNvPr id="6" name="Oval 5">
                <a:extLst>
                  <a:ext uri="{FF2B5EF4-FFF2-40B4-BE49-F238E27FC236}">
                    <a16:creationId xmlns:a16="http://schemas.microsoft.com/office/drawing/2014/main" id="{6E051912-37BD-2346-9D5A-7AF87E19D3B7}"/>
                  </a:ext>
                </a:extLst>
              </p:cNvPr>
              <p:cNvSpPr/>
              <p:nvPr/>
            </p:nvSpPr>
            <p:spPr>
              <a:xfrm>
                <a:off x="1790731" y="1099694"/>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4">
                <a:extLst>
                  <a:ext uri="{FF2B5EF4-FFF2-40B4-BE49-F238E27FC236}">
                    <a16:creationId xmlns:a16="http://schemas.microsoft.com/office/drawing/2014/main" id="{6BDC3E43-6157-0D4C-98D1-17D21DBB8908}"/>
                  </a:ext>
                </a:extLst>
              </p:cNvPr>
              <p:cNvSpPr txBox="1"/>
              <p:nvPr/>
            </p:nvSpPr>
            <p:spPr>
              <a:xfrm>
                <a:off x="1860247" y="1266634"/>
                <a:ext cx="900770"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Pediatricians/</a:t>
                </a:r>
              </a:p>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Primary Care Providers</a:t>
                </a:r>
              </a:p>
            </p:txBody>
          </p:sp>
        </p:grpSp>
        <p:grpSp>
          <p:nvGrpSpPr>
            <p:cNvPr id="8" name="Group 7">
              <a:extLst>
                <a:ext uri="{FF2B5EF4-FFF2-40B4-BE49-F238E27FC236}">
                  <a16:creationId xmlns:a16="http://schemas.microsoft.com/office/drawing/2014/main" id="{13486105-52AD-1D41-A55C-0366EC3E772D}"/>
                </a:ext>
              </a:extLst>
            </p:cNvPr>
            <p:cNvGrpSpPr/>
            <p:nvPr/>
          </p:nvGrpSpPr>
          <p:grpSpPr>
            <a:xfrm>
              <a:off x="1318364" y="3322888"/>
              <a:ext cx="1049749" cy="1049754"/>
              <a:chOff x="904068" y="749252"/>
              <a:chExt cx="1023800" cy="1023805"/>
            </a:xfrm>
            <a:solidFill>
              <a:schemeClr val="accent1">
                <a:lumMod val="60000"/>
                <a:lumOff val="40000"/>
              </a:schemeClr>
            </a:solidFill>
          </p:grpSpPr>
          <p:sp>
            <p:nvSpPr>
              <p:cNvPr id="9" name="Oval 8">
                <a:extLst>
                  <a:ext uri="{FF2B5EF4-FFF2-40B4-BE49-F238E27FC236}">
                    <a16:creationId xmlns:a16="http://schemas.microsoft.com/office/drawing/2014/main" id="{20BBA245-4DCA-9446-9D7C-D4810FD5A57B}"/>
                  </a:ext>
                </a:extLst>
              </p:cNvPr>
              <p:cNvSpPr/>
              <p:nvPr/>
            </p:nvSpPr>
            <p:spPr>
              <a:xfrm>
                <a:off x="904068" y="749252"/>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4">
                <a:extLst>
                  <a:ext uri="{FF2B5EF4-FFF2-40B4-BE49-F238E27FC236}">
                    <a16:creationId xmlns:a16="http://schemas.microsoft.com/office/drawing/2014/main" id="{80057BE6-EDF6-DC4B-8AAF-B3BAB352FC6D}"/>
                  </a:ext>
                </a:extLst>
              </p:cNvPr>
              <p:cNvSpPr txBox="1"/>
              <p:nvPr/>
            </p:nvSpPr>
            <p:spPr>
              <a:xfrm>
                <a:off x="1054000" y="899185"/>
                <a:ext cx="723936"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School Districts</a:t>
                </a:r>
              </a:p>
            </p:txBody>
          </p:sp>
        </p:grpSp>
        <p:grpSp>
          <p:nvGrpSpPr>
            <p:cNvPr id="11" name="Group 10">
              <a:extLst>
                <a:ext uri="{FF2B5EF4-FFF2-40B4-BE49-F238E27FC236}">
                  <a16:creationId xmlns:a16="http://schemas.microsoft.com/office/drawing/2014/main" id="{8552A764-7949-6D4A-BF2D-FD5063F51C7A}"/>
                </a:ext>
              </a:extLst>
            </p:cNvPr>
            <p:cNvGrpSpPr/>
            <p:nvPr/>
          </p:nvGrpSpPr>
          <p:grpSpPr>
            <a:xfrm>
              <a:off x="313376" y="1500757"/>
              <a:ext cx="1049749" cy="1049754"/>
              <a:chOff x="1908183" y="1109502"/>
              <a:chExt cx="1023800" cy="1023805"/>
            </a:xfrm>
            <a:solidFill>
              <a:schemeClr val="accent1">
                <a:lumMod val="60000"/>
                <a:lumOff val="40000"/>
              </a:schemeClr>
            </a:solidFill>
          </p:grpSpPr>
          <p:sp>
            <p:nvSpPr>
              <p:cNvPr id="12" name="Oval 11">
                <a:extLst>
                  <a:ext uri="{FF2B5EF4-FFF2-40B4-BE49-F238E27FC236}">
                    <a16:creationId xmlns:a16="http://schemas.microsoft.com/office/drawing/2014/main" id="{227F0B43-5972-B249-B935-9E20D257B1BE}"/>
                  </a:ext>
                </a:extLst>
              </p:cNvPr>
              <p:cNvSpPr/>
              <p:nvPr/>
            </p:nvSpPr>
            <p:spPr>
              <a:xfrm>
                <a:off x="1908183" y="1109502"/>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4">
                <a:extLst>
                  <a:ext uri="{FF2B5EF4-FFF2-40B4-BE49-F238E27FC236}">
                    <a16:creationId xmlns:a16="http://schemas.microsoft.com/office/drawing/2014/main" id="{3751CAA1-6597-824A-B2A9-5AC8212F8FEF}"/>
                  </a:ext>
                </a:extLst>
              </p:cNvPr>
              <p:cNvSpPr txBox="1"/>
              <p:nvPr/>
            </p:nvSpPr>
            <p:spPr>
              <a:xfrm>
                <a:off x="2064005" y="1252672"/>
                <a:ext cx="723936"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Care Managers</a:t>
                </a:r>
              </a:p>
            </p:txBody>
          </p:sp>
        </p:grpSp>
        <p:grpSp>
          <p:nvGrpSpPr>
            <p:cNvPr id="14" name="Group 13">
              <a:extLst>
                <a:ext uri="{FF2B5EF4-FFF2-40B4-BE49-F238E27FC236}">
                  <a16:creationId xmlns:a16="http://schemas.microsoft.com/office/drawing/2014/main" id="{849180B6-6B1E-1843-B7E9-B0180E92BA26}"/>
                </a:ext>
              </a:extLst>
            </p:cNvPr>
            <p:cNvGrpSpPr/>
            <p:nvPr/>
          </p:nvGrpSpPr>
          <p:grpSpPr>
            <a:xfrm>
              <a:off x="1318364" y="2220553"/>
              <a:ext cx="1049749" cy="1049754"/>
              <a:chOff x="1795307" y="2225959"/>
              <a:chExt cx="1023800" cy="1023805"/>
            </a:xfrm>
            <a:solidFill>
              <a:schemeClr val="accent1">
                <a:lumMod val="60000"/>
                <a:lumOff val="40000"/>
              </a:schemeClr>
            </a:solidFill>
          </p:grpSpPr>
          <p:sp>
            <p:nvSpPr>
              <p:cNvPr id="15" name="Oval 14">
                <a:extLst>
                  <a:ext uri="{FF2B5EF4-FFF2-40B4-BE49-F238E27FC236}">
                    <a16:creationId xmlns:a16="http://schemas.microsoft.com/office/drawing/2014/main" id="{A17DB45A-3813-224E-B8C5-6BAD86DD9A96}"/>
                  </a:ext>
                </a:extLst>
              </p:cNvPr>
              <p:cNvSpPr/>
              <p:nvPr/>
            </p:nvSpPr>
            <p:spPr>
              <a:xfrm>
                <a:off x="1795307" y="2225959"/>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4">
                <a:extLst>
                  <a:ext uri="{FF2B5EF4-FFF2-40B4-BE49-F238E27FC236}">
                    <a16:creationId xmlns:a16="http://schemas.microsoft.com/office/drawing/2014/main" id="{6E6EBC23-0032-B849-8A3C-9604F513A20B}"/>
                  </a:ext>
                </a:extLst>
              </p:cNvPr>
              <p:cNvSpPr txBox="1"/>
              <p:nvPr/>
            </p:nvSpPr>
            <p:spPr>
              <a:xfrm>
                <a:off x="1945239" y="2375892"/>
                <a:ext cx="723936"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Parents</a:t>
                </a:r>
              </a:p>
            </p:txBody>
          </p:sp>
        </p:grpSp>
        <p:grpSp>
          <p:nvGrpSpPr>
            <p:cNvPr id="17" name="Group 16">
              <a:extLst>
                <a:ext uri="{FF2B5EF4-FFF2-40B4-BE49-F238E27FC236}">
                  <a16:creationId xmlns:a16="http://schemas.microsoft.com/office/drawing/2014/main" id="{3A09C132-5641-4645-8FCA-46E3FC55EC01}"/>
                </a:ext>
              </a:extLst>
            </p:cNvPr>
            <p:cNvGrpSpPr/>
            <p:nvPr/>
          </p:nvGrpSpPr>
          <p:grpSpPr>
            <a:xfrm>
              <a:off x="313376" y="3728889"/>
              <a:ext cx="1049749" cy="1049754"/>
              <a:chOff x="1765159" y="2463056"/>
              <a:chExt cx="1023800" cy="1023805"/>
            </a:xfrm>
            <a:solidFill>
              <a:schemeClr val="accent1">
                <a:lumMod val="60000"/>
                <a:lumOff val="40000"/>
              </a:schemeClr>
            </a:solidFill>
          </p:grpSpPr>
          <p:sp>
            <p:nvSpPr>
              <p:cNvPr id="18" name="Oval 17">
                <a:extLst>
                  <a:ext uri="{FF2B5EF4-FFF2-40B4-BE49-F238E27FC236}">
                    <a16:creationId xmlns:a16="http://schemas.microsoft.com/office/drawing/2014/main" id="{BF7C3DE7-F723-C446-96B9-A8636BCE5F09}"/>
                  </a:ext>
                </a:extLst>
              </p:cNvPr>
              <p:cNvSpPr/>
              <p:nvPr/>
            </p:nvSpPr>
            <p:spPr>
              <a:xfrm>
                <a:off x="1765159" y="2463056"/>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4">
                <a:extLst>
                  <a:ext uri="{FF2B5EF4-FFF2-40B4-BE49-F238E27FC236}">
                    <a16:creationId xmlns:a16="http://schemas.microsoft.com/office/drawing/2014/main" id="{24E1992D-DB4A-8F4B-A34F-20E192B90859}"/>
                  </a:ext>
                </a:extLst>
              </p:cNvPr>
              <p:cNvSpPr txBox="1"/>
              <p:nvPr/>
            </p:nvSpPr>
            <p:spPr>
              <a:xfrm>
                <a:off x="1930267" y="2612989"/>
                <a:ext cx="723936"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Insurance Providers</a:t>
                </a:r>
              </a:p>
            </p:txBody>
          </p:sp>
        </p:grpSp>
        <p:grpSp>
          <p:nvGrpSpPr>
            <p:cNvPr id="50" name="Group 49">
              <a:extLst>
                <a:ext uri="{FF2B5EF4-FFF2-40B4-BE49-F238E27FC236}">
                  <a16:creationId xmlns:a16="http://schemas.microsoft.com/office/drawing/2014/main" id="{AD2BE74C-43BB-4843-8CB1-FD69F1B0BDDE}"/>
                </a:ext>
              </a:extLst>
            </p:cNvPr>
            <p:cNvGrpSpPr/>
            <p:nvPr/>
          </p:nvGrpSpPr>
          <p:grpSpPr>
            <a:xfrm>
              <a:off x="1318364" y="4425223"/>
              <a:ext cx="1049749" cy="1049754"/>
              <a:chOff x="904068" y="749252"/>
              <a:chExt cx="1023800" cy="1023805"/>
            </a:xfrm>
            <a:solidFill>
              <a:schemeClr val="accent1">
                <a:lumMod val="60000"/>
                <a:lumOff val="40000"/>
              </a:schemeClr>
            </a:solidFill>
          </p:grpSpPr>
          <p:sp>
            <p:nvSpPr>
              <p:cNvPr id="52" name="Oval 51">
                <a:extLst>
                  <a:ext uri="{FF2B5EF4-FFF2-40B4-BE49-F238E27FC236}">
                    <a16:creationId xmlns:a16="http://schemas.microsoft.com/office/drawing/2014/main" id="{711FCC0B-081D-D042-B937-444BA2787888}"/>
                  </a:ext>
                </a:extLst>
              </p:cNvPr>
              <p:cNvSpPr/>
              <p:nvPr/>
            </p:nvSpPr>
            <p:spPr>
              <a:xfrm>
                <a:off x="904068" y="749252"/>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val 4">
                <a:extLst>
                  <a:ext uri="{FF2B5EF4-FFF2-40B4-BE49-F238E27FC236}">
                    <a16:creationId xmlns:a16="http://schemas.microsoft.com/office/drawing/2014/main" id="{3151B1C1-5BE2-CC42-8A97-D3B64FC00AF3}"/>
                  </a:ext>
                </a:extLst>
              </p:cNvPr>
              <p:cNvSpPr txBox="1"/>
              <p:nvPr/>
            </p:nvSpPr>
            <p:spPr>
              <a:xfrm>
                <a:off x="1017845" y="899185"/>
                <a:ext cx="801492"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Emergency Department</a:t>
                </a:r>
              </a:p>
            </p:txBody>
          </p:sp>
        </p:grpSp>
        <p:grpSp>
          <p:nvGrpSpPr>
            <p:cNvPr id="55" name="Group 54">
              <a:extLst>
                <a:ext uri="{FF2B5EF4-FFF2-40B4-BE49-F238E27FC236}">
                  <a16:creationId xmlns:a16="http://schemas.microsoft.com/office/drawing/2014/main" id="{63939AFB-3389-AB45-8CC0-B889079BFFDE}"/>
                </a:ext>
              </a:extLst>
            </p:cNvPr>
            <p:cNvGrpSpPr/>
            <p:nvPr/>
          </p:nvGrpSpPr>
          <p:grpSpPr>
            <a:xfrm>
              <a:off x="313376" y="4842956"/>
              <a:ext cx="1049749" cy="1049754"/>
              <a:chOff x="1765159" y="2341830"/>
              <a:chExt cx="1023800" cy="1023805"/>
            </a:xfrm>
            <a:solidFill>
              <a:schemeClr val="accent1">
                <a:lumMod val="60000"/>
                <a:lumOff val="40000"/>
              </a:schemeClr>
            </a:solidFill>
          </p:grpSpPr>
          <p:sp>
            <p:nvSpPr>
              <p:cNvPr id="56" name="Oval 55">
                <a:extLst>
                  <a:ext uri="{FF2B5EF4-FFF2-40B4-BE49-F238E27FC236}">
                    <a16:creationId xmlns:a16="http://schemas.microsoft.com/office/drawing/2014/main" id="{699B05E7-DF85-B64F-81AB-6D709CC6C824}"/>
                  </a:ext>
                </a:extLst>
              </p:cNvPr>
              <p:cNvSpPr/>
              <p:nvPr/>
            </p:nvSpPr>
            <p:spPr>
              <a:xfrm>
                <a:off x="1765159" y="2341830"/>
                <a:ext cx="1023800" cy="102380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4">
                <a:extLst>
                  <a:ext uri="{FF2B5EF4-FFF2-40B4-BE49-F238E27FC236}">
                    <a16:creationId xmlns:a16="http://schemas.microsoft.com/office/drawing/2014/main" id="{E5E56CEE-220B-F74F-810A-384CCF7B6B48}"/>
                  </a:ext>
                </a:extLst>
              </p:cNvPr>
              <p:cNvSpPr txBox="1"/>
              <p:nvPr/>
            </p:nvSpPr>
            <p:spPr>
              <a:xfrm>
                <a:off x="1930267" y="2491763"/>
                <a:ext cx="723936" cy="7239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4466" tIns="14466" rIns="14466" bIns="14466" numCol="1" spcCol="1270" anchor="ctr" anchorCtr="0">
                <a:noAutofit/>
              </a:bodyPr>
              <a:lstStyle/>
              <a:p>
                <a:pPr marL="0" marR="0" lvl="0" indent="0" algn="ctr" defTabSz="16877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3A3838"/>
                    </a:solidFill>
                    <a:effectLst/>
                    <a:uLnTx/>
                    <a:uFillTx/>
                    <a:latin typeface="Calibri" panose="020F0502020204030204"/>
                    <a:ea typeface="+mn-ea"/>
                    <a:cs typeface="+mn-cs"/>
                  </a:rPr>
                  <a:t>Residential</a:t>
                </a:r>
              </a:p>
            </p:txBody>
          </p:sp>
        </p:grpSp>
      </p:grpSp>
      <p:sp>
        <p:nvSpPr>
          <p:cNvPr id="44" name="Title 1">
            <a:extLst>
              <a:ext uri="{FF2B5EF4-FFF2-40B4-BE49-F238E27FC236}">
                <a16:creationId xmlns:a16="http://schemas.microsoft.com/office/drawing/2014/main" id="{90C03311-4808-F8C7-32E1-4B96B5516F2D}"/>
              </a:ext>
            </a:extLst>
          </p:cNvPr>
          <p:cNvSpPr txBox="1">
            <a:spLocks/>
          </p:cNvSpPr>
          <p:nvPr/>
        </p:nvSpPr>
        <p:spPr>
          <a:xfrm>
            <a:off x="558798" y="524142"/>
            <a:ext cx="11074401" cy="973804"/>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3733"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10057"/>
                </a:solidFill>
                <a:effectLst/>
                <a:uLnTx/>
                <a:uFillTx/>
                <a:latin typeface="Arial"/>
                <a:ea typeface="+mj-ea"/>
                <a:cs typeface="+mj-cs"/>
              </a:rPr>
              <a:t>Assessment Referral Consultation Services</a:t>
            </a:r>
          </a:p>
        </p:txBody>
      </p:sp>
      <p:pic>
        <p:nvPicPr>
          <p:cNvPr id="21" name="Picture 20" descr="A logo with text on it&#10;&#10;Description automatically generated">
            <a:extLst>
              <a:ext uri="{FF2B5EF4-FFF2-40B4-BE49-F238E27FC236}">
                <a16:creationId xmlns:a16="http://schemas.microsoft.com/office/drawing/2014/main" id="{A3078999-3A5B-2089-1CD7-36CD369F3C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146" y="6110288"/>
            <a:ext cx="1417989" cy="639766"/>
          </a:xfrm>
          <a:prstGeom prst="rect">
            <a:avLst/>
          </a:prstGeom>
        </p:spPr>
      </p:pic>
      <p:pic>
        <p:nvPicPr>
          <p:cNvPr id="3" name="Picture 2">
            <a:extLst>
              <a:ext uri="{FF2B5EF4-FFF2-40B4-BE49-F238E27FC236}">
                <a16:creationId xmlns:a16="http://schemas.microsoft.com/office/drawing/2014/main" id="{E34EC14D-D59C-FA27-4730-827700CC6D4B}"/>
              </a:ext>
            </a:extLst>
          </p:cNvPr>
          <p:cNvPicPr>
            <a:picLocks noChangeAspect="1"/>
          </p:cNvPicPr>
          <p:nvPr/>
        </p:nvPicPr>
        <p:blipFill>
          <a:blip r:embed="rId13"/>
          <a:stretch>
            <a:fillRect/>
          </a:stretch>
        </p:blipFill>
        <p:spPr>
          <a:xfrm>
            <a:off x="119333" y="6240741"/>
            <a:ext cx="1737511" cy="670618"/>
          </a:xfrm>
          <a:prstGeom prst="rect">
            <a:avLst/>
          </a:prstGeom>
        </p:spPr>
      </p:pic>
    </p:spTree>
    <p:extLst>
      <p:ext uri="{BB962C8B-B14F-4D97-AF65-F5344CB8AC3E}">
        <p14:creationId xmlns:p14="http://schemas.microsoft.com/office/powerpoint/2010/main" val="846951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IH Colors">
      <a:dk1>
        <a:srgbClr val="110057"/>
      </a:dk1>
      <a:lt1>
        <a:srgbClr val="F7F5F9"/>
      </a:lt1>
      <a:dk2>
        <a:srgbClr val="4A00E2"/>
      </a:dk2>
      <a:lt2>
        <a:srgbClr val="FFFFFF"/>
      </a:lt2>
      <a:accent1>
        <a:srgbClr val="110057"/>
      </a:accent1>
      <a:accent2>
        <a:srgbClr val="4A00E2"/>
      </a:accent2>
      <a:accent3>
        <a:srgbClr val="FF0044"/>
      </a:accent3>
      <a:accent4>
        <a:srgbClr val="7CAFD0"/>
      </a:accent4>
      <a:accent5>
        <a:srgbClr val="FF5D55"/>
      </a:accent5>
      <a:accent6>
        <a:srgbClr val="FFBCB9"/>
      </a:accent6>
      <a:hlink>
        <a:srgbClr val="110057"/>
      </a:hlink>
      <a:folHlink>
        <a:srgbClr val="4A00E2"/>
      </a:folHlink>
    </a:clrScheme>
    <a:fontScheme name="IH Offic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defPPr>
      </a:lstStyle>
    </a:txDef>
  </a:objectDefaults>
  <a:extraClrSchemeLst/>
  <a:extLst>
    <a:ext uri="{05A4C25C-085E-4340-85A3-A5531E510DB2}">
      <thm15:themeFamily xmlns:thm15="http://schemas.microsoft.com/office/thememl/2012/main" name="Intermountain Health Presentation Template January 2023.potx  -  Read-Only" id="{83FED09F-9844-41D7-8AAE-954BF7ECA458}" vid="{F2635ADC-3190-429D-8AA5-302086C12998}"/>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Brand Template (100 Years) (002)  -  Read-Only" id="{93456C3C-D17C-408C-848E-630E815EB1D0}" vid="{5C58A54A-3465-4DCD-BF8D-3D03D073A05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11745</TotalTime>
  <Words>1593</Words>
  <Application>Microsoft Office PowerPoint</Application>
  <PresentationFormat>Widescreen</PresentationFormat>
  <Paragraphs>277</Paragraphs>
  <Slides>22</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Aptos</vt:lpstr>
      <vt:lpstr>Aptos Display</vt:lpstr>
      <vt:lpstr>Arial</vt:lpstr>
      <vt:lpstr>Calibri</vt:lpstr>
      <vt:lpstr>Century Gothic</vt:lpstr>
      <vt:lpstr>Courier New</vt:lpstr>
      <vt:lpstr>Office Theme</vt:lpstr>
      <vt:lpstr>1_Office Theme</vt:lpstr>
      <vt:lpstr>3_Office Theme</vt:lpstr>
      <vt:lpstr>PowerPoint Presentation</vt:lpstr>
      <vt:lpstr>2008: Behavioral Health Division</vt:lpstr>
      <vt:lpstr>Suicide death rates among youth in Utah</vt:lpstr>
      <vt:lpstr>PowerPoint Presentation</vt:lpstr>
      <vt:lpstr>PowerPoint Presentation</vt:lpstr>
      <vt:lpstr>Solutions</vt:lpstr>
      <vt:lpstr>Funding Streams</vt:lpstr>
      <vt:lpstr>Expanding Behavioral Health in Primary Care </vt:lpstr>
      <vt:lpstr>PowerPoint Presentation</vt:lpstr>
      <vt:lpstr>Increasing the Work Force</vt:lpstr>
      <vt:lpstr>Expanding Clinical Services</vt:lpstr>
      <vt:lpstr>Pediatric Behavioral Health Continuum </vt:lpstr>
      <vt:lpstr>Stabilization &amp; Mobile Response </vt:lpstr>
      <vt:lpstr>Primary Children’s Hospital at Taylorsville Behavioral Health Campus </vt:lpstr>
      <vt:lpstr>New Building</vt:lpstr>
      <vt:lpstr>New Building</vt:lpstr>
      <vt:lpstr>New Building</vt:lpstr>
      <vt:lpstr>Solutions</vt:lpstr>
      <vt:lpstr>Decreasing ED Crisis Visits Intermountain Health Emergency Department Visits for BH Crisis, ages 0-17, 2016-2023</vt:lpstr>
      <vt:lpstr>Increasing Capacity</vt:lpstr>
      <vt:lpstr>PowerPoint Presentation</vt:lpstr>
      <vt:lpstr>2026: Behavioral Health Division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Giles</dc:creator>
  <cp:lastModifiedBy>Alex Morrell</cp:lastModifiedBy>
  <cp:revision>49</cp:revision>
  <dcterms:created xsi:type="dcterms:W3CDTF">2026-01-06T15:27:57Z</dcterms:created>
  <dcterms:modified xsi:type="dcterms:W3CDTF">2026-05-13T14:49:06Z</dcterms:modified>
</cp:coreProperties>
</file>