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8" r:id="rId5"/>
    <p:sldMasterId id="2147483662" r:id="rId6"/>
    <p:sldMasterId id="2147483666" r:id="rId7"/>
  </p:sldMasterIdLst>
  <p:notesMasterIdLst>
    <p:notesMasterId r:id="rId24"/>
  </p:notesMasterIdLst>
  <p:sldIdLst>
    <p:sldId id="2147483306" r:id="rId8"/>
    <p:sldId id="2147483307" r:id="rId9"/>
    <p:sldId id="2147483324" r:id="rId10"/>
    <p:sldId id="2147483319" r:id="rId11"/>
    <p:sldId id="2147483325" r:id="rId12"/>
    <p:sldId id="2147483305" r:id="rId13"/>
    <p:sldId id="2147483323" r:id="rId14"/>
    <p:sldId id="2147483331" r:id="rId15"/>
    <p:sldId id="2147483313" r:id="rId16"/>
    <p:sldId id="2147483326" r:id="rId17"/>
    <p:sldId id="2147483333" r:id="rId18"/>
    <p:sldId id="2147483328" r:id="rId19"/>
    <p:sldId id="2147483332" r:id="rId20"/>
    <p:sldId id="2147483327" r:id="rId21"/>
    <p:sldId id="2147482818" r:id="rId22"/>
    <p:sldId id="2147483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FE9A3-AD7B-4AC2-A87C-3A21509DF8A8}" v="187" dt="2026-05-19T14:12:08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4682"/>
  </p:normalViewPr>
  <p:slideViewPr>
    <p:cSldViewPr snapToGrid="0" snapToObjects="1">
      <p:cViewPr varScale="1">
        <p:scale>
          <a:sx n="112" d="100"/>
          <a:sy n="112" d="100"/>
        </p:scale>
        <p:origin x="13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, Max" userId="a2effefa-390f-460d-accb-8eb1220f41f8" providerId="ADAL" clId="{6D326DD5-2291-4162-B7F1-840AC6551D65}"/>
    <pc:docChg chg="undo custSel addSld delSld modSld sldOrd">
      <pc:chgData name="Warner, Max" userId="a2effefa-390f-460d-accb-8eb1220f41f8" providerId="ADAL" clId="{6D326DD5-2291-4162-B7F1-840AC6551D65}" dt="2026-05-19T14:14:06.056" v="2092" actId="27636"/>
      <pc:docMkLst>
        <pc:docMk/>
      </pc:docMkLst>
      <pc:sldChg chg="del">
        <pc:chgData name="Warner, Max" userId="a2effefa-390f-460d-accb-8eb1220f41f8" providerId="ADAL" clId="{6D326DD5-2291-4162-B7F1-840AC6551D65}" dt="2026-05-18T17:36:10.300" v="1109" actId="47"/>
        <pc:sldMkLst>
          <pc:docMk/>
          <pc:sldMk cId="1765381065" sldId="259"/>
        </pc:sldMkLst>
      </pc:sldChg>
      <pc:sldChg chg="del">
        <pc:chgData name="Warner, Max" userId="a2effefa-390f-460d-accb-8eb1220f41f8" providerId="ADAL" clId="{6D326DD5-2291-4162-B7F1-840AC6551D65}" dt="2026-05-18T17:36:10.045" v="1108" actId="47"/>
        <pc:sldMkLst>
          <pc:docMk/>
          <pc:sldMk cId="3246016896" sldId="260"/>
        </pc:sldMkLst>
      </pc:sldChg>
      <pc:sldChg chg="del">
        <pc:chgData name="Warner, Max" userId="a2effefa-390f-460d-accb-8eb1220f41f8" providerId="ADAL" clId="{6D326DD5-2291-4162-B7F1-840AC6551D65}" dt="2026-05-18T17:36:09.588" v="1107" actId="47"/>
        <pc:sldMkLst>
          <pc:docMk/>
          <pc:sldMk cId="2051434052" sldId="261"/>
        </pc:sldMkLst>
      </pc:sldChg>
      <pc:sldChg chg="modSp mod ord">
        <pc:chgData name="Warner, Max" userId="a2effefa-390f-460d-accb-8eb1220f41f8" providerId="ADAL" clId="{6D326DD5-2291-4162-B7F1-840AC6551D65}" dt="2026-05-18T18:18:34.971" v="1128" actId="20577"/>
        <pc:sldMkLst>
          <pc:docMk/>
          <pc:sldMk cId="4028880041" sldId="2147482818"/>
        </pc:sldMkLst>
        <pc:spChg chg="mod">
          <ac:chgData name="Warner, Max" userId="a2effefa-390f-460d-accb-8eb1220f41f8" providerId="ADAL" clId="{6D326DD5-2291-4162-B7F1-840AC6551D65}" dt="2026-05-18T18:18:34.971" v="1128" actId="20577"/>
          <ac:spMkLst>
            <pc:docMk/>
            <pc:sldMk cId="4028880041" sldId="2147482818"/>
            <ac:spMk id="4" creationId="{28CA473D-DAD3-0413-B143-4B43C73DE198}"/>
          </ac:spMkLst>
        </pc:spChg>
      </pc:sldChg>
      <pc:sldChg chg="del">
        <pc:chgData name="Warner, Max" userId="a2effefa-390f-460d-accb-8eb1220f41f8" providerId="ADAL" clId="{6D326DD5-2291-4162-B7F1-840AC6551D65}" dt="2026-05-19T13:59:05.405" v="1894" actId="47"/>
        <pc:sldMkLst>
          <pc:docMk/>
          <pc:sldMk cId="3018810240" sldId="2147483029"/>
        </pc:sldMkLst>
      </pc:sldChg>
      <pc:sldChg chg="del">
        <pc:chgData name="Warner, Max" userId="a2effefa-390f-460d-accb-8eb1220f41f8" providerId="ADAL" clId="{6D326DD5-2291-4162-B7F1-840AC6551D65}" dt="2026-05-18T16:34:00.201" v="689" actId="47"/>
        <pc:sldMkLst>
          <pc:docMk/>
          <pc:sldMk cId="98037190" sldId="2147483277"/>
        </pc:sldMkLst>
      </pc:sldChg>
      <pc:sldChg chg="addSp delSp modSp mod ord">
        <pc:chgData name="Warner, Max" userId="a2effefa-390f-460d-accb-8eb1220f41f8" providerId="ADAL" clId="{6D326DD5-2291-4162-B7F1-840AC6551D65}" dt="2026-05-18T16:18:09.234" v="472" actId="14100"/>
        <pc:sldMkLst>
          <pc:docMk/>
          <pc:sldMk cId="2069211061" sldId="2147483305"/>
        </pc:sldMkLst>
        <pc:spChg chg="add del mod">
          <ac:chgData name="Warner, Max" userId="a2effefa-390f-460d-accb-8eb1220f41f8" providerId="ADAL" clId="{6D326DD5-2291-4162-B7F1-840AC6551D65}" dt="2026-05-18T16:17:57.662" v="468" actId="478"/>
          <ac:spMkLst>
            <pc:docMk/>
            <pc:sldMk cId="2069211061" sldId="2147483305"/>
            <ac:spMk id="7" creationId="{1AA73187-54CB-717E-5D99-5C01ADB0F7BA}"/>
          </ac:spMkLst>
        </pc:spChg>
        <pc:spChg chg="del mod">
          <ac:chgData name="Warner, Max" userId="a2effefa-390f-460d-accb-8eb1220f41f8" providerId="ADAL" clId="{6D326DD5-2291-4162-B7F1-840AC6551D65}" dt="2026-05-18T16:17:40.679" v="464" actId="478"/>
          <ac:spMkLst>
            <pc:docMk/>
            <pc:sldMk cId="2069211061" sldId="2147483305"/>
            <ac:spMk id="8" creationId="{91307D7C-75A9-7180-A8BC-A6FC2F42EBF2}"/>
          </ac:spMkLst>
        </pc:spChg>
        <pc:spChg chg="add mod">
          <ac:chgData name="Warner, Max" userId="a2effefa-390f-460d-accb-8eb1220f41f8" providerId="ADAL" clId="{6D326DD5-2291-4162-B7F1-840AC6551D65}" dt="2026-05-18T16:17:45.246" v="466"/>
          <ac:spMkLst>
            <pc:docMk/>
            <pc:sldMk cId="2069211061" sldId="2147483305"/>
            <ac:spMk id="10" creationId="{EC5F0944-DC28-F7BE-B21E-DD8113D00359}"/>
          </ac:spMkLst>
        </pc:spChg>
        <pc:spChg chg="add mod">
          <ac:chgData name="Warner, Max" userId="a2effefa-390f-460d-accb-8eb1220f41f8" providerId="ADAL" clId="{6D326DD5-2291-4162-B7F1-840AC6551D65}" dt="2026-05-18T16:17:45.246" v="466"/>
          <ac:spMkLst>
            <pc:docMk/>
            <pc:sldMk cId="2069211061" sldId="2147483305"/>
            <ac:spMk id="11" creationId="{93269609-140A-B275-8828-5D8D2660EC31}"/>
          </ac:spMkLst>
        </pc:spChg>
        <pc:grpChg chg="add mod">
          <ac:chgData name="Warner, Max" userId="a2effefa-390f-460d-accb-8eb1220f41f8" providerId="ADAL" clId="{6D326DD5-2291-4162-B7F1-840AC6551D65}" dt="2026-05-18T16:17:45.246" v="466"/>
          <ac:grpSpMkLst>
            <pc:docMk/>
            <pc:sldMk cId="2069211061" sldId="2147483305"/>
            <ac:grpSpMk id="9" creationId="{B849E7C8-B8AC-9D17-EBF4-2499DADC6555}"/>
          </ac:grpSpMkLst>
        </pc:grpChg>
        <pc:graphicFrameChg chg="add mod">
          <ac:chgData name="Warner, Max" userId="a2effefa-390f-460d-accb-8eb1220f41f8" providerId="ADAL" clId="{6D326DD5-2291-4162-B7F1-840AC6551D65}" dt="2026-05-18T16:18:09.234" v="472" actId="14100"/>
          <ac:graphicFrameMkLst>
            <pc:docMk/>
            <pc:sldMk cId="2069211061" sldId="2147483305"/>
            <ac:graphicFrameMk id="12" creationId="{31984C43-B94B-DC86-ACFD-3174E65B983F}"/>
          </ac:graphicFrameMkLst>
        </pc:graphicFrameChg>
      </pc:sldChg>
      <pc:sldChg chg="modSp mod modAnim">
        <pc:chgData name="Warner, Max" userId="a2effefa-390f-460d-accb-8eb1220f41f8" providerId="ADAL" clId="{6D326DD5-2291-4162-B7F1-840AC6551D65}" dt="2026-05-19T14:14:06.056" v="2092" actId="27636"/>
        <pc:sldMkLst>
          <pc:docMk/>
          <pc:sldMk cId="3639616605" sldId="2147483306"/>
        </pc:sldMkLst>
        <pc:spChg chg="mod">
          <ac:chgData name="Warner, Max" userId="a2effefa-390f-460d-accb-8eb1220f41f8" providerId="ADAL" clId="{6D326DD5-2291-4162-B7F1-840AC6551D65}" dt="2026-05-19T14:14:06.056" v="2092" actId="27636"/>
          <ac:spMkLst>
            <pc:docMk/>
            <pc:sldMk cId="3639616605" sldId="2147483306"/>
            <ac:spMk id="2" creationId="{CDBF6FC0-4885-2B97-55A6-961DD6243DE8}"/>
          </ac:spMkLst>
        </pc:spChg>
        <pc:spChg chg="mod">
          <ac:chgData name="Warner, Max" userId="a2effefa-390f-460d-accb-8eb1220f41f8" providerId="ADAL" clId="{6D326DD5-2291-4162-B7F1-840AC6551D65}" dt="2026-05-18T15:50:35.932" v="269" actId="27636"/>
          <ac:spMkLst>
            <pc:docMk/>
            <pc:sldMk cId="3639616605" sldId="2147483306"/>
            <ac:spMk id="3" creationId="{613D1098-DCD9-DC41-94D4-7E6B689ABCBD}"/>
          </ac:spMkLst>
        </pc:spChg>
      </pc:sldChg>
      <pc:sldChg chg="addSp delSp modSp mod chgLayout">
        <pc:chgData name="Warner, Max" userId="a2effefa-390f-460d-accb-8eb1220f41f8" providerId="ADAL" clId="{6D326DD5-2291-4162-B7F1-840AC6551D65}" dt="2026-05-18T16:29:24.820" v="682" actId="1036"/>
        <pc:sldMkLst>
          <pc:docMk/>
          <pc:sldMk cId="3405633217" sldId="2147483307"/>
        </pc:sldMkLst>
        <pc:spChg chg="add mod ord">
          <ac:chgData name="Warner, Max" userId="a2effefa-390f-460d-accb-8eb1220f41f8" providerId="ADAL" clId="{6D326DD5-2291-4162-B7F1-840AC6551D65}" dt="2026-05-18T15:57:48.050" v="341" actId="207"/>
          <ac:spMkLst>
            <pc:docMk/>
            <pc:sldMk cId="3405633217" sldId="2147483307"/>
            <ac:spMk id="2" creationId="{DF1EE498-C9EB-5B04-DA3D-98F078AE592F}"/>
          </ac:spMkLst>
        </pc:spChg>
        <pc:spChg chg="mod ord">
          <ac:chgData name="Warner, Max" userId="a2effefa-390f-460d-accb-8eb1220f41f8" providerId="ADAL" clId="{6D326DD5-2291-4162-B7F1-840AC6551D65}" dt="2026-05-11T15:51:26.972" v="249" actId="20577"/>
          <ac:spMkLst>
            <pc:docMk/>
            <pc:sldMk cId="3405633217" sldId="2147483307"/>
            <ac:spMk id="5" creationId="{9C60F1ED-E153-0770-BACD-5663E041004D}"/>
          </ac:spMkLst>
        </pc:spChg>
        <pc:spChg chg="mod">
          <ac:chgData name="Warner, Max" userId="a2effefa-390f-460d-accb-8eb1220f41f8" providerId="ADAL" clId="{6D326DD5-2291-4162-B7F1-840AC6551D65}" dt="2026-05-18T16:20:11.232" v="523" actId="1036"/>
          <ac:spMkLst>
            <pc:docMk/>
            <pc:sldMk cId="3405633217" sldId="2147483307"/>
            <ac:spMk id="7" creationId="{25FA15AB-A952-2AF9-871A-6CB2EE7A7CF8}"/>
          </ac:spMkLst>
        </pc:spChg>
        <pc:spChg chg="add mod ord">
          <ac:chgData name="Warner, Max" userId="a2effefa-390f-460d-accb-8eb1220f41f8" providerId="ADAL" clId="{6D326DD5-2291-4162-B7F1-840AC6551D65}" dt="2026-05-18T15:57:26.477" v="338" actId="167"/>
          <ac:spMkLst>
            <pc:docMk/>
            <pc:sldMk cId="3405633217" sldId="2147483307"/>
            <ac:spMk id="8" creationId="{A5BCD70B-8D34-C8B6-08EA-82B25EEF5903}"/>
          </ac:spMkLst>
        </pc:spChg>
        <pc:picChg chg="add mod">
          <ac:chgData name="Warner, Max" userId="a2effefa-390f-460d-accb-8eb1220f41f8" providerId="ADAL" clId="{6D326DD5-2291-4162-B7F1-840AC6551D65}" dt="2026-05-18T15:55:28.899" v="301" actId="1076"/>
          <ac:picMkLst>
            <pc:docMk/>
            <pc:sldMk cId="3405633217" sldId="2147483307"/>
            <ac:picMk id="3" creationId="{9065A0ED-C398-7B71-EBE8-54BCF2D52433}"/>
          </ac:picMkLst>
        </pc:picChg>
        <pc:picChg chg="add mod">
          <ac:chgData name="Warner, Max" userId="a2effefa-390f-460d-accb-8eb1220f41f8" providerId="ADAL" clId="{6D326DD5-2291-4162-B7F1-840AC6551D65}" dt="2026-05-18T16:29:16.988" v="678" actId="14100"/>
          <ac:picMkLst>
            <pc:docMk/>
            <pc:sldMk cId="3405633217" sldId="2147483307"/>
            <ac:picMk id="4" creationId="{6CBB7309-DC8C-DC7D-184C-C84D4E06649F}"/>
          </ac:picMkLst>
        </pc:picChg>
        <pc:picChg chg="add mod">
          <ac:chgData name="Warner, Max" userId="a2effefa-390f-460d-accb-8eb1220f41f8" providerId="ADAL" clId="{6D326DD5-2291-4162-B7F1-840AC6551D65}" dt="2026-05-18T16:29:24.820" v="682" actId="1036"/>
          <ac:picMkLst>
            <pc:docMk/>
            <pc:sldMk cId="3405633217" sldId="2147483307"/>
            <ac:picMk id="6" creationId="{7063E7AE-576C-69EC-951A-D0D07E529DAD}"/>
          </ac:picMkLst>
        </pc:picChg>
      </pc:sldChg>
      <pc:sldChg chg="addSp modSp del mod">
        <pc:chgData name="Warner, Max" userId="a2effefa-390f-460d-accb-8eb1220f41f8" providerId="ADAL" clId="{6D326DD5-2291-4162-B7F1-840AC6551D65}" dt="2026-05-18T16:46:37.144" v="742" actId="47"/>
        <pc:sldMkLst>
          <pc:docMk/>
          <pc:sldMk cId="1895005240" sldId="2147483308"/>
        </pc:sldMkLst>
        <pc:spChg chg="mod">
          <ac:chgData name="Warner, Max" userId="a2effefa-390f-460d-accb-8eb1220f41f8" providerId="ADAL" clId="{6D326DD5-2291-4162-B7F1-840AC6551D65}" dt="2026-05-18T16:11:14.505" v="453" actId="14100"/>
          <ac:spMkLst>
            <pc:docMk/>
            <pc:sldMk cId="1895005240" sldId="2147483308"/>
            <ac:spMk id="2" creationId="{C825136E-4577-1FC0-FD43-A3E642BECDE4}"/>
          </ac:spMkLst>
        </pc:spChg>
        <pc:spChg chg="mod">
          <ac:chgData name="Warner, Max" userId="a2effefa-390f-460d-accb-8eb1220f41f8" providerId="ADAL" clId="{6D326DD5-2291-4162-B7F1-840AC6551D65}" dt="2026-05-18T16:12:57.565" v="463" actId="6549"/>
          <ac:spMkLst>
            <pc:docMk/>
            <pc:sldMk cId="1895005240" sldId="2147483308"/>
            <ac:spMk id="3" creationId="{CDEF7C22-5EC9-8537-478A-B48435628C23}"/>
          </ac:spMkLst>
        </pc:spChg>
        <pc:picChg chg="add mod">
          <ac:chgData name="Warner, Max" userId="a2effefa-390f-460d-accb-8eb1220f41f8" providerId="ADAL" clId="{6D326DD5-2291-4162-B7F1-840AC6551D65}" dt="2026-05-18T16:10:49.761" v="445" actId="1076"/>
          <ac:picMkLst>
            <pc:docMk/>
            <pc:sldMk cId="1895005240" sldId="2147483308"/>
            <ac:picMk id="4" creationId="{E8F83F9A-BAC3-7169-EF49-70C4208B5542}"/>
          </ac:picMkLst>
        </pc:picChg>
        <pc:picChg chg="add mod">
          <ac:chgData name="Warner, Max" userId="a2effefa-390f-460d-accb-8eb1220f41f8" providerId="ADAL" clId="{6D326DD5-2291-4162-B7F1-840AC6551D65}" dt="2026-05-18T16:10:54.460" v="446" actId="1076"/>
          <ac:picMkLst>
            <pc:docMk/>
            <pc:sldMk cId="1895005240" sldId="2147483308"/>
            <ac:picMk id="5" creationId="{04A55FBC-EF53-00E6-9366-C2E5C1C40309}"/>
          </ac:picMkLst>
        </pc:picChg>
        <pc:picChg chg="add mod">
          <ac:chgData name="Warner, Max" userId="a2effefa-390f-460d-accb-8eb1220f41f8" providerId="ADAL" clId="{6D326DD5-2291-4162-B7F1-840AC6551D65}" dt="2026-05-18T16:12:44.105" v="458" actId="1076"/>
          <ac:picMkLst>
            <pc:docMk/>
            <pc:sldMk cId="1895005240" sldId="2147483308"/>
            <ac:picMk id="1026" creationId="{DC81998F-1FF2-0055-565B-8856D05B2680}"/>
          </ac:picMkLst>
        </pc:picChg>
      </pc:sldChg>
      <pc:sldChg chg="del">
        <pc:chgData name="Warner, Max" userId="a2effefa-390f-460d-accb-8eb1220f41f8" providerId="ADAL" clId="{6D326DD5-2291-4162-B7F1-840AC6551D65}" dt="2026-05-18T17:07:02.106" v="836" actId="47"/>
        <pc:sldMkLst>
          <pc:docMk/>
          <pc:sldMk cId="1673978253" sldId="2147483309"/>
        </pc:sldMkLst>
      </pc:sldChg>
      <pc:sldChg chg="del">
        <pc:chgData name="Warner, Max" userId="a2effefa-390f-460d-accb-8eb1220f41f8" providerId="ADAL" clId="{6D326DD5-2291-4162-B7F1-840AC6551D65}" dt="2026-05-18T16:10:37.891" v="444" actId="47"/>
        <pc:sldMkLst>
          <pc:docMk/>
          <pc:sldMk cId="3313346413" sldId="2147483310"/>
        </pc:sldMkLst>
      </pc:sldChg>
      <pc:sldChg chg="del">
        <pc:chgData name="Warner, Max" userId="a2effefa-390f-460d-accb-8eb1220f41f8" providerId="ADAL" clId="{6D326DD5-2291-4162-B7F1-840AC6551D65}" dt="2026-05-19T13:59:01.492" v="1893" actId="47"/>
        <pc:sldMkLst>
          <pc:docMk/>
          <pc:sldMk cId="3955221160" sldId="2147483311"/>
        </pc:sldMkLst>
      </pc:sldChg>
      <pc:sldChg chg="del">
        <pc:chgData name="Warner, Max" userId="a2effefa-390f-460d-accb-8eb1220f41f8" providerId="ADAL" clId="{6D326DD5-2291-4162-B7F1-840AC6551D65}" dt="2026-05-19T13:59:00.293" v="1892" actId="47"/>
        <pc:sldMkLst>
          <pc:docMk/>
          <pc:sldMk cId="4188488216" sldId="2147483312"/>
        </pc:sldMkLst>
      </pc:sldChg>
      <pc:sldChg chg="addSp delSp modSp mod ord modClrScheme chgLayout">
        <pc:chgData name="Warner, Max" userId="a2effefa-390f-460d-accb-8eb1220f41f8" providerId="ADAL" clId="{6D326DD5-2291-4162-B7F1-840AC6551D65}" dt="2026-05-18T17:07:59.774" v="841"/>
        <pc:sldMkLst>
          <pc:docMk/>
          <pc:sldMk cId="3604474365" sldId="2147483313"/>
        </pc:sldMkLst>
        <pc:spChg chg="del">
          <ac:chgData name="Warner, Max" userId="a2effefa-390f-460d-accb-8eb1220f41f8" providerId="ADAL" clId="{6D326DD5-2291-4162-B7F1-840AC6551D65}" dt="2026-05-18T16:02:22.804" v="384" actId="700"/>
          <ac:spMkLst>
            <pc:docMk/>
            <pc:sldMk cId="3604474365" sldId="2147483313"/>
            <ac:spMk id="2" creationId="{0540C493-C6B3-327F-07CB-E3575967B187}"/>
          </ac:spMkLst>
        </pc:spChg>
        <pc:spChg chg="del">
          <ac:chgData name="Warner, Max" userId="a2effefa-390f-460d-accb-8eb1220f41f8" providerId="ADAL" clId="{6D326DD5-2291-4162-B7F1-840AC6551D65}" dt="2026-05-18T16:02:22.804" v="384" actId="700"/>
          <ac:spMkLst>
            <pc:docMk/>
            <pc:sldMk cId="3604474365" sldId="2147483313"/>
            <ac:spMk id="3" creationId="{FE57B126-0CA0-362A-30B2-9418E020625D}"/>
          </ac:spMkLst>
        </pc:spChg>
        <pc:spChg chg="add mod">
          <ac:chgData name="Warner, Max" userId="a2effefa-390f-460d-accb-8eb1220f41f8" providerId="ADAL" clId="{6D326DD5-2291-4162-B7F1-840AC6551D65}" dt="2026-05-18T16:02:15.941" v="383"/>
          <ac:spMkLst>
            <pc:docMk/>
            <pc:sldMk cId="3604474365" sldId="2147483313"/>
            <ac:spMk id="4" creationId="{8EC28CEA-4D4A-B52C-B714-91F308277878}"/>
          </ac:spMkLst>
        </pc:spChg>
        <pc:spChg chg="add mod">
          <ac:chgData name="Warner, Max" userId="a2effefa-390f-460d-accb-8eb1220f41f8" providerId="ADAL" clId="{6D326DD5-2291-4162-B7F1-840AC6551D65}" dt="2026-05-18T16:02:15.941" v="383"/>
          <ac:spMkLst>
            <pc:docMk/>
            <pc:sldMk cId="3604474365" sldId="2147483313"/>
            <ac:spMk id="5" creationId="{2FBA6D00-A34A-AEF1-0D91-B06C0FC8EEF3}"/>
          </ac:spMkLst>
        </pc:spChg>
        <pc:spChg chg="add mod">
          <ac:chgData name="Warner, Max" userId="a2effefa-390f-460d-accb-8eb1220f41f8" providerId="ADAL" clId="{6D326DD5-2291-4162-B7F1-840AC6551D65}" dt="2026-05-18T16:02:15.941" v="383"/>
          <ac:spMkLst>
            <pc:docMk/>
            <pc:sldMk cId="3604474365" sldId="2147483313"/>
            <ac:spMk id="8" creationId="{2E2AEB58-522B-201D-94B4-150F811C5C90}"/>
          </ac:spMkLst>
        </pc:spChg>
        <pc:picChg chg="add mod">
          <ac:chgData name="Warner, Max" userId="a2effefa-390f-460d-accb-8eb1220f41f8" providerId="ADAL" clId="{6D326DD5-2291-4162-B7F1-840AC6551D65}" dt="2026-05-18T16:02:15.941" v="383"/>
          <ac:picMkLst>
            <pc:docMk/>
            <pc:sldMk cId="3604474365" sldId="2147483313"/>
            <ac:picMk id="6" creationId="{94ACE1FB-45BF-E7EC-5B3E-FAE89E31F310}"/>
          </ac:picMkLst>
        </pc:picChg>
        <pc:picChg chg="add mod">
          <ac:chgData name="Warner, Max" userId="a2effefa-390f-460d-accb-8eb1220f41f8" providerId="ADAL" clId="{6D326DD5-2291-4162-B7F1-840AC6551D65}" dt="2026-05-18T16:02:15.941" v="383"/>
          <ac:picMkLst>
            <pc:docMk/>
            <pc:sldMk cId="3604474365" sldId="2147483313"/>
            <ac:picMk id="7" creationId="{CE592E75-752C-666A-6E8A-6170FF03B29E}"/>
          </ac:picMkLst>
        </pc:picChg>
      </pc:sldChg>
      <pc:sldChg chg="del">
        <pc:chgData name="Warner, Max" userId="a2effefa-390f-460d-accb-8eb1220f41f8" providerId="ADAL" clId="{6D326DD5-2291-4162-B7F1-840AC6551D65}" dt="2026-05-18T17:36:10.871" v="1110" actId="47"/>
        <pc:sldMkLst>
          <pc:docMk/>
          <pc:sldMk cId="692823708" sldId="2147483314"/>
        </pc:sldMkLst>
      </pc:sldChg>
      <pc:sldChg chg="modSp new del mod">
        <pc:chgData name="Warner, Max" userId="a2effefa-390f-460d-accb-8eb1220f41f8" providerId="ADAL" clId="{6D326DD5-2291-4162-B7F1-840AC6551D65}" dt="2026-05-18T15:56:13.850" v="327" actId="47"/>
        <pc:sldMkLst>
          <pc:docMk/>
          <pc:sldMk cId="1626694668" sldId="2147483317"/>
        </pc:sldMkLst>
        <pc:picChg chg="mod">
          <ac:chgData name="Warner, Max" userId="a2effefa-390f-460d-accb-8eb1220f41f8" providerId="ADAL" clId="{6D326DD5-2291-4162-B7F1-840AC6551D65}" dt="2026-05-18T15:51:45.579" v="273" actId="14100"/>
          <ac:picMkLst>
            <pc:docMk/>
            <pc:sldMk cId="1626694668" sldId="2147483317"/>
            <ac:picMk id="5" creationId="{D6C6CE2F-40D1-44CB-A52F-EE681B0726A5}"/>
          </ac:picMkLst>
        </pc:picChg>
        <pc:picChg chg="mod">
          <ac:chgData name="Warner, Max" userId="a2effefa-390f-460d-accb-8eb1220f41f8" providerId="ADAL" clId="{6D326DD5-2291-4162-B7F1-840AC6551D65}" dt="2026-05-18T15:51:27.875" v="270" actId="14100"/>
          <ac:picMkLst>
            <pc:docMk/>
            <pc:sldMk cId="1626694668" sldId="2147483317"/>
            <ac:picMk id="6" creationId="{A11E6813-5128-32A9-937F-C1E5768A5A84}"/>
          </ac:picMkLst>
        </pc:picChg>
        <pc:picChg chg="mod">
          <ac:chgData name="Warner, Max" userId="a2effefa-390f-460d-accb-8eb1220f41f8" providerId="ADAL" clId="{6D326DD5-2291-4162-B7F1-840AC6551D65}" dt="2026-05-18T15:52:05.185" v="276" actId="14100"/>
          <ac:picMkLst>
            <pc:docMk/>
            <pc:sldMk cId="1626694668" sldId="2147483317"/>
            <ac:picMk id="7" creationId="{6AB1D494-30BD-6835-B040-B3F805768FCE}"/>
          </ac:picMkLst>
        </pc:picChg>
      </pc:sldChg>
      <pc:sldChg chg="del">
        <pc:chgData name="Warner, Max" userId="a2effefa-390f-460d-accb-8eb1220f41f8" providerId="ADAL" clId="{6D326DD5-2291-4162-B7F1-840AC6551D65}" dt="2026-05-19T13:58:58.866" v="1891" actId="47"/>
        <pc:sldMkLst>
          <pc:docMk/>
          <pc:sldMk cId="4050413515" sldId="2147483318"/>
        </pc:sldMkLst>
      </pc:sldChg>
      <pc:sldChg chg="addSp delSp modSp mod">
        <pc:chgData name="Warner, Max" userId="a2effefa-390f-460d-accb-8eb1220f41f8" providerId="ADAL" clId="{6D326DD5-2291-4162-B7F1-840AC6551D65}" dt="2026-05-18T16:37:57.464" v="734" actId="207"/>
        <pc:sldMkLst>
          <pc:docMk/>
          <pc:sldMk cId="2759095816" sldId="2147483319"/>
        </pc:sldMkLst>
        <pc:spChg chg="mod">
          <ac:chgData name="Warner, Max" userId="a2effefa-390f-460d-accb-8eb1220f41f8" providerId="ADAL" clId="{6D326DD5-2291-4162-B7F1-840AC6551D65}" dt="2026-05-18T15:58:12.858" v="345" actId="207"/>
          <ac:spMkLst>
            <pc:docMk/>
            <pc:sldMk cId="2759095816" sldId="2147483319"/>
            <ac:spMk id="2" creationId="{1F22DD48-0BFD-D975-B84B-4675C5727D18}"/>
          </ac:spMkLst>
        </pc:spChg>
        <pc:spChg chg="add mod ord">
          <ac:chgData name="Warner, Max" userId="a2effefa-390f-460d-accb-8eb1220f41f8" providerId="ADAL" clId="{6D326DD5-2291-4162-B7F1-840AC6551D65}" dt="2026-05-18T15:58:10.078" v="344" actId="167"/>
          <ac:spMkLst>
            <pc:docMk/>
            <pc:sldMk cId="2759095816" sldId="2147483319"/>
            <ac:spMk id="3" creationId="{A66C6EC8-F147-C8F0-56ED-C9FE612B2EAF}"/>
          </ac:spMkLst>
        </pc:spChg>
        <pc:spChg chg="add mod">
          <ac:chgData name="Warner, Max" userId="a2effefa-390f-460d-accb-8eb1220f41f8" providerId="ADAL" clId="{6D326DD5-2291-4162-B7F1-840AC6551D65}" dt="2026-05-18T16:32:56.047" v="687" actId="1076"/>
          <ac:spMkLst>
            <pc:docMk/>
            <pc:sldMk cId="2759095816" sldId="2147483319"/>
            <ac:spMk id="4" creationId="{D9D27717-EF4F-FA39-3515-6C78E7AE8250}"/>
          </ac:spMkLst>
        </pc:spChg>
        <pc:spChg chg="del mod">
          <ac:chgData name="Warner, Max" userId="a2effefa-390f-460d-accb-8eb1220f41f8" providerId="ADAL" clId="{6D326DD5-2291-4162-B7F1-840AC6551D65}" dt="2026-05-18T16:32:36.002" v="684" actId="478"/>
          <ac:spMkLst>
            <pc:docMk/>
            <pc:sldMk cId="2759095816" sldId="2147483319"/>
            <ac:spMk id="7" creationId="{ED47BD64-8B34-21BA-BED8-8533B7B9D967}"/>
          </ac:spMkLst>
        </pc:spChg>
        <pc:graphicFrameChg chg="add mod">
          <ac:chgData name="Warner, Max" userId="a2effefa-390f-460d-accb-8eb1220f41f8" providerId="ADAL" clId="{6D326DD5-2291-4162-B7F1-840AC6551D65}" dt="2026-05-18T16:37:57.464" v="734" actId="207"/>
          <ac:graphicFrameMkLst>
            <pc:docMk/>
            <pc:sldMk cId="2759095816" sldId="2147483319"/>
            <ac:graphicFrameMk id="8" creationId="{D111166F-A868-F606-89E4-BCA669AE5452}"/>
          </ac:graphicFrameMkLst>
        </pc:graphicFrameChg>
        <pc:picChg chg="add mod">
          <ac:chgData name="Warner, Max" userId="a2effefa-390f-460d-accb-8eb1220f41f8" providerId="ADAL" clId="{6D326DD5-2291-4162-B7F1-840AC6551D65}" dt="2026-05-18T16:33:06.553" v="688" actId="1076"/>
          <ac:picMkLst>
            <pc:docMk/>
            <pc:sldMk cId="2759095816" sldId="2147483319"/>
            <ac:picMk id="6" creationId="{BA020432-384F-74CD-C9FD-0E64E96ECAE8}"/>
          </ac:picMkLst>
        </pc:picChg>
      </pc:sldChg>
      <pc:sldChg chg="modSp del mod">
        <pc:chgData name="Warner, Max" userId="a2effefa-390f-460d-accb-8eb1220f41f8" providerId="ADAL" clId="{6D326DD5-2291-4162-B7F1-840AC6551D65}" dt="2026-05-18T16:09:26.151" v="439" actId="47"/>
        <pc:sldMkLst>
          <pc:docMk/>
          <pc:sldMk cId="3091256338" sldId="2147483320"/>
        </pc:sldMkLst>
        <pc:picChg chg="mod">
          <ac:chgData name="Warner, Max" userId="a2effefa-390f-460d-accb-8eb1220f41f8" providerId="ADAL" clId="{6D326DD5-2291-4162-B7F1-840AC6551D65}" dt="2026-05-18T16:07:59.270" v="432" actId="1076"/>
          <ac:picMkLst>
            <pc:docMk/>
            <pc:sldMk cId="3091256338" sldId="2147483320"/>
            <ac:picMk id="5" creationId="{149D671D-FBF2-0EB9-7C91-6CBE0FFE134E}"/>
          </ac:picMkLst>
        </pc:picChg>
      </pc:sldChg>
      <pc:sldChg chg="modSp new del mod">
        <pc:chgData name="Warner, Max" userId="a2effefa-390f-460d-accb-8eb1220f41f8" providerId="ADAL" clId="{6D326DD5-2291-4162-B7F1-840AC6551D65}" dt="2026-05-18T15:54:53.729" v="299" actId="47"/>
        <pc:sldMkLst>
          <pc:docMk/>
          <pc:sldMk cId="3025484695" sldId="2147483321"/>
        </pc:sldMkLst>
        <pc:spChg chg="mod">
          <ac:chgData name="Warner, Max" userId="a2effefa-390f-460d-accb-8eb1220f41f8" providerId="ADAL" clId="{6D326DD5-2291-4162-B7F1-840AC6551D65}" dt="2026-05-18T15:53:21.013" v="280" actId="27636"/>
          <ac:spMkLst>
            <pc:docMk/>
            <pc:sldMk cId="3025484695" sldId="2147483321"/>
            <ac:spMk id="3" creationId="{A149F30E-6B36-9D87-8254-1C11D77635D9}"/>
          </ac:spMkLst>
        </pc:spChg>
      </pc:sldChg>
      <pc:sldChg chg="addSp delSp modSp new del mod ord">
        <pc:chgData name="Warner, Max" userId="a2effefa-390f-460d-accb-8eb1220f41f8" providerId="ADAL" clId="{6D326DD5-2291-4162-B7F1-840AC6551D65}" dt="2026-05-18T16:29:34.087" v="683" actId="47"/>
        <pc:sldMkLst>
          <pc:docMk/>
          <pc:sldMk cId="3081154833" sldId="2147483322"/>
        </pc:sldMkLst>
        <pc:spChg chg="mod">
          <ac:chgData name="Warner, Max" userId="a2effefa-390f-460d-accb-8eb1220f41f8" providerId="ADAL" clId="{6D326DD5-2291-4162-B7F1-840AC6551D65}" dt="2026-05-18T15:58:01.991" v="343" actId="207"/>
          <ac:spMkLst>
            <pc:docMk/>
            <pc:sldMk cId="3081154833" sldId="2147483322"/>
            <ac:spMk id="2" creationId="{DDEDE7B6-E061-692D-A474-182C73B5014D}"/>
          </ac:spMkLst>
        </pc:spChg>
        <pc:spChg chg="del">
          <ac:chgData name="Warner, Max" userId="a2effefa-390f-460d-accb-8eb1220f41f8" providerId="ADAL" clId="{6D326DD5-2291-4162-B7F1-840AC6551D65}" dt="2026-05-18T15:54:37.630" v="282"/>
          <ac:spMkLst>
            <pc:docMk/>
            <pc:sldMk cId="3081154833" sldId="2147483322"/>
            <ac:spMk id="3" creationId="{6F04908C-856C-A289-85AF-93CB88CB2931}"/>
          </ac:spMkLst>
        </pc:spChg>
        <pc:spChg chg="add mod ord">
          <ac:chgData name="Warner, Max" userId="a2effefa-390f-460d-accb-8eb1220f41f8" providerId="ADAL" clId="{6D326DD5-2291-4162-B7F1-840AC6551D65}" dt="2026-05-18T15:57:56.426" v="342" actId="167"/>
          <ac:spMkLst>
            <pc:docMk/>
            <pc:sldMk cId="3081154833" sldId="2147483322"/>
            <ac:spMk id="5" creationId="{758CE92D-A3A2-426D-EE7E-819D5DE9ABDC}"/>
          </ac:spMkLst>
        </pc:spChg>
        <pc:spChg chg="add mod">
          <ac:chgData name="Warner, Max" userId="a2effefa-390f-460d-accb-8eb1220f41f8" providerId="ADAL" clId="{6D326DD5-2291-4162-B7F1-840AC6551D65}" dt="2026-05-18T16:19:19.662" v="474"/>
          <ac:spMkLst>
            <pc:docMk/>
            <pc:sldMk cId="3081154833" sldId="2147483322"/>
            <ac:spMk id="7" creationId="{3A1BE8E4-CBAD-5518-1342-9BFB2E7A70DC}"/>
          </ac:spMkLst>
        </pc:spChg>
        <pc:spChg chg="add mod">
          <ac:chgData name="Warner, Max" userId="a2effefa-390f-460d-accb-8eb1220f41f8" providerId="ADAL" clId="{6D326DD5-2291-4162-B7F1-840AC6551D65}" dt="2026-05-18T16:19:19.662" v="474"/>
          <ac:spMkLst>
            <pc:docMk/>
            <pc:sldMk cId="3081154833" sldId="2147483322"/>
            <ac:spMk id="8" creationId="{53F22106-C2BC-0DD0-2158-FD88F58A3DD8}"/>
          </ac:spMkLst>
        </pc:spChg>
        <pc:spChg chg="add del mod">
          <ac:chgData name="Warner, Max" userId="a2effefa-390f-460d-accb-8eb1220f41f8" providerId="ADAL" clId="{6D326DD5-2291-4162-B7F1-840AC6551D65}" dt="2026-05-18T16:19:35.198" v="478" actId="478"/>
          <ac:spMkLst>
            <pc:docMk/>
            <pc:sldMk cId="3081154833" sldId="2147483322"/>
            <ac:spMk id="11" creationId="{19CEF379-27A7-C97E-C9AA-3CF95926EF5C}"/>
          </ac:spMkLst>
        </pc:spChg>
        <pc:grpChg chg="add mod">
          <ac:chgData name="Warner, Max" userId="a2effefa-390f-460d-accb-8eb1220f41f8" providerId="ADAL" clId="{6D326DD5-2291-4162-B7F1-840AC6551D65}" dt="2026-05-18T16:19:19.662" v="474"/>
          <ac:grpSpMkLst>
            <pc:docMk/>
            <pc:sldMk cId="3081154833" sldId="2147483322"/>
            <ac:grpSpMk id="6" creationId="{24709176-66A0-3E74-ECCD-859FE37ECB06}"/>
          </ac:grpSpMkLst>
        </pc:grpChg>
        <pc:graphicFrameChg chg="add del mod modGraphic">
          <ac:chgData name="Warner, Max" userId="a2effefa-390f-460d-accb-8eb1220f41f8" providerId="ADAL" clId="{6D326DD5-2291-4162-B7F1-840AC6551D65}" dt="2026-05-18T16:19:33.019" v="477" actId="478"/>
          <ac:graphicFrameMkLst>
            <pc:docMk/>
            <pc:sldMk cId="3081154833" sldId="2147483322"/>
            <ac:graphicFrameMk id="4" creationId="{94B4E559-717B-A32F-3331-CC3B24CD7CCF}"/>
          </ac:graphicFrameMkLst>
        </pc:graphicFrameChg>
        <pc:graphicFrameChg chg="add mod">
          <ac:chgData name="Warner, Max" userId="a2effefa-390f-460d-accb-8eb1220f41f8" providerId="ADAL" clId="{6D326DD5-2291-4162-B7F1-840AC6551D65}" dt="2026-05-18T16:19:50.496" v="502" actId="1076"/>
          <ac:graphicFrameMkLst>
            <pc:docMk/>
            <pc:sldMk cId="3081154833" sldId="2147483322"/>
            <ac:graphicFrameMk id="9" creationId="{5E2B70EB-1A4F-D0B5-4F36-411DC7067DA4}"/>
          </ac:graphicFrameMkLst>
        </pc:graphicFrameChg>
      </pc:sldChg>
      <pc:sldChg chg="addSp delSp modSp new mod modClrScheme modAnim chgLayout">
        <pc:chgData name="Warner, Max" userId="a2effefa-390f-460d-accb-8eb1220f41f8" providerId="ADAL" clId="{6D326DD5-2291-4162-B7F1-840AC6551D65}" dt="2026-05-18T16:37:06.619" v="733" actId="1035"/>
        <pc:sldMkLst>
          <pc:docMk/>
          <pc:sldMk cId="1969692285" sldId="2147483323"/>
        </pc:sldMkLst>
        <pc:spChg chg="del">
          <ac:chgData name="Warner, Max" userId="a2effefa-390f-460d-accb-8eb1220f41f8" providerId="ADAL" clId="{6D326DD5-2291-4162-B7F1-840AC6551D65}" dt="2026-05-18T16:06:15.364" v="390" actId="700"/>
          <ac:spMkLst>
            <pc:docMk/>
            <pc:sldMk cId="1969692285" sldId="2147483323"/>
            <ac:spMk id="2" creationId="{E8A6E4F5-2396-AF42-72D7-323DA9E8138E}"/>
          </ac:spMkLst>
        </pc:spChg>
        <pc:spChg chg="del">
          <ac:chgData name="Warner, Max" userId="a2effefa-390f-460d-accb-8eb1220f41f8" providerId="ADAL" clId="{6D326DD5-2291-4162-B7F1-840AC6551D65}" dt="2026-05-18T16:06:15.364" v="390" actId="700"/>
          <ac:spMkLst>
            <pc:docMk/>
            <pc:sldMk cId="1969692285" sldId="2147483323"/>
            <ac:spMk id="3" creationId="{B206F7F1-A675-BF3E-8149-A3481E37AD70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8" creationId="{A690DDF6-7A0B-E5AD-54B4-56302F4CC92F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10" creationId="{C66A10C7-545E-A7AD-6761-09AAA7FF7785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13" creationId="{A19C6CFA-11B5-D2AA-51DE-4C18F9A6CC5C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17" creationId="{0A5EB1D6-0230-F8B4-3E06-F7549B8AC2B4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19" creationId="{4B81AEF9-6F42-CBC9-C958-5918ACDD6256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20" creationId="{2CCC9457-D7C7-8FDA-D475-B763B495A613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21" creationId="{2A70DE39-B1E2-5B17-1049-1278949CA43D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22" creationId="{E45BEA3D-72D5-D635-7650-206CE7ACC769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24" creationId="{4A00DF8B-3528-8A1E-8FEA-F1687650263F}"/>
          </ac:spMkLst>
        </pc:spChg>
        <pc:spChg chg="add mod">
          <ac:chgData name="Warner, Max" userId="a2effefa-390f-460d-accb-8eb1220f41f8" providerId="ADAL" clId="{6D326DD5-2291-4162-B7F1-840AC6551D65}" dt="2026-05-18T16:06:15.839" v="391"/>
          <ac:spMkLst>
            <pc:docMk/>
            <pc:sldMk cId="1969692285" sldId="2147483323"/>
            <ac:spMk id="27" creationId="{233FFBBA-3109-10C6-0E9C-BB7EBB5E9F0A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32" creationId="{4BC9BDEF-C309-4FA8-1D91-551A28E4297B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33" creationId="{1A72AF7E-4AA3-43D8-9D0F-2244BA7F55DD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37" creationId="{D3FBE591-6594-4047-3DEF-B43624EB5718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38" creationId="{04280D99-8454-3E62-653F-CC6243922DE6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39" creationId="{4E3BB337-43E5-97FC-4148-DECF38D261ED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41" creationId="{F55A3AE8-0818-2ABC-BA14-9181CFA752BA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44" creationId="{F9D5CC31-FE92-408A-AB44-D125CAC53903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46" creationId="{A62AB32B-F1EA-BC0D-7FA8-B1449F238897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47" creationId="{DE390DCB-4C7E-35F8-56A7-CF3C8CF661B7}"/>
          </ac:spMkLst>
        </pc:spChg>
        <pc:spChg chg="add mod">
          <ac:chgData name="Warner, Max" userId="a2effefa-390f-460d-accb-8eb1220f41f8" providerId="ADAL" clId="{6D326DD5-2291-4162-B7F1-840AC6551D65}" dt="2026-05-18T16:06:34.309" v="427" actId="1035"/>
          <ac:spMkLst>
            <pc:docMk/>
            <pc:sldMk cId="1969692285" sldId="2147483323"/>
            <ac:spMk id="51" creationId="{CB013A74-44BD-CE25-1460-B860AFACC278}"/>
          </ac:spMkLst>
        </pc:spChg>
        <pc:graphicFrameChg chg="mod">
          <ac:chgData name="Warner, Max" userId="a2effefa-390f-460d-accb-8eb1220f41f8" providerId="ADAL" clId="{6D326DD5-2291-4162-B7F1-840AC6551D65}" dt="2026-05-18T16:36:08.488" v="721" actId="1036"/>
          <ac:graphicFrameMkLst>
            <pc:docMk/>
            <pc:sldMk cId="1969692285" sldId="2147483323"/>
            <ac:graphicFrameMk id="34" creationId="{76C3E1BD-B47C-8784-B58D-95F94C80C77B}"/>
          </ac:graphicFrameMkLst>
        </pc:graphicFrameChg>
        <pc:picChg chg="add mod modCrop">
          <ac:chgData name="Warner, Max" userId="a2effefa-390f-460d-accb-8eb1220f41f8" providerId="ADAL" clId="{6D326DD5-2291-4162-B7F1-840AC6551D65}" dt="2026-05-18T16:37:06.619" v="733" actId="1035"/>
          <ac:picMkLst>
            <pc:docMk/>
            <pc:sldMk cId="1969692285" sldId="2147483323"/>
            <ac:picMk id="60" creationId="{454EBF62-092C-9F36-6D4C-921B9471540C}"/>
          </ac:picMkLst>
        </pc:picChg>
      </pc:sldChg>
      <pc:sldChg chg="addSp delSp modSp new mod modClrScheme modAnim chgLayout">
        <pc:chgData name="Warner, Max" userId="a2effefa-390f-460d-accb-8eb1220f41f8" providerId="ADAL" clId="{6D326DD5-2291-4162-B7F1-840AC6551D65}" dt="2026-05-18T16:28:59.121" v="677" actId="122"/>
        <pc:sldMkLst>
          <pc:docMk/>
          <pc:sldMk cId="966330245" sldId="2147483324"/>
        </pc:sldMkLst>
        <pc:spChg chg="del">
          <ac:chgData name="Warner, Max" userId="a2effefa-390f-460d-accb-8eb1220f41f8" providerId="ADAL" clId="{6D326DD5-2291-4162-B7F1-840AC6551D65}" dt="2026-05-18T16:21:47.102" v="525" actId="700"/>
          <ac:spMkLst>
            <pc:docMk/>
            <pc:sldMk cId="966330245" sldId="2147483324"/>
            <ac:spMk id="2" creationId="{88CB014F-1059-F2F0-10FE-9CBA3EFCA630}"/>
          </ac:spMkLst>
        </pc:spChg>
        <pc:spChg chg="del">
          <ac:chgData name="Warner, Max" userId="a2effefa-390f-460d-accb-8eb1220f41f8" providerId="ADAL" clId="{6D326DD5-2291-4162-B7F1-840AC6551D65}" dt="2026-05-18T16:21:47.102" v="525" actId="700"/>
          <ac:spMkLst>
            <pc:docMk/>
            <pc:sldMk cId="966330245" sldId="2147483324"/>
            <ac:spMk id="3" creationId="{A51FDD18-1175-980A-9038-4426C294BA25}"/>
          </ac:spMkLst>
        </pc:spChg>
        <pc:spChg chg="add del">
          <ac:chgData name="Warner, Max" userId="a2effefa-390f-460d-accb-8eb1220f41f8" providerId="ADAL" clId="{6D326DD5-2291-4162-B7F1-840AC6551D65}" dt="2026-05-18T16:22:07.298" v="529" actId="478"/>
          <ac:spMkLst>
            <pc:docMk/>
            <pc:sldMk cId="966330245" sldId="2147483324"/>
            <ac:spMk id="5" creationId="{65B6A416-759E-61D8-A57F-83C6728BBE54}"/>
          </ac:spMkLst>
        </pc:spChg>
        <pc:spChg chg="add mod">
          <ac:chgData name="Warner, Max" userId="a2effefa-390f-460d-accb-8eb1220f41f8" providerId="ADAL" clId="{6D326DD5-2291-4162-B7F1-840AC6551D65}" dt="2026-05-18T16:23:16.738" v="532"/>
          <ac:spMkLst>
            <pc:docMk/>
            <pc:sldMk cId="966330245" sldId="2147483324"/>
            <ac:spMk id="7" creationId="{E2D5B78F-4601-1F67-9EAC-22DFE925622C}"/>
          </ac:spMkLst>
        </pc:spChg>
        <pc:spChg chg="add mod">
          <ac:chgData name="Warner, Max" userId="a2effefa-390f-460d-accb-8eb1220f41f8" providerId="ADAL" clId="{6D326DD5-2291-4162-B7F1-840AC6551D65}" dt="2026-05-18T16:23:16.738" v="532"/>
          <ac:spMkLst>
            <pc:docMk/>
            <pc:sldMk cId="966330245" sldId="2147483324"/>
            <ac:spMk id="8" creationId="{D733D3AF-8863-BBE9-8010-BE21CF603CA0}"/>
          </ac:spMkLst>
        </pc:spChg>
        <pc:spChg chg="mod">
          <ac:chgData name="Warner, Max" userId="a2effefa-390f-460d-accb-8eb1220f41f8" providerId="ADAL" clId="{6D326DD5-2291-4162-B7F1-840AC6551D65}" dt="2026-05-18T16:26:50.405" v="586"/>
          <ac:spMkLst>
            <pc:docMk/>
            <pc:sldMk cId="966330245" sldId="2147483324"/>
            <ac:spMk id="10" creationId="{AF04B712-9247-5C22-FB84-49C7B676153A}"/>
          </ac:spMkLst>
        </pc:spChg>
        <pc:spChg chg="mod">
          <ac:chgData name="Warner, Max" userId="a2effefa-390f-460d-accb-8eb1220f41f8" providerId="ADAL" clId="{6D326DD5-2291-4162-B7F1-840AC6551D65}" dt="2026-05-18T16:28:59.121" v="677" actId="122"/>
          <ac:spMkLst>
            <pc:docMk/>
            <pc:sldMk cId="966330245" sldId="2147483324"/>
            <ac:spMk id="11" creationId="{A64065EF-E9C8-2113-9D48-F0FDED4CE974}"/>
          </ac:spMkLst>
        </pc:spChg>
        <pc:grpChg chg="add mod">
          <ac:chgData name="Warner, Max" userId="a2effefa-390f-460d-accb-8eb1220f41f8" providerId="ADAL" clId="{6D326DD5-2291-4162-B7F1-840AC6551D65}" dt="2026-05-18T16:26:59.224" v="588" actId="14100"/>
          <ac:grpSpMkLst>
            <pc:docMk/>
            <pc:sldMk cId="966330245" sldId="2147483324"/>
            <ac:grpSpMk id="9" creationId="{C05384E9-D4B4-CB57-98E7-DA850CC19302}"/>
          </ac:grpSpMkLst>
        </pc:grpChg>
        <pc:graphicFrameChg chg="add mod modGraphic">
          <ac:chgData name="Warner, Max" userId="a2effefa-390f-460d-accb-8eb1220f41f8" providerId="ADAL" clId="{6D326DD5-2291-4162-B7F1-840AC6551D65}" dt="2026-05-18T16:24:32.003" v="585" actId="20577"/>
          <ac:graphicFrameMkLst>
            <pc:docMk/>
            <pc:sldMk cId="966330245" sldId="2147483324"/>
            <ac:graphicFrameMk id="6" creationId="{5AAB7153-6F88-9510-0608-4DA27EDD0907}"/>
          </ac:graphicFrameMkLst>
        </pc:graphicFrameChg>
        <pc:picChg chg="add mod">
          <ac:chgData name="Warner, Max" userId="a2effefa-390f-460d-accb-8eb1220f41f8" providerId="ADAL" clId="{6D326DD5-2291-4162-B7F1-840AC6551D65}" dt="2026-05-18T16:23:07.759" v="531" actId="1076"/>
          <ac:picMkLst>
            <pc:docMk/>
            <pc:sldMk cId="966330245" sldId="2147483324"/>
            <ac:picMk id="2050" creationId="{50BE1ADD-F4C5-ACDF-3AF3-BDDBB1666A20}"/>
          </ac:picMkLst>
        </pc:picChg>
      </pc:sldChg>
      <pc:sldChg chg="addSp delSp modSp new mod ord modAnim">
        <pc:chgData name="Warner, Max" userId="a2effefa-390f-460d-accb-8eb1220f41f8" providerId="ADAL" clId="{6D326DD5-2291-4162-B7F1-840AC6551D65}" dt="2026-05-19T14:12:42.410" v="2088" actId="478"/>
        <pc:sldMkLst>
          <pc:docMk/>
          <pc:sldMk cId="1243002067" sldId="2147483325"/>
        </pc:sldMkLst>
        <pc:spChg chg="del">
          <ac:chgData name="Warner, Max" userId="a2effefa-390f-460d-accb-8eb1220f41f8" providerId="ADAL" clId="{6D326DD5-2291-4162-B7F1-840AC6551D65}" dt="2026-05-18T16:46:33.257" v="741" actId="478"/>
          <ac:spMkLst>
            <pc:docMk/>
            <pc:sldMk cId="1243002067" sldId="2147483325"/>
            <ac:spMk id="2" creationId="{E8EE483C-EBB6-8D59-D7A8-8A1AEC7828FE}"/>
          </ac:spMkLst>
        </pc:spChg>
        <pc:spChg chg="del mod">
          <ac:chgData name="Warner, Max" userId="a2effefa-390f-460d-accb-8eb1220f41f8" providerId="ADAL" clId="{6D326DD5-2291-4162-B7F1-840AC6551D65}" dt="2026-05-19T14:12:42.410" v="2088" actId="478"/>
          <ac:spMkLst>
            <pc:docMk/>
            <pc:sldMk cId="1243002067" sldId="2147483325"/>
            <ac:spMk id="3" creationId="{87CC4438-9FD9-8FDD-3FE0-07BE2F4CB8A8}"/>
          </ac:spMkLst>
        </pc:spChg>
        <pc:spChg chg="add mod">
          <ac:chgData name="Warner, Max" userId="a2effefa-390f-460d-accb-8eb1220f41f8" providerId="ADAL" clId="{6D326DD5-2291-4162-B7F1-840AC6551D65}" dt="2026-05-18T16:46:28.728" v="740"/>
          <ac:spMkLst>
            <pc:docMk/>
            <pc:sldMk cId="1243002067" sldId="2147483325"/>
            <ac:spMk id="6" creationId="{8007B25F-7A43-6E83-0DD5-CB13E832EDCE}"/>
          </ac:spMkLst>
        </pc:spChg>
        <pc:spChg chg="add mod">
          <ac:chgData name="Warner, Max" userId="a2effefa-390f-460d-accb-8eb1220f41f8" providerId="ADAL" clId="{6D326DD5-2291-4162-B7F1-840AC6551D65}" dt="2026-05-18T16:46:28.728" v="740"/>
          <ac:spMkLst>
            <pc:docMk/>
            <pc:sldMk cId="1243002067" sldId="2147483325"/>
            <ac:spMk id="7" creationId="{66DC0895-430F-1109-9CC6-B35023E40DAC}"/>
          </ac:spMkLst>
        </pc:spChg>
        <pc:graphicFrameChg chg="add mod">
          <ac:chgData name="Warner, Max" userId="a2effefa-390f-460d-accb-8eb1220f41f8" providerId="ADAL" clId="{6D326DD5-2291-4162-B7F1-840AC6551D65}" dt="2026-05-19T13:52:27.062" v="1620"/>
          <ac:graphicFrameMkLst>
            <pc:docMk/>
            <pc:sldMk cId="1243002067" sldId="2147483325"/>
            <ac:graphicFrameMk id="4" creationId="{43C853B9-4658-4B31-2D43-5BD436CF36E0}"/>
          </ac:graphicFrameMkLst>
        </pc:graphicFrameChg>
        <pc:picChg chg="add mod">
          <ac:chgData name="Warner, Max" userId="a2effefa-390f-460d-accb-8eb1220f41f8" providerId="ADAL" clId="{6D326DD5-2291-4162-B7F1-840AC6551D65}" dt="2026-05-18T16:45:56.419" v="738" actId="1076"/>
          <ac:picMkLst>
            <pc:docMk/>
            <pc:sldMk cId="1243002067" sldId="2147483325"/>
            <ac:picMk id="5" creationId="{82CE3F9A-6C63-D1DE-4E26-F2DB59F11019}"/>
          </ac:picMkLst>
        </pc:picChg>
      </pc:sldChg>
      <pc:sldChg chg="addSp delSp modSp add mod">
        <pc:chgData name="Warner, Max" userId="a2effefa-390f-460d-accb-8eb1220f41f8" providerId="ADAL" clId="{6D326DD5-2291-4162-B7F1-840AC6551D65}" dt="2026-05-19T14:10:58.824" v="2082" actId="20577"/>
        <pc:sldMkLst>
          <pc:docMk/>
          <pc:sldMk cId="1142632291" sldId="2147483326"/>
        </pc:sldMkLst>
        <pc:spChg chg="del">
          <ac:chgData name="Warner, Max" userId="a2effefa-390f-460d-accb-8eb1220f41f8" providerId="ADAL" clId="{6D326DD5-2291-4162-B7F1-840AC6551D65}" dt="2026-05-18T17:03:23.988" v="750" actId="478"/>
          <ac:spMkLst>
            <pc:docMk/>
            <pc:sldMk cId="1142632291" sldId="2147483326"/>
            <ac:spMk id="3" creationId="{BC8CA8A9-7965-28B6-890D-7AA201798004}"/>
          </ac:spMkLst>
        </pc:spChg>
        <pc:spChg chg="add del mod">
          <ac:chgData name="Warner, Max" userId="a2effefa-390f-460d-accb-8eb1220f41f8" providerId="ADAL" clId="{6D326DD5-2291-4162-B7F1-840AC6551D65}" dt="2026-05-18T17:04:03.727" v="761" actId="478"/>
          <ac:spMkLst>
            <pc:docMk/>
            <pc:sldMk cId="1142632291" sldId="2147483326"/>
            <ac:spMk id="6" creationId="{715F146D-F310-02F7-6DBA-125D87984871}"/>
          </ac:spMkLst>
        </pc:spChg>
        <pc:spChg chg="add mod">
          <ac:chgData name="Warner, Max" userId="a2effefa-390f-460d-accb-8eb1220f41f8" providerId="ADAL" clId="{6D326DD5-2291-4162-B7F1-840AC6551D65}" dt="2026-05-18T17:07:46.667" v="839"/>
          <ac:spMkLst>
            <pc:docMk/>
            <pc:sldMk cId="1142632291" sldId="2147483326"/>
            <ac:spMk id="8" creationId="{B055017A-478B-5EDC-FDA9-D30C4C212688}"/>
          </ac:spMkLst>
        </pc:spChg>
        <pc:graphicFrameChg chg="add mod modGraphic">
          <ac:chgData name="Warner, Max" userId="a2effefa-390f-460d-accb-8eb1220f41f8" providerId="ADAL" clId="{6D326DD5-2291-4162-B7F1-840AC6551D65}" dt="2026-05-19T14:10:58.824" v="2082" actId="20577"/>
          <ac:graphicFrameMkLst>
            <pc:docMk/>
            <pc:sldMk cId="1142632291" sldId="2147483326"/>
            <ac:graphicFrameMk id="7" creationId="{F5B51768-831D-B936-CF73-AD31251632B8}"/>
          </ac:graphicFrameMkLst>
        </pc:graphicFrameChg>
        <pc:picChg chg="mod">
          <ac:chgData name="Warner, Max" userId="a2effefa-390f-460d-accb-8eb1220f41f8" providerId="ADAL" clId="{6D326DD5-2291-4162-B7F1-840AC6551D65}" dt="2026-05-18T17:04:20.826" v="794" actId="1036"/>
          <ac:picMkLst>
            <pc:docMk/>
            <pc:sldMk cId="1142632291" sldId="2147483326"/>
            <ac:picMk id="5" creationId="{04AD7447-BDDC-D61B-26DE-A5F4A5DBA2C4}"/>
          </ac:picMkLst>
        </pc:picChg>
        <pc:picChg chg="add mod">
          <ac:chgData name="Warner, Max" userId="a2effefa-390f-460d-accb-8eb1220f41f8" providerId="ADAL" clId="{6D326DD5-2291-4162-B7F1-840AC6551D65}" dt="2026-05-18T17:07:46.667" v="839"/>
          <ac:picMkLst>
            <pc:docMk/>
            <pc:sldMk cId="1142632291" sldId="2147483326"/>
            <ac:picMk id="9" creationId="{AE471958-200A-E09E-1F00-3A5182905F0D}"/>
          </ac:picMkLst>
        </pc:picChg>
      </pc:sldChg>
      <pc:sldChg chg="addSp delSp modSp new mod">
        <pc:chgData name="Warner, Max" userId="a2effefa-390f-460d-accb-8eb1220f41f8" providerId="ADAL" clId="{6D326DD5-2291-4162-B7F1-840AC6551D65}" dt="2026-05-19T13:57:11.792" v="1785" actId="14100"/>
        <pc:sldMkLst>
          <pc:docMk/>
          <pc:sldMk cId="92752274" sldId="2147483327"/>
        </pc:sldMkLst>
        <pc:spChg chg="mod">
          <ac:chgData name="Warner, Max" userId="a2effefa-390f-460d-accb-8eb1220f41f8" providerId="ADAL" clId="{6D326DD5-2291-4162-B7F1-840AC6551D65}" dt="2026-05-18T17:23:07.864" v="1069" actId="27636"/>
          <ac:spMkLst>
            <pc:docMk/>
            <pc:sldMk cId="92752274" sldId="2147483327"/>
            <ac:spMk id="2" creationId="{FD4FFB76-AD22-62AE-AB6D-0E1F8254B5F5}"/>
          </ac:spMkLst>
        </pc:spChg>
        <pc:spChg chg="del">
          <ac:chgData name="Warner, Max" userId="a2effefa-390f-460d-accb-8eb1220f41f8" providerId="ADAL" clId="{6D326DD5-2291-4162-B7F1-840AC6551D65}" dt="2026-05-18T17:11:45.865" v="844" actId="478"/>
          <ac:spMkLst>
            <pc:docMk/>
            <pc:sldMk cId="92752274" sldId="2147483327"/>
            <ac:spMk id="3" creationId="{C238F5F0-5BD1-2989-BCF7-A6B51BDD68B4}"/>
          </ac:spMkLst>
        </pc:spChg>
        <pc:spChg chg="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20" creationId="{E59F36BC-1FD6-8C92-FAF9-EA6D802DD08E}"/>
          </ac:spMkLst>
        </pc:spChg>
        <pc:spChg chg="add del mod">
          <ac:chgData name="Warner, Max" userId="a2effefa-390f-460d-accb-8eb1220f41f8" providerId="ADAL" clId="{6D326DD5-2291-4162-B7F1-840AC6551D65}" dt="2026-05-19T05:00:55.572" v="1447" actId="478"/>
          <ac:spMkLst>
            <pc:docMk/>
            <pc:sldMk cId="92752274" sldId="2147483327"/>
            <ac:spMk id="25" creationId="{B60F4B35-94CF-663E-A2C7-75D964A642AC}"/>
          </ac:spMkLst>
        </pc:spChg>
        <pc:spChg chg="add del mod">
          <ac:chgData name="Warner, Max" userId="a2effefa-390f-460d-accb-8eb1220f41f8" providerId="ADAL" clId="{6D326DD5-2291-4162-B7F1-840AC6551D65}" dt="2026-05-19T05:00:52.781" v="1446" actId="478"/>
          <ac:spMkLst>
            <pc:docMk/>
            <pc:sldMk cId="92752274" sldId="2147483327"/>
            <ac:spMk id="27" creationId="{96E6EA19-CDE6-505D-1D9F-6CB35A191054}"/>
          </ac:spMkLst>
        </pc:spChg>
        <pc:spChg chg="del">
          <ac:chgData name="Warner, Max" userId="a2effefa-390f-460d-accb-8eb1220f41f8" providerId="ADAL" clId="{6D326DD5-2291-4162-B7F1-840AC6551D65}" dt="2026-05-19T05:00:46.465" v="1444" actId="478"/>
          <ac:spMkLst>
            <pc:docMk/>
            <pc:sldMk cId="92752274" sldId="2147483327"/>
            <ac:spMk id="28" creationId="{FC169619-5CB6-81EF-26C1-92343DEF6F87}"/>
          </ac:spMkLst>
        </pc:spChg>
        <pc:spChg chg="del">
          <ac:chgData name="Warner, Max" userId="a2effefa-390f-460d-accb-8eb1220f41f8" providerId="ADAL" clId="{6D326DD5-2291-4162-B7F1-840AC6551D65}" dt="2026-05-19T05:00:58.531" v="1448" actId="478"/>
          <ac:spMkLst>
            <pc:docMk/>
            <pc:sldMk cId="92752274" sldId="2147483327"/>
            <ac:spMk id="29" creationId="{FED43696-603F-930F-E6C3-157B9F83556E}"/>
          </ac:spMkLst>
        </pc:spChg>
        <pc:spChg chg="add del mod">
          <ac:chgData name="Warner, Max" userId="a2effefa-390f-460d-accb-8eb1220f41f8" providerId="ADAL" clId="{6D326DD5-2291-4162-B7F1-840AC6551D65}" dt="2026-05-19T05:01:01.441" v="1449" actId="478"/>
          <ac:spMkLst>
            <pc:docMk/>
            <pc:sldMk cId="92752274" sldId="2147483327"/>
            <ac:spMk id="30" creationId="{02D15FBD-AD66-58E9-51A5-2B98BB124851}"/>
          </ac:spMkLst>
        </pc:spChg>
        <pc:spChg chg="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34" creationId="{5170C0A6-7EDC-92EF-8A86-FA704E953A6F}"/>
          </ac:spMkLst>
        </pc:spChg>
        <pc:spChg chg="add 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36" creationId="{8723EDB2-168C-129B-240D-0679C10EBCCC}"/>
          </ac:spMkLst>
        </pc:spChg>
        <pc:spChg chg="add 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37" creationId="{F9C86DC7-B58B-9700-C40D-3353A36358D9}"/>
          </ac:spMkLst>
        </pc:spChg>
        <pc:spChg chg="del">
          <ac:chgData name="Warner, Max" userId="a2effefa-390f-460d-accb-8eb1220f41f8" providerId="ADAL" clId="{6D326DD5-2291-4162-B7F1-840AC6551D65}" dt="2026-05-19T05:01:06.874" v="1450" actId="478"/>
          <ac:spMkLst>
            <pc:docMk/>
            <pc:sldMk cId="92752274" sldId="2147483327"/>
            <ac:spMk id="38" creationId="{8C4B3090-A1CD-FCD7-289C-B4F7D32E3C27}"/>
          </ac:spMkLst>
        </pc:spChg>
        <pc:spChg chg="add 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39" creationId="{A3B66E2B-B117-7F49-48F9-CBFC6F19C2A4}"/>
          </ac:spMkLst>
        </pc:spChg>
        <pc:spChg chg="del">
          <ac:chgData name="Warner, Max" userId="a2effefa-390f-460d-accb-8eb1220f41f8" providerId="ADAL" clId="{6D326DD5-2291-4162-B7F1-840AC6551D65}" dt="2026-05-18T17:11:15.856" v="843" actId="478"/>
          <ac:spMkLst>
            <pc:docMk/>
            <pc:sldMk cId="92752274" sldId="2147483327"/>
            <ac:spMk id="41" creationId="{136EADAB-8187-D61E-7737-FB39BB2388A4}"/>
          </ac:spMkLst>
        </pc:spChg>
        <pc:spChg chg="mod">
          <ac:chgData name="Warner, Max" userId="a2effefa-390f-460d-accb-8eb1220f41f8" providerId="ADAL" clId="{6D326DD5-2291-4162-B7F1-840AC6551D65}" dt="2026-05-18T17:11:05.360" v="842"/>
          <ac:spMkLst>
            <pc:docMk/>
            <pc:sldMk cId="92752274" sldId="2147483327"/>
            <ac:spMk id="45" creationId="{6686240B-5693-018C-CAFB-B782E07BCC3E}"/>
          </ac:spMkLst>
        </pc:spChg>
        <pc:spChg chg="add mod">
          <ac:chgData name="Warner, Max" userId="a2effefa-390f-460d-accb-8eb1220f41f8" providerId="ADAL" clId="{6D326DD5-2291-4162-B7F1-840AC6551D65}" dt="2026-05-19T05:01:23.841" v="1470" actId="20577"/>
          <ac:spMkLst>
            <pc:docMk/>
            <pc:sldMk cId="92752274" sldId="2147483327"/>
            <ac:spMk id="46" creationId="{545D4452-C458-7228-EF25-678582143838}"/>
          </ac:spMkLst>
        </pc:spChg>
        <pc:spChg chg="del">
          <ac:chgData name="Warner, Max" userId="a2effefa-390f-460d-accb-8eb1220f41f8" providerId="ADAL" clId="{6D326DD5-2291-4162-B7F1-840AC6551D65}" dt="2026-05-19T05:01:10.144" v="1451" actId="478"/>
          <ac:spMkLst>
            <pc:docMk/>
            <pc:sldMk cId="92752274" sldId="2147483327"/>
            <ac:spMk id="48" creationId="{CD34B628-380C-2475-2630-0AD9E5B1A8BD}"/>
          </ac:spMkLst>
        </pc:spChg>
        <pc:spChg chg="add mod">
          <ac:chgData name="Warner, Max" userId="a2effefa-390f-460d-accb-8eb1220f41f8" providerId="ADAL" clId="{6D326DD5-2291-4162-B7F1-840AC6551D65}" dt="2026-05-19T13:57:11.792" v="1785" actId="14100"/>
          <ac:spMkLst>
            <pc:docMk/>
            <pc:sldMk cId="92752274" sldId="2147483327"/>
            <ac:spMk id="49" creationId="{0ED333BB-7779-4D46-D490-BE90A117EAC9}"/>
          </ac:spMkLst>
        </pc:spChg>
      </pc:sldChg>
      <pc:sldChg chg="addSp delSp modSp new mod ord modClrScheme chgLayout">
        <pc:chgData name="Warner, Max" userId="a2effefa-390f-460d-accb-8eb1220f41f8" providerId="ADAL" clId="{6D326DD5-2291-4162-B7F1-840AC6551D65}" dt="2026-05-19T13:58:26.936" v="1856" actId="20577"/>
        <pc:sldMkLst>
          <pc:docMk/>
          <pc:sldMk cId="718614960" sldId="2147483328"/>
        </pc:sldMkLst>
        <pc:spChg chg="mod">
          <ac:chgData name="Warner, Max" userId="a2effefa-390f-460d-accb-8eb1220f41f8" providerId="ADAL" clId="{6D326DD5-2291-4162-B7F1-840AC6551D65}" dt="2026-05-19T13:58:26.936" v="1856" actId="20577"/>
          <ac:spMkLst>
            <pc:docMk/>
            <pc:sldMk cId="718614960" sldId="2147483328"/>
            <ac:spMk id="2" creationId="{6239EE5B-5BD6-B485-DEC0-3F7EE0554301}"/>
          </ac:spMkLst>
        </pc:spChg>
        <pc:spChg chg="del">
          <ac:chgData name="Warner, Max" userId="a2effefa-390f-460d-accb-8eb1220f41f8" providerId="ADAL" clId="{6D326DD5-2291-4162-B7F1-840AC6551D65}" dt="2026-05-18T17:30:12.266" v="1092" actId="478"/>
          <ac:spMkLst>
            <pc:docMk/>
            <pc:sldMk cId="718614960" sldId="2147483328"/>
            <ac:spMk id="3" creationId="{A8EF01B0-F5A0-3A40-1D3A-BC0BDACCFD72}"/>
          </ac:spMkLst>
        </pc:spChg>
        <pc:spChg chg="add mod ord">
          <ac:chgData name="Warner, Max" userId="a2effefa-390f-460d-accb-8eb1220f41f8" providerId="ADAL" clId="{6D326DD5-2291-4162-B7F1-840AC6551D65}" dt="2026-05-18T17:30:27.285" v="1096" actId="26606"/>
          <ac:spMkLst>
            <pc:docMk/>
            <pc:sldMk cId="718614960" sldId="2147483328"/>
            <ac:spMk id="4" creationId="{C3704512-3DC8-1905-B309-093A1E26692C}"/>
          </ac:spMkLst>
        </pc:spChg>
        <pc:picChg chg="add del mod">
          <ac:chgData name="Warner, Max" userId="a2effefa-390f-460d-accb-8eb1220f41f8" providerId="ADAL" clId="{6D326DD5-2291-4162-B7F1-840AC6551D65}" dt="2026-05-19T13:57:31.653" v="1801" actId="1035"/>
          <ac:picMkLst>
            <pc:docMk/>
            <pc:sldMk cId="718614960" sldId="2147483328"/>
            <ac:picMk id="5" creationId="{A368930B-4469-C026-0E5D-DA0143B0E464}"/>
          </ac:picMkLst>
        </pc:picChg>
      </pc:sldChg>
      <pc:sldChg chg="addSp delSp modSp new mod chgLayout">
        <pc:chgData name="Warner, Max" userId="a2effefa-390f-460d-accb-8eb1220f41f8" providerId="ADAL" clId="{6D326DD5-2291-4162-B7F1-840AC6551D65}" dt="2026-05-19T13:59:30.469" v="1898" actId="1076"/>
        <pc:sldMkLst>
          <pc:docMk/>
          <pc:sldMk cId="1545383158" sldId="2147483329"/>
        </pc:sldMkLst>
        <pc:spChg chg="del">
          <ac:chgData name="Warner, Max" userId="a2effefa-390f-460d-accb-8eb1220f41f8" providerId="ADAL" clId="{6D326DD5-2291-4162-B7F1-840AC6551D65}" dt="2026-05-18T18:21:03.630" v="1136" actId="700"/>
          <ac:spMkLst>
            <pc:docMk/>
            <pc:sldMk cId="1545383158" sldId="2147483329"/>
            <ac:spMk id="2" creationId="{8557823A-DA7A-B59E-3057-25E0615794D4}"/>
          </ac:spMkLst>
        </pc:spChg>
        <pc:spChg chg="del">
          <ac:chgData name="Warner, Max" userId="a2effefa-390f-460d-accb-8eb1220f41f8" providerId="ADAL" clId="{6D326DD5-2291-4162-B7F1-840AC6551D65}" dt="2026-05-18T18:20:04.065" v="1131"/>
          <ac:spMkLst>
            <pc:docMk/>
            <pc:sldMk cId="1545383158" sldId="2147483329"/>
            <ac:spMk id="3" creationId="{F4989899-F5D1-1213-4AC1-59F8817B4660}"/>
          </ac:spMkLst>
        </pc:spChg>
        <pc:spChg chg="add mod ord">
          <ac:chgData name="Warner, Max" userId="a2effefa-390f-460d-accb-8eb1220f41f8" providerId="ADAL" clId="{6D326DD5-2291-4162-B7F1-840AC6551D65}" dt="2026-05-19T13:59:30.469" v="1898" actId="1076"/>
          <ac:spMkLst>
            <pc:docMk/>
            <pc:sldMk cId="1545383158" sldId="2147483329"/>
            <ac:spMk id="4" creationId="{14209A3B-322A-3A68-BE61-233F9E586AD2}"/>
          </ac:spMkLst>
        </pc:spChg>
        <pc:picChg chg="add mod">
          <ac:chgData name="Warner, Max" userId="a2effefa-390f-460d-accb-8eb1220f41f8" providerId="ADAL" clId="{6D326DD5-2291-4162-B7F1-840AC6551D65}" dt="2026-05-18T18:21:30.390" v="1140" actId="14100"/>
          <ac:picMkLst>
            <pc:docMk/>
            <pc:sldMk cId="1545383158" sldId="2147483329"/>
            <ac:picMk id="3074" creationId="{EA0E8A74-CAD1-6323-AE00-E55C374EB243}"/>
          </ac:picMkLst>
        </pc:picChg>
        <pc:picChg chg="add mod ord">
          <ac:chgData name="Warner, Max" userId="a2effefa-390f-460d-accb-8eb1220f41f8" providerId="ADAL" clId="{6D326DD5-2291-4162-B7F1-840AC6551D65}" dt="2026-05-18T18:21:21.765" v="1138" actId="14100"/>
          <ac:picMkLst>
            <pc:docMk/>
            <pc:sldMk cId="1545383158" sldId="2147483329"/>
            <ac:picMk id="3076" creationId="{E2DF1A58-D017-8597-48DE-8FB1BE4E7857}"/>
          </ac:picMkLst>
        </pc:picChg>
      </pc:sldChg>
      <pc:sldChg chg="new del">
        <pc:chgData name="Warner, Max" userId="a2effefa-390f-460d-accb-8eb1220f41f8" providerId="ADAL" clId="{6D326DD5-2291-4162-B7F1-840AC6551D65}" dt="2026-05-18T19:22:27.483" v="1201" actId="47"/>
        <pc:sldMkLst>
          <pc:docMk/>
          <pc:sldMk cId="666594204" sldId="2147483330"/>
        </pc:sldMkLst>
      </pc:sldChg>
      <pc:sldChg chg="addSp delSp modSp new mod modClrScheme chgLayout">
        <pc:chgData name="Warner, Max" userId="a2effefa-390f-460d-accb-8eb1220f41f8" providerId="ADAL" clId="{6D326DD5-2291-4162-B7F1-840AC6551D65}" dt="2026-05-19T14:12:08.633" v="2086" actId="255"/>
        <pc:sldMkLst>
          <pc:docMk/>
          <pc:sldMk cId="1409288643" sldId="2147483331"/>
        </pc:sldMkLst>
        <pc:spChg chg="add del mod ord">
          <ac:chgData name="Warner, Max" userId="a2effefa-390f-460d-accb-8eb1220f41f8" providerId="ADAL" clId="{6D326DD5-2291-4162-B7F1-840AC6551D65}" dt="2026-05-18T17:14:29.907" v="880" actId="700"/>
          <ac:spMkLst>
            <pc:docMk/>
            <pc:sldMk cId="1409288643" sldId="2147483331"/>
            <ac:spMk id="2" creationId="{61332D42-F437-1F90-8857-DE42D7C100D5}"/>
          </ac:spMkLst>
        </pc:spChg>
        <pc:spChg chg="add del mod ord">
          <ac:chgData name="Warner, Max" userId="a2effefa-390f-460d-accb-8eb1220f41f8" providerId="ADAL" clId="{6D326DD5-2291-4162-B7F1-840AC6551D65}" dt="2026-05-18T17:14:29.907" v="880" actId="700"/>
          <ac:spMkLst>
            <pc:docMk/>
            <pc:sldMk cId="1409288643" sldId="2147483331"/>
            <ac:spMk id="3" creationId="{73B75896-0B4B-514D-6D0A-F884F7621A9F}"/>
          </ac:spMkLst>
        </pc:spChg>
        <pc:spChg chg="add mod ord">
          <ac:chgData name="Warner, Max" userId="a2effefa-390f-460d-accb-8eb1220f41f8" providerId="ADAL" clId="{6D326DD5-2291-4162-B7F1-840AC6551D65}" dt="2026-05-18T17:14:29.907" v="880" actId="700"/>
          <ac:spMkLst>
            <pc:docMk/>
            <pc:sldMk cId="1409288643" sldId="2147483331"/>
            <ac:spMk id="4" creationId="{4C5F641E-3116-BD05-C576-C3F82352D57F}"/>
          </ac:spMkLst>
        </pc:spChg>
        <pc:spChg chg="add mod ord">
          <ac:chgData name="Warner, Max" userId="a2effefa-390f-460d-accb-8eb1220f41f8" providerId="ADAL" clId="{6D326DD5-2291-4162-B7F1-840AC6551D65}" dt="2026-05-18T20:30:49.526" v="1440" actId="20577"/>
          <ac:spMkLst>
            <pc:docMk/>
            <pc:sldMk cId="1409288643" sldId="2147483331"/>
            <ac:spMk id="5" creationId="{43EF2638-95C4-1E95-9114-964A48B4D96C}"/>
          </ac:spMkLst>
        </pc:spChg>
        <pc:spChg chg="add del">
          <ac:chgData name="Warner, Max" userId="a2effefa-390f-460d-accb-8eb1220f41f8" providerId="ADAL" clId="{6D326DD5-2291-4162-B7F1-840AC6551D65}" dt="2026-05-18T20:33:20.746" v="1442" actId="22"/>
          <ac:spMkLst>
            <pc:docMk/>
            <pc:sldMk cId="1409288643" sldId="2147483331"/>
            <ac:spMk id="7" creationId="{79DCAE6A-A8C6-C450-B068-72E735F6F441}"/>
          </ac:spMkLst>
        </pc:spChg>
        <pc:spChg chg="add mod">
          <ac:chgData name="Warner, Max" userId="a2effefa-390f-460d-accb-8eb1220f41f8" providerId="ADAL" clId="{6D326DD5-2291-4162-B7F1-840AC6551D65}" dt="2026-05-18T20:33:25.853" v="1443"/>
          <ac:spMkLst>
            <pc:docMk/>
            <pc:sldMk cId="1409288643" sldId="2147483331"/>
            <ac:spMk id="8" creationId="{18ABD4A6-7BF9-422D-2433-592B438DAB35}"/>
          </ac:spMkLst>
        </pc:spChg>
        <pc:spChg chg="add mod">
          <ac:chgData name="Warner, Max" userId="a2effefa-390f-460d-accb-8eb1220f41f8" providerId="ADAL" clId="{6D326DD5-2291-4162-B7F1-840AC6551D65}" dt="2026-05-19T13:53:30.393" v="1655" actId="20577"/>
          <ac:spMkLst>
            <pc:docMk/>
            <pc:sldMk cId="1409288643" sldId="2147483331"/>
            <ac:spMk id="9" creationId="{90F4622B-E824-EE14-E10D-140824744425}"/>
          </ac:spMkLst>
        </pc:spChg>
        <pc:graphicFrameChg chg="add mod modGraphic">
          <ac:chgData name="Warner, Max" userId="a2effefa-390f-460d-accb-8eb1220f41f8" providerId="ADAL" clId="{6D326DD5-2291-4162-B7F1-840AC6551D65}" dt="2026-05-19T14:12:08.633" v="2086" actId="255"/>
          <ac:graphicFrameMkLst>
            <pc:docMk/>
            <pc:sldMk cId="1409288643" sldId="2147483331"/>
            <ac:graphicFrameMk id="11" creationId="{96AC9CD0-4545-E9BC-191A-7B2734E65B59}"/>
          </ac:graphicFrameMkLst>
        </pc:graphicFrameChg>
        <pc:picChg chg="add mod">
          <ac:chgData name="Warner, Max" userId="a2effefa-390f-460d-accb-8eb1220f41f8" providerId="ADAL" clId="{6D326DD5-2291-4162-B7F1-840AC6551D65}" dt="2026-05-18T20:33:25.853" v="1443"/>
          <ac:picMkLst>
            <pc:docMk/>
            <pc:sldMk cId="1409288643" sldId="2147483331"/>
            <ac:picMk id="10" creationId="{C65ECE9C-A6C7-5C56-785D-1494006B4EBD}"/>
          </ac:picMkLst>
        </pc:picChg>
      </pc:sldChg>
      <pc:sldChg chg="addSp delSp modSp new mod">
        <pc:chgData name="Warner, Max" userId="a2effefa-390f-460d-accb-8eb1220f41f8" providerId="ADAL" clId="{6D326DD5-2291-4162-B7F1-840AC6551D65}" dt="2026-05-19T13:58:40.967" v="1890" actId="20577"/>
        <pc:sldMkLst>
          <pc:docMk/>
          <pc:sldMk cId="3716306634" sldId="2147483332"/>
        </pc:sldMkLst>
        <pc:spChg chg="mod">
          <ac:chgData name="Warner, Max" userId="a2effefa-390f-460d-accb-8eb1220f41f8" providerId="ADAL" clId="{6D326DD5-2291-4162-B7F1-840AC6551D65}" dt="2026-05-19T13:58:40.967" v="1890" actId="20577"/>
          <ac:spMkLst>
            <pc:docMk/>
            <pc:sldMk cId="3716306634" sldId="2147483332"/>
            <ac:spMk id="2" creationId="{B13260FC-6239-185C-7058-2EDC2686881A}"/>
          </ac:spMkLst>
        </pc:spChg>
        <pc:spChg chg="add del">
          <ac:chgData name="Warner, Max" userId="a2effefa-390f-460d-accb-8eb1220f41f8" providerId="ADAL" clId="{6D326DD5-2291-4162-B7F1-840AC6551D65}" dt="2026-05-18T17:34:15.296" v="1101" actId="478"/>
          <ac:spMkLst>
            <pc:docMk/>
            <pc:sldMk cId="3716306634" sldId="2147483332"/>
            <ac:spMk id="5" creationId="{46A332B5-4288-2902-3307-252C7BC45727}"/>
          </ac:spMkLst>
        </pc:spChg>
        <pc:spChg chg="del mod">
          <ac:chgData name="Warner, Max" userId="a2effefa-390f-460d-accb-8eb1220f41f8" providerId="ADAL" clId="{6D326DD5-2291-4162-B7F1-840AC6551D65}" dt="2026-05-18T17:34:34.012" v="1104" actId="478"/>
          <ac:spMkLst>
            <pc:docMk/>
            <pc:sldMk cId="3716306634" sldId="2147483332"/>
            <ac:spMk id="7" creationId="{CD726B10-4E44-3469-3200-4E451D1827DE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9" creationId="{085E6932-B53C-F3AB-BEE2-20946F43ED3B}"/>
          </ac:spMkLst>
        </pc:spChg>
        <pc:spChg chg="mod">
          <ac:chgData name="Warner, Max" userId="a2effefa-390f-460d-accb-8eb1220f41f8" providerId="ADAL" clId="{6D326DD5-2291-4162-B7F1-840AC6551D65}" dt="2026-05-19T05:15:09.228" v="1526" actId="6549"/>
          <ac:spMkLst>
            <pc:docMk/>
            <pc:sldMk cId="3716306634" sldId="2147483332"/>
            <ac:spMk id="28" creationId="{ED7B3C09-7A77-369E-E7E2-D0A7288793C3}"/>
          </ac:spMkLst>
        </pc:spChg>
        <pc:spChg chg="add mod">
          <ac:chgData name="Warner, Max" userId="a2effefa-390f-460d-accb-8eb1220f41f8" providerId="ADAL" clId="{6D326DD5-2291-4162-B7F1-840AC6551D65}" dt="2026-05-19T05:15:12.632" v="1527" actId="6549"/>
          <ac:spMkLst>
            <pc:docMk/>
            <pc:sldMk cId="3716306634" sldId="2147483332"/>
            <ac:spMk id="29" creationId="{9F42026A-263E-6A61-98D6-6AABDFFB23D9}"/>
          </ac:spMkLst>
        </pc:spChg>
        <pc:spChg chg="mod">
          <ac:chgData name="Warner, Max" userId="a2effefa-390f-460d-accb-8eb1220f41f8" providerId="ADAL" clId="{6D326DD5-2291-4162-B7F1-840AC6551D65}" dt="2026-05-19T05:15:16.069" v="1528" actId="6549"/>
          <ac:spMkLst>
            <pc:docMk/>
            <pc:sldMk cId="3716306634" sldId="2147483332"/>
            <ac:spMk id="30" creationId="{06FDBE4E-1C43-6F22-4A8D-328F0527494E}"/>
          </ac:spMkLst>
        </pc:spChg>
        <pc:spChg chg="mod">
          <ac:chgData name="Warner, Max" userId="a2effefa-390f-460d-accb-8eb1220f41f8" providerId="ADAL" clId="{6D326DD5-2291-4162-B7F1-840AC6551D65}" dt="2026-05-19T05:15:20.159" v="1529" actId="6549"/>
          <ac:spMkLst>
            <pc:docMk/>
            <pc:sldMk cId="3716306634" sldId="2147483332"/>
            <ac:spMk id="31" creationId="{B9C96D77-6E44-4C39-EE32-8242D09E60F7}"/>
          </ac:spMkLst>
        </pc:spChg>
        <pc:spChg chg="add mod">
          <ac:chgData name="Warner, Max" userId="a2effefa-390f-460d-accb-8eb1220f41f8" providerId="ADAL" clId="{6D326DD5-2291-4162-B7F1-840AC6551D65}" dt="2026-05-19T05:15:24.030" v="1530" actId="6549"/>
          <ac:spMkLst>
            <pc:docMk/>
            <pc:sldMk cId="3716306634" sldId="2147483332"/>
            <ac:spMk id="32" creationId="{3CDEC4A5-ADF6-3F36-C346-14FF26DE8DF1}"/>
          </ac:spMkLst>
        </pc:spChg>
        <pc:spChg chg="mod">
          <ac:chgData name="Warner, Max" userId="a2effefa-390f-460d-accb-8eb1220f41f8" providerId="ADAL" clId="{6D326DD5-2291-4162-B7F1-840AC6551D65}" dt="2026-05-19T05:15:27.165" v="1531" actId="6549"/>
          <ac:spMkLst>
            <pc:docMk/>
            <pc:sldMk cId="3716306634" sldId="2147483332"/>
            <ac:spMk id="33" creationId="{7C41934A-5EE2-149A-ABEC-B8831654CB15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40" creationId="{5D6EF5D1-5CA9-8072-0389-006DB8B09E7E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44" creationId="{9ACC63F0-ACCA-C3F1-0A50-A72AC465E473}"/>
          </ac:spMkLst>
        </pc:spChg>
        <pc:spChg chg="mod">
          <ac:chgData name="Warner, Max" userId="a2effefa-390f-460d-accb-8eb1220f41f8" providerId="ADAL" clId="{6D326DD5-2291-4162-B7F1-840AC6551D65}" dt="2026-05-19T05:15:32.662" v="1544" actId="20577"/>
          <ac:spMkLst>
            <pc:docMk/>
            <pc:sldMk cId="3716306634" sldId="2147483332"/>
            <ac:spMk id="46" creationId="{434D5F54-234B-7EC9-DE13-F55AFFFAE139}"/>
          </ac:spMkLst>
        </pc:spChg>
        <pc:spChg chg="mod">
          <ac:chgData name="Warner, Max" userId="a2effefa-390f-460d-accb-8eb1220f41f8" providerId="ADAL" clId="{6D326DD5-2291-4162-B7F1-840AC6551D65}" dt="2026-05-19T05:15:39.371" v="1557" actId="20577"/>
          <ac:spMkLst>
            <pc:docMk/>
            <pc:sldMk cId="3716306634" sldId="2147483332"/>
            <ac:spMk id="47" creationId="{C42FC5F5-CE6D-9DA0-F0CF-438615846BCB}"/>
          </ac:spMkLst>
        </pc:spChg>
        <pc:spChg chg="mod">
          <ac:chgData name="Warner, Max" userId="a2effefa-390f-460d-accb-8eb1220f41f8" providerId="ADAL" clId="{6D326DD5-2291-4162-B7F1-840AC6551D65}" dt="2026-05-19T05:15:45.023" v="1570" actId="20577"/>
          <ac:spMkLst>
            <pc:docMk/>
            <pc:sldMk cId="3716306634" sldId="2147483332"/>
            <ac:spMk id="48" creationId="{ED9A6021-D69E-D776-2DD0-0CFFC85D1D0E}"/>
          </ac:spMkLst>
        </pc:spChg>
        <pc:spChg chg="mod">
          <ac:chgData name="Warner, Max" userId="a2effefa-390f-460d-accb-8eb1220f41f8" providerId="ADAL" clId="{6D326DD5-2291-4162-B7F1-840AC6551D65}" dt="2026-05-19T05:15:49.575" v="1583" actId="20577"/>
          <ac:spMkLst>
            <pc:docMk/>
            <pc:sldMk cId="3716306634" sldId="2147483332"/>
            <ac:spMk id="55" creationId="{0882FFED-57C3-2DC3-269E-0637C4E4C56F}"/>
          </ac:spMkLst>
        </pc:spChg>
        <pc:spChg chg="mod">
          <ac:chgData name="Warner, Max" userId="a2effefa-390f-460d-accb-8eb1220f41f8" providerId="ADAL" clId="{6D326DD5-2291-4162-B7F1-840AC6551D65}" dt="2026-05-19T05:15:53.065" v="1596" actId="20577"/>
          <ac:spMkLst>
            <pc:docMk/>
            <pc:sldMk cId="3716306634" sldId="2147483332"/>
            <ac:spMk id="56" creationId="{6A77F14F-6976-05EF-ED9D-C35B0961CB3B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59" creationId="{90D05FAE-2983-02CF-56F8-E564009AF612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61" creationId="{DBAEDAD8-0720-91D4-56E9-C591572A06DC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63" creationId="{12064A20-7C1D-6F82-9BC1-4B37947AEC7B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64" creationId="{DBCC8F60-44F5-F520-3B82-3E8CA43A2AFA}"/>
          </ac:spMkLst>
        </pc:spChg>
        <pc:spChg chg="add mod">
          <ac:chgData name="Warner, Max" userId="a2effefa-390f-460d-accb-8eb1220f41f8" providerId="ADAL" clId="{6D326DD5-2291-4162-B7F1-840AC6551D65}" dt="2026-05-18T17:34:16.379" v="1102"/>
          <ac:spMkLst>
            <pc:docMk/>
            <pc:sldMk cId="3716306634" sldId="2147483332"/>
            <ac:spMk id="67" creationId="{20A41514-76D4-5160-2850-B690EF83DCC0}"/>
          </ac:spMkLst>
        </pc:spChg>
      </pc:sldChg>
      <pc:sldChg chg="modSp add mod">
        <pc:chgData name="Warner, Max" userId="a2effefa-390f-460d-accb-8eb1220f41f8" providerId="ADAL" clId="{6D326DD5-2291-4162-B7F1-840AC6551D65}" dt="2026-05-19T14:10:47.791" v="2081"/>
        <pc:sldMkLst>
          <pc:docMk/>
          <pc:sldMk cId="1779253453" sldId="2147483333"/>
        </pc:sldMkLst>
        <pc:graphicFrameChg chg="mod modGraphic">
          <ac:chgData name="Warner, Max" userId="a2effefa-390f-460d-accb-8eb1220f41f8" providerId="ADAL" clId="{6D326DD5-2291-4162-B7F1-840AC6551D65}" dt="2026-05-19T14:10:47.791" v="2081"/>
          <ac:graphicFrameMkLst>
            <pc:docMk/>
            <pc:sldMk cId="1779253453" sldId="2147483333"/>
            <ac:graphicFrameMk id="7" creationId="{A68969EA-E4F7-72A1-6FE0-16956DAAE142}"/>
          </ac:graphicFrameMkLst>
        </pc:graphicFrameChg>
      </pc:sldChg>
    </pc:docChg>
  </pc:docChgLst>
  <pc:docChgLst>
    <pc:chgData name="Warner, Max" userId="a2effefa-390f-460d-accb-8eb1220f41f8" providerId="ADAL" clId="{BF5FE095-EADE-4C8A-A0D9-29B9564B34D0}"/>
    <pc:docChg chg="custSel addSld delSld modSld sldOrd">
      <pc:chgData name="Warner, Max" userId="a2effefa-390f-460d-accb-8eb1220f41f8" providerId="ADAL" clId="{BF5FE095-EADE-4C8A-A0D9-29B9564B34D0}" dt="2026-05-12T19:22:00.780" v="613"/>
      <pc:docMkLst>
        <pc:docMk/>
      </pc:docMkLst>
      <pc:sldChg chg="modSp mod">
        <pc:chgData name="Warner, Max" userId="a2effefa-390f-460d-accb-8eb1220f41f8" providerId="ADAL" clId="{BF5FE095-EADE-4C8A-A0D9-29B9564B34D0}" dt="2026-05-11T19:16:55.778" v="144" actId="20577"/>
        <pc:sldMkLst>
          <pc:docMk/>
          <pc:sldMk cId="2069211061" sldId="2147483305"/>
        </pc:sldMkLst>
      </pc:sldChg>
      <pc:sldChg chg="addSp delSp modSp mod">
        <pc:chgData name="Warner, Max" userId="a2effefa-390f-460d-accb-8eb1220f41f8" providerId="ADAL" clId="{BF5FE095-EADE-4C8A-A0D9-29B9564B34D0}" dt="2026-05-11T19:24:47.626" v="240" actId="20577"/>
        <pc:sldMkLst>
          <pc:docMk/>
          <pc:sldMk cId="3405633217" sldId="2147483307"/>
        </pc:sldMkLst>
        <pc:spChg chg="mod">
          <ac:chgData name="Warner, Max" userId="a2effefa-390f-460d-accb-8eb1220f41f8" providerId="ADAL" clId="{BF5FE095-EADE-4C8A-A0D9-29B9564B34D0}" dt="2026-05-11T19:20:09.668" v="154" actId="6549"/>
          <ac:spMkLst>
            <pc:docMk/>
            <pc:sldMk cId="3405633217" sldId="2147483307"/>
            <ac:spMk id="5" creationId="{9C60F1ED-E153-0770-BACD-5663E041004D}"/>
          </ac:spMkLst>
        </pc:spChg>
        <pc:spChg chg="add mod">
          <ac:chgData name="Warner, Max" userId="a2effefa-390f-460d-accb-8eb1220f41f8" providerId="ADAL" clId="{BF5FE095-EADE-4C8A-A0D9-29B9564B34D0}" dt="2026-05-11T19:24:47.626" v="240" actId="20577"/>
          <ac:spMkLst>
            <pc:docMk/>
            <pc:sldMk cId="3405633217" sldId="2147483307"/>
            <ac:spMk id="7" creationId="{25FA15AB-A952-2AF9-871A-6CB2EE7A7CF8}"/>
          </ac:spMkLst>
        </pc:spChg>
      </pc:sldChg>
      <pc:sldChg chg="modSp add mod">
        <pc:chgData name="Warner, Max" userId="a2effefa-390f-460d-accb-8eb1220f41f8" providerId="ADAL" clId="{BF5FE095-EADE-4C8A-A0D9-29B9564B34D0}" dt="2026-05-11T19:25:17.659" v="244" actId="20577"/>
        <pc:sldMkLst>
          <pc:docMk/>
          <pc:sldMk cId="2759095816" sldId="2147483319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image" Target="../media/image2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image" Target="../media/image2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0A082-D5D6-4F16-BEF5-54BE09D0BF4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2C73D1-2EA6-47FD-B9C8-C8CE182F5547}">
      <dgm:prSet/>
      <dgm:spPr/>
      <dgm:t>
        <a:bodyPr/>
        <a:lstStyle/>
        <a:p>
          <a:r>
            <a:rPr lang="en-US" b="1" u="sng" dirty="0"/>
            <a:t>Heart Institute</a:t>
          </a:r>
          <a:r>
            <a:rPr lang="en-US" dirty="0"/>
            <a:t>: </a:t>
          </a:r>
        </a:p>
        <a:p>
          <a:r>
            <a:rPr lang="en-US" dirty="0"/>
            <a:t> Divisions of Cardiology, Molecular Cardiovascular Biology &amp; Cardiothoracic Surgery</a:t>
          </a:r>
        </a:p>
      </dgm:t>
    </dgm:pt>
    <dgm:pt modelId="{796A7771-0D53-42E4-AA85-B40E73B165C0}" type="parTrans" cxnId="{70B62586-880D-48B2-95B0-ABE76EC37448}">
      <dgm:prSet/>
      <dgm:spPr/>
      <dgm:t>
        <a:bodyPr/>
        <a:lstStyle/>
        <a:p>
          <a:endParaRPr lang="en-US"/>
        </a:p>
      </dgm:t>
    </dgm:pt>
    <dgm:pt modelId="{3AC526B2-FE55-4475-937B-556427680DEC}" type="sibTrans" cxnId="{70B62586-880D-48B2-95B0-ABE76EC37448}">
      <dgm:prSet/>
      <dgm:spPr/>
      <dgm:t>
        <a:bodyPr/>
        <a:lstStyle/>
        <a:p>
          <a:endParaRPr lang="en-US"/>
        </a:p>
      </dgm:t>
    </dgm:pt>
    <dgm:pt modelId="{C327A1BE-8068-40B9-ACBF-A156DFD55937}">
      <dgm:prSet/>
      <dgm:spPr/>
      <dgm:t>
        <a:bodyPr/>
        <a:lstStyle/>
        <a:p>
          <a:r>
            <a:rPr lang="en-US" b="1" u="sng" dirty="0"/>
            <a:t>Cancer &amp; Blood Disease Institute: </a:t>
          </a:r>
          <a:r>
            <a:rPr lang="en-US" dirty="0"/>
            <a:t>Divisions of Bone Marrow Transplantation and Immune Deficiency, Oncology, Hematology &amp; Experimental Hematology and Cancer Biology</a:t>
          </a:r>
        </a:p>
      </dgm:t>
    </dgm:pt>
    <dgm:pt modelId="{1DDA6A63-97FB-4164-952B-7239CDCF2B31}" type="parTrans" cxnId="{BF6E2595-2640-4F58-926A-9316C12CC548}">
      <dgm:prSet/>
      <dgm:spPr/>
      <dgm:t>
        <a:bodyPr/>
        <a:lstStyle/>
        <a:p>
          <a:endParaRPr lang="en-US"/>
        </a:p>
      </dgm:t>
    </dgm:pt>
    <dgm:pt modelId="{7C33450B-F237-44D5-90CC-637FBDEC2EA0}" type="sibTrans" cxnId="{BF6E2595-2640-4F58-926A-9316C12CC548}">
      <dgm:prSet/>
      <dgm:spPr/>
      <dgm:t>
        <a:bodyPr/>
        <a:lstStyle/>
        <a:p>
          <a:endParaRPr lang="en-US"/>
        </a:p>
      </dgm:t>
    </dgm:pt>
    <dgm:pt modelId="{0A92396E-DEA5-4F22-B818-BDA52FFF66F9}">
      <dgm:prSet/>
      <dgm:spPr/>
      <dgm:t>
        <a:bodyPr/>
        <a:lstStyle/>
        <a:p>
          <a:r>
            <a:rPr lang="en-US" b="1" u="sng" dirty="0"/>
            <a:t>Perinatal Institute</a:t>
          </a:r>
          <a:r>
            <a:rPr lang="en-US" dirty="0"/>
            <a:t>: </a:t>
          </a:r>
        </a:p>
        <a:p>
          <a:r>
            <a:rPr lang="en-US" dirty="0"/>
            <a:t>Divisions of Neonatology and Pulmonary Biology</a:t>
          </a:r>
        </a:p>
      </dgm:t>
    </dgm:pt>
    <dgm:pt modelId="{D257975F-101B-4488-A7CF-783604190C30}" type="parTrans" cxnId="{F485F50C-2B17-41C0-B7C4-ADF90EE6C273}">
      <dgm:prSet/>
      <dgm:spPr/>
      <dgm:t>
        <a:bodyPr/>
        <a:lstStyle/>
        <a:p>
          <a:endParaRPr lang="en-US"/>
        </a:p>
      </dgm:t>
    </dgm:pt>
    <dgm:pt modelId="{1B0FD5E1-A326-4E0C-A6DC-ECB8623716DA}" type="sibTrans" cxnId="{F485F50C-2B17-41C0-B7C4-ADF90EE6C273}">
      <dgm:prSet/>
      <dgm:spPr/>
      <dgm:t>
        <a:bodyPr/>
        <a:lstStyle/>
        <a:p>
          <a:endParaRPr lang="en-US"/>
        </a:p>
      </dgm:t>
    </dgm:pt>
    <dgm:pt modelId="{6B7B7D25-DD23-4165-A7F2-3D4F139B0CCA}" type="pres">
      <dgm:prSet presAssocID="{27F0A082-D5D6-4F16-BEF5-54BE09D0BF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296C42-60EA-4329-AF94-57A952012FC0}" type="pres">
      <dgm:prSet presAssocID="{722C73D1-2EA6-47FD-B9C8-C8CE182F5547}" presName="hierRoot1" presStyleCnt="0">
        <dgm:presLayoutVars>
          <dgm:hierBranch val="init"/>
        </dgm:presLayoutVars>
      </dgm:prSet>
      <dgm:spPr/>
    </dgm:pt>
    <dgm:pt modelId="{67F07000-7E13-4EC0-87D5-74C3A2BE51B4}" type="pres">
      <dgm:prSet presAssocID="{722C73D1-2EA6-47FD-B9C8-C8CE182F5547}" presName="rootComposite1" presStyleCnt="0"/>
      <dgm:spPr/>
    </dgm:pt>
    <dgm:pt modelId="{A2C22C99-1451-483A-BA0C-667C1C3BC0B7}" type="pres">
      <dgm:prSet presAssocID="{722C73D1-2EA6-47FD-B9C8-C8CE182F5547}" presName="rootText1" presStyleLbl="node0" presStyleIdx="0" presStyleCnt="3">
        <dgm:presLayoutVars>
          <dgm:chPref val="3"/>
        </dgm:presLayoutVars>
      </dgm:prSet>
      <dgm:spPr/>
    </dgm:pt>
    <dgm:pt modelId="{AA25B367-4C8C-4A70-ABE6-3F48816F5ED4}" type="pres">
      <dgm:prSet presAssocID="{722C73D1-2EA6-47FD-B9C8-C8CE182F5547}" presName="rootConnector1" presStyleLbl="node1" presStyleIdx="0" presStyleCnt="0"/>
      <dgm:spPr/>
    </dgm:pt>
    <dgm:pt modelId="{E4504DF1-1FBE-49C9-BFA7-D95476B51598}" type="pres">
      <dgm:prSet presAssocID="{722C73D1-2EA6-47FD-B9C8-C8CE182F5547}" presName="hierChild2" presStyleCnt="0"/>
      <dgm:spPr/>
    </dgm:pt>
    <dgm:pt modelId="{66D1D2AA-338A-403D-8334-2EAB91D980A0}" type="pres">
      <dgm:prSet presAssocID="{722C73D1-2EA6-47FD-B9C8-C8CE182F5547}" presName="hierChild3" presStyleCnt="0"/>
      <dgm:spPr/>
    </dgm:pt>
    <dgm:pt modelId="{FE541F31-E5B7-45F7-80CF-7C8109D2D784}" type="pres">
      <dgm:prSet presAssocID="{C327A1BE-8068-40B9-ACBF-A156DFD55937}" presName="hierRoot1" presStyleCnt="0">
        <dgm:presLayoutVars>
          <dgm:hierBranch val="init"/>
        </dgm:presLayoutVars>
      </dgm:prSet>
      <dgm:spPr/>
    </dgm:pt>
    <dgm:pt modelId="{1B262C45-2E5A-4957-B45D-82588D894C19}" type="pres">
      <dgm:prSet presAssocID="{C327A1BE-8068-40B9-ACBF-A156DFD55937}" presName="rootComposite1" presStyleCnt="0"/>
      <dgm:spPr/>
    </dgm:pt>
    <dgm:pt modelId="{93989962-F75D-4A73-ADDA-93A83B60D9A8}" type="pres">
      <dgm:prSet presAssocID="{C327A1BE-8068-40B9-ACBF-A156DFD55937}" presName="rootText1" presStyleLbl="node0" presStyleIdx="1" presStyleCnt="3">
        <dgm:presLayoutVars>
          <dgm:chPref val="3"/>
        </dgm:presLayoutVars>
      </dgm:prSet>
      <dgm:spPr/>
    </dgm:pt>
    <dgm:pt modelId="{DE03F0FC-FD2B-4ED6-A127-08382E03F4C3}" type="pres">
      <dgm:prSet presAssocID="{C327A1BE-8068-40B9-ACBF-A156DFD55937}" presName="rootConnector1" presStyleLbl="node1" presStyleIdx="0" presStyleCnt="0"/>
      <dgm:spPr/>
    </dgm:pt>
    <dgm:pt modelId="{12B79606-AA54-4F6C-AAC1-27B95E1CDC23}" type="pres">
      <dgm:prSet presAssocID="{C327A1BE-8068-40B9-ACBF-A156DFD55937}" presName="hierChild2" presStyleCnt="0"/>
      <dgm:spPr/>
    </dgm:pt>
    <dgm:pt modelId="{1053CC27-D06B-4388-AF41-63AD1A98ADAF}" type="pres">
      <dgm:prSet presAssocID="{C327A1BE-8068-40B9-ACBF-A156DFD55937}" presName="hierChild3" presStyleCnt="0"/>
      <dgm:spPr/>
    </dgm:pt>
    <dgm:pt modelId="{434BF7BA-00D0-4993-A5B3-705E2FEE62B5}" type="pres">
      <dgm:prSet presAssocID="{0A92396E-DEA5-4F22-B818-BDA52FFF66F9}" presName="hierRoot1" presStyleCnt="0">
        <dgm:presLayoutVars>
          <dgm:hierBranch val="init"/>
        </dgm:presLayoutVars>
      </dgm:prSet>
      <dgm:spPr/>
    </dgm:pt>
    <dgm:pt modelId="{CCA41A61-4A19-47F0-A7D9-6655BAF560D3}" type="pres">
      <dgm:prSet presAssocID="{0A92396E-DEA5-4F22-B818-BDA52FFF66F9}" presName="rootComposite1" presStyleCnt="0"/>
      <dgm:spPr/>
    </dgm:pt>
    <dgm:pt modelId="{97BA268D-DE21-489E-AD47-A5F068A6300A}" type="pres">
      <dgm:prSet presAssocID="{0A92396E-DEA5-4F22-B818-BDA52FFF66F9}" presName="rootText1" presStyleLbl="node0" presStyleIdx="2" presStyleCnt="3">
        <dgm:presLayoutVars>
          <dgm:chPref val="3"/>
        </dgm:presLayoutVars>
      </dgm:prSet>
      <dgm:spPr/>
    </dgm:pt>
    <dgm:pt modelId="{1D1C231E-3E88-4F0E-854C-5E78A222FB93}" type="pres">
      <dgm:prSet presAssocID="{0A92396E-DEA5-4F22-B818-BDA52FFF66F9}" presName="rootConnector1" presStyleLbl="node1" presStyleIdx="0" presStyleCnt="0"/>
      <dgm:spPr/>
    </dgm:pt>
    <dgm:pt modelId="{652AB233-20E7-4202-9B9F-6320917830A7}" type="pres">
      <dgm:prSet presAssocID="{0A92396E-DEA5-4F22-B818-BDA52FFF66F9}" presName="hierChild2" presStyleCnt="0"/>
      <dgm:spPr/>
    </dgm:pt>
    <dgm:pt modelId="{3CFF7940-C63D-4579-BD3E-6CF8B8C2072E}" type="pres">
      <dgm:prSet presAssocID="{0A92396E-DEA5-4F22-B818-BDA52FFF66F9}" presName="hierChild3" presStyleCnt="0"/>
      <dgm:spPr/>
    </dgm:pt>
  </dgm:ptLst>
  <dgm:cxnLst>
    <dgm:cxn modelId="{F485F50C-2B17-41C0-B7C4-ADF90EE6C273}" srcId="{27F0A082-D5D6-4F16-BEF5-54BE09D0BF41}" destId="{0A92396E-DEA5-4F22-B818-BDA52FFF66F9}" srcOrd="2" destOrd="0" parTransId="{D257975F-101B-4488-A7CF-783604190C30}" sibTransId="{1B0FD5E1-A326-4E0C-A6DC-ECB8623716DA}"/>
    <dgm:cxn modelId="{9992491E-D289-4BB5-ABC1-713BC60192E1}" type="presOf" srcId="{C327A1BE-8068-40B9-ACBF-A156DFD55937}" destId="{DE03F0FC-FD2B-4ED6-A127-08382E03F4C3}" srcOrd="1" destOrd="0" presId="urn:microsoft.com/office/officeart/2009/3/layout/HorizontalOrganizationChart"/>
    <dgm:cxn modelId="{814FEB2A-3EE5-4926-A5EA-435D58E77FE6}" type="presOf" srcId="{722C73D1-2EA6-47FD-B9C8-C8CE182F5547}" destId="{A2C22C99-1451-483A-BA0C-667C1C3BC0B7}" srcOrd="0" destOrd="0" presId="urn:microsoft.com/office/officeart/2009/3/layout/HorizontalOrganizationChart"/>
    <dgm:cxn modelId="{E3816B5C-D136-4289-85D0-BAE7A6D0765E}" type="presOf" srcId="{27F0A082-D5D6-4F16-BEF5-54BE09D0BF41}" destId="{6B7B7D25-DD23-4165-A7F2-3D4F139B0CCA}" srcOrd="0" destOrd="0" presId="urn:microsoft.com/office/officeart/2009/3/layout/HorizontalOrganizationChart"/>
    <dgm:cxn modelId="{86EAB866-784D-4CB2-9D85-64B29887867D}" type="presOf" srcId="{722C73D1-2EA6-47FD-B9C8-C8CE182F5547}" destId="{AA25B367-4C8C-4A70-ABE6-3F48816F5ED4}" srcOrd="1" destOrd="0" presId="urn:microsoft.com/office/officeart/2009/3/layout/HorizontalOrganizationChart"/>
    <dgm:cxn modelId="{E5E45D69-CA4E-423D-AE51-8E5E4B9005C7}" type="presOf" srcId="{0A92396E-DEA5-4F22-B818-BDA52FFF66F9}" destId="{1D1C231E-3E88-4F0E-854C-5E78A222FB93}" srcOrd="1" destOrd="0" presId="urn:microsoft.com/office/officeart/2009/3/layout/HorizontalOrganizationChart"/>
    <dgm:cxn modelId="{731C046D-1C88-4393-8C66-2465E484A4BF}" type="presOf" srcId="{C327A1BE-8068-40B9-ACBF-A156DFD55937}" destId="{93989962-F75D-4A73-ADDA-93A83B60D9A8}" srcOrd="0" destOrd="0" presId="urn:microsoft.com/office/officeart/2009/3/layout/HorizontalOrganizationChart"/>
    <dgm:cxn modelId="{70B62586-880D-48B2-95B0-ABE76EC37448}" srcId="{27F0A082-D5D6-4F16-BEF5-54BE09D0BF41}" destId="{722C73D1-2EA6-47FD-B9C8-C8CE182F5547}" srcOrd="0" destOrd="0" parTransId="{796A7771-0D53-42E4-AA85-B40E73B165C0}" sibTransId="{3AC526B2-FE55-4475-937B-556427680DEC}"/>
    <dgm:cxn modelId="{BF6E2595-2640-4F58-926A-9316C12CC548}" srcId="{27F0A082-D5D6-4F16-BEF5-54BE09D0BF41}" destId="{C327A1BE-8068-40B9-ACBF-A156DFD55937}" srcOrd="1" destOrd="0" parTransId="{1DDA6A63-97FB-4164-952B-7239CDCF2B31}" sibTransId="{7C33450B-F237-44D5-90CC-637FBDEC2EA0}"/>
    <dgm:cxn modelId="{599229CA-5A0A-478F-A486-C71806C060C7}" type="presOf" srcId="{0A92396E-DEA5-4F22-B818-BDA52FFF66F9}" destId="{97BA268D-DE21-489E-AD47-A5F068A6300A}" srcOrd="0" destOrd="0" presId="urn:microsoft.com/office/officeart/2009/3/layout/HorizontalOrganizationChart"/>
    <dgm:cxn modelId="{76D75B06-4DB7-486A-AB03-A61987F10AEF}" type="presParOf" srcId="{6B7B7D25-DD23-4165-A7F2-3D4F139B0CCA}" destId="{72296C42-60EA-4329-AF94-57A952012FC0}" srcOrd="0" destOrd="0" presId="urn:microsoft.com/office/officeart/2009/3/layout/HorizontalOrganizationChart"/>
    <dgm:cxn modelId="{9209BBB1-FA13-4DC4-A4E5-1D682B17D81B}" type="presParOf" srcId="{72296C42-60EA-4329-AF94-57A952012FC0}" destId="{67F07000-7E13-4EC0-87D5-74C3A2BE51B4}" srcOrd="0" destOrd="0" presId="urn:microsoft.com/office/officeart/2009/3/layout/HorizontalOrganizationChart"/>
    <dgm:cxn modelId="{BD9BB4B6-0477-46E6-84A9-9FA274D35E3D}" type="presParOf" srcId="{67F07000-7E13-4EC0-87D5-74C3A2BE51B4}" destId="{A2C22C99-1451-483A-BA0C-667C1C3BC0B7}" srcOrd="0" destOrd="0" presId="urn:microsoft.com/office/officeart/2009/3/layout/HorizontalOrganizationChart"/>
    <dgm:cxn modelId="{36FE4A1B-3D65-4FDE-B447-8B2DEBA75098}" type="presParOf" srcId="{67F07000-7E13-4EC0-87D5-74C3A2BE51B4}" destId="{AA25B367-4C8C-4A70-ABE6-3F48816F5ED4}" srcOrd="1" destOrd="0" presId="urn:microsoft.com/office/officeart/2009/3/layout/HorizontalOrganizationChart"/>
    <dgm:cxn modelId="{77EA5C13-AFCC-401F-B958-BE3CED38E680}" type="presParOf" srcId="{72296C42-60EA-4329-AF94-57A952012FC0}" destId="{E4504DF1-1FBE-49C9-BFA7-D95476B51598}" srcOrd="1" destOrd="0" presId="urn:microsoft.com/office/officeart/2009/3/layout/HorizontalOrganizationChart"/>
    <dgm:cxn modelId="{3410EBE2-6BF6-4A1B-8942-95A2A302581C}" type="presParOf" srcId="{72296C42-60EA-4329-AF94-57A952012FC0}" destId="{66D1D2AA-338A-403D-8334-2EAB91D980A0}" srcOrd="2" destOrd="0" presId="urn:microsoft.com/office/officeart/2009/3/layout/HorizontalOrganizationChart"/>
    <dgm:cxn modelId="{628D12C5-93F0-461A-A0CD-BA46DDAEC37D}" type="presParOf" srcId="{6B7B7D25-DD23-4165-A7F2-3D4F139B0CCA}" destId="{FE541F31-E5B7-45F7-80CF-7C8109D2D784}" srcOrd="1" destOrd="0" presId="urn:microsoft.com/office/officeart/2009/3/layout/HorizontalOrganizationChart"/>
    <dgm:cxn modelId="{D5664C18-F6F8-4924-AC76-10D648979144}" type="presParOf" srcId="{FE541F31-E5B7-45F7-80CF-7C8109D2D784}" destId="{1B262C45-2E5A-4957-B45D-82588D894C19}" srcOrd="0" destOrd="0" presId="urn:microsoft.com/office/officeart/2009/3/layout/HorizontalOrganizationChart"/>
    <dgm:cxn modelId="{01745D75-A79C-4627-8E62-27DA83AC5632}" type="presParOf" srcId="{1B262C45-2E5A-4957-B45D-82588D894C19}" destId="{93989962-F75D-4A73-ADDA-93A83B60D9A8}" srcOrd="0" destOrd="0" presId="urn:microsoft.com/office/officeart/2009/3/layout/HorizontalOrganizationChart"/>
    <dgm:cxn modelId="{59A0697B-6902-4E3E-BA70-3E5C922CE5F4}" type="presParOf" srcId="{1B262C45-2E5A-4957-B45D-82588D894C19}" destId="{DE03F0FC-FD2B-4ED6-A127-08382E03F4C3}" srcOrd="1" destOrd="0" presId="urn:microsoft.com/office/officeart/2009/3/layout/HorizontalOrganizationChart"/>
    <dgm:cxn modelId="{7FF23D01-CFB5-474F-97D9-DC3651D0022C}" type="presParOf" srcId="{FE541F31-E5B7-45F7-80CF-7C8109D2D784}" destId="{12B79606-AA54-4F6C-AAC1-27B95E1CDC23}" srcOrd="1" destOrd="0" presId="urn:microsoft.com/office/officeart/2009/3/layout/HorizontalOrganizationChart"/>
    <dgm:cxn modelId="{D1428C8E-B19A-47DB-9BF3-F9B2558FEFF2}" type="presParOf" srcId="{FE541F31-E5B7-45F7-80CF-7C8109D2D784}" destId="{1053CC27-D06B-4388-AF41-63AD1A98ADAF}" srcOrd="2" destOrd="0" presId="urn:microsoft.com/office/officeart/2009/3/layout/HorizontalOrganizationChart"/>
    <dgm:cxn modelId="{2C98B6F7-2352-4C3D-9035-70034F78B672}" type="presParOf" srcId="{6B7B7D25-DD23-4165-A7F2-3D4F139B0CCA}" destId="{434BF7BA-00D0-4993-A5B3-705E2FEE62B5}" srcOrd="2" destOrd="0" presId="urn:microsoft.com/office/officeart/2009/3/layout/HorizontalOrganizationChart"/>
    <dgm:cxn modelId="{0312A81E-4817-4DB7-8D9C-2AA4319E220B}" type="presParOf" srcId="{434BF7BA-00D0-4993-A5B3-705E2FEE62B5}" destId="{CCA41A61-4A19-47F0-A7D9-6655BAF560D3}" srcOrd="0" destOrd="0" presId="urn:microsoft.com/office/officeart/2009/3/layout/HorizontalOrganizationChart"/>
    <dgm:cxn modelId="{04E7CF52-A809-4587-B97C-8A3C16700E1F}" type="presParOf" srcId="{CCA41A61-4A19-47F0-A7D9-6655BAF560D3}" destId="{97BA268D-DE21-489E-AD47-A5F068A6300A}" srcOrd="0" destOrd="0" presId="urn:microsoft.com/office/officeart/2009/3/layout/HorizontalOrganizationChart"/>
    <dgm:cxn modelId="{52DFD2BA-E0C9-4B08-9944-57AC5ABE96DA}" type="presParOf" srcId="{CCA41A61-4A19-47F0-A7D9-6655BAF560D3}" destId="{1D1C231E-3E88-4F0E-854C-5E78A222FB93}" srcOrd="1" destOrd="0" presId="urn:microsoft.com/office/officeart/2009/3/layout/HorizontalOrganizationChart"/>
    <dgm:cxn modelId="{BCC4C709-696A-42FE-A691-FFD83C989258}" type="presParOf" srcId="{434BF7BA-00D0-4993-A5B3-705E2FEE62B5}" destId="{652AB233-20E7-4202-9B9F-6320917830A7}" srcOrd="1" destOrd="0" presId="urn:microsoft.com/office/officeart/2009/3/layout/HorizontalOrganizationChart"/>
    <dgm:cxn modelId="{B73961DA-9CC8-4F64-B7F5-5D96FB9F9F42}" type="presParOf" srcId="{434BF7BA-00D0-4993-A5B3-705E2FEE62B5}" destId="{3CFF7940-C63D-4579-BD3E-6CF8B8C2072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DA4701-B740-4A15-AC74-3B6E03BA812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4AF60-C731-4A8A-BF87-C48B4377E566}">
      <dgm:prSet phldrT="[Text]"/>
      <dgm:spPr>
        <a:solidFill>
          <a:srgbClr val="943374"/>
        </a:solidFill>
      </dgm:spPr>
      <dgm:t>
        <a:bodyPr/>
        <a:lstStyle/>
        <a:p>
          <a:r>
            <a:rPr lang="en-US"/>
            <a:t>Objective 1 </a:t>
          </a:r>
        </a:p>
      </dgm:t>
    </dgm:pt>
    <dgm:pt modelId="{29E71170-69B4-4DFD-94F2-99FFAF93682F}" type="parTrans" cxnId="{F04E3289-B1E4-40C9-A518-E31450E064BE}">
      <dgm:prSet/>
      <dgm:spPr/>
      <dgm:t>
        <a:bodyPr/>
        <a:lstStyle/>
        <a:p>
          <a:endParaRPr lang="en-US"/>
        </a:p>
      </dgm:t>
    </dgm:pt>
    <dgm:pt modelId="{79B7E67C-8AE7-495E-B7F6-4E47CBEBF3E7}" type="sibTrans" cxnId="{F04E3289-B1E4-40C9-A518-E31450E064BE}">
      <dgm:prSet/>
      <dgm:spPr/>
      <dgm:t>
        <a:bodyPr/>
        <a:lstStyle/>
        <a:p>
          <a:endParaRPr lang="en-US"/>
        </a:p>
      </dgm:t>
    </dgm:pt>
    <dgm:pt modelId="{CD588F09-AF16-413B-B0D2-DD822CECF78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43374"/>
          </a:solidFill>
        </a:ln>
      </dgm:spPr>
      <dgm:t>
        <a:bodyPr/>
        <a:lstStyle/>
        <a:p>
          <a:pPr algn="ctr"/>
          <a:r>
            <a:rPr lang="en-US"/>
            <a:t>Build a </a:t>
          </a:r>
          <a:r>
            <a:rPr lang="en-US" b="1">
              <a:solidFill>
                <a:srgbClr val="943374"/>
              </a:solidFill>
            </a:rPr>
            <a:t>unified</a:t>
          </a:r>
          <a:r>
            <a:rPr lang="en-US" b="1">
              <a:solidFill>
                <a:schemeClr val="accent6"/>
              </a:solidFill>
            </a:rPr>
            <a:t> </a:t>
          </a:r>
          <a:r>
            <a:rPr lang="en-US" b="1">
              <a:solidFill>
                <a:srgbClr val="943374"/>
              </a:solidFill>
            </a:rPr>
            <a:t>behavioral, developmental, &amp; mental health institute </a:t>
          </a:r>
        </a:p>
      </dgm:t>
    </dgm:pt>
    <dgm:pt modelId="{10D2BC60-051F-4951-9A1A-BBC156459AB9}" type="parTrans" cxnId="{CE1C6455-FF97-42A2-9256-89731ECEB0A3}">
      <dgm:prSet/>
      <dgm:spPr/>
      <dgm:t>
        <a:bodyPr/>
        <a:lstStyle/>
        <a:p>
          <a:endParaRPr lang="en-US"/>
        </a:p>
      </dgm:t>
    </dgm:pt>
    <dgm:pt modelId="{8892E017-C770-4FF6-B70A-5E39E15D8EAF}" type="sibTrans" cxnId="{CE1C6455-FF97-42A2-9256-89731ECEB0A3}">
      <dgm:prSet/>
      <dgm:spPr/>
      <dgm:t>
        <a:bodyPr/>
        <a:lstStyle/>
        <a:p>
          <a:endParaRPr lang="en-US"/>
        </a:p>
      </dgm:t>
    </dgm:pt>
    <dgm:pt modelId="{CA6F3A7B-0756-43ED-B5A0-0BC4B29D7BA4}">
      <dgm:prSet phldrT="[Text]"/>
      <dgm:spPr>
        <a:solidFill>
          <a:srgbClr val="A0CE5A"/>
        </a:solidFill>
      </dgm:spPr>
      <dgm:t>
        <a:bodyPr/>
        <a:lstStyle/>
        <a:p>
          <a:r>
            <a:rPr lang="en-US"/>
            <a:t>Objective 2</a:t>
          </a:r>
        </a:p>
      </dgm:t>
    </dgm:pt>
    <dgm:pt modelId="{115032D4-7C95-420B-B076-A204DBD3D111}" type="parTrans" cxnId="{6260D381-6A56-4198-833A-67F0DCC055B7}">
      <dgm:prSet/>
      <dgm:spPr/>
      <dgm:t>
        <a:bodyPr/>
        <a:lstStyle/>
        <a:p>
          <a:endParaRPr lang="en-US"/>
        </a:p>
      </dgm:t>
    </dgm:pt>
    <dgm:pt modelId="{03CAB86E-DA2F-4892-AADB-C808A68E5A7D}" type="sibTrans" cxnId="{6260D381-6A56-4198-833A-67F0DCC055B7}">
      <dgm:prSet/>
      <dgm:spPr/>
      <dgm:t>
        <a:bodyPr/>
        <a:lstStyle/>
        <a:p>
          <a:endParaRPr lang="en-US"/>
        </a:p>
      </dgm:t>
    </dgm:pt>
    <dgm:pt modelId="{E66B5970-0C89-4D83-81EB-7E6C363211F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0CE5A"/>
          </a:solidFill>
        </a:ln>
      </dgm:spPr>
      <dgm:t>
        <a:bodyPr/>
        <a:lstStyle/>
        <a:p>
          <a:pPr algn="ctr"/>
          <a:r>
            <a:rPr lang="en-US"/>
            <a:t>Cultivate access, quality, &amp; equity across the </a:t>
          </a:r>
          <a:r>
            <a:rPr lang="en-US" b="1">
              <a:solidFill>
                <a:srgbClr val="A0CE5A"/>
              </a:solidFill>
            </a:rPr>
            <a:t>care continuum</a:t>
          </a:r>
          <a:endParaRPr lang="en-US">
            <a:solidFill>
              <a:srgbClr val="A0CE5A"/>
            </a:solidFill>
          </a:endParaRPr>
        </a:p>
      </dgm:t>
    </dgm:pt>
    <dgm:pt modelId="{5ED566DC-AF7B-4CB0-9491-6F4EBFC5CD04}" type="parTrans" cxnId="{4624AA2A-ECCD-43C3-8042-9966FBE73553}">
      <dgm:prSet/>
      <dgm:spPr/>
      <dgm:t>
        <a:bodyPr/>
        <a:lstStyle/>
        <a:p>
          <a:endParaRPr lang="en-US"/>
        </a:p>
      </dgm:t>
    </dgm:pt>
    <dgm:pt modelId="{EB47F693-7F02-42D9-85EB-738FB69C5F82}" type="sibTrans" cxnId="{4624AA2A-ECCD-43C3-8042-9966FBE73553}">
      <dgm:prSet/>
      <dgm:spPr/>
      <dgm:t>
        <a:bodyPr/>
        <a:lstStyle/>
        <a:p>
          <a:endParaRPr lang="en-US"/>
        </a:p>
      </dgm:t>
    </dgm:pt>
    <dgm:pt modelId="{E3DCF9E7-9D67-49DD-BCC7-138FAEA9A0D9}">
      <dgm:prSet phldrT="[Text]"/>
      <dgm:spPr>
        <a:solidFill>
          <a:srgbClr val="60BB46"/>
        </a:solidFill>
      </dgm:spPr>
      <dgm:t>
        <a:bodyPr/>
        <a:lstStyle/>
        <a:p>
          <a:r>
            <a:rPr lang="en-US"/>
            <a:t>Objective 3</a:t>
          </a:r>
        </a:p>
      </dgm:t>
    </dgm:pt>
    <dgm:pt modelId="{AC7ECBA1-1BD9-440D-AB15-13C6F48C912B}" type="parTrans" cxnId="{EBB2AE15-6E1B-4C54-870C-46190C7807FF}">
      <dgm:prSet/>
      <dgm:spPr/>
      <dgm:t>
        <a:bodyPr/>
        <a:lstStyle/>
        <a:p>
          <a:endParaRPr lang="en-US"/>
        </a:p>
      </dgm:t>
    </dgm:pt>
    <dgm:pt modelId="{E7C976C0-6707-441C-9442-D05D3A564155}" type="sibTrans" cxnId="{EBB2AE15-6E1B-4C54-870C-46190C7807FF}">
      <dgm:prSet/>
      <dgm:spPr/>
      <dgm:t>
        <a:bodyPr/>
        <a:lstStyle/>
        <a:p>
          <a:endParaRPr lang="en-US"/>
        </a:p>
      </dgm:t>
    </dgm:pt>
    <dgm:pt modelId="{3B86C3C4-A5A7-4F7E-A27E-93E0B6A8B957}">
      <dgm:prSet phldrT="[Text]"/>
      <dgm:spPr>
        <a:ln>
          <a:solidFill>
            <a:srgbClr val="60BB46"/>
          </a:solidFill>
        </a:ln>
      </dgm:spPr>
      <dgm:t>
        <a:bodyPr/>
        <a:lstStyle/>
        <a:p>
          <a:pPr algn="ctr"/>
          <a:r>
            <a:rPr lang="en-US"/>
            <a:t>Act through </a:t>
          </a:r>
          <a:r>
            <a:rPr lang="en-US" b="1">
              <a:solidFill>
                <a:srgbClr val="60BB46"/>
              </a:solidFill>
              <a:latin typeface="Arial"/>
            </a:rPr>
            <a:t>partnerships</a:t>
          </a:r>
          <a:r>
            <a:rPr lang="en-US">
              <a:solidFill>
                <a:srgbClr val="60BB46"/>
              </a:solidFill>
            </a:rPr>
            <a:t> </a:t>
          </a:r>
          <a:r>
            <a:rPr lang="en-US"/>
            <a:t>to improve care </a:t>
          </a:r>
        </a:p>
      </dgm:t>
    </dgm:pt>
    <dgm:pt modelId="{D4AE059C-F938-438D-91BD-AF51D6B9AB56}" type="parTrans" cxnId="{86BF62B7-95A8-4D82-B5FD-CAE2F2858679}">
      <dgm:prSet/>
      <dgm:spPr/>
      <dgm:t>
        <a:bodyPr/>
        <a:lstStyle/>
        <a:p>
          <a:endParaRPr lang="en-US"/>
        </a:p>
      </dgm:t>
    </dgm:pt>
    <dgm:pt modelId="{04DA2D70-9482-4CC9-8002-2A8D0844C631}" type="sibTrans" cxnId="{86BF62B7-95A8-4D82-B5FD-CAE2F2858679}">
      <dgm:prSet/>
      <dgm:spPr/>
      <dgm:t>
        <a:bodyPr/>
        <a:lstStyle/>
        <a:p>
          <a:endParaRPr lang="en-US"/>
        </a:p>
      </dgm:t>
    </dgm:pt>
    <dgm:pt modelId="{10B4B71B-0541-48C1-9F98-17C9BD80CA26}">
      <dgm:prSet phldrT="[Text]"/>
      <dgm:spPr>
        <a:solidFill>
          <a:srgbClr val="63CDF3"/>
        </a:solidFill>
      </dgm:spPr>
      <dgm:t>
        <a:bodyPr/>
        <a:lstStyle/>
        <a:p>
          <a:r>
            <a:rPr lang="en-US"/>
            <a:t>Objective 4</a:t>
          </a:r>
        </a:p>
      </dgm:t>
    </dgm:pt>
    <dgm:pt modelId="{3B356641-7FF1-4CF4-880D-5DB4D65BBC25}" type="parTrans" cxnId="{8B470063-053D-4176-9F51-3DF027190150}">
      <dgm:prSet/>
      <dgm:spPr/>
      <dgm:t>
        <a:bodyPr/>
        <a:lstStyle/>
        <a:p>
          <a:endParaRPr lang="en-US"/>
        </a:p>
      </dgm:t>
    </dgm:pt>
    <dgm:pt modelId="{1D3A8D72-EF2B-414A-AA3A-68A81572F0D6}" type="sibTrans" cxnId="{8B470063-053D-4176-9F51-3DF027190150}">
      <dgm:prSet/>
      <dgm:spPr/>
      <dgm:t>
        <a:bodyPr/>
        <a:lstStyle/>
        <a:p>
          <a:endParaRPr lang="en-US"/>
        </a:p>
      </dgm:t>
    </dgm:pt>
    <dgm:pt modelId="{477DE1F5-0D66-4D23-A696-9E74F8647A7C}">
      <dgm:prSet phldrT="[Text]"/>
      <dgm:spPr>
        <a:ln>
          <a:solidFill>
            <a:srgbClr val="63CDF3"/>
          </a:solidFill>
        </a:ln>
      </dgm:spPr>
      <dgm:t>
        <a:bodyPr/>
        <a:lstStyle/>
        <a:p>
          <a:pPr algn="ctr" rtl="0"/>
          <a:r>
            <a:rPr lang="en-US">
              <a:latin typeface="Arial"/>
            </a:rPr>
            <a:t>Promote world-class</a:t>
          </a:r>
          <a:r>
            <a:rPr lang="en-US"/>
            <a:t>, interdisciplinary </a:t>
          </a:r>
          <a:r>
            <a:rPr lang="en-US" b="1">
              <a:solidFill>
                <a:srgbClr val="63CDF3"/>
              </a:solidFill>
            </a:rPr>
            <a:t>research, discovery, &amp; innovation</a:t>
          </a:r>
          <a:endParaRPr lang="en-US">
            <a:solidFill>
              <a:srgbClr val="63CDF3"/>
            </a:solidFill>
          </a:endParaRPr>
        </a:p>
      </dgm:t>
    </dgm:pt>
    <dgm:pt modelId="{458A4F36-09F5-45EA-AE25-591C8317067A}" type="parTrans" cxnId="{9CAA2F73-4886-45EA-A842-7C15D6FFF5C3}">
      <dgm:prSet/>
      <dgm:spPr/>
      <dgm:t>
        <a:bodyPr/>
        <a:lstStyle/>
        <a:p>
          <a:endParaRPr lang="en-US"/>
        </a:p>
      </dgm:t>
    </dgm:pt>
    <dgm:pt modelId="{4F323881-3A8F-422C-AE17-923DB73F0AF2}" type="sibTrans" cxnId="{9CAA2F73-4886-45EA-A842-7C15D6FFF5C3}">
      <dgm:prSet/>
      <dgm:spPr/>
      <dgm:t>
        <a:bodyPr/>
        <a:lstStyle/>
        <a:p>
          <a:endParaRPr lang="en-US"/>
        </a:p>
      </dgm:t>
    </dgm:pt>
    <dgm:pt modelId="{493BEE33-77E6-4E03-8994-25C3934E5004}">
      <dgm:prSet phldrT="[Text]"/>
      <dgm:spPr>
        <a:solidFill>
          <a:srgbClr val="00B5D1"/>
        </a:solidFill>
      </dgm:spPr>
      <dgm:t>
        <a:bodyPr/>
        <a:lstStyle/>
        <a:p>
          <a:r>
            <a:rPr lang="en-US"/>
            <a:t>Objective 5</a:t>
          </a:r>
        </a:p>
      </dgm:t>
    </dgm:pt>
    <dgm:pt modelId="{4C244BC8-7855-44F1-858C-8992CE1E1583}" type="parTrans" cxnId="{C5B33730-4795-4DC7-A7EC-61F2698F9ED5}">
      <dgm:prSet/>
      <dgm:spPr/>
      <dgm:t>
        <a:bodyPr/>
        <a:lstStyle/>
        <a:p>
          <a:endParaRPr lang="en-US"/>
        </a:p>
      </dgm:t>
    </dgm:pt>
    <dgm:pt modelId="{F7CFD4B5-6837-4C07-A99A-9AC55443B540}" type="sibTrans" cxnId="{C5B33730-4795-4DC7-A7EC-61F2698F9ED5}">
      <dgm:prSet/>
      <dgm:spPr/>
      <dgm:t>
        <a:bodyPr/>
        <a:lstStyle/>
        <a:p>
          <a:endParaRPr lang="en-US"/>
        </a:p>
      </dgm:t>
    </dgm:pt>
    <dgm:pt modelId="{F196D10F-A1BE-4E6D-8A74-621F2C6FBE19}">
      <dgm:prSet phldrT="[Text]"/>
      <dgm:spPr>
        <a:ln>
          <a:solidFill>
            <a:srgbClr val="00B5D1"/>
          </a:solidFill>
        </a:ln>
      </dgm:spPr>
      <dgm:t>
        <a:bodyPr/>
        <a:lstStyle/>
        <a:p>
          <a:pPr algn="ctr"/>
          <a:r>
            <a:rPr lang="en-US" b="0">
              <a:solidFill>
                <a:schemeClr val="tx1"/>
              </a:solidFill>
            </a:rPr>
            <a:t>Educate &amp; empower </a:t>
          </a:r>
          <a:r>
            <a:rPr lang="en-US"/>
            <a:t>our workforce through </a:t>
          </a:r>
          <a:r>
            <a:rPr lang="en-US" b="1">
              <a:solidFill>
                <a:schemeClr val="accent1"/>
              </a:solidFill>
            </a:rPr>
            <a:t>training &amp; development </a:t>
          </a:r>
        </a:p>
      </dgm:t>
    </dgm:pt>
    <dgm:pt modelId="{32AD681A-0B57-466F-8DDD-FFF00DB349D1}" type="parTrans" cxnId="{F7BD3314-B328-420B-830E-8EFC80625A9F}">
      <dgm:prSet/>
      <dgm:spPr/>
      <dgm:t>
        <a:bodyPr/>
        <a:lstStyle/>
        <a:p>
          <a:endParaRPr lang="en-US"/>
        </a:p>
      </dgm:t>
    </dgm:pt>
    <dgm:pt modelId="{E1AFBA51-C5C7-4686-9B7D-188454232C19}" type="sibTrans" cxnId="{F7BD3314-B328-420B-830E-8EFC80625A9F}">
      <dgm:prSet/>
      <dgm:spPr/>
      <dgm:t>
        <a:bodyPr/>
        <a:lstStyle/>
        <a:p>
          <a:endParaRPr lang="en-US"/>
        </a:p>
      </dgm:t>
    </dgm:pt>
    <dgm:pt modelId="{BCA56529-AD26-48C1-8E6A-EA228F334D29}" type="pres">
      <dgm:prSet presAssocID="{FFDA4701-B740-4A15-AC74-3B6E03BA812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29EA03E-D21C-4961-A957-3EE4A14D8768}" type="pres">
      <dgm:prSet presAssocID="{CBC4AF60-C731-4A8A-BF87-C48B4377E566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277F5B66-B248-40F9-B57F-787F009E1ED8}" type="pres">
      <dgm:prSet presAssocID="{CBC4AF60-C731-4A8A-BF87-C48B4377E566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9974F5DE-0C4A-4D53-BE2A-A6E932327603}" type="pres">
      <dgm:prSet presAssocID="{CA6F3A7B-0756-43ED-B5A0-0BC4B29D7BA4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7D9F8F97-9B3F-4FA0-A377-FDF553AC8D75}" type="pres">
      <dgm:prSet presAssocID="{CA6F3A7B-0756-43ED-B5A0-0BC4B29D7BA4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A5E80E9A-050F-4B9F-8BE6-AFA0A6FE7BBD}" type="pres">
      <dgm:prSet presAssocID="{E3DCF9E7-9D67-49DD-BCC7-138FAEA9A0D9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A74A1733-AEB7-430C-BEF9-B8946D0736F9}" type="pres">
      <dgm:prSet presAssocID="{E3DCF9E7-9D67-49DD-BCC7-138FAEA9A0D9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F17CF6B5-9D40-476A-9460-53C5D7BD6878}" type="pres">
      <dgm:prSet presAssocID="{10B4B71B-0541-48C1-9F98-17C9BD80CA26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7BA36998-0F12-4361-A680-DB546A99F2AC}" type="pres">
      <dgm:prSet presAssocID="{10B4B71B-0541-48C1-9F98-17C9BD80CA26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FDFD6AB8-B118-4385-A931-DA621CC67F4C}" type="pres">
      <dgm:prSet presAssocID="{493BEE33-77E6-4E03-8994-25C3934E5004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C213E205-722C-4134-96CA-791AD7FDD0C2}" type="pres">
      <dgm:prSet presAssocID="{493BEE33-77E6-4E03-8994-25C3934E5004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7BD3314-B328-420B-830E-8EFC80625A9F}" srcId="{493BEE33-77E6-4E03-8994-25C3934E5004}" destId="{F196D10F-A1BE-4E6D-8A74-621F2C6FBE19}" srcOrd="0" destOrd="0" parTransId="{32AD681A-0B57-466F-8DDD-FFF00DB349D1}" sibTransId="{E1AFBA51-C5C7-4686-9B7D-188454232C19}"/>
    <dgm:cxn modelId="{EBB2AE15-6E1B-4C54-870C-46190C7807FF}" srcId="{FFDA4701-B740-4A15-AC74-3B6E03BA8122}" destId="{E3DCF9E7-9D67-49DD-BCC7-138FAEA9A0D9}" srcOrd="2" destOrd="0" parTransId="{AC7ECBA1-1BD9-440D-AB15-13C6F48C912B}" sibTransId="{E7C976C0-6707-441C-9442-D05D3A564155}"/>
    <dgm:cxn modelId="{4624AA2A-ECCD-43C3-8042-9966FBE73553}" srcId="{CA6F3A7B-0756-43ED-B5A0-0BC4B29D7BA4}" destId="{E66B5970-0C89-4D83-81EB-7E6C363211F2}" srcOrd="0" destOrd="0" parTransId="{5ED566DC-AF7B-4CB0-9491-6F4EBFC5CD04}" sibTransId="{EB47F693-7F02-42D9-85EB-738FB69C5F82}"/>
    <dgm:cxn modelId="{C5B33730-4795-4DC7-A7EC-61F2698F9ED5}" srcId="{FFDA4701-B740-4A15-AC74-3B6E03BA8122}" destId="{493BEE33-77E6-4E03-8994-25C3934E5004}" srcOrd="4" destOrd="0" parTransId="{4C244BC8-7855-44F1-858C-8992CE1E1583}" sibTransId="{F7CFD4B5-6837-4C07-A99A-9AC55443B540}"/>
    <dgm:cxn modelId="{0E9FD332-F33B-4E8B-8823-7670CC5DEDF2}" type="presOf" srcId="{477DE1F5-0D66-4D23-A696-9E74F8647A7C}" destId="{7BA36998-0F12-4361-A680-DB546A99F2AC}" srcOrd="0" destOrd="0" presId="urn:microsoft.com/office/officeart/2009/3/layout/IncreasingArrowsProcess"/>
    <dgm:cxn modelId="{8B470063-053D-4176-9F51-3DF027190150}" srcId="{FFDA4701-B740-4A15-AC74-3B6E03BA8122}" destId="{10B4B71B-0541-48C1-9F98-17C9BD80CA26}" srcOrd="3" destOrd="0" parTransId="{3B356641-7FF1-4CF4-880D-5DB4D65BBC25}" sibTransId="{1D3A8D72-EF2B-414A-AA3A-68A81572F0D6}"/>
    <dgm:cxn modelId="{B2974A4B-84F2-4B3D-8512-D50DF2D88608}" type="presOf" srcId="{CBC4AF60-C731-4A8A-BF87-C48B4377E566}" destId="{229EA03E-D21C-4961-A957-3EE4A14D8768}" srcOrd="0" destOrd="0" presId="urn:microsoft.com/office/officeart/2009/3/layout/IncreasingArrowsProcess"/>
    <dgm:cxn modelId="{9CAA2F73-4886-45EA-A842-7C15D6FFF5C3}" srcId="{10B4B71B-0541-48C1-9F98-17C9BD80CA26}" destId="{477DE1F5-0D66-4D23-A696-9E74F8647A7C}" srcOrd="0" destOrd="0" parTransId="{458A4F36-09F5-45EA-AE25-591C8317067A}" sibTransId="{4F323881-3A8F-422C-AE17-923DB73F0AF2}"/>
    <dgm:cxn modelId="{CE1C6455-FF97-42A2-9256-89731ECEB0A3}" srcId="{CBC4AF60-C731-4A8A-BF87-C48B4377E566}" destId="{CD588F09-AF16-413B-B0D2-DD822CECF789}" srcOrd="0" destOrd="0" parTransId="{10D2BC60-051F-4951-9A1A-BBC156459AB9}" sibTransId="{8892E017-C770-4FF6-B70A-5E39E15D8EAF}"/>
    <dgm:cxn modelId="{1C347A58-C6C6-4169-8F2D-84BF3146D1E1}" type="presOf" srcId="{CD588F09-AF16-413B-B0D2-DD822CECF789}" destId="{277F5B66-B248-40F9-B57F-787F009E1ED8}" srcOrd="0" destOrd="0" presId="urn:microsoft.com/office/officeart/2009/3/layout/IncreasingArrowsProcess"/>
    <dgm:cxn modelId="{6260D381-6A56-4198-833A-67F0DCC055B7}" srcId="{FFDA4701-B740-4A15-AC74-3B6E03BA8122}" destId="{CA6F3A7B-0756-43ED-B5A0-0BC4B29D7BA4}" srcOrd="1" destOrd="0" parTransId="{115032D4-7C95-420B-B076-A204DBD3D111}" sibTransId="{03CAB86E-DA2F-4892-AADB-C808A68E5A7D}"/>
    <dgm:cxn modelId="{9F6F3584-4800-4413-BDFA-421B72075DA2}" type="presOf" srcId="{493BEE33-77E6-4E03-8994-25C3934E5004}" destId="{FDFD6AB8-B118-4385-A931-DA621CC67F4C}" srcOrd="0" destOrd="0" presId="urn:microsoft.com/office/officeart/2009/3/layout/IncreasingArrowsProcess"/>
    <dgm:cxn modelId="{F04E3289-B1E4-40C9-A518-E31450E064BE}" srcId="{FFDA4701-B740-4A15-AC74-3B6E03BA8122}" destId="{CBC4AF60-C731-4A8A-BF87-C48B4377E566}" srcOrd="0" destOrd="0" parTransId="{29E71170-69B4-4DFD-94F2-99FFAF93682F}" sibTransId="{79B7E67C-8AE7-495E-B7F6-4E47CBEBF3E7}"/>
    <dgm:cxn modelId="{01D1A7A8-7DD1-4074-806F-C2DCD88A9E54}" type="presOf" srcId="{3B86C3C4-A5A7-4F7E-A27E-93E0B6A8B957}" destId="{A74A1733-AEB7-430C-BEF9-B8946D0736F9}" srcOrd="0" destOrd="0" presId="urn:microsoft.com/office/officeart/2009/3/layout/IncreasingArrowsProcess"/>
    <dgm:cxn modelId="{56205AAC-6B36-4CE0-AF76-3A8FA1FA0FB1}" type="presOf" srcId="{FFDA4701-B740-4A15-AC74-3B6E03BA8122}" destId="{BCA56529-AD26-48C1-8E6A-EA228F334D29}" srcOrd="0" destOrd="0" presId="urn:microsoft.com/office/officeart/2009/3/layout/IncreasingArrowsProcess"/>
    <dgm:cxn modelId="{C91136B3-5515-4104-BD20-F67C1410164C}" type="presOf" srcId="{CA6F3A7B-0756-43ED-B5A0-0BC4B29D7BA4}" destId="{9974F5DE-0C4A-4D53-BE2A-A6E932327603}" srcOrd="0" destOrd="0" presId="urn:microsoft.com/office/officeart/2009/3/layout/IncreasingArrowsProcess"/>
    <dgm:cxn modelId="{86BF62B7-95A8-4D82-B5FD-CAE2F2858679}" srcId="{E3DCF9E7-9D67-49DD-BCC7-138FAEA9A0D9}" destId="{3B86C3C4-A5A7-4F7E-A27E-93E0B6A8B957}" srcOrd="0" destOrd="0" parTransId="{D4AE059C-F938-438D-91BD-AF51D6B9AB56}" sibTransId="{04DA2D70-9482-4CC9-8002-2A8D0844C631}"/>
    <dgm:cxn modelId="{DE92FFB8-84A9-4A08-932A-3F524D72F227}" type="presOf" srcId="{E66B5970-0C89-4D83-81EB-7E6C363211F2}" destId="{7D9F8F97-9B3F-4FA0-A377-FDF553AC8D75}" srcOrd="0" destOrd="0" presId="urn:microsoft.com/office/officeart/2009/3/layout/IncreasingArrowsProcess"/>
    <dgm:cxn modelId="{431DFEC5-D9E6-44F0-B028-57A100B95C25}" type="presOf" srcId="{10B4B71B-0541-48C1-9F98-17C9BD80CA26}" destId="{F17CF6B5-9D40-476A-9460-53C5D7BD6878}" srcOrd="0" destOrd="0" presId="urn:microsoft.com/office/officeart/2009/3/layout/IncreasingArrowsProcess"/>
    <dgm:cxn modelId="{8871F4CC-8E59-4910-BE88-18120CED925B}" type="presOf" srcId="{F196D10F-A1BE-4E6D-8A74-621F2C6FBE19}" destId="{C213E205-722C-4134-96CA-791AD7FDD0C2}" srcOrd="0" destOrd="0" presId="urn:microsoft.com/office/officeart/2009/3/layout/IncreasingArrowsProcess"/>
    <dgm:cxn modelId="{3C1C9FCE-7125-4DC0-B463-63FA177F46E6}" type="presOf" srcId="{E3DCF9E7-9D67-49DD-BCC7-138FAEA9A0D9}" destId="{A5E80E9A-050F-4B9F-8BE6-AFA0A6FE7BBD}" srcOrd="0" destOrd="0" presId="urn:microsoft.com/office/officeart/2009/3/layout/IncreasingArrowsProcess"/>
    <dgm:cxn modelId="{2F3DBB27-2C53-4E3F-8FDC-78A21E5DD5BD}" type="presParOf" srcId="{BCA56529-AD26-48C1-8E6A-EA228F334D29}" destId="{229EA03E-D21C-4961-A957-3EE4A14D8768}" srcOrd="0" destOrd="0" presId="urn:microsoft.com/office/officeart/2009/3/layout/IncreasingArrowsProcess"/>
    <dgm:cxn modelId="{9FD476D9-19F1-42E3-8F09-B2FFDBA690D8}" type="presParOf" srcId="{BCA56529-AD26-48C1-8E6A-EA228F334D29}" destId="{277F5B66-B248-40F9-B57F-787F009E1ED8}" srcOrd="1" destOrd="0" presId="urn:microsoft.com/office/officeart/2009/3/layout/IncreasingArrowsProcess"/>
    <dgm:cxn modelId="{0B620462-1D58-4F96-B254-16CF59795BDD}" type="presParOf" srcId="{BCA56529-AD26-48C1-8E6A-EA228F334D29}" destId="{9974F5DE-0C4A-4D53-BE2A-A6E932327603}" srcOrd="2" destOrd="0" presId="urn:microsoft.com/office/officeart/2009/3/layout/IncreasingArrowsProcess"/>
    <dgm:cxn modelId="{7155BE7E-CC7F-438F-B0ED-26118ED52939}" type="presParOf" srcId="{BCA56529-AD26-48C1-8E6A-EA228F334D29}" destId="{7D9F8F97-9B3F-4FA0-A377-FDF553AC8D75}" srcOrd="3" destOrd="0" presId="urn:microsoft.com/office/officeart/2009/3/layout/IncreasingArrowsProcess"/>
    <dgm:cxn modelId="{46942920-757A-40FE-8517-1C75DE177130}" type="presParOf" srcId="{BCA56529-AD26-48C1-8E6A-EA228F334D29}" destId="{A5E80E9A-050F-4B9F-8BE6-AFA0A6FE7BBD}" srcOrd="4" destOrd="0" presId="urn:microsoft.com/office/officeart/2009/3/layout/IncreasingArrowsProcess"/>
    <dgm:cxn modelId="{A0052183-CEE4-448A-A728-C7A4B6369CB6}" type="presParOf" srcId="{BCA56529-AD26-48C1-8E6A-EA228F334D29}" destId="{A74A1733-AEB7-430C-BEF9-B8946D0736F9}" srcOrd="5" destOrd="0" presId="urn:microsoft.com/office/officeart/2009/3/layout/IncreasingArrowsProcess"/>
    <dgm:cxn modelId="{44707135-06BA-4458-BD39-0C97A24133BD}" type="presParOf" srcId="{BCA56529-AD26-48C1-8E6A-EA228F334D29}" destId="{F17CF6B5-9D40-476A-9460-53C5D7BD6878}" srcOrd="6" destOrd="0" presId="urn:microsoft.com/office/officeart/2009/3/layout/IncreasingArrowsProcess"/>
    <dgm:cxn modelId="{DE770286-BDB1-4510-8AD1-6E1B2FDBB88E}" type="presParOf" srcId="{BCA56529-AD26-48C1-8E6A-EA228F334D29}" destId="{7BA36998-0F12-4361-A680-DB546A99F2AC}" srcOrd="7" destOrd="0" presId="urn:microsoft.com/office/officeart/2009/3/layout/IncreasingArrowsProcess"/>
    <dgm:cxn modelId="{3F24D5E2-7570-4D32-914E-465EEE724E15}" type="presParOf" srcId="{BCA56529-AD26-48C1-8E6A-EA228F334D29}" destId="{FDFD6AB8-B118-4385-A931-DA621CC67F4C}" srcOrd="8" destOrd="0" presId="urn:microsoft.com/office/officeart/2009/3/layout/IncreasingArrowsProcess"/>
    <dgm:cxn modelId="{8DF5A573-01CE-4A60-A2E6-96E1B344016E}" type="presParOf" srcId="{BCA56529-AD26-48C1-8E6A-EA228F334D29}" destId="{C213E205-722C-4134-96CA-791AD7FDD0C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F0EE5-8F4E-4233-A937-B2E8B6C2CA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7F559-464E-465A-8BAC-8576511DDBA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Problem:</a:t>
          </a:r>
        </a:p>
      </dgm:t>
    </dgm:pt>
    <dgm:pt modelId="{FE14B7D9-A539-48F4-A14F-4129385A9E19}" type="parTrans" cxnId="{CA93BE7F-5365-4D45-A739-C4F2F167CEC9}">
      <dgm:prSet/>
      <dgm:spPr/>
      <dgm:t>
        <a:bodyPr/>
        <a:lstStyle/>
        <a:p>
          <a:endParaRPr lang="en-US"/>
        </a:p>
      </dgm:t>
    </dgm:pt>
    <dgm:pt modelId="{B51574B6-9D4A-48F9-9E3D-61DBD3A637A7}" type="sibTrans" cxnId="{CA93BE7F-5365-4D45-A739-C4F2F167CEC9}">
      <dgm:prSet/>
      <dgm:spPr/>
      <dgm:t>
        <a:bodyPr/>
        <a:lstStyle/>
        <a:p>
          <a:endParaRPr lang="en-US"/>
        </a:p>
      </dgm:t>
    </dgm:pt>
    <dgm:pt modelId="{E1530B5C-CC67-42C4-A396-2BA6A3760DA1}">
      <dgm:prSet/>
      <dgm:spPr/>
      <dgm:t>
        <a:bodyPr/>
        <a:lstStyle/>
        <a:p>
          <a:r>
            <a:rPr lang="en-US"/>
            <a:t>Multiple appointments across departments</a:t>
          </a:r>
        </a:p>
      </dgm:t>
    </dgm:pt>
    <dgm:pt modelId="{51AD91A2-F66B-4641-BEAE-DC6DFC64B126}" type="parTrans" cxnId="{BCA50115-8935-4E37-9CF8-D81A1FEDC4E2}">
      <dgm:prSet/>
      <dgm:spPr/>
      <dgm:t>
        <a:bodyPr/>
        <a:lstStyle/>
        <a:p>
          <a:endParaRPr lang="en-US"/>
        </a:p>
      </dgm:t>
    </dgm:pt>
    <dgm:pt modelId="{2F95D911-9A17-4C0A-9BE4-F19143C905D7}" type="sibTrans" cxnId="{BCA50115-8935-4E37-9CF8-D81A1FEDC4E2}">
      <dgm:prSet/>
      <dgm:spPr/>
      <dgm:t>
        <a:bodyPr/>
        <a:lstStyle/>
        <a:p>
          <a:endParaRPr lang="en-US"/>
        </a:p>
      </dgm:t>
    </dgm:pt>
    <dgm:pt modelId="{3AEA2D2D-CE36-40E0-ABD0-FD5A27DD7894}">
      <dgm:prSet/>
      <dgm:spPr/>
      <dgm:t>
        <a:bodyPr/>
        <a:lstStyle/>
        <a:p>
          <a:r>
            <a:rPr lang="en-US"/>
            <a:t>Repeating information</a:t>
          </a:r>
        </a:p>
      </dgm:t>
    </dgm:pt>
    <dgm:pt modelId="{1E4F70CD-240C-40BB-8C9B-02DD4BB07C93}" type="parTrans" cxnId="{46ECF4C2-57A2-4C4F-948D-C05FD84A34A1}">
      <dgm:prSet/>
      <dgm:spPr/>
      <dgm:t>
        <a:bodyPr/>
        <a:lstStyle/>
        <a:p>
          <a:endParaRPr lang="en-US"/>
        </a:p>
      </dgm:t>
    </dgm:pt>
    <dgm:pt modelId="{42AF1DBD-CB8B-4741-973A-D1BDDC39E63A}" type="sibTrans" cxnId="{46ECF4C2-57A2-4C4F-948D-C05FD84A34A1}">
      <dgm:prSet/>
      <dgm:spPr/>
      <dgm:t>
        <a:bodyPr/>
        <a:lstStyle/>
        <a:p>
          <a:endParaRPr lang="en-US"/>
        </a:p>
      </dgm:t>
    </dgm:pt>
    <dgm:pt modelId="{4009975C-1934-4733-8418-B16E7DD13C59}">
      <dgm:prSet/>
      <dgm:spPr/>
      <dgm:t>
        <a:bodyPr/>
        <a:lstStyle/>
        <a:p>
          <a:r>
            <a:rPr lang="en-US"/>
            <a:t>Lack of coordination</a:t>
          </a:r>
        </a:p>
      </dgm:t>
    </dgm:pt>
    <dgm:pt modelId="{F2684EAD-8E31-47F7-BD3C-EF6DA4D8B010}" type="parTrans" cxnId="{6A2630B8-6385-4C03-9191-EA187F05BD8F}">
      <dgm:prSet/>
      <dgm:spPr/>
      <dgm:t>
        <a:bodyPr/>
        <a:lstStyle/>
        <a:p>
          <a:endParaRPr lang="en-US"/>
        </a:p>
      </dgm:t>
    </dgm:pt>
    <dgm:pt modelId="{CEEAED07-85A6-4601-AD31-EEFCE0C3E110}" type="sibTrans" cxnId="{6A2630B8-6385-4C03-9191-EA187F05BD8F}">
      <dgm:prSet/>
      <dgm:spPr/>
      <dgm:t>
        <a:bodyPr/>
        <a:lstStyle/>
        <a:p>
          <a:endParaRPr lang="en-US"/>
        </a:p>
      </dgm:t>
    </dgm:pt>
    <dgm:pt modelId="{28E4F955-CC30-4F2E-8BF8-3A6A24DDF12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Institute model:</a:t>
          </a:r>
        </a:p>
      </dgm:t>
    </dgm:pt>
    <dgm:pt modelId="{105F61F2-FC74-4DDE-95F3-CB39D793216C}" type="parTrans" cxnId="{CFF20776-24AD-4A86-BFF5-738FC5C78839}">
      <dgm:prSet/>
      <dgm:spPr/>
      <dgm:t>
        <a:bodyPr/>
        <a:lstStyle/>
        <a:p>
          <a:endParaRPr lang="en-US"/>
        </a:p>
      </dgm:t>
    </dgm:pt>
    <dgm:pt modelId="{D5EFA914-F2A8-479F-8B57-A38ECBD74D2B}" type="sibTrans" cxnId="{CFF20776-24AD-4A86-BFF5-738FC5C78839}">
      <dgm:prSet/>
      <dgm:spPr/>
      <dgm:t>
        <a:bodyPr/>
        <a:lstStyle/>
        <a:p>
          <a:endParaRPr lang="en-US"/>
        </a:p>
      </dgm:t>
    </dgm:pt>
    <dgm:pt modelId="{4E3153AD-5452-4359-812D-993065D33617}">
      <dgm:prSet/>
      <dgm:spPr/>
      <dgm:t>
        <a:bodyPr/>
        <a:lstStyle/>
        <a:p>
          <a:r>
            <a:rPr lang="en-US"/>
            <a:t>👉 “One front door” for a condition</a:t>
          </a:r>
        </a:p>
      </dgm:t>
    </dgm:pt>
    <dgm:pt modelId="{00FF235F-936D-4A0F-A075-E434650AA5CA}" type="parTrans" cxnId="{629788DF-E531-433B-AC95-BC9F899DDB12}">
      <dgm:prSet/>
      <dgm:spPr/>
      <dgm:t>
        <a:bodyPr/>
        <a:lstStyle/>
        <a:p>
          <a:endParaRPr lang="en-US"/>
        </a:p>
      </dgm:t>
    </dgm:pt>
    <dgm:pt modelId="{2765CE6F-99B9-46D6-8AC0-D1907224FE3D}" type="sibTrans" cxnId="{629788DF-E531-433B-AC95-BC9F899DDB12}">
      <dgm:prSet/>
      <dgm:spPr/>
      <dgm:t>
        <a:bodyPr/>
        <a:lstStyle/>
        <a:p>
          <a:endParaRPr lang="en-US"/>
        </a:p>
      </dgm:t>
    </dgm:pt>
    <dgm:pt modelId="{75B39B69-FB18-489B-A905-09D5D1A1D796}">
      <dgm:prSet/>
      <dgm:spPr/>
      <dgm:t>
        <a:bodyPr/>
        <a:lstStyle/>
        <a:p>
          <a:r>
            <a:rPr lang="en-US"/>
            <a:t>Care is organized around the patient, not departments</a:t>
          </a:r>
        </a:p>
      </dgm:t>
    </dgm:pt>
    <dgm:pt modelId="{44241DD8-3715-4385-97F7-D9A2D81A7CCD}" type="parTrans" cxnId="{54A847F8-6E33-4B5C-877C-639071CC3F1B}">
      <dgm:prSet/>
      <dgm:spPr/>
      <dgm:t>
        <a:bodyPr/>
        <a:lstStyle/>
        <a:p>
          <a:endParaRPr lang="en-US"/>
        </a:p>
      </dgm:t>
    </dgm:pt>
    <dgm:pt modelId="{2F8718F3-77C1-4393-94F3-86F006F495E8}" type="sibTrans" cxnId="{54A847F8-6E33-4B5C-877C-639071CC3F1B}">
      <dgm:prSet/>
      <dgm:spPr/>
      <dgm:t>
        <a:bodyPr/>
        <a:lstStyle/>
        <a:p>
          <a:endParaRPr lang="en-US"/>
        </a:p>
      </dgm:t>
    </dgm:pt>
    <dgm:pt modelId="{F6100B03-B753-4604-9473-74220618A76D}">
      <dgm:prSet/>
      <dgm:spPr/>
      <dgm:t>
        <a:bodyPr/>
        <a:lstStyle/>
        <a:p>
          <a:r>
            <a:rPr lang="en-US"/>
            <a:t>Multidisciplinary visits are coordinated</a:t>
          </a:r>
        </a:p>
      </dgm:t>
    </dgm:pt>
    <dgm:pt modelId="{510B4795-95DD-420F-87E1-EE5BB69EA9CA}" type="parTrans" cxnId="{095D60FE-BB07-494E-93B4-046655AAB622}">
      <dgm:prSet/>
      <dgm:spPr/>
      <dgm:t>
        <a:bodyPr/>
        <a:lstStyle/>
        <a:p>
          <a:endParaRPr lang="en-US"/>
        </a:p>
      </dgm:t>
    </dgm:pt>
    <dgm:pt modelId="{031BF35D-B9D3-4D8D-A7D5-F816C4D93EF1}" type="sibTrans" cxnId="{095D60FE-BB07-494E-93B4-046655AAB622}">
      <dgm:prSet/>
      <dgm:spPr/>
      <dgm:t>
        <a:bodyPr/>
        <a:lstStyle/>
        <a:p>
          <a:endParaRPr lang="en-US"/>
        </a:p>
      </dgm:t>
    </dgm:pt>
    <dgm:pt modelId="{10D91524-D956-44F9-856E-7514861FA392}">
      <dgm:prSet/>
      <dgm:spPr/>
      <dgm:t>
        <a:bodyPr/>
        <a:lstStyle/>
        <a:p>
          <a:r>
            <a:rPr lang="en-US"/>
            <a:t>Teams communicate internally</a:t>
          </a:r>
        </a:p>
      </dgm:t>
    </dgm:pt>
    <dgm:pt modelId="{47CE4F36-9414-4529-BB57-395453F0B1A3}" type="parTrans" cxnId="{118F4095-2234-42D4-AC8D-56BC2D0876E9}">
      <dgm:prSet/>
      <dgm:spPr/>
      <dgm:t>
        <a:bodyPr/>
        <a:lstStyle/>
        <a:p>
          <a:endParaRPr lang="en-US"/>
        </a:p>
      </dgm:t>
    </dgm:pt>
    <dgm:pt modelId="{6087A9ED-A6CF-4BD5-A58C-0DC177B22A66}" type="sibTrans" cxnId="{118F4095-2234-42D4-AC8D-56BC2D0876E9}">
      <dgm:prSet/>
      <dgm:spPr/>
      <dgm:t>
        <a:bodyPr/>
        <a:lstStyle/>
        <a:p>
          <a:endParaRPr lang="en-US"/>
        </a:p>
      </dgm:t>
    </dgm:pt>
    <dgm:pt modelId="{410D93AE-C828-4FAB-BDA0-159307B19A0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✅ Result:</a:t>
          </a:r>
        </a:p>
      </dgm:t>
    </dgm:pt>
    <dgm:pt modelId="{B341DF9F-40EC-4504-AB53-4EEDF305CA63}" type="parTrans" cxnId="{FB2F9031-C964-4581-8FE7-2D44B6B42BF4}">
      <dgm:prSet/>
      <dgm:spPr/>
      <dgm:t>
        <a:bodyPr/>
        <a:lstStyle/>
        <a:p>
          <a:endParaRPr lang="en-US"/>
        </a:p>
      </dgm:t>
    </dgm:pt>
    <dgm:pt modelId="{75BE9B26-B3D0-4233-A94C-440E4D40E25E}" type="sibTrans" cxnId="{FB2F9031-C964-4581-8FE7-2D44B6B42BF4}">
      <dgm:prSet/>
      <dgm:spPr/>
      <dgm:t>
        <a:bodyPr/>
        <a:lstStyle/>
        <a:p>
          <a:endParaRPr lang="en-US"/>
        </a:p>
      </dgm:t>
    </dgm:pt>
    <dgm:pt modelId="{23667A37-D9E2-439C-93C6-653E81A641E1}">
      <dgm:prSet/>
      <dgm:spPr/>
      <dgm:t>
        <a:bodyPr/>
        <a:lstStyle/>
        <a:p>
          <a:r>
            <a:rPr lang="en-US"/>
            <a:t>Simpler, more seamless experience</a:t>
          </a:r>
        </a:p>
      </dgm:t>
    </dgm:pt>
    <dgm:pt modelId="{CF2798A3-229E-4278-BDD8-BF7F810A8C8C}" type="parTrans" cxnId="{DF4A4C0D-99E8-4318-98E0-CB9ACCFE4A2F}">
      <dgm:prSet/>
      <dgm:spPr/>
      <dgm:t>
        <a:bodyPr/>
        <a:lstStyle/>
        <a:p>
          <a:endParaRPr lang="en-US"/>
        </a:p>
      </dgm:t>
    </dgm:pt>
    <dgm:pt modelId="{DB457C90-82EE-4A3B-936B-A9D3D672B8DD}" type="sibTrans" cxnId="{DF4A4C0D-99E8-4318-98E0-CB9ACCFE4A2F}">
      <dgm:prSet/>
      <dgm:spPr/>
      <dgm:t>
        <a:bodyPr/>
        <a:lstStyle/>
        <a:p>
          <a:endParaRPr lang="en-US"/>
        </a:p>
      </dgm:t>
    </dgm:pt>
    <dgm:pt modelId="{D25CA1B0-6EFE-4649-B9AD-B6EED472EA1F}">
      <dgm:prSet/>
      <dgm:spPr/>
      <dgm:t>
        <a:bodyPr/>
        <a:lstStyle/>
        <a:p>
          <a:r>
            <a:rPr lang="en-US"/>
            <a:t>Less stress for families</a:t>
          </a:r>
        </a:p>
      </dgm:t>
    </dgm:pt>
    <dgm:pt modelId="{D1491C8B-6E0F-4198-9A8D-EBE96736C34E}" type="parTrans" cxnId="{F4FEA527-7AEE-49D7-BFF2-028573246221}">
      <dgm:prSet/>
      <dgm:spPr/>
      <dgm:t>
        <a:bodyPr/>
        <a:lstStyle/>
        <a:p>
          <a:endParaRPr lang="en-US"/>
        </a:p>
      </dgm:t>
    </dgm:pt>
    <dgm:pt modelId="{E1DEAB0E-7F6C-44C8-83B7-0892A763C750}" type="sibTrans" cxnId="{F4FEA527-7AEE-49D7-BFF2-028573246221}">
      <dgm:prSet/>
      <dgm:spPr/>
      <dgm:t>
        <a:bodyPr/>
        <a:lstStyle/>
        <a:p>
          <a:endParaRPr lang="en-US"/>
        </a:p>
      </dgm:t>
    </dgm:pt>
    <dgm:pt modelId="{2D418337-40FB-4D8B-985A-AE0836888FB2}">
      <dgm:prSet/>
      <dgm:spPr/>
      <dgm:t>
        <a:bodyPr/>
        <a:lstStyle/>
        <a:p>
          <a:r>
            <a:rPr lang="en-US"/>
            <a:t>Faster treatment decisions</a:t>
          </a:r>
        </a:p>
      </dgm:t>
    </dgm:pt>
    <dgm:pt modelId="{FA5A2C62-2807-42D1-B902-361365A3D08D}" type="parTrans" cxnId="{F6033742-5328-477C-9302-A2BE8E14B51C}">
      <dgm:prSet/>
      <dgm:spPr/>
      <dgm:t>
        <a:bodyPr/>
        <a:lstStyle/>
        <a:p>
          <a:endParaRPr lang="en-US"/>
        </a:p>
      </dgm:t>
    </dgm:pt>
    <dgm:pt modelId="{1F035CCB-1FB1-49E2-BEA3-F7B61D4927D5}" type="sibTrans" cxnId="{F6033742-5328-477C-9302-A2BE8E14B51C}">
      <dgm:prSet/>
      <dgm:spPr/>
      <dgm:t>
        <a:bodyPr/>
        <a:lstStyle/>
        <a:p>
          <a:endParaRPr lang="en-US"/>
        </a:p>
      </dgm:t>
    </dgm:pt>
    <dgm:pt modelId="{1B6E435E-0AE4-42F9-B43B-B92691B80D66}" type="pres">
      <dgm:prSet presAssocID="{D71F0EE5-8F4E-4233-A937-B2E8B6C2CAD9}" presName="diagram" presStyleCnt="0">
        <dgm:presLayoutVars>
          <dgm:dir/>
          <dgm:resizeHandles val="exact"/>
        </dgm:presLayoutVars>
      </dgm:prSet>
      <dgm:spPr/>
    </dgm:pt>
    <dgm:pt modelId="{3E0B378C-D0F9-4162-8689-800DE276FDFA}" type="pres">
      <dgm:prSet presAssocID="{4A97F559-464E-465A-8BAC-8576511DDBA2}" presName="node" presStyleLbl="node1" presStyleIdx="0" presStyleCnt="13">
        <dgm:presLayoutVars>
          <dgm:bulletEnabled val="1"/>
        </dgm:presLayoutVars>
      </dgm:prSet>
      <dgm:spPr/>
    </dgm:pt>
    <dgm:pt modelId="{F9469EC0-9886-4773-B5F3-43C96B485320}" type="pres">
      <dgm:prSet presAssocID="{B51574B6-9D4A-48F9-9E3D-61DBD3A637A7}" presName="sibTrans" presStyleCnt="0"/>
      <dgm:spPr/>
    </dgm:pt>
    <dgm:pt modelId="{BC06D8B9-4057-46D7-BDA3-A7ED2F49B976}" type="pres">
      <dgm:prSet presAssocID="{E1530B5C-CC67-42C4-A396-2BA6A3760DA1}" presName="node" presStyleLbl="node1" presStyleIdx="1" presStyleCnt="13">
        <dgm:presLayoutVars>
          <dgm:bulletEnabled val="1"/>
        </dgm:presLayoutVars>
      </dgm:prSet>
      <dgm:spPr/>
    </dgm:pt>
    <dgm:pt modelId="{E40878B2-23AE-408B-9BAC-226730CB7057}" type="pres">
      <dgm:prSet presAssocID="{2F95D911-9A17-4C0A-9BE4-F19143C905D7}" presName="sibTrans" presStyleCnt="0"/>
      <dgm:spPr/>
    </dgm:pt>
    <dgm:pt modelId="{AA9F31BB-85A6-416C-9716-DAA53C1FE695}" type="pres">
      <dgm:prSet presAssocID="{3AEA2D2D-CE36-40E0-ABD0-FD5A27DD7894}" presName="node" presStyleLbl="node1" presStyleIdx="2" presStyleCnt="13">
        <dgm:presLayoutVars>
          <dgm:bulletEnabled val="1"/>
        </dgm:presLayoutVars>
      </dgm:prSet>
      <dgm:spPr/>
    </dgm:pt>
    <dgm:pt modelId="{CD612120-B40F-4C29-8976-8CE3082AD6A7}" type="pres">
      <dgm:prSet presAssocID="{42AF1DBD-CB8B-4741-973A-D1BDDC39E63A}" presName="sibTrans" presStyleCnt="0"/>
      <dgm:spPr/>
    </dgm:pt>
    <dgm:pt modelId="{E466A142-8E3E-468F-9C81-72DA733C7F79}" type="pres">
      <dgm:prSet presAssocID="{4009975C-1934-4733-8418-B16E7DD13C59}" presName="node" presStyleLbl="node1" presStyleIdx="3" presStyleCnt="13">
        <dgm:presLayoutVars>
          <dgm:bulletEnabled val="1"/>
        </dgm:presLayoutVars>
      </dgm:prSet>
      <dgm:spPr/>
    </dgm:pt>
    <dgm:pt modelId="{DFF0DEDC-7273-408C-A6D5-2C7AC38523F4}" type="pres">
      <dgm:prSet presAssocID="{CEEAED07-85A6-4601-AD31-EEFCE0C3E110}" presName="sibTrans" presStyleCnt="0"/>
      <dgm:spPr/>
    </dgm:pt>
    <dgm:pt modelId="{71A055DB-A1CD-4851-805F-0288D3BD5DA7}" type="pres">
      <dgm:prSet presAssocID="{4E3153AD-5452-4359-812D-993065D33617}" presName="node" presStyleLbl="node1" presStyleIdx="4" presStyleCnt="13" custLinFactY="17652" custLinFactNeighborX="184" custLinFactNeighborY="100000">
        <dgm:presLayoutVars>
          <dgm:bulletEnabled val="1"/>
        </dgm:presLayoutVars>
      </dgm:prSet>
      <dgm:spPr/>
    </dgm:pt>
    <dgm:pt modelId="{3EF15B75-AF3F-40D7-B3FD-D97092152854}" type="pres">
      <dgm:prSet presAssocID="{2765CE6F-99B9-46D6-8AC0-D1907224FE3D}" presName="sibTrans" presStyleCnt="0"/>
      <dgm:spPr/>
    </dgm:pt>
    <dgm:pt modelId="{CC2CB316-450C-49E6-9C2A-4AEE1F5AE16F}" type="pres">
      <dgm:prSet presAssocID="{28E4F955-CC30-4F2E-8BF8-3A6A24DDF127}" presName="node" presStyleLbl="node1" presStyleIdx="5" presStyleCnt="13">
        <dgm:presLayoutVars>
          <dgm:bulletEnabled val="1"/>
        </dgm:presLayoutVars>
      </dgm:prSet>
      <dgm:spPr/>
    </dgm:pt>
    <dgm:pt modelId="{41AEA02F-2A00-42E8-BD83-757228357D14}" type="pres">
      <dgm:prSet presAssocID="{D5EFA914-F2A8-479F-8B57-A38ECBD74D2B}" presName="sibTrans" presStyleCnt="0"/>
      <dgm:spPr/>
    </dgm:pt>
    <dgm:pt modelId="{EA58F104-E094-4F25-B558-CD96FAEE569C}" type="pres">
      <dgm:prSet presAssocID="{75B39B69-FB18-489B-A905-09D5D1A1D796}" presName="node" presStyleLbl="node1" presStyleIdx="6" presStyleCnt="13">
        <dgm:presLayoutVars>
          <dgm:bulletEnabled val="1"/>
        </dgm:presLayoutVars>
      </dgm:prSet>
      <dgm:spPr/>
    </dgm:pt>
    <dgm:pt modelId="{B2355976-A45B-4589-B427-7C928EEBC8EC}" type="pres">
      <dgm:prSet presAssocID="{2F8718F3-77C1-4393-94F3-86F006F495E8}" presName="sibTrans" presStyleCnt="0"/>
      <dgm:spPr/>
    </dgm:pt>
    <dgm:pt modelId="{DD7A182F-ACB4-4413-90E0-425C6767FBE8}" type="pres">
      <dgm:prSet presAssocID="{F6100B03-B753-4604-9473-74220618A76D}" presName="node" presStyleLbl="node1" presStyleIdx="7" presStyleCnt="13">
        <dgm:presLayoutVars>
          <dgm:bulletEnabled val="1"/>
        </dgm:presLayoutVars>
      </dgm:prSet>
      <dgm:spPr/>
    </dgm:pt>
    <dgm:pt modelId="{26782F74-0BDB-4A70-B336-84D587332568}" type="pres">
      <dgm:prSet presAssocID="{031BF35D-B9D3-4D8D-A7D5-F816C4D93EF1}" presName="sibTrans" presStyleCnt="0"/>
      <dgm:spPr/>
    </dgm:pt>
    <dgm:pt modelId="{46B380DB-CBB3-4076-A355-614DD817CA43}" type="pres">
      <dgm:prSet presAssocID="{10D91524-D956-44F9-856E-7514861FA392}" presName="node" presStyleLbl="node1" presStyleIdx="8" presStyleCnt="13">
        <dgm:presLayoutVars>
          <dgm:bulletEnabled val="1"/>
        </dgm:presLayoutVars>
      </dgm:prSet>
      <dgm:spPr/>
    </dgm:pt>
    <dgm:pt modelId="{6DC2636B-B875-4253-BC31-5265CB1953C3}" type="pres">
      <dgm:prSet presAssocID="{6087A9ED-A6CF-4BD5-A58C-0DC177B22A66}" presName="sibTrans" presStyleCnt="0"/>
      <dgm:spPr/>
    </dgm:pt>
    <dgm:pt modelId="{37294D30-DAE6-49B8-9C00-F9AD8E2BC9DF}" type="pres">
      <dgm:prSet presAssocID="{23667A37-D9E2-439C-93C6-653E81A641E1}" presName="node" presStyleLbl="node1" presStyleIdx="9" presStyleCnt="13" custLinFactX="-129329" custLinFactY="15769" custLinFactNeighborX="-200000" custLinFactNeighborY="100000">
        <dgm:presLayoutVars>
          <dgm:bulletEnabled val="1"/>
        </dgm:presLayoutVars>
      </dgm:prSet>
      <dgm:spPr/>
    </dgm:pt>
    <dgm:pt modelId="{A2038558-34D2-469B-9033-780F36BA669C}" type="pres">
      <dgm:prSet presAssocID="{DB457C90-82EE-4A3B-936B-A9D3D672B8DD}" presName="sibTrans" presStyleCnt="0"/>
      <dgm:spPr/>
    </dgm:pt>
    <dgm:pt modelId="{959D422D-C242-4158-A898-99A0DCC24454}" type="pres">
      <dgm:prSet presAssocID="{410D93AE-C828-4FAB-BDA0-159307B19A0F}" presName="node" presStyleLbl="node1" presStyleIdx="10" presStyleCnt="13" custLinFactX="-10185" custLinFactNeighborX="-100000" custLinFactNeighborY="-1362">
        <dgm:presLayoutVars>
          <dgm:bulletEnabled val="1"/>
        </dgm:presLayoutVars>
      </dgm:prSet>
      <dgm:spPr/>
    </dgm:pt>
    <dgm:pt modelId="{5B3ADFC9-F36A-4478-9FDB-DE87C348F036}" type="pres">
      <dgm:prSet presAssocID="{75BE9B26-B3D0-4233-A94C-440E4D40E25E}" presName="sibTrans" presStyleCnt="0"/>
      <dgm:spPr/>
    </dgm:pt>
    <dgm:pt modelId="{F84DC81D-3264-43DB-B972-F4B46FF14D21}" type="pres">
      <dgm:prSet presAssocID="{D25CA1B0-6EFE-4649-B9AD-B6EED472EA1F}" presName="node" presStyleLbl="node1" presStyleIdx="11" presStyleCnt="13">
        <dgm:presLayoutVars>
          <dgm:bulletEnabled val="1"/>
        </dgm:presLayoutVars>
      </dgm:prSet>
      <dgm:spPr/>
    </dgm:pt>
    <dgm:pt modelId="{27823E40-44CC-4635-A36F-143F5E63FC31}" type="pres">
      <dgm:prSet presAssocID="{E1DEAB0E-7F6C-44C8-83B7-0892A763C750}" presName="sibTrans" presStyleCnt="0"/>
      <dgm:spPr/>
    </dgm:pt>
    <dgm:pt modelId="{6EC9CB27-5237-4ADF-8DFA-9C004DEF7A8E}" type="pres">
      <dgm:prSet presAssocID="{2D418337-40FB-4D8B-985A-AE0836888FB2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F4A4C0D-99E8-4318-98E0-CB9ACCFE4A2F}" srcId="{D71F0EE5-8F4E-4233-A937-B2E8B6C2CAD9}" destId="{23667A37-D9E2-439C-93C6-653E81A641E1}" srcOrd="9" destOrd="0" parTransId="{CF2798A3-229E-4278-BDD8-BF7F810A8C8C}" sibTransId="{DB457C90-82EE-4A3B-936B-A9D3D672B8DD}"/>
    <dgm:cxn modelId="{071E1910-8A2F-4BAD-A78F-D44C3F341632}" type="presOf" srcId="{E1530B5C-CC67-42C4-A396-2BA6A3760DA1}" destId="{BC06D8B9-4057-46D7-BDA3-A7ED2F49B976}" srcOrd="0" destOrd="0" presId="urn:microsoft.com/office/officeart/2005/8/layout/default"/>
    <dgm:cxn modelId="{3C02D314-99FE-4535-9904-B162692E824B}" type="presOf" srcId="{4A97F559-464E-465A-8BAC-8576511DDBA2}" destId="{3E0B378C-D0F9-4162-8689-800DE276FDFA}" srcOrd="0" destOrd="0" presId="urn:microsoft.com/office/officeart/2005/8/layout/default"/>
    <dgm:cxn modelId="{BCA50115-8935-4E37-9CF8-D81A1FEDC4E2}" srcId="{D71F0EE5-8F4E-4233-A937-B2E8B6C2CAD9}" destId="{E1530B5C-CC67-42C4-A396-2BA6A3760DA1}" srcOrd="1" destOrd="0" parTransId="{51AD91A2-F66B-4641-BEAE-DC6DFC64B126}" sibTransId="{2F95D911-9A17-4C0A-9BE4-F19143C905D7}"/>
    <dgm:cxn modelId="{F73AD725-F889-42FB-BD4D-8808C9122969}" type="presOf" srcId="{4E3153AD-5452-4359-812D-993065D33617}" destId="{71A055DB-A1CD-4851-805F-0288D3BD5DA7}" srcOrd="0" destOrd="0" presId="urn:microsoft.com/office/officeart/2005/8/layout/default"/>
    <dgm:cxn modelId="{F4FEA527-7AEE-49D7-BFF2-028573246221}" srcId="{D71F0EE5-8F4E-4233-A937-B2E8B6C2CAD9}" destId="{D25CA1B0-6EFE-4649-B9AD-B6EED472EA1F}" srcOrd="11" destOrd="0" parTransId="{D1491C8B-6E0F-4198-9A8D-EBE96736C34E}" sibTransId="{E1DEAB0E-7F6C-44C8-83B7-0892A763C750}"/>
    <dgm:cxn modelId="{FB2F9031-C964-4581-8FE7-2D44B6B42BF4}" srcId="{D71F0EE5-8F4E-4233-A937-B2E8B6C2CAD9}" destId="{410D93AE-C828-4FAB-BDA0-159307B19A0F}" srcOrd="10" destOrd="0" parTransId="{B341DF9F-40EC-4504-AB53-4EEDF305CA63}" sibTransId="{75BE9B26-B3D0-4233-A94C-440E4D40E25E}"/>
    <dgm:cxn modelId="{249A9039-AFED-43A9-A8CC-745B1F74DE69}" type="presOf" srcId="{410D93AE-C828-4FAB-BDA0-159307B19A0F}" destId="{959D422D-C242-4158-A898-99A0DCC24454}" srcOrd="0" destOrd="0" presId="urn:microsoft.com/office/officeart/2005/8/layout/default"/>
    <dgm:cxn modelId="{368ECF60-295F-406A-A463-EF84B466D964}" type="presOf" srcId="{3AEA2D2D-CE36-40E0-ABD0-FD5A27DD7894}" destId="{AA9F31BB-85A6-416C-9716-DAA53C1FE695}" srcOrd="0" destOrd="0" presId="urn:microsoft.com/office/officeart/2005/8/layout/default"/>
    <dgm:cxn modelId="{09C26B41-5B8D-4750-B539-E02ADA1871FF}" type="presOf" srcId="{23667A37-D9E2-439C-93C6-653E81A641E1}" destId="{37294D30-DAE6-49B8-9C00-F9AD8E2BC9DF}" srcOrd="0" destOrd="0" presId="urn:microsoft.com/office/officeart/2005/8/layout/default"/>
    <dgm:cxn modelId="{F6033742-5328-477C-9302-A2BE8E14B51C}" srcId="{D71F0EE5-8F4E-4233-A937-B2E8B6C2CAD9}" destId="{2D418337-40FB-4D8B-985A-AE0836888FB2}" srcOrd="12" destOrd="0" parTransId="{FA5A2C62-2807-42D1-B902-361365A3D08D}" sibTransId="{1F035CCB-1FB1-49E2-BEA3-F7B61D4927D5}"/>
    <dgm:cxn modelId="{DEFBFE63-08B2-4FA2-A7DB-7806C757FC10}" type="presOf" srcId="{2D418337-40FB-4D8B-985A-AE0836888FB2}" destId="{6EC9CB27-5237-4ADF-8DFA-9C004DEF7A8E}" srcOrd="0" destOrd="0" presId="urn:microsoft.com/office/officeart/2005/8/layout/default"/>
    <dgm:cxn modelId="{E413E044-F717-4034-AB93-71E236EEFB27}" type="presOf" srcId="{28E4F955-CC30-4F2E-8BF8-3A6A24DDF127}" destId="{CC2CB316-450C-49E6-9C2A-4AEE1F5AE16F}" srcOrd="0" destOrd="0" presId="urn:microsoft.com/office/officeart/2005/8/layout/default"/>
    <dgm:cxn modelId="{293BD44E-B5ED-470F-987F-336AE1AAC4F7}" type="presOf" srcId="{F6100B03-B753-4604-9473-74220618A76D}" destId="{DD7A182F-ACB4-4413-90E0-425C6767FBE8}" srcOrd="0" destOrd="0" presId="urn:microsoft.com/office/officeart/2005/8/layout/default"/>
    <dgm:cxn modelId="{CFF20776-24AD-4A86-BFF5-738FC5C78839}" srcId="{D71F0EE5-8F4E-4233-A937-B2E8B6C2CAD9}" destId="{28E4F955-CC30-4F2E-8BF8-3A6A24DDF127}" srcOrd="5" destOrd="0" parTransId="{105F61F2-FC74-4DDE-95F3-CB39D793216C}" sibTransId="{D5EFA914-F2A8-479F-8B57-A38ECBD74D2B}"/>
    <dgm:cxn modelId="{8FD8FE79-CE83-462D-B3BD-86EC542323D2}" type="presOf" srcId="{10D91524-D956-44F9-856E-7514861FA392}" destId="{46B380DB-CBB3-4076-A355-614DD817CA43}" srcOrd="0" destOrd="0" presId="urn:microsoft.com/office/officeart/2005/8/layout/default"/>
    <dgm:cxn modelId="{CA93BE7F-5365-4D45-A739-C4F2F167CEC9}" srcId="{D71F0EE5-8F4E-4233-A937-B2E8B6C2CAD9}" destId="{4A97F559-464E-465A-8BAC-8576511DDBA2}" srcOrd="0" destOrd="0" parTransId="{FE14B7D9-A539-48F4-A14F-4129385A9E19}" sibTransId="{B51574B6-9D4A-48F9-9E3D-61DBD3A637A7}"/>
    <dgm:cxn modelId="{118F4095-2234-42D4-AC8D-56BC2D0876E9}" srcId="{D71F0EE5-8F4E-4233-A937-B2E8B6C2CAD9}" destId="{10D91524-D956-44F9-856E-7514861FA392}" srcOrd="8" destOrd="0" parTransId="{47CE4F36-9414-4529-BB57-395453F0B1A3}" sibTransId="{6087A9ED-A6CF-4BD5-A58C-0DC177B22A66}"/>
    <dgm:cxn modelId="{01D34F97-BFD9-4D05-B2CB-B27A62D3A183}" type="presOf" srcId="{D25CA1B0-6EFE-4649-B9AD-B6EED472EA1F}" destId="{F84DC81D-3264-43DB-B972-F4B46FF14D21}" srcOrd="0" destOrd="0" presId="urn:microsoft.com/office/officeart/2005/8/layout/default"/>
    <dgm:cxn modelId="{6A2630B8-6385-4C03-9191-EA187F05BD8F}" srcId="{D71F0EE5-8F4E-4233-A937-B2E8B6C2CAD9}" destId="{4009975C-1934-4733-8418-B16E7DD13C59}" srcOrd="3" destOrd="0" parTransId="{F2684EAD-8E31-47F7-BD3C-EF6DA4D8B010}" sibTransId="{CEEAED07-85A6-4601-AD31-EEFCE0C3E110}"/>
    <dgm:cxn modelId="{46ECF4C2-57A2-4C4F-948D-C05FD84A34A1}" srcId="{D71F0EE5-8F4E-4233-A937-B2E8B6C2CAD9}" destId="{3AEA2D2D-CE36-40E0-ABD0-FD5A27DD7894}" srcOrd="2" destOrd="0" parTransId="{1E4F70CD-240C-40BB-8C9B-02DD4BB07C93}" sibTransId="{42AF1DBD-CB8B-4741-973A-D1BDDC39E63A}"/>
    <dgm:cxn modelId="{553C32DA-5DDE-433B-90B9-F50B9C174986}" type="presOf" srcId="{D71F0EE5-8F4E-4233-A937-B2E8B6C2CAD9}" destId="{1B6E435E-0AE4-42F9-B43B-B92691B80D66}" srcOrd="0" destOrd="0" presId="urn:microsoft.com/office/officeart/2005/8/layout/default"/>
    <dgm:cxn modelId="{629788DF-E531-433B-AC95-BC9F899DDB12}" srcId="{D71F0EE5-8F4E-4233-A937-B2E8B6C2CAD9}" destId="{4E3153AD-5452-4359-812D-993065D33617}" srcOrd="4" destOrd="0" parTransId="{00FF235F-936D-4A0F-A075-E434650AA5CA}" sibTransId="{2765CE6F-99B9-46D6-8AC0-D1907224FE3D}"/>
    <dgm:cxn modelId="{FBE3FCE0-40F9-4B80-BF46-3550B662B392}" type="presOf" srcId="{4009975C-1934-4733-8418-B16E7DD13C59}" destId="{E466A142-8E3E-468F-9C81-72DA733C7F79}" srcOrd="0" destOrd="0" presId="urn:microsoft.com/office/officeart/2005/8/layout/default"/>
    <dgm:cxn modelId="{BB0A1CEB-C614-40FD-B1C8-D49879029BCE}" type="presOf" srcId="{75B39B69-FB18-489B-A905-09D5D1A1D796}" destId="{EA58F104-E094-4F25-B558-CD96FAEE569C}" srcOrd="0" destOrd="0" presId="urn:microsoft.com/office/officeart/2005/8/layout/default"/>
    <dgm:cxn modelId="{54A847F8-6E33-4B5C-877C-639071CC3F1B}" srcId="{D71F0EE5-8F4E-4233-A937-B2E8B6C2CAD9}" destId="{75B39B69-FB18-489B-A905-09D5D1A1D796}" srcOrd="6" destOrd="0" parTransId="{44241DD8-3715-4385-97F7-D9A2D81A7CCD}" sibTransId="{2F8718F3-77C1-4393-94F3-86F006F495E8}"/>
    <dgm:cxn modelId="{095D60FE-BB07-494E-93B4-046655AAB622}" srcId="{D71F0EE5-8F4E-4233-A937-B2E8B6C2CAD9}" destId="{F6100B03-B753-4604-9473-74220618A76D}" srcOrd="7" destOrd="0" parTransId="{510B4795-95DD-420F-87E1-EE5BB69EA9CA}" sibTransId="{031BF35D-B9D3-4D8D-A7D5-F816C4D93EF1}"/>
    <dgm:cxn modelId="{66662F33-BE52-4EB0-81A4-69495B95B621}" type="presParOf" srcId="{1B6E435E-0AE4-42F9-B43B-B92691B80D66}" destId="{3E0B378C-D0F9-4162-8689-800DE276FDFA}" srcOrd="0" destOrd="0" presId="urn:microsoft.com/office/officeart/2005/8/layout/default"/>
    <dgm:cxn modelId="{D025569C-8B69-4D12-9E9B-8EDA155EFA6D}" type="presParOf" srcId="{1B6E435E-0AE4-42F9-B43B-B92691B80D66}" destId="{F9469EC0-9886-4773-B5F3-43C96B485320}" srcOrd="1" destOrd="0" presId="urn:microsoft.com/office/officeart/2005/8/layout/default"/>
    <dgm:cxn modelId="{069571B4-E29E-42A1-82EC-2C0C512DAA2D}" type="presParOf" srcId="{1B6E435E-0AE4-42F9-B43B-B92691B80D66}" destId="{BC06D8B9-4057-46D7-BDA3-A7ED2F49B976}" srcOrd="2" destOrd="0" presId="urn:microsoft.com/office/officeart/2005/8/layout/default"/>
    <dgm:cxn modelId="{9F399C90-3DE1-402A-AFE7-90CF540F2242}" type="presParOf" srcId="{1B6E435E-0AE4-42F9-B43B-B92691B80D66}" destId="{E40878B2-23AE-408B-9BAC-226730CB7057}" srcOrd="3" destOrd="0" presId="urn:microsoft.com/office/officeart/2005/8/layout/default"/>
    <dgm:cxn modelId="{AC21FCC7-30FA-4B3D-9851-C9F93D096F99}" type="presParOf" srcId="{1B6E435E-0AE4-42F9-B43B-B92691B80D66}" destId="{AA9F31BB-85A6-416C-9716-DAA53C1FE695}" srcOrd="4" destOrd="0" presId="urn:microsoft.com/office/officeart/2005/8/layout/default"/>
    <dgm:cxn modelId="{1F56821B-BA1E-4618-877E-83EC60C5F348}" type="presParOf" srcId="{1B6E435E-0AE4-42F9-B43B-B92691B80D66}" destId="{CD612120-B40F-4C29-8976-8CE3082AD6A7}" srcOrd="5" destOrd="0" presId="urn:microsoft.com/office/officeart/2005/8/layout/default"/>
    <dgm:cxn modelId="{515D2A60-2D00-4D32-9961-5A0B1F461FF2}" type="presParOf" srcId="{1B6E435E-0AE4-42F9-B43B-B92691B80D66}" destId="{E466A142-8E3E-468F-9C81-72DA733C7F79}" srcOrd="6" destOrd="0" presId="urn:microsoft.com/office/officeart/2005/8/layout/default"/>
    <dgm:cxn modelId="{43A92D45-08A5-4165-A6CC-D8586367A2BF}" type="presParOf" srcId="{1B6E435E-0AE4-42F9-B43B-B92691B80D66}" destId="{DFF0DEDC-7273-408C-A6D5-2C7AC38523F4}" srcOrd="7" destOrd="0" presId="urn:microsoft.com/office/officeart/2005/8/layout/default"/>
    <dgm:cxn modelId="{F7275767-C7B4-4B0B-B729-4F4732E1C109}" type="presParOf" srcId="{1B6E435E-0AE4-42F9-B43B-B92691B80D66}" destId="{71A055DB-A1CD-4851-805F-0288D3BD5DA7}" srcOrd="8" destOrd="0" presId="urn:microsoft.com/office/officeart/2005/8/layout/default"/>
    <dgm:cxn modelId="{893EA5AB-0CF2-4E93-9231-D025CFE1FEE4}" type="presParOf" srcId="{1B6E435E-0AE4-42F9-B43B-B92691B80D66}" destId="{3EF15B75-AF3F-40D7-B3FD-D97092152854}" srcOrd="9" destOrd="0" presId="urn:microsoft.com/office/officeart/2005/8/layout/default"/>
    <dgm:cxn modelId="{1002BF0B-A52E-4B28-A129-CC3BBA1CB0B3}" type="presParOf" srcId="{1B6E435E-0AE4-42F9-B43B-B92691B80D66}" destId="{CC2CB316-450C-49E6-9C2A-4AEE1F5AE16F}" srcOrd="10" destOrd="0" presId="urn:microsoft.com/office/officeart/2005/8/layout/default"/>
    <dgm:cxn modelId="{71C51B20-B625-4C63-9CEE-DCF044371957}" type="presParOf" srcId="{1B6E435E-0AE4-42F9-B43B-B92691B80D66}" destId="{41AEA02F-2A00-42E8-BD83-757228357D14}" srcOrd="11" destOrd="0" presId="urn:microsoft.com/office/officeart/2005/8/layout/default"/>
    <dgm:cxn modelId="{49F6CD49-D8FF-4845-B971-DA1D384C382F}" type="presParOf" srcId="{1B6E435E-0AE4-42F9-B43B-B92691B80D66}" destId="{EA58F104-E094-4F25-B558-CD96FAEE569C}" srcOrd="12" destOrd="0" presId="urn:microsoft.com/office/officeart/2005/8/layout/default"/>
    <dgm:cxn modelId="{3864321C-7AFC-4E69-AD45-C6C5D473D304}" type="presParOf" srcId="{1B6E435E-0AE4-42F9-B43B-B92691B80D66}" destId="{B2355976-A45B-4589-B427-7C928EEBC8EC}" srcOrd="13" destOrd="0" presId="urn:microsoft.com/office/officeart/2005/8/layout/default"/>
    <dgm:cxn modelId="{42AF413D-6610-4B54-BB6E-689FB7F298CC}" type="presParOf" srcId="{1B6E435E-0AE4-42F9-B43B-B92691B80D66}" destId="{DD7A182F-ACB4-4413-90E0-425C6767FBE8}" srcOrd="14" destOrd="0" presId="urn:microsoft.com/office/officeart/2005/8/layout/default"/>
    <dgm:cxn modelId="{43CEA730-DBB3-4CB4-8EC3-EF92061A70A3}" type="presParOf" srcId="{1B6E435E-0AE4-42F9-B43B-B92691B80D66}" destId="{26782F74-0BDB-4A70-B336-84D587332568}" srcOrd="15" destOrd="0" presId="urn:microsoft.com/office/officeart/2005/8/layout/default"/>
    <dgm:cxn modelId="{1D70F1AD-105D-4557-8B4C-5074A7EFBE06}" type="presParOf" srcId="{1B6E435E-0AE4-42F9-B43B-B92691B80D66}" destId="{46B380DB-CBB3-4076-A355-614DD817CA43}" srcOrd="16" destOrd="0" presId="urn:microsoft.com/office/officeart/2005/8/layout/default"/>
    <dgm:cxn modelId="{B975E800-3B63-40A7-B0C7-32639A67B4C6}" type="presParOf" srcId="{1B6E435E-0AE4-42F9-B43B-B92691B80D66}" destId="{6DC2636B-B875-4253-BC31-5265CB1953C3}" srcOrd="17" destOrd="0" presId="urn:microsoft.com/office/officeart/2005/8/layout/default"/>
    <dgm:cxn modelId="{6A0BF0E5-B301-48B6-B44E-3FD93C26210F}" type="presParOf" srcId="{1B6E435E-0AE4-42F9-B43B-B92691B80D66}" destId="{37294D30-DAE6-49B8-9C00-F9AD8E2BC9DF}" srcOrd="18" destOrd="0" presId="urn:microsoft.com/office/officeart/2005/8/layout/default"/>
    <dgm:cxn modelId="{2E3AFB5A-57F7-4603-B510-5E96518E0A52}" type="presParOf" srcId="{1B6E435E-0AE4-42F9-B43B-B92691B80D66}" destId="{A2038558-34D2-469B-9033-780F36BA669C}" srcOrd="19" destOrd="0" presId="urn:microsoft.com/office/officeart/2005/8/layout/default"/>
    <dgm:cxn modelId="{97C0FDBA-E8BB-4C27-974A-6F194BEDE52D}" type="presParOf" srcId="{1B6E435E-0AE4-42F9-B43B-B92691B80D66}" destId="{959D422D-C242-4158-A898-99A0DCC24454}" srcOrd="20" destOrd="0" presId="urn:microsoft.com/office/officeart/2005/8/layout/default"/>
    <dgm:cxn modelId="{521E771A-D086-428D-A0F6-D7F0F4874DCE}" type="presParOf" srcId="{1B6E435E-0AE4-42F9-B43B-B92691B80D66}" destId="{5B3ADFC9-F36A-4478-9FDB-DE87C348F036}" srcOrd="21" destOrd="0" presId="urn:microsoft.com/office/officeart/2005/8/layout/default"/>
    <dgm:cxn modelId="{5779020D-80AA-4002-8496-BFECCFFE5017}" type="presParOf" srcId="{1B6E435E-0AE4-42F9-B43B-B92691B80D66}" destId="{F84DC81D-3264-43DB-B972-F4B46FF14D21}" srcOrd="22" destOrd="0" presId="urn:microsoft.com/office/officeart/2005/8/layout/default"/>
    <dgm:cxn modelId="{F133B73F-A88F-4980-AAE8-3FBB61A75658}" type="presParOf" srcId="{1B6E435E-0AE4-42F9-B43B-B92691B80D66}" destId="{27823E40-44CC-4635-A36F-143F5E63FC31}" srcOrd="23" destOrd="0" presId="urn:microsoft.com/office/officeart/2005/8/layout/default"/>
    <dgm:cxn modelId="{8553FC19-0634-4E9D-9C63-C3E096086ECA}" type="presParOf" srcId="{1B6E435E-0AE4-42F9-B43B-B92691B80D66}" destId="{6EC9CB27-5237-4ADF-8DFA-9C004DEF7A8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16079-0506-473A-9E1C-D44293E2B8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C781657-7110-4650-B31E-4031B70AEB54}">
      <dgm:prSet/>
      <dgm:spPr/>
      <dgm:t>
        <a:bodyPr/>
        <a:lstStyle/>
        <a:p>
          <a:pPr>
            <a:defRPr cap="all"/>
          </a:pPr>
          <a:r>
            <a:rPr lang="en-US"/>
            <a:t>Cincinnati Children’s Research Foundation (CCRF) (1931)</a:t>
          </a:r>
        </a:p>
      </dgm:t>
    </dgm:pt>
    <dgm:pt modelId="{32790636-F8FE-4660-A2D2-8CED2849C345}" type="parTrans" cxnId="{3C9935E7-74FF-4919-9BAB-EB7A2D47D5DD}">
      <dgm:prSet/>
      <dgm:spPr/>
      <dgm:t>
        <a:bodyPr/>
        <a:lstStyle/>
        <a:p>
          <a:endParaRPr lang="en-US"/>
        </a:p>
      </dgm:t>
    </dgm:pt>
    <dgm:pt modelId="{00EC69F3-14EE-4F77-A040-82A82CE39D85}" type="sibTrans" cxnId="{3C9935E7-74FF-4919-9BAB-EB7A2D47D5DD}">
      <dgm:prSet/>
      <dgm:spPr/>
      <dgm:t>
        <a:bodyPr/>
        <a:lstStyle/>
        <a:p>
          <a:endParaRPr lang="en-US"/>
        </a:p>
      </dgm:t>
    </dgm:pt>
    <dgm:pt modelId="{4BB6221F-FE38-4F4F-914C-188F80C046F8}">
      <dgm:prSet/>
      <dgm:spPr/>
      <dgm:t>
        <a:bodyPr/>
        <a:lstStyle/>
        <a:p>
          <a:pPr>
            <a:defRPr cap="all"/>
          </a:pPr>
          <a:r>
            <a:rPr lang="en-US"/>
            <a:t>Mind Brain Behavior Collaborative (2017)</a:t>
          </a:r>
        </a:p>
      </dgm:t>
    </dgm:pt>
    <dgm:pt modelId="{02A66C97-78FF-4FD1-8E37-BE0076F3356C}" type="parTrans" cxnId="{4419D558-5676-4BAF-8C62-937D6631B708}">
      <dgm:prSet/>
      <dgm:spPr/>
      <dgm:t>
        <a:bodyPr/>
        <a:lstStyle/>
        <a:p>
          <a:endParaRPr lang="en-US"/>
        </a:p>
      </dgm:t>
    </dgm:pt>
    <dgm:pt modelId="{ACBFA8A6-8DCC-45D2-97BF-412EC24AD4D4}" type="sibTrans" cxnId="{4419D558-5676-4BAF-8C62-937D6631B708}">
      <dgm:prSet/>
      <dgm:spPr/>
      <dgm:t>
        <a:bodyPr/>
        <a:lstStyle/>
        <a:p>
          <a:endParaRPr lang="en-US"/>
        </a:p>
      </dgm:t>
    </dgm:pt>
    <dgm:pt modelId="{DA527BB1-9197-4796-9A8F-AA0D7B85879A}">
      <dgm:prSet/>
      <dgm:spPr/>
      <dgm:t>
        <a:bodyPr/>
        <a:lstStyle/>
        <a:p>
          <a:pPr>
            <a:defRPr cap="all"/>
          </a:pPr>
          <a:r>
            <a:rPr lang="en-US"/>
            <a:t>Mental &amp; Behavioral Health Institute (2023)</a:t>
          </a:r>
        </a:p>
      </dgm:t>
    </dgm:pt>
    <dgm:pt modelId="{A4A5DAAF-9450-4903-B5C0-F08A9AFC99EF}" type="parTrans" cxnId="{3EA37791-5A2E-43A3-B227-40F8A1455013}">
      <dgm:prSet/>
      <dgm:spPr/>
      <dgm:t>
        <a:bodyPr/>
        <a:lstStyle/>
        <a:p>
          <a:endParaRPr lang="en-US"/>
        </a:p>
      </dgm:t>
    </dgm:pt>
    <dgm:pt modelId="{414F9769-1514-4BB1-B693-10C4E7535E8D}" type="sibTrans" cxnId="{3EA37791-5A2E-43A3-B227-40F8A1455013}">
      <dgm:prSet/>
      <dgm:spPr/>
      <dgm:t>
        <a:bodyPr/>
        <a:lstStyle/>
        <a:p>
          <a:endParaRPr lang="en-US"/>
        </a:p>
      </dgm:t>
    </dgm:pt>
    <dgm:pt modelId="{BA490FF5-E6EF-4111-8315-46E993A411F3}" type="pres">
      <dgm:prSet presAssocID="{9B416079-0506-473A-9E1C-D44293E2B8EE}" presName="root" presStyleCnt="0">
        <dgm:presLayoutVars>
          <dgm:dir/>
          <dgm:resizeHandles val="exact"/>
        </dgm:presLayoutVars>
      </dgm:prSet>
      <dgm:spPr/>
    </dgm:pt>
    <dgm:pt modelId="{968CB8E0-9243-4C9D-A098-13CAAF508A69}" type="pres">
      <dgm:prSet presAssocID="{BC781657-7110-4650-B31E-4031B70AEB54}" presName="compNode" presStyleCnt="0"/>
      <dgm:spPr/>
    </dgm:pt>
    <dgm:pt modelId="{E26D4554-7B27-4339-BE58-D9D3216AA0BA}" type="pres">
      <dgm:prSet presAssocID="{BC781657-7110-4650-B31E-4031B70AEB54}" presName="iconBgRect" presStyleLbl="bgShp" presStyleIdx="0" presStyleCnt="3"/>
      <dgm:spPr/>
    </dgm:pt>
    <dgm:pt modelId="{769A65C2-550D-4FA6-9804-865C3CE89805}" type="pres">
      <dgm:prSet presAssocID="{BC781657-7110-4650-B31E-4031B70AEB5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8F6B42F-5C0B-4E4F-84D9-750FD558F6B6}" type="pres">
      <dgm:prSet presAssocID="{BC781657-7110-4650-B31E-4031B70AEB54}" presName="spaceRect" presStyleCnt="0"/>
      <dgm:spPr/>
    </dgm:pt>
    <dgm:pt modelId="{9FDF8F5A-3997-4A45-BF69-63397F4902D0}" type="pres">
      <dgm:prSet presAssocID="{BC781657-7110-4650-B31E-4031B70AEB54}" presName="textRect" presStyleLbl="revTx" presStyleIdx="0" presStyleCnt="3">
        <dgm:presLayoutVars>
          <dgm:chMax val="1"/>
          <dgm:chPref val="1"/>
        </dgm:presLayoutVars>
      </dgm:prSet>
      <dgm:spPr/>
    </dgm:pt>
    <dgm:pt modelId="{EF4ECFCC-E62F-4F81-9C61-9ED772273104}" type="pres">
      <dgm:prSet presAssocID="{00EC69F3-14EE-4F77-A040-82A82CE39D85}" presName="sibTrans" presStyleCnt="0"/>
      <dgm:spPr/>
    </dgm:pt>
    <dgm:pt modelId="{D0E32CF4-2C0C-45BE-86DF-40703CC886E3}" type="pres">
      <dgm:prSet presAssocID="{4BB6221F-FE38-4F4F-914C-188F80C046F8}" presName="compNode" presStyleCnt="0"/>
      <dgm:spPr/>
    </dgm:pt>
    <dgm:pt modelId="{A06D0800-1869-4289-87DD-98400A21C8CF}" type="pres">
      <dgm:prSet presAssocID="{4BB6221F-FE38-4F4F-914C-188F80C046F8}" presName="iconBgRect" presStyleLbl="bgShp" presStyleIdx="1" presStyleCnt="3" custLinFactNeighborX="-461" custLinFactNeighborY="1383"/>
      <dgm:spPr/>
    </dgm:pt>
    <dgm:pt modelId="{2ABB868B-DA84-4F3D-962A-99C0C77A6853}" type="pres">
      <dgm:prSet presAssocID="{4BB6221F-FE38-4F4F-914C-188F80C046F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415DC45-5FE9-4861-A3E8-E3083386D6A8}" type="pres">
      <dgm:prSet presAssocID="{4BB6221F-FE38-4F4F-914C-188F80C046F8}" presName="spaceRect" presStyleCnt="0"/>
      <dgm:spPr/>
    </dgm:pt>
    <dgm:pt modelId="{178D1BD9-6893-432F-AE21-255ADB7161DC}" type="pres">
      <dgm:prSet presAssocID="{4BB6221F-FE38-4F4F-914C-188F80C046F8}" presName="textRect" presStyleLbl="revTx" presStyleIdx="1" presStyleCnt="3">
        <dgm:presLayoutVars>
          <dgm:chMax val="1"/>
          <dgm:chPref val="1"/>
        </dgm:presLayoutVars>
      </dgm:prSet>
      <dgm:spPr/>
    </dgm:pt>
    <dgm:pt modelId="{E6B2FE52-C82D-4BB2-A786-0F7661BB1EC8}" type="pres">
      <dgm:prSet presAssocID="{ACBFA8A6-8DCC-45D2-97BF-412EC24AD4D4}" presName="sibTrans" presStyleCnt="0"/>
      <dgm:spPr/>
    </dgm:pt>
    <dgm:pt modelId="{2B31BEB8-ACD5-42BC-AA89-685EA427C0C5}" type="pres">
      <dgm:prSet presAssocID="{DA527BB1-9197-4796-9A8F-AA0D7B85879A}" presName="compNode" presStyleCnt="0"/>
      <dgm:spPr/>
    </dgm:pt>
    <dgm:pt modelId="{2A6ACFCA-7985-4039-96B0-8613C54A6569}" type="pres">
      <dgm:prSet presAssocID="{DA527BB1-9197-4796-9A8F-AA0D7B85879A}" presName="iconBgRect" presStyleLbl="bgShp" presStyleIdx="2" presStyleCnt="3"/>
      <dgm:spPr/>
    </dgm:pt>
    <dgm:pt modelId="{83AA24C5-2148-48B5-91AA-765AB4BB6EBE}" type="pres">
      <dgm:prSet presAssocID="{DA527BB1-9197-4796-9A8F-AA0D7B85879A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996E99D-6957-4413-B0AF-1A015301B14F}" type="pres">
      <dgm:prSet presAssocID="{DA527BB1-9197-4796-9A8F-AA0D7B85879A}" presName="spaceRect" presStyleCnt="0"/>
      <dgm:spPr/>
    </dgm:pt>
    <dgm:pt modelId="{1FFE42B3-ABD4-42C5-A5F3-65C1B811E13D}" type="pres">
      <dgm:prSet presAssocID="{DA527BB1-9197-4796-9A8F-AA0D7B85879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837717-A264-47A5-90AF-7F04F3849553}" type="presOf" srcId="{DA527BB1-9197-4796-9A8F-AA0D7B85879A}" destId="{1FFE42B3-ABD4-42C5-A5F3-65C1B811E13D}" srcOrd="0" destOrd="0" presId="urn:microsoft.com/office/officeart/2018/5/layout/IconCircleLabelList"/>
    <dgm:cxn modelId="{F235865B-B565-4A86-B7D3-A4D592E6F0C0}" type="presOf" srcId="{4BB6221F-FE38-4F4F-914C-188F80C046F8}" destId="{178D1BD9-6893-432F-AE21-255ADB7161DC}" srcOrd="0" destOrd="0" presId="urn:microsoft.com/office/officeart/2018/5/layout/IconCircleLabelList"/>
    <dgm:cxn modelId="{4419D558-5676-4BAF-8C62-937D6631B708}" srcId="{9B416079-0506-473A-9E1C-D44293E2B8EE}" destId="{4BB6221F-FE38-4F4F-914C-188F80C046F8}" srcOrd="1" destOrd="0" parTransId="{02A66C97-78FF-4FD1-8E37-BE0076F3356C}" sibTransId="{ACBFA8A6-8DCC-45D2-97BF-412EC24AD4D4}"/>
    <dgm:cxn modelId="{2FF38E80-BEEC-4ED9-842E-AE9398DC4770}" type="presOf" srcId="{BC781657-7110-4650-B31E-4031B70AEB54}" destId="{9FDF8F5A-3997-4A45-BF69-63397F4902D0}" srcOrd="0" destOrd="0" presId="urn:microsoft.com/office/officeart/2018/5/layout/IconCircleLabelList"/>
    <dgm:cxn modelId="{3EA37791-5A2E-43A3-B227-40F8A1455013}" srcId="{9B416079-0506-473A-9E1C-D44293E2B8EE}" destId="{DA527BB1-9197-4796-9A8F-AA0D7B85879A}" srcOrd="2" destOrd="0" parTransId="{A4A5DAAF-9450-4903-B5C0-F08A9AFC99EF}" sibTransId="{414F9769-1514-4BB1-B693-10C4E7535E8D}"/>
    <dgm:cxn modelId="{15FD37D6-65B2-46A3-B52A-34C2BA3EE362}" type="presOf" srcId="{9B416079-0506-473A-9E1C-D44293E2B8EE}" destId="{BA490FF5-E6EF-4111-8315-46E993A411F3}" srcOrd="0" destOrd="0" presId="urn:microsoft.com/office/officeart/2018/5/layout/IconCircleLabelList"/>
    <dgm:cxn modelId="{3C9935E7-74FF-4919-9BAB-EB7A2D47D5DD}" srcId="{9B416079-0506-473A-9E1C-D44293E2B8EE}" destId="{BC781657-7110-4650-B31E-4031B70AEB54}" srcOrd="0" destOrd="0" parTransId="{32790636-F8FE-4660-A2D2-8CED2849C345}" sibTransId="{00EC69F3-14EE-4F77-A040-82A82CE39D85}"/>
    <dgm:cxn modelId="{B45E2C5D-53B7-4FAF-8500-162E90240094}" type="presParOf" srcId="{BA490FF5-E6EF-4111-8315-46E993A411F3}" destId="{968CB8E0-9243-4C9D-A098-13CAAF508A69}" srcOrd="0" destOrd="0" presId="urn:microsoft.com/office/officeart/2018/5/layout/IconCircleLabelList"/>
    <dgm:cxn modelId="{D2FF4BD4-CFC3-449F-8CB8-BCE0C42FAAD1}" type="presParOf" srcId="{968CB8E0-9243-4C9D-A098-13CAAF508A69}" destId="{E26D4554-7B27-4339-BE58-D9D3216AA0BA}" srcOrd="0" destOrd="0" presId="urn:microsoft.com/office/officeart/2018/5/layout/IconCircleLabelList"/>
    <dgm:cxn modelId="{FF9AA0E7-5B0F-4632-801E-9AFD834C5351}" type="presParOf" srcId="{968CB8E0-9243-4C9D-A098-13CAAF508A69}" destId="{769A65C2-550D-4FA6-9804-865C3CE89805}" srcOrd="1" destOrd="0" presId="urn:microsoft.com/office/officeart/2018/5/layout/IconCircleLabelList"/>
    <dgm:cxn modelId="{2276B05B-770F-4EF9-9BAA-7BA9491175CE}" type="presParOf" srcId="{968CB8E0-9243-4C9D-A098-13CAAF508A69}" destId="{58F6B42F-5C0B-4E4F-84D9-750FD558F6B6}" srcOrd="2" destOrd="0" presId="urn:microsoft.com/office/officeart/2018/5/layout/IconCircleLabelList"/>
    <dgm:cxn modelId="{61143749-477A-49C7-BDDD-00C77075299C}" type="presParOf" srcId="{968CB8E0-9243-4C9D-A098-13CAAF508A69}" destId="{9FDF8F5A-3997-4A45-BF69-63397F4902D0}" srcOrd="3" destOrd="0" presId="urn:microsoft.com/office/officeart/2018/5/layout/IconCircleLabelList"/>
    <dgm:cxn modelId="{A9736DCB-5ED3-4E66-921C-A783017EDDA3}" type="presParOf" srcId="{BA490FF5-E6EF-4111-8315-46E993A411F3}" destId="{EF4ECFCC-E62F-4F81-9C61-9ED772273104}" srcOrd="1" destOrd="0" presId="urn:microsoft.com/office/officeart/2018/5/layout/IconCircleLabelList"/>
    <dgm:cxn modelId="{099F54F7-8B3E-476C-BF53-6B0AE7B10D5F}" type="presParOf" srcId="{BA490FF5-E6EF-4111-8315-46E993A411F3}" destId="{D0E32CF4-2C0C-45BE-86DF-40703CC886E3}" srcOrd="2" destOrd="0" presId="urn:microsoft.com/office/officeart/2018/5/layout/IconCircleLabelList"/>
    <dgm:cxn modelId="{39E9D977-5616-4F5F-8D09-DAAEBABDDD3D}" type="presParOf" srcId="{D0E32CF4-2C0C-45BE-86DF-40703CC886E3}" destId="{A06D0800-1869-4289-87DD-98400A21C8CF}" srcOrd="0" destOrd="0" presId="urn:microsoft.com/office/officeart/2018/5/layout/IconCircleLabelList"/>
    <dgm:cxn modelId="{D7855AD3-D5F0-4B71-9EF7-D9AC81216CBE}" type="presParOf" srcId="{D0E32CF4-2C0C-45BE-86DF-40703CC886E3}" destId="{2ABB868B-DA84-4F3D-962A-99C0C77A6853}" srcOrd="1" destOrd="0" presId="urn:microsoft.com/office/officeart/2018/5/layout/IconCircleLabelList"/>
    <dgm:cxn modelId="{16951C3F-AC07-45C2-A601-D27989A8CD8E}" type="presParOf" srcId="{D0E32CF4-2C0C-45BE-86DF-40703CC886E3}" destId="{3415DC45-5FE9-4861-A3E8-E3083386D6A8}" srcOrd="2" destOrd="0" presId="urn:microsoft.com/office/officeart/2018/5/layout/IconCircleLabelList"/>
    <dgm:cxn modelId="{E5165495-D142-4617-8C63-14C9F5E83413}" type="presParOf" srcId="{D0E32CF4-2C0C-45BE-86DF-40703CC886E3}" destId="{178D1BD9-6893-432F-AE21-255ADB7161DC}" srcOrd="3" destOrd="0" presId="urn:microsoft.com/office/officeart/2018/5/layout/IconCircleLabelList"/>
    <dgm:cxn modelId="{4CA3FCFB-F06C-44A2-BCD5-31C454D3E9ED}" type="presParOf" srcId="{BA490FF5-E6EF-4111-8315-46E993A411F3}" destId="{E6B2FE52-C82D-4BB2-A786-0F7661BB1EC8}" srcOrd="3" destOrd="0" presId="urn:microsoft.com/office/officeart/2018/5/layout/IconCircleLabelList"/>
    <dgm:cxn modelId="{32D0244E-3194-48BD-A2B6-CEE40D7E5897}" type="presParOf" srcId="{BA490FF5-E6EF-4111-8315-46E993A411F3}" destId="{2B31BEB8-ACD5-42BC-AA89-685EA427C0C5}" srcOrd="4" destOrd="0" presId="urn:microsoft.com/office/officeart/2018/5/layout/IconCircleLabelList"/>
    <dgm:cxn modelId="{82249A00-2F76-47D2-9970-FD5628DD542B}" type="presParOf" srcId="{2B31BEB8-ACD5-42BC-AA89-685EA427C0C5}" destId="{2A6ACFCA-7985-4039-96B0-8613C54A6569}" srcOrd="0" destOrd="0" presId="urn:microsoft.com/office/officeart/2018/5/layout/IconCircleLabelList"/>
    <dgm:cxn modelId="{B18860F8-D3B2-4F77-ADF5-92403044FB8E}" type="presParOf" srcId="{2B31BEB8-ACD5-42BC-AA89-685EA427C0C5}" destId="{83AA24C5-2148-48B5-91AA-765AB4BB6EBE}" srcOrd="1" destOrd="0" presId="urn:microsoft.com/office/officeart/2018/5/layout/IconCircleLabelList"/>
    <dgm:cxn modelId="{ACC6023F-55CC-4BA5-8D17-C889539B392C}" type="presParOf" srcId="{2B31BEB8-ACD5-42BC-AA89-685EA427C0C5}" destId="{C996E99D-6957-4413-B0AF-1A015301B14F}" srcOrd="2" destOrd="0" presId="urn:microsoft.com/office/officeart/2018/5/layout/IconCircleLabelList"/>
    <dgm:cxn modelId="{BA2C0C6F-2FC0-4536-B21D-6B7B1861ECEE}" type="presParOf" srcId="{2B31BEB8-ACD5-42BC-AA89-685EA427C0C5}" destId="{1FFE42B3-ABD4-42C5-A5F3-65C1B811E13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CFCCE0-75AF-4F2B-9629-D32E11C95EE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14E8C-B11F-4828-BD87-076E01CC4C94}">
      <dgm:prSet phldrT="[Text]"/>
      <dgm:spPr/>
      <dgm:t>
        <a:bodyPr/>
        <a:lstStyle/>
        <a:p>
          <a:r>
            <a:rPr lang="en-US" b="0">
              <a:solidFill>
                <a:srgbClr val="BD428C"/>
              </a:solidFill>
            </a:rPr>
            <a:t>Behavioral Medicine &amp; Clinical Psychology</a:t>
          </a:r>
        </a:p>
      </dgm:t>
    </dgm:pt>
    <dgm:pt modelId="{807BC963-4D36-404A-A9FD-0C44046190CB}" type="parTrans" cxnId="{BE718455-22CD-45A5-A71A-130BC732D4DA}">
      <dgm:prSet/>
      <dgm:spPr/>
      <dgm:t>
        <a:bodyPr/>
        <a:lstStyle/>
        <a:p>
          <a:endParaRPr lang="en-US"/>
        </a:p>
      </dgm:t>
    </dgm:pt>
    <dgm:pt modelId="{402130C8-3064-44CC-94FB-2888788D5E9B}" type="sibTrans" cxnId="{BE718455-22CD-45A5-A71A-130BC732D4DA}">
      <dgm:prSet/>
      <dgm:spPr/>
      <dgm:t>
        <a:bodyPr/>
        <a:lstStyle/>
        <a:p>
          <a:endParaRPr lang="en-US"/>
        </a:p>
      </dgm:t>
    </dgm:pt>
    <dgm:pt modelId="{49C2EB74-C31C-4B50-B3CF-F0771FBC5A92}">
      <dgm:prSet phldrT="[Text]"/>
      <dgm:spPr/>
      <dgm:t>
        <a:bodyPr/>
        <a:lstStyle/>
        <a:p>
          <a:r>
            <a:rPr lang="en-US" b="0">
              <a:solidFill>
                <a:srgbClr val="009CB1"/>
              </a:solidFill>
            </a:rPr>
            <a:t>Child &amp; Adolescent Psychiatry</a:t>
          </a:r>
        </a:p>
      </dgm:t>
    </dgm:pt>
    <dgm:pt modelId="{3B9C0502-2235-4BA3-9F5E-4DDAFAC7DB24}" type="parTrans" cxnId="{2D9BB50D-7914-4B2E-8E2E-3C8019FEAAE9}">
      <dgm:prSet/>
      <dgm:spPr/>
      <dgm:t>
        <a:bodyPr/>
        <a:lstStyle/>
        <a:p>
          <a:endParaRPr lang="en-US"/>
        </a:p>
      </dgm:t>
    </dgm:pt>
    <dgm:pt modelId="{5D902788-CD4A-4BA4-8305-386C1966693B}" type="sibTrans" cxnId="{2D9BB50D-7914-4B2E-8E2E-3C8019FEAAE9}">
      <dgm:prSet/>
      <dgm:spPr/>
      <dgm:t>
        <a:bodyPr/>
        <a:lstStyle/>
        <a:p>
          <a:endParaRPr lang="en-US"/>
        </a:p>
      </dgm:t>
    </dgm:pt>
    <dgm:pt modelId="{C5BFA2D6-E689-411A-A2FB-285DEAA57544}">
      <dgm:prSet phldrT="[Text]"/>
      <dgm:spPr/>
      <dgm:t>
        <a:bodyPr/>
        <a:lstStyle/>
        <a:p>
          <a:r>
            <a:rPr lang="en-US" b="0">
              <a:solidFill>
                <a:srgbClr val="74B449"/>
              </a:solidFill>
            </a:rPr>
            <a:t>Developmental &amp; Behavioral Pediatrics</a:t>
          </a:r>
        </a:p>
      </dgm:t>
    </dgm:pt>
    <dgm:pt modelId="{8CC67BFC-75E5-4968-9E21-7E3674920845}" type="parTrans" cxnId="{CF3253DA-A236-4D34-9F13-D7F44DFF4D4F}">
      <dgm:prSet/>
      <dgm:spPr/>
      <dgm:t>
        <a:bodyPr/>
        <a:lstStyle/>
        <a:p>
          <a:endParaRPr lang="en-US"/>
        </a:p>
      </dgm:t>
    </dgm:pt>
    <dgm:pt modelId="{B35467EB-5235-4CE2-A902-7FB4EC7C59EA}" type="sibTrans" cxnId="{CF3253DA-A236-4D34-9F13-D7F44DFF4D4F}">
      <dgm:prSet/>
      <dgm:spPr/>
      <dgm:t>
        <a:bodyPr/>
        <a:lstStyle/>
        <a:p>
          <a:endParaRPr lang="en-US"/>
        </a:p>
      </dgm:t>
    </dgm:pt>
    <dgm:pt modelId="{C7C85812-CAA9-44E8-8284-5B236933A005}" type="pres">
      <dgm:prSet presAssocID="{64CFCCE0-75AF-4F2B-9629-D32E11C95EE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F7FF5E9-F75A-4FBD-A343-9DF7FEE2BC85}" type="pres">
      <dgm:prSet presAssocID="{4C414E8C-B11F-4828-BD87-076E01CC4C94}" presName="Accent1" presStyleCnt="0"/>
      <dgm:spPr/>
    </dgm:pt>
    <dgm:pt modelId="{5B75B2F7-02C3-44ED-A0B9-BDA63AA04640}" type="pres">
      <dgm:prSet presAssocID="{4C414E8C-B11F-4828-BD87-076E01CC4C94}" presName="Accent" presStyleLbl="node1" presStyleIdx="0" presStyleCnt="3" custLinFactNeighborX="-416" custLinFactNeighborY="698"/>
      <dgm:spPr>
        <a:solidFill>
          <a:srgbClr val="BD428C"/>
        </a:solidFill>
        <a:ln>
          <a:noFill/>
        </a:ln>
      </dgm:spPr>
    </dgm:pt>
    <dgm:pt modelId="{E023B993-E3D2-4972-BE1B-2F370890094B}" type="pres">
      <dgm:prSet presAssocID="{4C414E8C-B11F-4828-BD87-076E01CC4C94}" presName="Parent1" presStyleLbl="revTx" presStyleIdx="0" presStyleCnt="3" custLinFactNeighborY="-16944">
        <dgm:presLayoutVars>
          <dgm:chMax val="1"/>
          <dgm:chPref val="1"/>
          <dgm:bulletEnabled val="1"/>
        </dgm:presLayoutVars>
      </dgm:prSet>
      <dgm:spPr/>
    </dgm:pt>
    <dgm:pt modelId="{32EA8B7C-0952-434F-8D74-4F075292B5AD}" type="pres">
      <dgm:prSet presAssocID="{49C2EB74-C31C-4B50-B3CF-F0771FBC5A92}" presName="Accent2" presStyleCnt="0"/>
      <dgm:spPr/>
    </dgm:pt>
    <dgm:pt modelId="{ED05DA5A-7D94-488C-BDCD-CFA1BD769E89}" type="pres">
      <dgm:prSet presAssocID="{49C2EB74-C31C-4B50-B3CF-F0771FBC5A92}" presName="Accent" presStyleLbl="node1" presStyleIdx="1" presStyleCnt="3" custLinFactNeighborY="656"/>
      <dgm:spPr>
        <a:solidFill>
          <a:schemeClr val="accent1"/>
        </a:solidFill>
        <a:ln>
          <a:noFill/>
        </a:ln>
      </dgm:spPr>
    </dgm:pt>
    <dgm:pt modelId="{A44C4907-7D46-469F-BB52-B57FBA6835DA}" type="pres">
      <dgm:prSet presAssocID="{49C2EB74-C31C-4B50-B3CF-F0771FBC5A9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A43F048-D202-4C16-8827-6E0D0A89F98E}" type="pres">
      <dgm:prSet presAssocID="{C5BFA2D6-E689-411A-A2FB-285DEAA57544}" presName="Accent3" presStyleCnt="0"/>
      <dgm:spPr/>
    </dgm:pt>
    <dgm:pt modelId="{6AAE4FBE-4F49-4C91-884E-823E637B86A3}" type="pres">
      <dgm:prSet presAssocID="{C5BFA2D6-E689-411A-A2FB-285DEAA57544}" presName="Accent" presStyleLbl="node1" presStyleIdx="2" presStyleCnt="3"/>
      <dgm:spPr>
        <a:solidFill>
          <a:schemeClr val="accent2"/>
        </a:solidFill>
        <a:ln>
          <a:noFill/>
        </a:ln>
      </dgm:spPr>
    </dgm:pt>
    <dgm:pt modelId="{458C23CD-4FFB-4A2D-9CC9-9EA407C993A4}" type="pres">
      <dgm:prSet presAssocID="{C5BFA2D6-E689-411A-A2FB-285DEAA5754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F3D3307-67B6-46B4-B88E-36D2C14A3E83}" type="presOf" srcId="{49C2EB74-C31C-4B50-B3CF-F0771FBC5A92}" destId="{A44C4907-7D46-469F-BB52-B57FBA6835DA}" srcOrd="0" destOrd="0" presId="urn:microsoft.com/office/officeart/2009/layout/CircleArrowProcess"/>
    <dgm:cxn modelId="{2D9BB50D-7914-4B2E-8E2E-3C8019FEAAE9}" srcId="{64CFCCE0-75AF-4F2B-9629-D32E11C95EE0}" destId="{49C2EB74-C31C-4B50-B3CF-F0771FBC5A92}" srcOrd="1" destOrd="0" parTransId="{3B9C0502-2235-4BA3-9F5E-4DDAFAC7DB24}" sibTransId="{5D902788-CD4A-4BA4-8305-386C1966693B}"/>
    <dgm:cxn modelId="{F97BEF2B-7603-4CC2-8122-C7012E75A918}" type="presOf" srcId="{4C414E8C-B11F-4828-BD87-076E01CC4C94}" destId="{E023B993-E3D2-4972-BE1B-2F370890094B}" srcOrd="0" destOrd="0" presId="urn:microsoft.com/office/officeart/2009/layout/CircleArrowProcess"/>
    <dgm:cxn modelId="{BE718455-22CD-45A5-A71A-130BC732D4DA}" srcId="{64CFCCE0-75AF-4F2B-9629-D32E11C95EE0}" destId="{4C414E8C-B11F-4828-BD87-076E01CC4C94}" srcOrd="0" destOrd="0" parTransId="{807BC963-4D36-404A-A9FD-0C44046190CB}" sibTransId="{402130C8-3064-44CC-94FB-2888788D5E9B}"/>
    <dgm:cxn modelId="{01D13087-BE4C-4609-B5C3-83B71003189F}" type="presOf" srcId="{64CFCCE0-75AF-4F2B-9629-D32E11C95EE0}" destId="{C7C85812-CAA9-44E8-8284-5B236933A005}" srcOrd="0" destOrd="0" presId="urn:microsoft.com/office/officeart/2009/layout/CircleArrowProcess"/>
    <dgm:cxn modelId="{CF3253DA-A236-4D34-9F13-D7F44DFF4D4F}" srcId="{64CFCCE0-75AF-4F2B-9629-D32E11C95EE0}" destId="{C5BFA2D6-E689-411A-A2FB-285DEAA57544}" srcOrd="2" destOrd="0" parTransId="{8CC67BFC-75E5-4968-9E21-7E3674920845}" sibTransId="{B35467EB-5235-4CE2-A902-7FB4EC7C59EA}"/>
    <dgm:cxn modelId="{6CFD48F1-2EAD-4243-A0E6-8F0430C8DF4A}" type="presOf" srcId="{C5BFA2D6-E689-411A-A2FB-285DEAA57544}" destId="{458C23CD-4FFB-4A2D-9CC9-9EA407C993A4}" srcOrd="0" destOrd="0" presId="urn:microsoft.com/office/officeart/2009/layout/CircleArrowProcess"/>
    <dgm:cxn modelId="{BEF4DD16-99A3-4CBC-BB1D-73ABB472D6BE}" type="presParOf" srcId="{C7C85812-CAA9-44E8-8284-5B236933A005}" destId="{DF7FF5E9-F75A-4FBD-A343-9DF7FEE2BC85}" srcOrd="0" destOrd="0" presId="urn:microsoft.com/office/officeart/2009/layout/CircleArrowProcess"/>
    <dgm:cxn modelId="{5C691B40-CE9B-4A11-A665-765D60369D45}" type="presParOf" srcId="{DF7FF5E9-F75A-4FBD-A343-9DF7FEE2BC85}" destId="{5B75B2F7-02C3-44ED-A0B9-BDA63AA04640}" srcOrd="0" destOrd="0" presId="urn:microsoft.com/office/officeart/2009/layout/CircleArrowProcess"/>
    <dgm:cxn modelId="{561AB1B0-69FA-4265-A864-1D5CCB48EC34}" type="presParOf" srcId="{C7C85812-CAA9-44E8-8284-5B236933A005}" destId="{E023B993-E3D2-4972-BE1B-2F370890094B}" srcOrd="1" destOrd="0" presId="urn:microsoft.com/office/officeart/2009/layout/CircleArrowProcess"/>
    <dgm:cxn modelId="{5CF99BAF-DF46-49BB-930A-CF4D65CF11E2}" type="presParOf" srcId="{C7C85812-CAA9-44E8-8284-5B236933A005}" destId="{32EA8B7C-0952-434F-8D74-4F075292B5AD}" srcOrd="2" destOrd="0" presId="urn:microsoft.com/office/officeart/2009/layout/CircleArrowProcess"/>
    <dgm:cxn modelId="{4E448162-D729-46EC-9BF9-F165EBDF44E5}" type="presParOf" srcId="{32EA8B7C-0952-434F-8D74-4F075292B5AD}" destId="{ED05DA5A-7D94-488C-BDCD-CFA1BD769E89}" srcOrd="0" destOrd="0" presId="urn:microsoft.com/office/officeart/2009/layout/CircleArrowProcess"/>
    <dgm:cxn modelId="{D0C35C16-16B6-4166-9F99-7BFB88C83375}" type="presParOf" srcId="{C7C85812-CAA9-44E8-8284-5B236933A005}" destId="{A44C4907-7D46-469F-BB52-B57FBA6835DA}" srcOrd="3" destOrd="0" presId="urn:microsoft.com/office/officeart/2009/layout/CircleArrowProcess"/>
    <dgm:cxn modelId="{B581594F-ADB9-41D6-A6A9-510C69837313}" type="presParOf" srcId="{C7C85812-CAA9-44E8-8284-5B236933A005}" destId="{AA43F048-D202-4C16-8827-6E0D0A89F98E}" srcOrd="4" destOrd="0" presId="urn:microsoft.com/office/officeart/2009/layout/CircleArrowProcess"/>
    <dgm:cxn modelId="{6FB68788-F55B-4EBA-91EB-83E86B080006}" type="presParOf" srcId="{AA43F048-D202-4C16-8827-6E0D0A89F98E}" destId="{6AAE4FBE-4F49-4C91-884E-823E637B86A3}" srcOrd="0" destOrd="0" presId="urn:microsoft.com/office/officeart/2009/layout/CircleArrowProcess"/>
    <dgm:cxn modelId="{2E952A03-05B5-4A23-A5F0-0C894F073949}" type="presParOf" srcId="{C7C85812-CAA9-44E8-8284-5B236933A005}" destId="{458C23CD-4FFB-4A2D-9CC9-9EA407C993A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F0C6F-926A-4425-96DB-9D88DCFB581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8C6062-A357-4395-9C40-B8DC339012CB}">
      <dgm:prSet/>
      <dgm:spPr/>
      <dgm:t>
        <a:bodyPr/>
        <a:lstStyle/>
        <a:p>
          <a:r>
            <a:rPr lang="en-US"/>
            <a:t>Integrated Expertise</a:t>
          </a:r>
        </a:p>
      </dgm:t>
    </dgm:pt>
    <dgm:pt modelId="{CDE9BF5A-E70D-4668-9808-94912C757D64}" type="parTrans" cxnId="{06676503-E841-441F-BABE-00B0F1E403BF}">
      <dgm:prSet/>
      <dgm:spPr/>
      <dgm:t>
        <a:bodyPr/>
        <a:lstStyle/>
        <a:p>
          <a:endParaRPr lang="en-US"/>
        </a:p>
      </dgm:t>
    </dgm:pt>
    <dgm:pt modelId="{A6ED993F-3308-4921-9ADE-A5EFE69CBABE}" type="sibTrans" cxnId="{06676503-E841-441F-BABE-00B0F1E403BF}">
      <dgm:prSet/>
      <dgm:spPr/>
      <dgm:t>
        <a:bodyPr/>
        <a:lstStyle/>
        <a:p>
          <a:endParaRPr lang="en-US"/>
        </a:p>
      </dgm:t>
    </dgm:pt>
    <dgm:pt modelId="{3B0ADF4E-661D-44EB-BE8E-0B810BDF433E}">
      <dgm:prSet/>
      <dgm:spPr/>
      <dgm:t>
        <a:bodyPr/>
        <a:lstStyle/>
        <a:p>
          <a:r>
            <a:rPr lang="en-US"/>
            <a:t>Three divisions - Behavioral Medicine &amp; Clinical Psychology, Child &amp; Adolescent Psychiatry, &amp; Developmental &amp; Behavioral Pediatrics - are realigned to create a cohesive &amp; strategic approach to behavioral, developmental, &amp; mental health at Cincinnati Children’s </a:t>
          </a:r>
        </a:p>
      </dgm:t>
    </dgm:pt>
    <dgm:pt modelId="{E6DD15F5-CBFB-4F88-9081-7E8135A3D4B6}" type="parTrans" cxnId="{EDAF3C38-6C78-4657-940B-86023F197707}">
      <dgm:prSet/>
      <dgm:spPr/>
      <dgm:t>
        <a:bodyPr/>
        <a:lstStyle/>
        <a:p>
          <a:endParaRPr lang="en-US"/>
        </a:p>
      </dgm:t>
    </dgm:pt>
    <dgm:pt modelId="{AF299052-BFC2-40FB-A264-D38E6F05C35F}" type="sibTrans" cxnId="{EDAF3C38-6C78-4657-940B-86023F197707}">
      <dgm:prSet/>
      <dgm:spPr/>
      <dgm:t>
        <a:bodyPr/>
        <a:lstStyle/>
        <a:p>
          <a:endParaRPr lang="en-US"/>
        </a:p>
      </dgm:t>
    </dgm:pt>
    <dgm:pt modelId="{B9295299-DA4F-4250-9549-87F16E8B05DB}">
      <dgm:prSet/>
      <dgm:spPr/>
      <dgm:t>
        <a:bodyPr/>
        <a:lstStyle/>
        <a:p>
          <a:r>
            <a:rPr lang="en-US"/>
            <a:t>Expansive Team</a:t>
          </a:r>
        </a:p>
      </dgm:t>
    </dgm:pt>
    <dgm:pt modelId="{98572476-6E0F-4642-96E8-11983834317A}" type="parTrans" cxnId="{4574D360-3B99-453E-99E6-5A00A5C95964}">
      <dgm:prSet/>
      <dgm:spPr/>
      <dgm:t>
        <a:bodyPr/>
        <a:lstStyle/>
        <a:p>
          <a:endParaRPr lang="en-US"/>
        </a:p>
      </dgm:t>
    </dgm:pt>
    <dgm:pt modelId="{69ABC088-9D54-4DF5-9247-F58ED824CFF9}" type="sibTrans" cxnId="{4574D360-3B99-453E-99E6-5A00A5C95964}">
      <dgm:prSet/>
      <dgm:spPr/>
      <dgm:t>
        <a:bodyPr/>
        <a:lstStyle/>
        <a:p>
          <a:endParaRPr lang="en-US"/>
        </a:p>
      </dgm:t>
    </dgm:pt>
    <dgm:pt modelId="{4D207737-B1E5-45DC-B426-7AB785B93F5B}">
      <dgm:prSet/>
      <dgm:spPr/>
      <dgm:t>
        <a:bodyPr/>
        <a:lstStyle/>
        <a:p>
          <a:r>
            <a:rPr lang="en-US"/>
            <a:t>MBHI includes over 900 faculty, staff, allied health professionals, &amp; trainees, representing a robust &amp; diverse network of professionals dedicated to transforming clinical care, research, &amp; education</a:t>
          </a:r>
        </a:p>
      </dgm:t>
    </dgm:pt>
    <dgm:pt modelId="{D6B5A21D-6FE6-490E-B7A8-610C4F14FC69}" type="parTrans" cxnId="{4F246A90-099B-4953-AD7B-1DD8310CAA87}">
      <dgm:prSet/>
      <dgm:spPr/>
      <dgm:t>
        <a:bodyPr/>
        <a:lstStyle/>
        <a:p>
          <a:endParaRPr lang="en-US"/>
        </a:p>
      </dgm:t>
    </dgm:pt>
    <dgm:pt modelId="{C7E8424E-15EE-48E6-A3A1-46DE895057C2}" type="sibTrans" cxnId="{4F246A90-099B-4953-AD7B-1DD8310CAA87}">
      <dgm:prSet/>
      <dgm:spPr/>
      <dgm:t>
        <a:bodyPr/>
        <a:lstStyle/>
        <a:p>
          <a:endParaRPr lang="en-US"/>
        </a:p>
      </dgm:t>
    </dgm:pt>
    <dgm:pt modelId="{798B6916-455F-4514-92FA-4306CDAAD5D1}">
      <dgm:prSet/>
      <dgm:spPr/>
      <dgm:t>
        <a:bodyPr/>
        <a:lstStyle/>
        <a:p>
          <a:r>
            <a:rPr lang="en-US"/>
            <a:t>Large Service Line</a:t>
          </a:r>
        </a:p>
      </dgm:t>
    </dgm:pt>
    <dgm:pt modelId="{A5FDE651-505F-4740-92CE-C216508C44D9}" type="parTrans" cxnId="{93F965C7-7B34-40B2-A608-098129D580E2}">
      <dgm:prSet/>
      <dgm:spPr/>
      <dgm:t>
        <a:bodyPr/>
        <a:lstStyle/>
        <a:p>
          <a:endParaRPr lang="en-US"/>
        </a:p>
      </dgm:t>
    </dgm:pt>
    <dgm:pt modelId="{87AFCDC7-21CD-4820-B3B7-99D263321889}" type="sibTrans" cxnId="{93F965C7-7B34-40B2-A608-098129D580E2}">
      <dgm:prSet/>
      <dgm:spPr/>
      <dgm:t>
        <a:bodyPr/>
        <a:lstStyle/>
        <a:p>
          <a:endParaRPr lang="en-US"/>
        </a:p>
      </dgm:t>
    </dgm:pt>
    <dgm:pt modelId="{6569FB7C-24FE-4953-AE32-D340CC5E5042}">
      <dgm:prSet/>
      <dgm:spPr/>
      <dgm:t>
        <a:bodyPr/>
        <a:lstStyle/>
        <a:p>
          <a:r>
            <a:rPr lang="en-US"/>
            <a:t>In over 75 schools.  </a:t>
          </a:r>
        </a:p>
      </dgm:t>
    </dgm:pt>
    <dgm:pt modelId="{66AFF778-51E3-4A65-8E11-AF16036D6A77}" type="parTrans" cxnId="{A44D8BA7-6341-4ADE-8A61-DB539E1B56C0}">
      <dgm:prSet/>
      <dgm:spPr/>
      <dgm:t>
        <a:bodyPr/>
        <a:lstStyle/>
        <a:p>
          <a:endParaRPr lang="en-US"/>
        </a:p>
      </dgm:t>
    </dgm:pt>
    <dgm:pt modelId="{48669B3B-FF2F-47BA-95AE-B1450FA090BD}" type="sibTrans" cxnId="{A44D8BA7-6341-4ADE-8A61-DB539E1B56C0}">
      <dgm:prSet/>
      <dgm:spPr/>
      <dgm:t>
        <a:bodyPr/>
        <a:lstStyle/>
        <a:p>
          <a:endParaRPr lang="en-US"/>
        </a:p>
      </dgm:t>
    </dgm:pt>
    <dgm:pt modelId="{BFE3F2A4-0C91-42EE-A59A-EFA8A170E963}">
      <dgm:prSet/>
      <dgm:spPr/>
      <dgm:t>
        <a:bodyPr/>
        <a:lstStyle/>
        <a:p>
          <a:r>
            <a:rPr lang="en-US"/>
            <a:t>99 IP mental health Beds.  </a:t>
          </a:r>
        </a:p>
      </dgm:t>
    </dgm:pt>
    <dgm:pt modelId="{858A8014-6F25-41FF-9F68-0E1141E72196}" type="parTrans" cxnId="{96E38441-CE51-4395-9B7D-A90F8EE60E2E}">
      <dgm:prSet/>
      <dgm:spPr/>
      <dgm:t>
        <a:bodyPr/>
        <a:lstStyle/>
        <a:p>
          <a:endParaRPr lang="en-US"/>
        </a:p>
      </dgm:t>
    </dgm:pt>
    <dgm:pt modelId="{1D7BFBFE-8C8C-45BF-968A-1228417D6245}" type="sibTrans" cxnId="{96E38441-CE51-4395-9B7D-A90F8EE60E2E}">
      <dgm:prSet/>
      <dgm:spPr/>
      <dgm:t>
        <a:bodyPr/>
        <a:lstStyle/>
        <a:p>
          <a:endParaRPr lang="en-US"/>
        </a:p>
      </dgm:t>
    </dgm:pt>
    <dgm:pt modelId="{88D47BC3-9084-4D5B-97F0-FCB01CAED597}">
      <dgm:prSet/>
      <dgm:spPr/>
      <dgm:t>
        <a:bodyPr/>
        <a:lstStyle/>
        <a:p>
          <a:r>
            <a:rPr lang="en-US"/>
            <a:t>30 residential beds.  </a:t>
          </a:r>
        </a:p>
      </dgm:t>
    </dgm:pt>
    <dgm:pt modelId="{E391B637-BD27-4145-AF9D-EF1572EE1D1A}" type="parTrans" cxnId="{A7F65219-5297-4498-BA27-58600FFA5B9B}">
      <dgm:prSet/>
      <dgm:spPr/>
      <dgm:t>
        <a:bodyPr/>
        <a:lstStyle/>
        <a:p>
          <a:endParaRPr lang="en-US"/>
        </a:p>
      </dgm:t>
    </dgm:pt>
    <dgm:pt modelId="{F384EF10-836B-46FB-954A-16DB3C89545E}" type="sibTrans" cxnId="{A7F65219-5297-4498-BA27-58600FFA5B9B}">
      <dgm:prSet/>
      <dgm:spPr/>
      <dgm:t>
        <a:bodyPr/>
        <a:lstStyle/>
        <a:p>
          <a:endParaRPr lang="en-US"/>
        </a:p>
      </dgm:t>
    </dgm:pt>
    <dgm:pt modelId="{47D45A15-313D-4A96-91FA-20C559B085FB}">
      <dgm:prSet/>
      <dgm:spPr/>
      <dgm:t>
        <a:bodyPr/>
        <a:lstStyle/>
        <a:p>
          <a:r>
            <a:rPr lang="en-US"/>
            <a:t>3 partial hospitalization program sites.  </a:t>
          </a:r>
        </a:p>
      </dgm:t>
    </dgm:pt>
    <dgm:pt modelId="{A23B2675-E25F-49F8-952E-0747506CF15E}" type="parTrans" cxnId="{E446836F-C097-452D-90C2-F5977CAB0096}">
      <dgm:prSet/>
      <dgm:spPr/>
      <dgm:t>
        <a:bodyPr/>
        <a:lstStyle/>
        <a:p>
          <a:endParaRPr lang="en-US"/>
        </a:p>
      </dgm:t>
    </dgm:pt>
    <dgm:pt modelId="{5B840B39-AAA5-4372-A53E-DFE262455F7C}" type="sibTrans" cxnId="{E446836F-C097-452D-90C2-F5977CAB0096}">
      <dgm:prSet/>
      <dgm:spPr/>
      <dgm:t>
        <a:bodyPr/>
        <a:lstStyle/>
        <a:p>
          <a:endParaRPr lang="en-US"/>
        </a:p>
      </dgm:t>
    </dgm:pt>
    <dgm:pt modelId="{618EB852-3A50-4643-A21F-5CEC2CFB661D}">
      <dgm:prSet/>
      <dgm:spPr/>
      <dgm:t>
        <a:bodyPr/>
        <a:lstStyle/>
        <a:p>
          <a:r>
            <a:rPr lang="en-US"/>
            <a:t>2 24/7 emergency room staffed with mental health staff for intakes</a:t>
          </a:r>
        </a:p>
      </dgm:t>
    </dgm:pt>
    <dgm:pt modelId="{ED49FAE7-527F-4E82-9862-8CF2A3F129C8}" type="parTrans" cxnId="{72F26095-646C-4AC2-AAD8-66D1826DDB8D}">
      <dgm:prSet/>
      <dgm:spPr/>
      <dgm:t>
        <a:bodyPr/>
        <a:lstStyle/>
        <a:p>
          <a:endParaRPr lang="en-US"/>
        </a:p>
      </dgm:t>
    </dgm:pt>
    <dgm:pt modelId="{4D279B28-EDC6-4746-B34F-900C5B05E5A4}" type="sibTrans" cxnId="{72F26095-646C-4AC2-AAD8-66D1826DDB8D}">
      <dgm:prSet/>
      <dgm:spPr/>
      <dgm:t>
        <a:bodyPr/>
        <a:lstStyle/>
        <a:p>
          <a:endParaRPr lang="en-US"/>
        </a:p>
      </dgm:t>
    </dgm:pt>
    <dgm:pt modelId="{ED16514F-05DF-4CB2-9F00-8254877BA1DA}" type="pres">
      <dgm:prSet presAssocID="{E8FF0C6F-926A-4425-96DB-9D88DCFB581B}" presName="linear" presStyleCnt="0">
        <dgm:presLayoutVars>
          <dgm:dir/>
          <dgm:animLvl val="lvl"/>
          <dgm:resizeHandles val="exact"/>
        </dgm:presLayoutVars>
      </dgm:prSet>
      <dgm:spPr/>
    </dgm:pt>
    <dgm:pt modelId="{0B7CCC6C-EE97-4234-96A1-7D7CF45C65D3}" type="pres">
      <dgm:prSet presAssocID="{078C6062-A357-4395-9C40-B8DC339012CB}" presName="parentLin" presStyleCnt="0"/>
      <dgm:spPr/>
    </dgm:pt>
    <dgm:pt modelId="{892F858A-F791-44EF-BDA9-2BFCC1BFCC47}" type="pres">
      <dgm:prSet presAssocID="{078C6062-A357-4395-9C40-B8DC339012CB}" presName="parentLeftMargin" presStyleLbl="node1" presStyleIdx="0" presStyleCnt="3"/>
      <dgm:spPr/>
    </dgm:pt>
    <dgm:pt modelId="{BD554D95-F7BB-4619-AE86-0DB165BAE20D}" type="pres">
      <dgm:prSet presAssocID="{078C6062-A357-4395-9C40-B8DC339012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491A28-33AB-44E7-924E-593C4C4E46EC}" type="pres">
      <dgm:prSet presAssocID="{078C6062-A357-4395-9C40-B8DC339012CB}" presName="negativeSpace" presStyleCnt="0"/>
      <dgm:spPr/>
    </dgm:pt>
    <dgm:pt modelId="{651269C9-9087-4D42-A07D-34D59C35233F}" type="pres">
      <dgm:prSet presAssocID="{078C6062-A357-4395-9C40-B8DC339012CB}" presName="childText" presStyleLbl="conFgAcc1" presStyleIdx="0" presStyleCnt="3" custLinFactNeighborY="41235">
        <dgm:presLayoutVars>
          <dgm:bulletEnabled val="1"/>
        </dgm:presLayoutVars>
      </dgm:prSet>
      <dgm:spPr/>
    </dgm:pt>
    <dgm:pt modelId="{0BE2CE70-CBE7-49BE-BB50-5E2BEA41BA8C}" type="pres">
      <dgm:prSet presAssocID="{A6ED993F-3308-4921-9ADE-A5EFE69CBABE}" presName="spaceBetweenRectangles" presStyleCnt="0"/>
      <dgm:spPr/>
    </dgm:pt>
    <dgm:pt modelId="{EA76F324-B372-4498-B33E-C3118C5A883B}" type="pres">
      <dgm:prSet presAssocID="{B9295299-DA4F-4250-9549-87F16E8B05DB}" presName="parentLin" presStyleCnt="0"/>
      <dgm:spPr/>
    </dgm:pt>
    <dgm:pt modelId="{C061B6EF-AD09-4B2F-B84B-CF8CC4F5696C}" type="pres">
      <dgm:prSet presAssocID="{B9295299-DA4F-4250-9549-87F16E8B05DB}" presName="parentLeftMargin" presStyleLbl="node1" presStyleIdx="0" presStyleCnt="3"/>
      <dgm:spPr/>
    </dgm:pt>
    <dgm:pt modelId="{F4180829-2E4F-4547-86C6-E535EA3FB8DB}" type="pres">
      <dgm:prSet presAssocID="{B9295299-DA4F-4250-9549-87F16E8B05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D9BFA0-F8B5-4399-8A6B-70E1F030AADB}" type="pres">
      <dgm:prSet presAssocID="{B9295299-DA4F-4250-9549-87F16E8B05DB}" presName="negativeSpace" presStyleCnt="0"/>
      <dgm:spPr/>
    </dgm:pt>
    <dgm:pt modelId="{8F77D196-52D2-433F-A08C-32BC43BE69D5}" type="pres">
      <dgm:prSet presAssocID="{B9295299-DA4F-4250-9549-87F16E8B05DB}" presName="childText" presStyleLbl="conFgAcc1" presStyleIdx="1" presStyleCnt="3">
        <dgm:presLayoutVars>
          <dgm:bulletEnabled val="1"/>
        </dgm:presLayoutVars>
      </dgm:prSet>
      <dgm:spPr/>
    </dgm:pt>
    <dgm:pt modelId="{E7A64789-9904-4466-9B32-B9A77E40FD6E}" type="pres">
      <dgm:prSet presAssocID="{69ABC088-9D54-4DF5-9247-F58ED824CFF9}" presName="spaceBetweenRectangles" presStyleCnt="0"/>
      <dgm:spPr/>
    </dgm:pt>
    <dgm:pt modelId="{760C141D-929A-4833-8D4E-760C0D8C634C}" type="pres">
      <dgm:prSet presAssocID="{798B6916-455F-4514-92FA-4306CDAAD5D1}" presName="parentLin" presStyleCnt="0"/>
      <dgm:spPr/>
    </dgm:pt>
    <dgm:pt modelId="{DFEAD052-44E3-4617-B028-5430C477A5CC}" type="pres">
      <dgm:prSet presAssocID="{798B6916-455F-4514-92FA-4306CDAAD5D1}" presName="parentLeftMargin" presStyleLbl="node1" presStyleIdx="1" presStyleCnt="3"/>
      <dgm:spPr/>
    </dgm:pt>
    <dgm:pt modelId="{2CF51E48-0302-4E64-B48E-260ED82C345D}" type="pres">
      <dgm:prSet presAssocID="{798B6916-455F-4514-92FA-4306CDAAD5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54E51F8-596B-430C-9B89-3B73DEBBC234}" type="pres">
      <dgm:prSet presAssocID="{798B6916-455F-4514-92FA-4306CDAAD5D1}" presName="negativeSpace" presStyleCnt="0"/>
      <dgm:spPr/>
    </dgm:pt>
    <dgm:pt modelId="{5F51FCB2-DE28-4B0E-B5A1-17A5EDCBE118}" type="pres">
      <dgm:prSet presAssocID="{798B6916-455F-4514-92FA-4306CDAAD5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676503-E841-441F-BABE-00B0F1E403BF}" srcId="{E8FF0C6F-926A-4425-96DB-9D88DCFB581B}" destId="{078C6062-A357-4395-9C40-B8DC339012CB}" srcOrd="0" destOrd="0" parTransId="{CDE9BF5A-E70D-4668-9808-94912C757D64}" sibTransId="{A6ED993F-3308-4921-9ADE-A5EFE69CBABE}"/>
    <dgm:cxn modelId="{1DADA516-B279-40A9-8658-EF1F2CED3FE0}" type="presOf" srcId="{4D207737-B1E5-45DC-B426-7AB785B93F5B}" destId="{8F77D196-52D2-433F-A08C-32BC43BE69D5}" srcOrd="0" destOrd="0" presId="urn:microsoft.com/office/officeart/2005/8/layout/list1"/>
    <dgm:cxn modelId="{A7F65219-5297-4498-BA27-58600FFA5B9B}" srcId="{798B6916-455F-4514-92FA-4306CDAAD5D1}" destId="{88D47BC3-9084-4D5B-97F0-FCB01CAED597}" srcOrd="2" destOrd="0" parTransId="{E391B637-BD27-4145-AF9D-EF1572EE1D1A}" sibTransId="{F384EF10-836B-46FB-954A-16DB3C89545E}"/>
    <dgm:cxn modelId="{E4C6002A-EB81-4899-A3B8-C5D4F60C2844}" type="presOf" srcId="{6569FB7C-24FE-4953-AE32-D340CC5E5042}" destId="{5F51FCB2-DE28-4B0E-B5A1-17A5EDCBE118}" srcOrd="0" destOrd="0" presId="urn:microsoft.com/office/officeart/2005/8/layout/list1"/>
    <dgm:cxn modelId="{29B14D2F-FC2E-4D54-9E85-735F4FDF74CE}" type="presOf" srcId="{B9295299-DA4F-4250-9549-87F16E8B05DB}" destId="{C061B6EF-AD09-4B2F-B84B-CF8CC4F5696C}" srcOrd="0" destOrd="0" presId="urn:microsoft.com/office/officeart/2005/8/layout/list1"/>
    <dgm:cxn modelId="{79989C33-3708-4BA5-852F-1BA10773D456}" type="presOf" srcId="{88D47BC3-9084-4D5B-97F0-FCB01CAED597}" destId="{5F51FCB2-DE28-4B0E-B5A1-17A5EDCBE118}" srcOrd="0" destOrd="2" presId="urn:microsoft.com/office/officeart/2005/8/layout/list1"/>
    <dgm:cxn modelId="{EDAF3C38-6C78-4657-940B-86023F197707}" srcId="{078C6062-A357-4395-9C40-B8DC339012CB}" destId="{3B0ADF4E-661D-44EB-BE8E-0B810BDF433E}" srcOrd="0" destOrd="0" parTransId="{E6DD15F5-CBFB-4F88-9081-7E8135A3D4B6}" sibTransId="{AF299052-BFC2-40FB-A264-D38E6F05C35F}"/>
    <dgm:cxn modelId="{4574D360-3B99-453E-99E6-5A00A5C95964}" srcId="{E8FF0C6F-926A-4425-96DB-9D88DCFB581B}" destId="{B9295299-DA4F-4250-9549-87F16E8B05DB}" srcOrd="1" destOrd="0" parTransId="{98572476-6E0F-4642-96E8-11983834317A}" sibTransId="{69ABC088-9D54-4DF5-9247-F58ED824CFF9}"/>
    <dgm:cxn modelId="{96E38441-CE51-4395-9B7D-A90F8EE60E2E}" srcId="{798B6916-455F-4514-92FA-4306CDAAD5D1}" destId="{BFE3F2A4-0C91-42EE-A59A-EFA8A170E963}" srcOrd="1" destOrd="0" parTransId="{858A8014-6F25-41FF-9F68-0E1141E72196}" sibTransId="{1D7BFBFE-8C8C-45BF-968A-1228417D6245}"/>
    <dgm:cxn modelId="{2C337668-27E6-4551-8F4C-62DA72F8CEA2}" type="presOf" srcId="{E8FF0C6F-926A-4425-96DB-9D88DCFB581B}" destId="{ED16514F-05DF-4CB2-9F00-8254877BA1DA}" srcOrd="0" destOrd="0" presId="urn:microsoft.com/office/officeart/2005/8/layout/list1"/>
    <dgm:cxn modelId="{E446836F-C097-452D-90C2-F5977CAB0096}" srcId="{798B6916-455F-4514-92FA-4306CDAAD5D1}" destId="{47D45A15-313D-4A96-91FA-20C559B085FB}" srcOrd="3" destOrd="0" parTransId="{A23B2675-E25F-49F8-952E-0747506CF15E}" sibTransId="{5B840B39-AAA5-4372-A53E-DFE262455F7C}"/>
    <dgm:cxn modelId="{77EB1A76-4BD5-4E7B-99F4-6E4854DBAFB7}" type="presOf" srcId="{47D45A15-313D-4A96-91FA-20C559B085FB}" destId="{5F51FCB2-DE28-4B0E-B5A1-17A5EDCBE118}" srcOrd="0" destOrd="3" presId="urn:microsoft.com/office/officeart/2005/8/layout/list1"/>
    <dgm:cxn modelId="{4F246A90-099B-4953-AD7B-1DD8310CAA87}" srcId="{B9295299-DA4F-4250-9549-87F16E8B05DB}" destId="{4D207737-B1E5-45DC-B426-7AB785B93F5B}" srcOrd="0" destOrd="0" parTransId="{D6B5A21D-6FE6-490E-B7A8-610C4F14FC69}" sibTransId="{C7E8424E-15EE-48E6-A3A1-46DE895057C2}"/>
    <dgm:cxn modelId="{C5509591-B349-4C66-9868-1611B3EDF72C}" type="presOf" srcId="{BFE3F2A4-0C91-42EE-A59A-EFA8A170E963}" destId="{5F51FCB2-DE28-4B0E-B5A1-17A5EDCBE118}" srcOrd="0" destOrd="1" presId="urn:microsoft.com/office/officeart/2005/8/layout/list1"/>
    <dgm:cxn modelId="{72F26095-646C-4AC2-AAD8-66D1826DDB8D}" srcId="{798B6916-455F-4514-92FA-4306CDAAD5D1}" destId="{618EB852-3A50-4643-A21F-5CEC2CFB661D}" srcOrd="4" destOrd="0" parTransId="{ED49FAE7-527F-4E82-9862-8CF2A3F129C8}" sibTransId="{4D279B28-EDC6-4746-B34F-900C5B05E5A4}"/>
    <dgm:cxn modelId="{A44D8BA7-6341-4ADE-8A61-DB539E1B56C0}" srcId="{798B6916-455F-4514-92FA-4306CDAAD5D1}" destId="{6569FB7C-24FE-4953-AE32-D340CC5E5042}" srcOrd="0" destOrd="0" parTransId="{66AFF778-51E3-4A65-8E11-AF16036D6A77}" sibTransId="{48669B3B-FF2F-47BA-95AE-B1450FA090BD}"/>
    <dgm:cxn modelId="{D3779CA9-42C5-4423-9DE5-C3718CF22E15}" type="presOf" srcId="{078C6062-A357-4395-9C40-B8DC339012CB}" destId="{892F858A-F791-44EF-BDA9-2BFCC1BFCC47}" srcOrd="0" destOrd="0" presId="urn:microsoft.com/office/officeart/2005/8/layout/list1"/>
    <dgm:cxn modelId="{4C42F2B1-22C3-4E7C-9AC0-144A1091B917}" type="presOf" srcId="{3B0ADF4E-661D-44EB-BE8E-0B810BDF433E}" destId="{651269C9-9087-4D42-A07D-34D59C35233F}" srcOrd="0" destOrd="0" presId="urn:microsoft.com/office/officeart/2005/8/layout/list1"/>
    <dgm:cxn modelId="{E7B325B6-D83E-4046-81A1-6492A94683F8}" type="presOf" srcId="{798B6916-455F-4514-92FA-4306CDAAD5D1}" destId="{2CF51E48-0302-4E64-B48E-260ED82C345D}" srcOrd="1" destOrd="0" presId="urn:microsoft.com/office/officeart/2005/8/layout/list1"/>
    <dgm:cxn modelId="{54B4C3B8-4607-4686-A864-613AA1A21C9B}" type="presOf" srcId="{B9295299-DA4F-4250-9549-87F16E8B05DB}" destId="{F4180829-2E4F-4547-86C6-E535EA3FB8DB}" srcOrd="1" destOrd="0" presId="urn:microsoft.com/office/officeart/2005/8/layout/list1"/>
    <dgm:cxn modelId="{93F965C7-7B34-40B2-A608-098129D580E2}" srcId="{E8FF0C6F-926A-4425-96DB-9D88DCFB581B}" destId="{798B6916-455F-4514-92FA-4306CDAAD5D1}" srcOrd="2" destOrd="0" parTransId="{A5FDE651-505F-4740-92CE-C216508C44D9}" sibTransId="{87AFCDC7-21CD-4820-B3B7-99D263321889}"/>
    <dgm:cxn modelId="{66DA63C8-FBDB-44C1-BCF9-BC158D814647}" type="presOf" srcId="{078C6062-A357-4395-9C40-B8DC339012CB}" destId="{BD554D95-F7BB-4619-AE86-0DB165BAE20D}" srcOrd="1" destOrd="0" presId="urn:microsoft.com/office/officeart/2005/8/layout/list1"/>
    <dgm:cxn modelId="{01B1A3D2-D556-472C-AB50-EABDF30F7F81}" type="presOf" srcId="{618EB852-3A50-4643-A21F-5CEC2CFB661D}" destId="{5F51FCB2-DE28-4B0E-B5A1-17A5EDCBE118}" srcOrd="0" destOrd="4" presId="urn:microsoft.com/office/officeart/2005/8/layout/list1"/>
    <dgm:cxn modelId="{2A16FBF7-A860-4403-B9FC-96E99DE42EC2}" type="presOf" srcId="{798B6916-455F-4514-92FA-4306CDAAD5D1}" destId="{DFEAD052-44E3-4617-B028-5430C477A5CC}" srcOrd="0" destOrd="0" presId="urn:microsoft.com/office/officeart/2005/8/layout/list1"/>
    <dgm:cxn modelId="{4EFCCA03-D27A-4CE9-82FF-2FFC7F5C104C}" type="presParOf" srcId="{ED16514F-05DF-4CB2-9F00-8254877BA1DA}" destId="{0B7CCC6C-EE97-4234-96A1-7D7CF45C65D3}" srcOrd="0" destOrd="0" presId="urn:microsoft.com/office/officeart/2005/8/layout/list1"/>
    <dgm:cxn modelId="{82A52097-FC5F-45B9-A5CF-D4571E0FF318}" type="presParOf" srcId="{0B7CCC6C-EE97-4234-96A1-7D7CF45C65D3}" destId="{892F858A-F791-44EF-BDA9-2BFCC1BFCC47}" srcOrd="0" destOrd="0" presId="urn:microsoft.com/office/officeart/2005/8/layout/list1"/>
    <dgm:cxn modelId="{F1632465-541D-4776-B9FE-95B42F544A09}" type="presParOf" srcId="{0B7CCC6C-EE97-4234-96A1-7D7CF45C65D3}" destId="{BD554D95-F7BB-4619-AE86-0DB165BAE20D}" srcOrd="1" destOrd="0" presId="urn:microsoft.com/office/officeart/2005/8/layout/list1"/>
    <dgm:cxn modelId="{775B0287-5CB6-467A-B8A7-00A204D2368D}" type="presParOf" srcId="{ED16514F-05DF-4CB2-9F00-8254877BA1DA}" destId="{A5491A28-33AB-44E7-924E-593C4C4E46EC}" srcOrd="1" destOrd="0" presId="urn:microsoft.com/office/officeart/2005/8/layout/list1"/>
    <dgm:cxn modelId="{87EDDDE6-1703-4412-BF83-52F6C6FE4A17}" type="presParOf" srcId="{ED16514F-05DF-4CB2-9F00-8254877BA1DA}" destId="{651269C9-9087-4D42-A07D-34D59C35233F}" srcOrd="2" destOrd="0" presId="urn:microsoft.com/office/officeart/2005/8/layout/list1"/>
    <dgm:cxn modelId="{201C530D-B555-41B9-A533-61CBBA02F088}" type="presParOf" srcId="{ED16514F-05DF-4CB2-9F00-8254877BA1DA}" destId="{0BE2CE70-CBE7-49BE-BB50-5E2BEA41BA8C}" srcOrd="3" destOrd="0" presId="urn:microsoft.com/office/officeart/2005/8/layout/list1"/>
    <dgm:cxn modelId="{05910B83-8739-40CA-92C6-BDA0FA09FA89}" type="presParOf" srcId="{ED16514F-05DF-4CB2-9F00-8254877BA1DA}" destId="{EA76F324-B372-4498-B33E-C3118C5A883B}" srcOrd="4" destOrd="0" presId="urn:microsoft.com/office/officeart/2005/8/layout/list1"/>
    <dgm:cxn modelId="{13501D0F-6710-4D9C-89A1-B4F853738710}" type="presParOf" srcId="{EA76F324-B372-4498-B33E-C3118C5A883B}" destId="{C061B6EF-AD09-4B2F-B84B-CF8CC4F5696C}" srcOrd="0" destOrd="0" presId="urn:microsoft.com/office/officeart/2005/8/layout/list1"/>
    <dgm:cxn modelId="{C09162A2-3A2A-4B18-9A13-1123ABD1AAC2}" type="presParOf" srcId="{EA76F324-B372-4498-B33E-C3118C5A883B}" destId="{F4180829-2E4F-4547-86C6-E535EA3FB8DB}" srcOrd="1" destOrd="0" presId="urn:microsoft.com/office/officeart/2005/8/layout/list1"/>
    <dgm:cxn modelId="{9473880D-A393-44B4-AA74-0B31F3E31C7C}" type="presParOf" srcId="{ED16514F-05DF-4CB2-9F00-8254877BA1DA}" destId="{47D9BFA0-F8B5-4399-8A6B-70E1F030AADB}" srcOrd="5" destOrd="0" presId="urn:microsoft.com/office/officeart/2005/8/layout/list1"/>
    <dgm:cxn modelId="{F5226D64-3E99-4ECD-8077-AC1A75FD6B25}" type="presParOf" srcId="{ED16514F-05DF-4CB2-9F00-8254877BA1DA}" destId="{8F77D196-52D2-433F-A08C-32BC43BE69D5}" srcOrd="6" destOrd="0" presId="urn:microsoft.com/office/officeart/2005/8/layout/list1"/>
    <dgm:cxn modelId="{8FC22345-7CE4-4CF0-9617-2104A501EC76}" type="presParOf" srcId="{ED16514F-05DF-4CB2-9F00-8254877BA1DA}" destId="{E7A64789-9904-4466-9B32-B9A77E40FD6E}" srcOrd="7" destOrd="0" presId="urn:microsoft.com/office/officeart/2005/8/layout/list1"/>
    <dgm:cxn modelId="{264DE0D4-13C9-429A-9D38-F514F8CFB533}" type="presParOf" srcId="{ED16514F-05DF-4CB2-9F00-8254877BA1DA}" destId="{760C141D-929A-4833-8D4E-760C0D8C634C}" srcOrd="8" destOrd="0" presId="urn:microsoft.com/office/officeart/2005/8/layout/list1"/>
    <dgm:cxn modelId="{F1F442BA-8F99-40AF-B172-41823D2CC0D0}" type="presParOf" srcId="{760C141D-929A-4833-8D4E-760C0D8C634C}" destId="{DFEAD052-44E3-4617-B028-5430C477A5CC}" srcOrd="0" destOrd="0" presId="urn:microsoft.com/office/officeart/2005/8/layout/list1"/>
    <dgm:cxn modelId="{9CD406F1-56FE-4595-98F4-E02CD4309FFE}" type="presParOf" srcId="{760C141D-929A-4833-8D4E-760C0D8C634C}" destId="{2CF51E48-0302-4E64-B48E-260ED82C345D}" srcOrd="1" destOrd="0" presId="urn:microsoft.com/office/officeart/2005/8/layout/list1"/>
    <dgm:cxn modelId="{049948E5-EBD3-45EB-AF49-D47F7DD3A6A2}" type="presParOf" srcId="{ED16514F-05DF-4CB2-9F00-8254877BA1DA}" destId="{B54E51F8-596B-430C-9B89-3B73DEBBC234}" srcOrd="9" destOrd="0" presId="urn:microsoft.com/office/officeart/2005/8/layout/list1"/>
    <dgm:cxn modelId="{6ED3F599-4C1C-48E8-8E02-83B5677DEA0F}" type="presParOf" srcId="{ED16514F-05DF-4CB2-9F00-8254877BA1DA}" destId="{5F51FCB2-DE28-4B0E-B5A1-17A5EDCBE1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0C29D1-94B5-4DCC-8DC3-9376C6721584}" type="doc">
      <dgm:prSet loTypeId="urn:microsoft.com/office/officeart/2005/8/layout/pyramid1" loCatId="pyramid" qsTypeId="urn:microsoft.com/office/officeart/2005/8/quickstyle/3d1" qsCatId="3D" csTypeId="urn:microsoft.com/office/officeart/2005/8/colors/accent1_4" csCatId="accent1" phldr="1"/>
      <dgm:spPr/>
    </dgm:pt>
    <dgm:pt modelId="{6BAF20ED-CA6C-4289-B47F-FDDA26FD861C}">
      <dgm:prSet phldrT="[Text]" custT="1"/>
      <dgm:spPr>
        <a:solidFill>
          <a:schemeClr val="accent1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0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24-hour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Psychiatry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Management</a:t>
          </a:r>
          <a:endParaRPr lang="en-US" sz="1000">
            <a:solidFill>
              <a:schemeClr val="bg1"/>
            </a:solidFill>
            <a:latin typeface="Arial"/>
            <a:cs typeface="Arial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000">
            <a:solidFill>
              <a:schemeClr val="bg1"/>
            </a:solidFill>
            <a:latin typeface="Arial"/>
            <a:cs typeface="Arial"/>
          </a:endParaRPr>
        </a:p>
      </dgm:t>
    </dgm:pt>
    <dgm:pt modelId="{FF916912-A8EB-4429-A8B5-E22925D91B5C}" type="parTrans" cxnId="{BF44C00D-5607-49A9-AE10-19E9278DE828}">
      <dgm:prSet/>
      <dgm:spPr/>
      <dgm:t>
        <a:bodyPr/>
        <a:lstStyle/>
        <a:p>
          <a:endParaRPr lang="en-US"/>
        </a:p>
      </dgm:t>
    </dgm:pt>
    <dgm:pt modelId="{A7ABB0EA-2C19-4854-8B4F-AA9627976C09}" type="sibTrans" cxnId="{BF44C00D-5607-49A9-AE10-19E9278DE828}">
      <dgm:prSet/>
      <dgm:spPr/>
      <dgm:t>
        <a:bodyPr/>
        <a:lstStyle/>
        <a:p>
          <a:endParaRPr lang="en-US"/>
        </a:p>
      </dgm:t>
    </dgm:pt>
    <dgm:pt modelId="{52135514-7BE7-4F8F-8303-9B63D9DA4839}">
      <dgm:prSet phldrT="[Text]" custT="1"/>
      <dgm:spPr>
        <a:solidFill>
          <a:srgbClr val="C6579A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lIns="0" tIns="0" rIns="0" bIns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Intensive Integrated Services</a:t>
          </a:r>
          <a:r>
            <a:rPr lang="en-US" b="1">
              <a:latin typeface="Arial"/>
              <a:cs typeface="Arial"/>
            </a:rPr>
            <a:t> </a:t>
          </a:r>
          <a:endParaRPr lang="en-US" sz="1200" b="0">
            <a:solidFill>
              <a:schemeClr val="bg1"/>
            </a:solidFill>
            <a:latin typeface="Arial"/>
            <a:cs typeface="Arial"/>
          </a:endParaRPr>
        </a:p>
      </dgm:t>
    </dgm:pt>
    <dgm:pt modelId="{07FF4BB2-D7D6-411B-9532-E95AC228D50D}" type="parTrans" cxnId="{693320E1-BAEE-491D-B8E9-046317CD92BF}">
      <dgm:prSet/>
      <dgm:spPr/>
      <dgm:t>
        <a:bodyPr/>
        <a:lstStyle/>
        <a:p>
          <a:endParaRPr lang="en-US"/>
        </a:p>
      </dgm:t>
    </dgm:pt>
    <dgm:pt modelId="{750F581D-EA9C-4FD3-B19B-C64D4EF7DE01}" type="sibTrans" cxnId="{693320E1-BAEE-491D-B8E9-046317CD92BF}">
      <dgm:prSet/>
      <dgm:spPr/>
      <dgm:t>
        <a:bodyPr/>
        <a:lstStyle/>
        <a:p>
          <a:endParaRPr lang="en-US"/>
        </a:p>
      </dgm:t>
    </dgm:pt>
    <dgm:pt modelId="{648D3AEA-019D-4F51-965F-92F82754BA65}">
      <dgm:prSet phldrT="[Text]" custT="1"/>
      <dgm:spPr>
        <a:solidFill>
          <a:schemeClr val="accent5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Crisis Care</a:t>
          </a:r>
          <a:endParaRPr lang="en-US" sz="1000" b="0" u="none">
            <a:solidFill>
              <a:schemeClr val="bg1"/>
            </a:solidFill>
            <a:latin typeface="Arial"/>
            <a:cs typeface="Arial"/>
          </a:endParaRPr>
        </a:p>
      </dgm:t>
    </dgm:pt>
    <dgm:pt modelId="{BE1A847E-1923-456D-9EA5-5AA7C372E8BE}" type="parTrans" cxnId="{7FD6BC19-CFE7-456D-9A1E-F9066B74F5AC}">
      <dgm:prSet/>
      <dgm:spPr/>
      <dgm:t>
        <a:bodyPr/>
        <a:lstStyle/>
        <a:p>
          <a:endParaRPr lang="en-US"/>
        </a:p>
      </dgm:t>
    </dgm:pt>
    <dgm:pt modelId="{BDDC51F5-1E1C-470A-85DB-C10F73D0AAE6}" type="sibTrans" cxnId="{7FD6BC19-CFE7-456D-9A1E-F9066B74F5AC}">
      <dgm:prSet/>
      <dgm:spPr/>
      <dgm:t>
        <a:bodyPr/>
        <a:lstStyle/>
        <a:p>
          <a:endParaRPr lang="en-US"/>
        </a:p>
      </dgm:t>
    </dgm:pt>
    <dgm:pt modelId="{0E961BFF-7D06-4C86-A156-51C05FD06404}">
      <dgm:prSet phldrT="[Text]" custT="1"/>
      <dgm:spPr>
        <a:solidFill>
          <a:srgbClr val="78BE20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lIns="0" tIns="0" rIns="0" bIns="0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Specialist Outpatient </a:t>
          </a:r>
        </a:p>
        <a:p>
          <a:pPr marL="0" indent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Behavioral, Developmental, &amp; Mental Health Management</a:t>
          </a:r>
          <a:endParaRPr lang="en-US" sz="1000" b="1">
            <a:solidFill>
              <a:schemeClr val="bg1"/>
            </a:solidFill>
            <a:latin typeface="Arial"/>
            <a:cs typeface="Arial"/>
          </a:endParaRPr>
        </a:p>
        <a:p>
          <a:pPr marL="0">
            <a:lnSpc>
              <a:spcPct val="100000"/>
            </a:lnSpc>
            <a:spcAft>
              <a:spcPts val="0"/>
            </a:spcAft>
          </a:pPr>
          <a:endParaRPr lang="en-US" sz="1000" b="0">
            <a:solidFill>
              <a:schemeClr val="bg1"/>
            </a:solidFill>
            <a:latin typeface="Arial"/>
            <a:cs typeface="Arial"/>
          </a:endParaRPr>
        </a:p>
      </dgm:t>
    </dgm:pt>
    <dgm:pt modelId="{FC6FFD96-C6C2-49E8-84A6-7E0C2E711924}" type="parTrans" cxnId="{D9F31C61-1177-4B81-AFB7-D5BD042268BB}">
      <dgm:prSet/>
      <dgm:spPr/>
      <dgm:t>
        <a:bodyPr/>
        <a:lstStyle/>
        <a:p>
          <a:endParaRPr lang="en-US"/>
        </a:p>
      </dgm:t>
    </dgm:pt>
    <dgm:pt modelId="{EDF74504-EDA1-4101-BB1C-AC7ED8707235}" type="sibTrans" cxnId="{D9F31C61-1177-4B81-AFB7-D5BD042268BB}">
      <dgm:prSet/>
      <dgm:spPr/>
      <dgm:t>
        <a:bodyPr/>
        <a:lstStyle/>
        <a:p>
          <a:endParaRPr lang="en-US"/>
        </a:p>
      </dgm:t>
    </dgm:pt>
    <dgm:pt modelId="{8F96E146-F9EA-4EAF-AACC-68578F954240}">
      <dgm:prSet phldrT="[Text]" custT="1"/>
      <dgm:spPr>
        <a:solidFill>
          <a:srgbClr val="E0457B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lIns="0" tIns="0" rIns="0" bIns="0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Integrated Behavioral &amp; Development Health </a:t>
          </a:r>
        </a:p>
        <a:p>
          <a:pPr marL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in the Community &amp; Schools</a:t>
          </a:r>
          <a:endParaRPr lang="en-US" sz="1000" b="0" u="none">
            <a:solidFill>
              <a:schemeClr val="bg1"/>
            </a:solidFill>
            <a:latin typeface="Arial"/>
            <a:cs typeface="Arial"/>
          </a:endParaRPr>
        </a:p>
      </dgm:t>
    </dgm:pt>
    <dgm:pt modelId="{5FE2F625-6571-4DEE-9F6D-685802F9454E}" type="parTrans" cxnId="{DB12D321-7114-4588-B530-21C87CDCCFDA}">
      <dgm:prSet/>
      <dgm:spPr/>
      <dgm:t>
        <a:bodyPr/>
        <a:lstStyle/>
        <a:p>
          <a:endParaRPr lang="en-US"/>
        </a:p>
      </dgm:t>
    </dgm:pt>
    <dgm:pt modelId="{108440B0-A3D2-4410-A913-DC3C287CE1E0}" type="sibTrans" cxnId="{DB12D321-7114-4588-B530-21C87CDCCFDA}">
      <dgm:prSet/>
      <dgm:spPr/>
      <dgm:t>
        <a:bodyPr/>
        <a:lstStyle/>
        <a:p>
          <a:endParaRPr lang="en-US"/>
        </a:p>
      </dgm:t>
    </dgm:pt>
    <dgm:pt modelId="{411C76AC-7F46-4365-95D6-CE7D2258DA34}">
      <dgm:prSet phldrT="[Text]" custT="1"/>
      <dgm:spPr>
        <a:solidFill>
          <a:srgbClr val="80276C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 lIns="0" tIns="0" rIns="0" bIns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200" b="1">
              <a:solidFill>
                <a:schemeClr val="bg1"/>
              </a:solidFill>
              <a:latin typeface="Arial"/>
              <a:cs typeface="Arial"/>
            </a:rPr>
            <a:t>Home</a:t>
          </a:r>
          <a:r>
            <a:rPr lang="en-US" sz="1100" b="1">
              <a:solidFill>
                <a:schemeClr val="bg1"/>
              </a:solidFill>
              <a:latin typeface="Arial"/>
              <a:cs typeface="Arial"/>
            </a:rPr>
            <a:t> &amp; Community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100" b="0">
            <a:solidFill>
              <a:schemeClr val="bg1"/>
            </a:solidFill>
            <a:latin typeface="Arial"/>
            <a:cs typeface="Arial"/>
          </a:endParaRPr>
        </a:p>
      </dgm:t>
    </dgm:pt>
    <dgm:pt modelId="{AD12EE37-3F7E-49B1-83F8-4DA6AE744DD7}" type="parTrans" cxnId="{7F5B05ED-6401-448D-8E70-667ACDF071AB}">
      <dgm:prSet/>
      <dgm:spPr/>
      <dgm:t>
        <a:bodyPr/>
        <a:lstStyle/>
        <a:p>
          <a:endParaRPr lang="en-US"/>
        </a:p>
      </dgm:t>
    </dgm:pt>
    <dgm:pt modelId="{E9AFC290-EA51-40DE-9D62-2D58F99675E8}" type="sibTrans" cxnId="{7F5B05ED-6401-448D-8E70-667ACDF071AB}">
      <dgm:prSet/>
      <dgm:spPr/>
      <dgm:t>
        <a:bodyPr/>
        <a:lstStyle/>
        <a:p>
          <a:endParaRPr lang="en-US"/>
        </a:p>
      </dgm:t>
    </dgm:pt>
    <dgm:pt modelId="{D22C3EF5-9012-4F34-8AD6-99FC58D4800B}" type="pres">
      <dgm:prSet presAssocID="{2F0C29D1-94B5-4DCC-8DC3-9376C6721584}" presName="Name0" presStyleCnt="0">
        <dgm:presLayoutVars>
          <dgm:dir/>
          <dgm:animLvl val="lvl"/>
          <dgm:resizeHandles val="exact"/>
        </dgm:presLayoutVars>
      </dgm:prSet>
      <dgm:spPr/>
    </dgm:pt>
    <dgm:pt modelId="{43B12AB8-A754-46D2-BFB1-10732F63ADEB}" type="pres">
      <dgm:prSet presAssocID="{6BAF20ED-CA6C-4289-B47F-FDDA26FD861C}" presName="Name8" presStyleCnt="0"/>
      <dgm:spPr/>
    </dgm:pt>
    <dgm:pt modelId="{012F8245-835A-4A06-82B5-60B02055A612}" type="pres">
      <dgm:prSet presAssocID="{6BAF20ED-CA6C-4289-B47F-FDDA26FD861C}" presName="level" presStyleLbl="node1" presStyleIdx="0" presStyleCnt="6" custScaleX="98337" custScaleY="317836" custLinFactNeighborX="-101">
        <dgm:presLayoutVars>
          <dgm:chMax val="1"/>
          <dgm:bulletEnabled val="1"/>
        </dgm:presLayoutVars>
      </dgm:prSet>
      <dgm:spPr/>
    </dgm:pt>
    <dgm:pt modelId="{EF80CD7A-6B37-4D50-B642-D4BB5A521859}" type="pres">
      <dgm:prSet presAssocID="{6BAF20ED-CA6C-4289-B47F-FDDA26FD861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A40246-008C-4619-90FC-D11354A902F9}" type="pres">
      <dgm:prSet presAssocID="{52135514-7BE7-4F8F-8303-9B63D9DA4839}" presName="Name8" presStyleCnt="0"/>
      <dgm:spPr/>
    </dgm:pt>
    <dgm:pt modelId="{1F2C097E-E368-456A-9D3D-305EBA7C7AF4}" type="pres">
      <dgm:prSet presAssocID="{52135514-7BE7-4F8F-8303-9B63D9DA4839}" presName="level" presStyleLbl="node1" presStyleIdx="1" presStyleCnt="6" custScaleY="123728" custLinFactNeighborX="-45" custLinFactNeighborY="1172">
        <dgm:presLayoutVars>
          <dgm:chMax val="1"/>
          <dgm:bulletEnabled val="1"/>
        </dgm:presLayoutVars>
      </dgm:prSet>
      <dgm:spPr/>
    </dgm:pt>
    <dgm:pt modelId="{861D0C85-A614-449F-9F4B-21D2506C1690}" type="pres">
      <dgm:prSet presAssocID="{52135514-7BE7-4F8F-8303-9B63D9DA48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2DC935-AD72-43EF-8A2F-42CB5A5190B7}" type="pres">
      <dgm:prSet presAssocID="{648D3AEA-019D-4F51-965F-92F82754BA65}" presName="Name8" presStyleCnt="0"/>
      <dgm:spPr/>
    </dgm:pt>
    <dgm:pt modelId="{241D4BD7-077E-469B-AFDD-D73CBA07A96F}" type="pres">
      <dgm:prSet presAssocID="{648D3AEA-019D-4F51-965F-92F82754BA65}" presName="level" presStyleLbl="node1" presStyleIdx="2" presStyleCnt="6" custScaleY="165701" custLinFactNeighborX="0">
        <dgm:presLayoutVars>
          <dgm:chMax val="1"/>
          <dgm:bulletEnabled val="1"/>
        </dgm:presLayoutVars>
      </dgm:prSet>
      <dgm:spPr/>
    </dgm:pt>
    <dgm:pt modelId="{92995A4B-9D72-4D50-97CC-F08FB4842A80}" type="pres">
      <dgm:prSet presAssocID="{648D3AEA-019D-4F51-965F-92F82754BA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28E7AD-CB60-4BF7-8FD7-6A03F25B606A}" type="pres">
      <dgm:prSet presAssocID="{0E961BFF-7D06-4C86-A156-51C05FD06404}" presName="Name8" presStyleCnt="0"/>
      <dgm:spPr/>
    </dgm:pt>
    <dgm:pt modelId="{6CAC94DB-F372-4B89-B96B-650E2A61E000}" type="pres">
      <dgm:prSet presAssocID="{0E961BFF-7D06-4C86-A156-51C05FD06404}" presName="level" presStyleLbl="node1" presStyleIdx="3" presStyleCnt="6" custScaleY="175647">
        <dgm:presLayoutVars>
          <dgm:chMax val="1"/>
          <dgm:bulletEnabled val="1"/>
        </dgm:presLayoutVars>
      </dgm:prSet>
      <dgm:spPr/>
    </dgm:pt>
    <dgm:pt modelId="{A5A35A46-3336-4C4F-8BE7-817271EBEA1A}" type="pres">
      <dgm:prSet presAssocID="{0E961BFF-7D06-4C86-A156-51C05FD064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AE72FC-EC37-405A-BFBD-CE33E9751028}" type="pres">
      <dgm:prSet presAssocID="{8F96E146-F9EA-4EAF-AACC-68578F954240}" presName="Name8" presStyleCnt="0"/>
      <dgm:spPr/>
    </dgm:pt>
    <dgm:pt modelId="{0E4258A9-BE9C-4CB6-9FE5-3E5EBB524D85}" type="pres">
      <dgm:prSet presAssocID="{8F96E146-F9EA-4EAF-AACC-68578F954240}" presName="level" presStyleLbl="node1" presStyleIdx="4" presStyleCnt="6" custScaleY="210134">
        <dgm:presLayoutVars>
          <dgm:chMax val="1"/>
          <dgm:bulletEnabled val="1"/>
        </dgm:presLayoutVars>
      </dgm:prSet>
      <dgm:spPr/>
    </dgm:pt>
    <dgm:pt modelId="{229BCBCA-15CE-4782-BD5B-0B0BF2CEAB91}" type="pres">
      <dgm:prSet presAssocID="{8F96E146-F9EA-4EAF-AACC-68578F9542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DEE431-71C3-41B8-927C-6CC2DE468CC3}" type="pres">
      <dgm:prSet presAssocID="{411C76AC-7F46-4365-95D6-CE7D2258DA34}" presName="Name8" presStyleCnt="0"/>
      <dgm:spPr/>
    </dgm:pt>
    <dgm:pt modelId="{6B844AD4-74EF-4DAD-9268-2BF73B97A96F}" type="pres">
      <dgm:prSet presAssocID="{411C76AC-7F46-4365-95D6-CE7D2258DA34}" presName="level" presStyleLbl="node1" presStyleIdx="5" presStyleCnt="6" custScaleY="132115" custLinFactNeighborX="-7115" custLinFactNeighborY="25773">
        <dgm:presLayoutVars>
          <dgm:chMax val="1"/>
          <dgm:bulletEnabled val="1"/>
        </dgm:presLayoutVars>
      </dgm:prSet>
      <dgm:spPr/>
    </dgm:pt>
    <dgm:pt modelId="{647DE863-9E7B-4FCD-9997-5A31FFAA53E5}" type="pres">
      <dgm:prSet presAssocID="{411C76AC-7F46-4365-95D6-CE7D2258DA3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BAF80C-15E2-452A-A181-6C095A6B1EC7}" type="presOf" srcId="{411C76AC-7F46-4365-95D6-CE7D2258DA34}" destId="{6B844AD4-74EF-4DAD-9268-2BF73B97A96F}" srcOrd="0" destOrd="0" presId="urn:microsoft.com/office/officeart/2005/8/layout/pyramid1"/>
    <dgm:cxn modelId="{BF44C00D-5607-49A9-AE10-19E9278DE828}" srcId="{2F0C29D1-94B5-4DCC-8DC3-9376C6721584}" destId="{6BAF20ED-CA6C-4289-B47F-FDDA26FD861C}" srcOrd="0" destOrd="0" parTransId="{FF916912-A8EB-4429-A8B5-E22925D91B5C}" sibTransId="{A7ABB0EA-2C19-4854-8B4F-AA9627976C09}"/>
    <dgm:cxn modelId="{8C85910F-DCA0-43F9-BC07-1AA4AF608BCE}" type="presOf" srcId="{648D3AEA-019D-4F51-965F-92F82754BA65}" destId="{241D4BD7-077E-469B-AFDD-D73CBA07A96F}" srcOrd="0" destOrd="0" presId="urn:microsoft.com/office/officeart/2005/8/layout/pyramid1"/>
    <dgm:cxn modelId="{7FD6BC19-CFE7-456D-9A1E-F9066B74F5AC}" srcId="{2F0C29D1-94B5-4DCC-8DC3-9376C6721584}" destId="{648D3AEA-019D-4F51-965F-92F82754BA65}" srcOrd="2" destOrd="0" parTransId="{BE1A847E-1923-456D-9EA5-5AA7C372E8BE}" sibTransId="{BDDC51F5-1E1C-470A-85DB-C10F73D0AAE6}"/>
    <dgm:cxn modelId="{DB12D321-7114-4588-B530-21C87CDCCFDA}" srcId="{2F0C29D1-94B5-4DCC-8DC3-9376C6721584}" destId="{8F96E146-F9EA-4EAF-AACC-68578F954240}" srcOrd="4" destOrd="0" parTransId="{5FE2F625-6571-4DEE-9F6D-685802F9454E}" sibTransId="{108440B0-A3D2-4410-A913-DC3C287CE1E0}"/>
    <dgm:cxn modelId="{39E3F92A-6E69-4A28-9BB8-B23080A0F1BA}" type="presOf" srcId="{648D3AEA-019D-4F51-965F-92F82754BA65}" destId="{92995A4B-9D72-4D50-97CC-F08FB4842A80}" srcOrd="1" destOrd="0" presId="urn:microsoft.com/office/officeart/2005/8/layout/pyramid1"/>
    <dgm:cxn modelId="{7B9E313F-DED4-4410-8926-5ACB13535E26}" type="presOf" srcId="{2F0C29D1-94B5-4DCC-8DC3-9376C6721584}" destId="{D22C3EF5-9012-4F34-8AD6-99FC58D4800B}" srcOrd="0" destOrd="0" presId="urn:microsoft.com/office/officeart/2005/8/layout/pyramid1"/>
    <dgm:cxn modelId="{D9F31C61-1177-4B81-AFB7-D5BD042268BB}" srcId="{2F0C29D1-94B5-4DCC-8DC3-9376C6721584}" destId="{0E961BFF-7D06-4C86-A156-51C05FD06404}" srcOrd="3" destOrd="0" parTransId="{FC6FFD96-C6C2-49E8-84A6-7E0C2E711924}" sibTransId="{EDF74504-EDA1-4101-BB1C-AC7ED8707235}"/>
    <dgm:cxn modelId="{3689E663-7B61-48FF-B663-34DC22A5B7C3}" type="presOf" srcId="{8F96E146-F9EA-4EAF-AACC-68578F954240}" destId="{229BCBCA-15CE-4782-BD5B-0B0BF2CEAB91}" srcOrd="1" destOrd="0" presId="urn:microsoft.com/office/officeart/2005/8/layout/pyramid1"/>
    <dgm:cxn modelId="{F793754E-195C-45F3-BB17-C95FEBA8BC7D}" type="presOf" srcId="{52135514-7BE7-4F8F-8303-9B63D9DA4839}" destId="{1F2C097E-E368-456A-9D3D-305EBA7C7AF4}" srcOrd="0" destOrd="0" presId="urn:microsoft.com/office/officeart/2005/8/layout/pyramid1"/>
    <dgm:cxn modelId="{766FDC6F-F418-4F97-A518-4D2F62BC2AC2}" type="presOf" srcId="{6BAF20ED-CA6C-4289-B47F-FDDA26FD861C}" destId="{012F8245-835A-4A06-82B5-60B02055A612}" srcOrd="0" destOrd="0" presId="urn:microsoft.com/office/officeart/2005/8/layout/pyramid1"/>
    <dgm:cxn modelId="{54904780-7C7F-419B-82E8-FCDC83B00066}" type="presOf" srcId="{411C76AC-7F46-4365-95D6-CE7D2258DA34}" destId="{647DE863-9E7B-4FCD-9997-5A31FFAA53E5}" srcOrd="1" destOrd="0" presId="urn:microsoft.com/office/officeart/2005/8/layout/pyramid1"/>
    <dgm:cxn modelId="{4D5061A1-4282-4A42-AE24-EFD1FC2888AB}" type="presOf" srcId="{6BAF20ED-CA6C-4289-B47F-FDDA26FD861C}" destId="{EF80CD7A-6B37-4D50-B642-D4BB5A521859}" srcOrd="1" destOrd="0" presId="urn:microsoft.com/office/officeart/2005/8/layout/pyramid1"/>
    <dgm:cxn modelId="{E541B2B8-F6A1-4D30-B36B-77AD768883C3}" type="presOf" srcId="{0E961BFF-7D06-4C86-A156-51C05FD06404}" destId="{A5A35A46-3336-4C4F-8BE7-817271EBEA1A}" srcOrd="1" destOrd="0" presId="urn:microsoft.com/office/officeart/2005/8/layout/pyramid1"/>
    <dgm:cxn modelId="{2FE9AED8-6EA2-4161-8A12-CE6B25F79A61}" type="presOf" srcId="{8F96E146-F9EA-4EAF-AACC-68578F954240}" destId="{0E4258A9-BE9C-4CB6-9FE5-3E5EBB524D85}" srcOrd="0" destOrd="0" presId="urn:microsoft.com/office/officeart/2005/8/layout/pyramid1"/>
    <dgm:cxn modelId="{51DAA7DA-19BF-42A1-ACB9-9EDA63060B94}" type="presOf" srcId="{0E961BFF-7D06-4C86-A156-51C05FD06404}" destId="{6CAC94DB-F372-4B89-B96B-650E2A61E000}" srcOrd="0" destOrd="0" presId="urn:microsoft.com/office/officeart/2005/8/layout/pyramid1"/>
    <dgm:cxn modelId="{693320E1-BAEE-491D-B8E9-046317CD92BF}" srcId="{2F0C29D1-94B5-4DCC-8DC3-9376C6721584}" destId="{52135514-7BE7-4F8F-8303-9B63D9DA4839}" srcOrd="1" destOrd="0" parTransId="{07FF4BB2-D7D6-411B-9532-E95AC228D50D}" sibTransId="{750F581D-EA9C-4FD3-B19B-C64D4EF7DE01}"/>
    <dgm:cxn modelId="{7F5B05ED-6401-448D-8E70-667ACDF071AB}" srcId="{2F0C29D1-94B5-4DCC-8DC3-9376C6721584}" destId="{411C76AC-7F46-4365-95D6-CE7D2258DA34}" srcOrd="5" destOrd="0" parTransId="{AD12EE37-3F7E-49B1-83F8-4DA6AE744DD7}" sibTransId="{E9AFC290-EA51-40DE-9D62-2D58F99675E8}"/>
    <dgm:cxn modelId="{953678F7-DD67-4C8B-A395-FBBC1E957F6F}" type="presOf" srcId="{52135514-7BE7-4F8F-8303-9B63D9DA4839}" destId="{861D0C85-A614-449F-9F4B-21D2506C1690}" srcOrd="1" destOrd="0" presId="urn:microsoft.com/office/officeart/2005/8/layout/pyramid1"/>
    <dgm:cxn modelId="{9820C3B7-5777-4044-9EEF-A902119BF7CF}" type="presParOf" srcId="{D22C3EF5-9012-4F34-8AD6-99FC58D4800B}" destId="{43B12AB8-A754-46D2-BFB1-10732F63ADEB}" srcOrd="0" destOrd="0" presId="urn:microsoft.com/office/officeart/2005/8/layout/pyramid1"/>
    <dgm:cxn modelId="{F17B6A44-2B31-41C3-8A46-C6B08C334FC2}" type="presParOf" srcId="{43B12AB8-A754-46D2-BFB1-10732F63ADEB}" destId="{012F8245-835A-4A06-82B5-60B02055A612}" srcOrd="0" destOrd="0" presId="urn:microsoft.com/office/officeart/2005/8/layout/pyramid1"/>
    <dgm:cxn modelId="{D8F01CD1-233C-4953-AFE7-D7B26D23679D}" type="presParOf" srcId="{43B12AB8-A754-46D2-BFB1-10732F63ADEB}" destId="{EF80CD7A-6B37-4D50-B642-D4BB5A521859}" srcOrd="1" destOrd="0" presId="urn:microsoft.com/office/officeart/2005/8/layout/pyramid1"/>
    <dgm:cxn modelId="{5FA25AFF-1868-4408-A1C7-E603F740048B}" type="presParOf" srcId="{D22C3EF5-9012-4F34-8AD6-99FC58D4800B}" destId="{E2A40246-008C-4619-90FC-D11354A902F9}" srcOrd="1" destOrd="0" presId="urn:microsoft.com/office/officeart/2005/8/layout/pyramid1"/>
    <dgm:cxn modelId="{62FAB4F1-D573-4681-9933-BA4928F3B43C}" type="presParOf" srcId="{E2A40246-008C-4619-90FC-D11354A902F9}" destId="{1F2C097E-E368-456A-9D3D-305EBA7C7AF4}" srcOrd="0" destOrd="0" presId="urn:microsoft.com/office/officeart/2005/8/layout/pyramid1"/>
    <dgm:cxn modelId="{D307C30B-5F34-4F5F-8008-E89FBE84B049}" type="presParOf" srcId="{E2A40246-008C-4619-90FC-D11354A902F9}" destId="{861D0C85-A614-449F-9F4B-21D2506C1690}" srcOrd="1" destOrd="0" presId="urn:microsoft.com/office/officeart/2005/8/layout/pyramid1"/>
    <dgm:cxn modelId="{A8396F2A-B616-43A3-B428-DA5DAF2E73C9}" type="presParOf" srcId="{D22C3EF5-9012-4F34-8AD6-99FC58D4800B}" destId="{442DC935-AD72-43EF-8A2F-42CB5A5190B7}" srcOrd="2" destOrd="0" presId="urn:microsoft.com/office/officeart/2005/8/layout/pyramid1"/>
    <dgm:cxn modelId="{51E24E74-C07E-44E2-9E95-1DE425FD5D2E}" type="presParOf" srcId="{442DC935-AD72-43EF-8A2F-42CB5A5190B7}" destId="{241D4BD7-077E-469B-AFDD-D73CBA07A96F}" srcOrd="0" destOrd="0" presId="urn:microsoft.com/office/officeart/2005/8/layout/pyramid1"/>
    <dgm:cxn modelId="{61F1C8D4-66CE-42F2-8CA6-C11D91F56C1A}" type="presParOf" srcId="{442DC935-AD72-43EF-8A2F-42CB5A5190B7}" destId="{92995A4B-9D72-4D50-97CC-F08FB4842A80}" srcOrd="1" destOrd="0" presId="urn:microsoft.com/office/officeart/2005/8/layout/pyramid1"/>
    <dgm:cxn modelId="{4A01D252-2F01-484A-9699-9D540E9368B3}" type="presParOf" srcId="{D22C3EF5-9012-4F34-8AD6-99FC58D4800B}" destId="{3C28E7AD-CB60-4BF7-8FD7-6A03F25B606A}" srcOrd="3" destOrd="0" presId="urn:microsoft.com/office/officeart/2005/8/layout/pyramid1"/>
    <dgm:cxn modelId="{168C46B1-EBEE-42ED-BC52-7B9720893561}" type="presParOf" srcId="{3C28E7AD-CB60-4BF7-8FD7-6A03F25B606A}" destId="{6CAC94DB-F372-4B89-B96B-650E2A61E000}" srcOrd="0" destOrd="0" presId="urn:microsoft.com/office/officeart/2005/8/layout/pyramid1"/>
    <dgm:cxn modelId="{D2571518-8733-479A-9147-FB6006313A9C}" type="presParOf" srcId="{3C28E7AD-CB60-4BF7-8FD7-6A03F25B606A}" destId="{A5A35A46-3336-4C4F-8BE7-817271EBEA1A}" srcOrd="1" destOrd="0" presId="urn:microsoft.com/office/officeart/2005/8/layout/pyramid1"/>
    <dgm:cxn modelId="{2B7C5433-C969-4EFD-B1D1-F1C8425CC923}" type="presParOf" srcId="{D22C3EF5-9012-4F34-8AD6-99FC58D4800B}" destId="{ECAE72FC-EC37-405A-BFBD-CE33E9751028}" srcOrd="4" destOrd="0" presId="urn:microsoft.com/office/officeart/2005/8/layout/pyramid1"/>
    <dgm:cxn modelId="{90C980E8-751B-409B-A790-F5DE0D22D18A}" type="presParOf" srcId="{ECAE72FC-EC37-405A-BFBD-CE33E9751028}" destId="{0E4258A9-BE9C-4CB6-9FE5-3E5EBB524D85}" srcOrd="0" destOrd="0" presId="urn:microsoft.com/office/officeart/2005/8/layout/pyramid1"/>
    <dgm:cxn modelId="{1FC211AC-AE68-4D37-9AC1-B9451E2ED613}" type="presParOf" srcId="{ECAE72FC-EC37-405A-BFBD-CE33E9751028}" destId="{229BCBCA-15CE-4782-BD5B-0B0BF2CEAB91}" srcOrd="1" destOrd="0" presId="urn:microsoft.com/office/officeart/2005/8/layout/pyramid1"/>
    <dgm:cxn modelId="{8806D74E-02B5-4CD3-8EA9-370AC32346E4}" type="presParOf" srcId="{D22C3EF5-9012-4F34-8AD6-99FC58D4800B}" destId="{04DEE431-71C3-41B8-927C-6CC2DE468CC3}" srcOrd="5" destOrd="0" presId="urn:microsoft.com/office/officeart/2005/8/layout/pyramid1"/>
    <dgm:cxn modelId="{5621EF74-62EB-4344-88C5-9DEB87F3DBAB}" type="presParOf" srcId="{04DEE431-71C3-41B8-927C-6CC2DE468CC3}" destId="{6B844AD4-74EF-4DAD-9268-2BF73B97A96F}" srcOrd="0" destOrd="0" presId="urn:microsoft.com/office/officeart/2005/8/layout/pyramid1"/>
    <dgm:cxn modelId="{4267D940-FE5E-4378-B1E9-EB5B6935A118}" type="presParOf" srcId="{04DEE431-71C3-41B8-927C-6CC2DE468CC3}" destId="{647DE863-9E7B-4FCD-9997-5A31FFAA53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79D0CA-7566-4774-9B3A-EB362F6BF0B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FD5FC2-D73D-4AE1-974F-19E78D1AD870}">
      <dgm:prSet custT="1"/>
      <dgm:spPr/>
      <dgm:t>
        <a:bodyPr/>
        <a:lstStyle/>
        <a:p>
          <a:r>
            <a:rPr lang="en-US" sz="2800" dirty="0"/>
            <a:t>MBB = studied where we were</a:t>
          </a:r>
        </a:p>
      </dgm:t>
    </dgm:pt>
    <dgm:pt modelId="{ACD00A0B-1F8B-45CF-A307-5DABE4FD3D59}" type="parTrans" cxnId="{334A77B8-9083-49C4-8C42-3126C240350C}">
      <dgm:prSet/>
      <dgm:spPr/>
      <dgm:t>
        <a:bodyPr/>
        <a:lstStyle/>
        <a:p>
          <a:endParaRPr lang="en-US"/>
        </a:p>
      </dgm:t>
    </dgm:pt>
    <dgm:pt modelId="{305B75F1-665E-4936-9958-D5CB1C518084}" type="sibTrans" cxnId="{334A77B8-9083-49C4-8C42-3126C240350C}">
      <dgm:prSet/>
      <dgm:spPr/>
      <dgm:t>
        <a:bodyPr/>
        <a:lstStyle/>
        <a:p>
          <a:endParaRPr lang="en-US"/>
        </a:p>
      </dgm:t>
    </dgm:pt>
    <dgm:pt modelId="{28EB6F95-B048-48EC-8EC4-0D2A142B2196}">
      <dgm:prSet custT="1"/>
      <dgm:spPr/>
      <dgm:t>
        <a:bodyPr/>
        <a:lstStyle/>
        <a:p>
          <a:r>
            <a:rPr lang="en-US" sz="2800" dirty="0"/>
            <a:t>Philanthropy = where we can invest</a:t>
          </a:r>
        </a:p>
      </dgm:t>
    </dgm:pt>
    <dgm:pt modelId="{E2F94DC5-CDD5-4BE4-B604-5024F8150C2B}" type="parTrans" cxnId="{DF671AF5-F12D-441A-B5FC-AA1E10C44884}">
      <dgm:prSet/>
      <dgm:spPr/>
      <dgm:t>
        <a:bodyPr/>
        <a:lstStyle/>
        <a:p>
          <a:endParaRPr lang="en-US"/>
        </a:p>
      </dgm:t>
    </dgm:pt>
    <dgm:pt modelId="{4B49D6D4-5F3E-4E9C-9288-C0B00BFE1ED3}" type="sibTrans" cxnId="{DF671AF5-F12D-441A-B5FC-AA1E10C44884}">
      <dgm:prSet/>
      <dgm:spPr/>
      <dgm:t>
        <a:bodyPr/>
        <a:lstStyle/>
        <a:p>
          <a:endParaRPr lang="en-US"/>
        </a:p>
      </dgm:t>
    </dgm:pt>
    <dgm:pt modelId="{C520B9AC-DF95-4B10-84ED-2C8EB5785511}">
      <dgm:prSet custT="1"/>
      <dgm:spPr/>
      <dgm:t>
        <a:bodyPr/>
        <a:lstStyle/>
        <a:p>
          <a:r>
            <a:rPr lang="en-US" sz="2800" dirty="0"/>
            <a:t>Structure = research collaboration</a:t>
          </a:r>
        </a:p>
      </dgm:t>
    </dgm:pt>
    <dgm:pt modelId="{D42D9945-5DB1-47D2-8087-88C7EA0A16C6}" type="parTrans" cxnId="{ECF07678-82D1-4F81-AE35-150682A8C562}">
      <dgm:prSet/>
      <dgm:spPr/>
      <dgm:t>
        <a:bodyPr/>
        <a:lstStyle/>
        <a:p>
          <a:endParaRPr lang="en-US"/>
        </a:p>
      </dgm:t>
    </dgm:pt>
    <dgm:pt modelId="{C1B455F6-5AC3-40A4-AC9D-F465BAF3F0DF}" type="sibTrans" cxnId="{ECF07678-82D1-4F81-AE35-150682A8C562}">
      <dgm:prSet/>
      <dgm:spPr/>
      <dgm:t>
        <a:bodyPr/>
        <a:lstStyle/>
        <a:p>
          <a:endParaRPr lang="en-US"/>
        </a:p>
      </dgm:t>
    </dgm:pt>
    <dgm:pt modelId="{EFCDD42D-EFD1-4B8B-B4F6-D9E60A820091}" type="pres">
      <dgm:prSet presAssocID="{DA79D0CA-7566-4774-9B3A-EB362F6BF0B4}" presName="linear" presStyleCnt="0">
        <dgm:presLayoutVars>
          <dgm:animLvl val="lvl"/>
          <dgm:resizeHandles val="exact"/>
        </dgm:presLayoutVars>
      </dgm:prSet>
      <dgm:spPr/>
    </dgm:pt>
    <dgm:pt modelId="{B152BCAE-E51D-4C72-919F-B17515C3FC1C}" type="pres">
      <dgm:prSet presAssocID="{2EFD5FC2-D73D-4AE1-974F-19E78D1AD8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2ADABE-AD82-49D5-BFB1-FBBAE6DDE36E}" type="pres">
      <dgm:prSet presAssocID="{305B75F1-665E-4936-9958-D5CB1C518084}" presName="spacer" presStyleCnt="0"/>
      <dgm:spPr/>
    </dgm:pt>
    <dgm:pt modelId="{BD705E1E-1F4E-469C-AE29-221B3EA943CC}" type="pres">
      <dgm:prSet presAssocID="{28EB6F95-B048-48EC-8EC4-0D2A142B21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E67050-F070-4FD0-B45C-1DB7268378B1}" type="pres">
      <dgm:prSet presAssocID="{4B49D6D4-5F3E-4E9C-9288-C0B00BFE1ED3}" presName="spacer" presStyleCnt="0"/>
      <dgm:spPr/>
    </dgm:pt>
    <dgm:pt modelId="{61319CFD-3084-49FC-89C5-098062D94C5F}" type="pres">
      <dgm:prSet presAssocID="{C520B9AC-DF95-4B10-84ED-2C8EB5785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272657-7ADC-414A-8E01-6050BF67E3EC}" type="presOf" srcId="{DA79D0CA-7566-4774-9B3A-EB362F6BF0B4}" destId="{EFCDD42D-EFD1-4B8B-B4F6-D9E60A820091}" srcOrd="0" destOrd="0" presId="urn:microsoft.com/office/officeart/2005/8/layout/vList2"/>
    <dgm:cxn modelId="{ADEE6477-52B2-4382-9130-5A6D6CB5DF1B}" type="presOf" srcId="{28EB6F95-B048-48EC-8EC4-0D2A142B2196}" destId="{BD705E1E-1F4E-469C-AE29-221B3EA943CC}" srcOrd="0" destOrd="0" presId="urn:microsoft.com/office/officeart/2005/8/layout/vList2"/>
    <dgm:cxn modelId="{ECF07678-82D1-4F81-AE35-150682A8C562}" srcId="{DA79D0CA-7566-4774-9B3A-EB362F6BF0B4}" destId="{C520B9AC-DF95-4B10-84ED-2C8EB5785511}" srcOrd="2" destOrd="0" parTransId="{D42D9945-5DB1-47D2-8087-88C7EA0A16C6}" sibTransId="{C1B455F6-5AC3-40A4-AC9D-F465BAF3F0DF}"/>
    <dgm:cxn modelId="{F1FC8993-2949-4D89-AD2C-28BB4C9219A1}" type="presOf" srcId="{C520B9AC-DF95-4B10-84ED-2C8EB5785511}" destId="{61319CFD-3084-49FC-89C5-098062D94C5F}" srcOrd="0" destOrd="0" presId="urn:microsoft.com/office/officeart/2005/8/layout/vList2"/>
    <dgm:cxn modelId="{334A77B8-9083-49C4-8C42-3126C240350C}" srcId="{DA79D0CA-7566-4774-9B3A-EB362F6BF0B4}" destId="{2EFD5FC2-D73D-4AE1-974F-19E78D1AD870}" srcOrd="0" destOrd="0" parTransId="{ACD00A0B-1F8B-45CF-A307-5DABE4FD3D59}" sibTransId="{305B75F1-665E-4936-9958-D5CB1C518084}"/>
    <dgm:cxn modelId="{DF671AF5-F12D-441A-B5FC-AA1E10C44884}" srcId="{DA79D0CA-7566-4774-9B3A-EB362F6BF0B4}" destId="{28EB6F95-B048-48EC-8EC4-0D2A142B2196}" srcOrd="1" destOrd="0" parTransId="{E2F94DC5-CDD5-4BE4-B604-5024F8150C2B}" sibTransId="{4B49D6D4-5F3E-4E9C-9288-C0B00BFE1ED3}"/>
    <dgm:cxn modelId="{09EBA5FF-D18F-4B9A-8973-9FDA10532AD9}" type="presOf" srcId="{2EFD5FC2-D73D-4AE1-974F-19E78D1AD870}" destId="{B152BCAE-E51D-4C72-919F-B17515C3FC1C}" srcOrd="0" destOrd="0" presId="urn:microsoft.com/office/officeart/2005/8/layout/vList2"/>
    <dgm:cxn modelId="{FB69B67C-3AB9-4744-9649-D43ED6BC3F4A}" type="presParOf" srcId="{EFCDD42D-EFD1-4B8B-B4F6-D9E60A820091}" destId="{B152BCAE-E51D-4C72-919F-B17515C3FC1C}" srcOrd="0" destOrd="0" presId="urn:microsoft.com/office/officeart/2005/8/layout/vList2"/>
    <dgm:cxn modelId="{0C797278-5944-4C90-BB91-76698FC2543E}" type="presParOf" srcId="{EFCDD42D-EFD1-4B8B-B4F6-D9E60A820091}" destId="{D62ADABE-AD82-49D5-BFB1-FBBAE6DDE36E}" srcOrd="1" destOrd="0" presId="urn:microsoft.com/office/officeart/2005/8/layout/vList2"/>
    <dgm:cxn modelId="{AADB80C7-154C-49EA-97FE-36F8C15E6573}" type="presParOf" srcId="{EFCDD42D-EFD1-4B8B-B4F6-D9E60A820091}" destId="{BD705E1E-1F4E-469C-AE29-221B3EA943CC}" srcOrd="2" destOrd="0" presId="urn:microsoft.com/office/officeart/2005/8/layout/vList2"/>
    <dgm:cxn modelId="{8CF9A9A1-2025-4C48-BF96-ED489C3041FA}" type="presParOf" srcId="{EFCDD42D-EFD1-4B8B-B4F6-D9E60A820091}" destId="{7AE67050-F070-4FD0-B45C-1DB7268378B1}" srcOrd="3" destOrd="0" presId="urn:microsoft.com/office/officeart/2005/8/layout/vList2"/>
    <dgm:cxn modelId="{298858CB-9CBE-4771-B2B3-5158CD90F47B}" type="presParOf" srcId="{EFCDD42D-EFD1-4B8B-B4F6-D9E60A820091}" destId="{61319CFD-3084-49FC-89C5-098062D94C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9C3DE6-F3B1-4F7B-8654-D55E20D787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F8D76-1EEE-434D-800C-941E1612DD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 portfolio for the Mental &amp; Behavioral Health institute – 5 Internal Funded Projects</a:t>
          </a:r>
        </a:p>
      </dgm:t>
    </dgm:pt>
    <dgm:pt modelId="{670647F4-8DA3-4BDF-8408-55E566C4FB06}" type="parTrans" cxnId="{5F94A393-C831-4989-B768-403009D18B3E}">
      <dgm:prSet/>
      <dgm:spPr/>
      <dgm:t>
        <a:bodyPr/>
        <a:lstStyle/>
        <a:p>
          <a:endParaRPr lang="en-US"/>
        </a:p>
      </dgm:t>
    </dgm:pt>
    <dgm:pt modelId="{A9089CAF-78EF-40ED-87A7-5BE7CFF3AAE3}" type="sibTrans" cxnId="{5F94A393-C831-4989-B768-403009D18B3E}">
      <dgm:prSet/>
      <dgm:spPr/>
      <dgm:t>
        <a:bodyPr/>
        <a:lstStyle/>
        <a:p>
          <a:endParaRPr lang="en-US"/>
        </a:p>
      </dgm:t>
    </dgm:pt>
    <dgm:pt modelId="{F1F7BFBF-7F92-42C0-B8DC-9B2F911B2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Heading into next fiscal year:  $39M research across the Institute</a:t>
          </a:r>
        </a:p>
      </dgm:t>
    </dgm:pt>
    <dgm:pt modelId="{52057D80-3486-4BE6-A1B9-01D1D5BE026D}" type="parTrans" cxnId="{A504A296-1A86-4427-9CE1-790E47C000BB}">
      <dgm:prSet/>
      <dgm:spPr/>
      <dgm:t>
        <a:bodyPr/>
        <a:lstStyle/>
        <a:p>
          <a:endParaRPr lang="en-US"/>
        </a:p>
      </dgm:t>
    </dgm:pt>
    <dgm:pt modelId="{B04DB460-251C-41F2-B27F-DAA722B6C880}" type="sibTrans" cxnId="{A504A296-1A86-4427-9CE1-790E47C000BB}">
      <dgm:prSet/>
      <dgm:spPr/>
      <dgm:t>
        <a:bodyPr/>
        <a:lstStyle/>
        <a:p>
          <a:endParaRPr lang="en-US"/>
        </a:p>
      </dgm:t>
    </dgm:pt>
    <dgm:pt modelId="{8E7A00CA-F61B-48D5-892C-B7395BC539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Portfolio for work going forward:  anxiety and depression focus, AI/machine learning/prediction, digital health, more bench to bedside, preclinical models, innovative therapeutics and lots of plans for implementation research</a:t>
          </a:r>
        </a:p>
      </dgm:t>
    </dgm:pt>
    <dgm:pt modelId="{FC358781-AF30-4970-8178-D9E54469ED25}" type="parTrans" cxnId="{B43EC15C-C645-439E-AB79-81CE021966DD}">
      <dgm:prSet/>
      <dgm:spPr/>
      <dgm:t>
        <a:bodyPr/>
        <a:lstStyle/>
        <a:p>
          <a:endParaRPr lang="en-US"/>
        </a:p>
      </dgm:t>
    </dgm:pt>
    <dgm:pt modelId="{37A656B1-A759-462C-8C7A-9EFEB3FFD4DD}" type="sibTrans" cxnId="{B43EC15C-C645-439E-AB79-81CE021966DD}">
      <dgm:prSet/>
      <dgm:spPr/>
      <dgm:t>
        <a:bodyPr/>
        <a:lstStyle/>
        <a:p>
          <a:endParaRPr lang="en-US"/>
        </a:p>
      </dgm:t>
    </dgm:pt>
    <dgm:pt modelId="{D79BE2EA-18B1-400D-BD48-E3457EBA2BBE}" type="pres">
      <dgm:prSet presAssocID="{BD9C3DE6-F3B1-4F7B-8654-D55E20D78793}" presName="root" presStyleCnt="0">
        <dgm:presLayoutVars>
          <dgm:dir/>
          <dgm:resizeHandles val="exact"/>
        </dgm:presLayoutVars>
      </dgm:prSet>
      <dgm:spPr/>
    </dgm:pt>
    <dgm:pt modelId="{62972B01-3E31-424C-9A78-B142030BAA55}" type="pres">
      <dgm:prSet presAssocID="{DCEF8D76-1EEE-434D-800C-941E1612DDF8}" presName="compNode" presStyleCnt="0"/>
      <dgm:spPr/>
    </dgm:pt>
    <dgm:pt modelId="{E83B0A30-997D-4E03-9116-90F86570D00A}" type="pres">
      <dgm:prSet presAssocID="{DCEF8D76-1EEE-434D-800C-941E1612DDF8}" presName="bgRect" presStyleLbl="bgShp" presStyleIdx="0" presStyleCnt="3"/>
      <dgm:spPr/>
    </dgm:pt>
    <dgm:pt modelId="{9F8A0B3C-8C9A-40EE-AEBC-B8F6D61F7C3A}" type="pres">
      <dgm:prSet presAssocID="{DCEF8D76-1EEE-434D-800C-941E1612DDF8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C522828A-9976-4C6D-A2BD-170712EDF531}" type="pres">
      <dgm:prSet presAssocID="{DCEF8D76-1EEE-434D-800C-941E1612DDF8}" presName="spaceRect" presStyleCnt="0"/>
      <dgm:spPr/>
    </dgm:pt>
    <dgm:pt modelId="{6DF185A2-1372-44BC-B3AA-80C53BCFA04B}" type="pres">
      <dgm:prSet presAssocID="{DCEF8D76-1EEE-434D-800C-941E1612DDF8}" presName="parTx" presStyleLbl="revTx" presStyleIdx="0" presStyleCnt="3">
        <dgm:presLayoutVars>
          <dgm:chMax val="0"/>
          <dgm:chPref val="0"/>
        </dgm:presLayoutVars>
      </dgm:prSet>
      <dgm:spPr/>
    </dgm:pt>
    <dgm:pt modelId="{A8F0FE74-600F-4F36-93F8-3A067AB41B44}" type="pres">
      <dgm:prSet presAssocID="{A9089CAF-78EF-40ED-87A7-5BE7CFF3AAE3}" presName="sibTrans" presStyleCnt="0"/>
      <dgm:spPr/>
    </dgm:pt>
    <dgm:pt modelId="{05234DDD-CBA7-4C35-99BF-AB51CF169509}" type="pres">
      <dgm:prSet presAssocID="{F1F7BFBF-7F92-42C0-B8DC-9B2F911B2E97}" presName="compNode" presStyleCnt="0"/>
      <dgm:spPr/>
    </dgm:pt>
    <dgm:pt modelId="{3E7390C1-A823-4F98-AC64-5407044168B7}" type="pres">
      <dgm:prSet presAssocID="{F1F7BFBF-7F92-42C0-B8DC-9B2F911B2E97}" presName="bgRect" presStyleLbl="bgShp" presStyleIdx="1" presStyleCnt="3"/>
      <dgm:spPr/>
    </dgm:pt>
    <dgm:pt modelId="{56C1B8EC-393D-47F1-A244-233A78593BC6}" type="pres">
      <dgm:prSet presAssocID="{F1F7BFBF-7F92-42C0-B8DC-9B2F911B2E9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7C12AB7-FD9F-4C55-8AB1-704723FFB68C}" type="pres">
      <dgm:prSet presAssocID="{F1F7BFBF-7F92-42C0-B8DC-9B2F911B2E97}" presName="spaceRect" presStyleCnt="0"/>
      <dgm:spPr/>
    </dgm:pt>
    <dgm:pt modelId="{F48F1960-6634-487F-9924-68A55D78271E}" type="pres">
      <dgm:prSet presAssocID="{F1F7BFBF-7F92-42C0-B8DC-9B2F911B2E97}" presName="parTx" presStyleLbl="revTx" presStyleIdx="1" presStyleCnt="3">
        <dgm:presLayoutVars>
          <dgm:chMax val="0"/>
          <dgm:chPref val="0"/>
        </dgm:presLayoutVars>
      </dgm:prSet>
      <dgm:spPr/>
    </dgm:pt>
    <dgm:pt modelId="{6BE9EAA3-9D9D-44C0-B281-CB9C118DFD6F}" type="pres">
      <dgm:prSet presAssocID="{B04DB460-251C-41F2-B27F-DAA722B6C880}" presName="sibTrans" presStyleCnt="0"/>
      <dgm:spPr/>
    </dgm:pt>
    <dgm:pt modelId="{691E3990-B359-4050-8259-8673DA81BD94}" type="pres">
      <dgm:prSet presAssocID="{8E7A00CA-F61B-48D5-892C-B7395BC539F1}" presName="compNode" presStyleCnt="0"/>
      <dgm:spPr/>
    </dgm:pt>
    <dgm:pt modelId="{9EC29C58-36BF-4038-B199-7ACDE1D07EAE}" type="pres">
      <dgm:prSet presAssocID="{8E7A00CA-F61B-48D5-892C-B7395BC539F1}" presName="bgRect" presStyleLbl="bgShp" presStyleIdx="2" presStyleCnt="3"/>
      <dgm:spPr/>
    </dgm:pt>
    <dgm:pt modelId="{4AD21112-8421-4D87-A1AC-BBC128AEE671}" type="pres">
      <dgm:prSet presAssocID="{8E7A00CA-F61B-48D5-892C-B7395BC539F1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A4F5F3C-23FD-4076-9203-B6DAF0C68FC0}" type="pres">
      <dgm:prSet presAssocID="{8E7A00CA-F61B-48D5-892C-B7395BC539F1}" presName="spaceRect" presStyleCnt="0"/>
      <dgm:spPr/>
    </dgm:pt>
    <dgm:pt modelId="{E8373483-A81A-489F-A3AB-C99AAEB527A0}" type="pres">
      <dgm:prSet presAssocID="{8E7A00CA-F61B-48D5-892C-B7395BC539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43EC15C-C645-439E-AB79-81CE021966DD}" srcId="{BD9C3DE6-F3B1-4F7B-8654-D55E20D78793}" destId="{8E7A00CA-F61B-48D5-892C-B7395BC539F1}" srcOrd="2" destOrd="0" parTransId="{FC358781-AF30-4970-8178-D9E54469ED25}" sibTransId="{37A656B1-A759-462C-8C7A-9EFEB3FFD4DD}"/>
    <dgm:cxn modelId="{A067576C-2A50-49A1-A310-234922D0BB84}" type="presOf" srcId="{8E7A00CA-F61B-48D5-892C-B7395BC539F1}" destId="{E8373483-A81A-489F-A3AB-C99AAEB527A0}" srcOrd="0" destOrd="0" presId="urn:microsoft.com/office/officeart/2018/2/layout/IconVerticalSolidList"/>
    <dgm:cxn modelId="{C0397157-4317-409F-B12F-BC7BD6BD939B}" type="presOf" srcId="{BD9C3DE6-F3B1-4F7B-8654-D55E20D78793}" destId="{D79BE2EA-18B1-400D-BD48-E3457EBA2BBE}" srcOrd="0" destOrd="0" presId="urn:microsoft.com/office/officeart/2018/2/layout/IconVerticalSolidList"/>
    <dgm:cxn modelId="{5F94A393-C831-4989-B768-403009D18B3E}" srcId="{BD9C3DE6-F3B1-4F7B-8654-D55E20D78793}" destId="{DCEF8D76-1EEE-434D-800C-941E1612DDF8}" srcOrd="0" destOrd="0" parTransId="{670647F4-8DA3-4BDF-8408-55E566C4FB06}" sibTransId="{A9089CAF-78EF-40ED-87A7-5BE7CFF3AAE3}"/>
    <dgm:cxn modelId="{A504A296-1A86-4427-9CE1-790E47C000BB}" srcId="{BD9C3DE6-F3B1-4F7B-8654-D55E20D78793}" destId="{F1F7BFBF-7F92-42C0-B8DC-9B2F911B2E97}" srcOrd="1" destOrd="0" parTransId="{52057D80-3486-4BE6-A1B9-01D1D5BE026D}" sibTransId="{B04DB460-251C-41F2-B27F-DAA722B6C880}"/>
    <dgm:cxn modelId="{5D152E98-0A48-494A-826D-8EB905D3F059}" type="presOf" srcId="{DCEF8D76-1EEE-434D-800C-941E1612DDF8}" destId="{6DF185A2-1372-44BC-B3AA-80C53BCFA04B}" srcOrd="0" destOrd="0" presId="urn:microsoft.com/office/officeart/2018/2/layout/IconVerticalSolidList"/>
    <dgm:cxn modelId="{05FEEEBB-8DE9-4F25-95CE-9E40FFF104A9}" type="presOf" srcId="{F1F7BFBF-7F92-42C0-B8DC-9B2F911B2E97}" destId="{F48F1960-6634-487F-9924-68A55D78271E}" srcOrd="0" destOrd="0" presId="urn:microsoft.com/office/officeart/2018/2/layout/IconVerticalSolidList"/>
    <dgm:cxn modelId="{06732AD2-E922-45A4-B8FD-4240FF8F4800}" type="presParOf" srcId="{D79BE2EA-18B1-400D-BD48-E3457EBA2BBE}" destId="{62972B01-3E31-424C-9A78-B142030BAA55}" srcOrd="0" destOrd="0" presId="urn:microsoft.com/office/officeart/2018/2/layout/IconVerticalSolidList"/>
    <dgm:cxn modelId="{41D2A5ED-0A9B-4C2E-BC0B-8F9663C05115}" type="presParOf" srcId="{62972B01-3E31-424C-9A78-B142030BAA55}" destId="{E83B0A30-997D-4E03-9116-90F86570D00A}" srcOrd="0" destOrd="0" presId="urn:microsoft.com/office/officeart/2018/2/layout/IconVerticalSolidList"/>
    <dgm:cxn modelId="{E04819CD-A718-46E1-BFB9-06608C9F6E3B}" type="presParOf" srcId="{62972B01-3E31-424C-9A78-B142030BAA55}" destId="{9F8A0B3C-8C9A-40EE-AEBC-B8F6D61F7C3A}" srcOrd="1" destOrd="0" presId="urn:microsoft.com/office/officeart/2018/2/layout/IconVerticalSolidList"/>
    <dgm:cxn modelId="{C150D20C-9871-4D0B-A79D-E46A39AD99AE}" type="presParOf" srcId="{62972B01-3E31-424C-9A78-B142030BAA55}" destId="{C522828A-9976-4C6D-A2BD-170712EDF531}" srcOrd="2" destOrd="0" presId="urn:microsoft.com/office/officeart/2018/2/layout/IconVerticalSolidList"/>
    <dgm:cxn modelId="{4C0A6D5D-9A84-4724-B548-4DDBE10ABBA0}" type="presParOf" srcId="{62972B01-3E31-424C-9A78-B142030BAA55}" destId="{6DF185A2-1372-44BC-B3AA-80C53BCFA04B}" srcOrd="3" destOrd="0" presId="urn:microsoft.com/office/officeart/2018/2/layout/IconVerticalSolidList"/>
    <dgm:cxn modelId="{F0142157-5F6F-4ACE-A87C-684D80F3C51F}" type="presParOf" srcId="{D79BE2EA-18B1-400D-BD48-E3457EBA2BBE}" destId="{A8F0FE74-600F-4F36-93F8-3A067AB41B44}" srcOrd="1" destOrd="0" presId="urn:microsoft.com/office/officeart/2018/2/layout/IconVerticalSolidList"/>
    <dgm:cxn modelId="{99E7C5C0-A6CE-4009-8F7A-BBE24DCA6C37}" type="presParOf" srcId="{D79BE2EA-18B1-400D-BD48-E3457EBA2BBE}" destId="{05234DDD-CBA7-4C35-99BF-AB51CF169509}" srcOrd="2" destOrd="0" presId="urn:microsoft.com/office/officeart/2018/2/layout/IconVerticalSolidList"/>
    <dgm:cxn modelId="{95D05898-942A-4715-9105-C21EF2EDB3B7}" type="presParOf" srcId="{05234DDD-CBA7-4C35-99BF-AB51CF169509}" destId="{3E7390C1-A823-4F98-AC64-5407044168B7}" srcOrd="0" destOrd="0" presId="urn:microsoft.com/office/officeart/2018/2/layout/IconVerticalSolidList"/>
    <dgm:cxn modelId="{1E9F373B-EE89-4B9E-A2AB-AB93F114CFB1}" type="presParOf" srcId="{05234DDD-CBA7-4C35-99BF-AB51CF169509}" destId="{56C1B8EC-393D-47F1-A244-233A78593BC6}" srcOrd="1" destOrd="0" presId="urn:microsoft.com/office/officeart/2018/2/layout/IconVerticalSolidList"/>
    <dgm:cxn modelId="{97A0BC06-AB45-4F36-8FB3-DD2140E8B4A1}" type="presParOf" srcId="{05234DDD-CBA7-4C35-99BF-AB51CF169509}" destId="{67C12AB7-FD9F-4C55-8AB1-704723FFB68C}" srcOrd="2" destOrd="0" presId="urn:microsoft.com/office/officeart/2018/2/layout/IconVerticalSolidList"/>
    <dgm:cxn modelId="{FCD7028A-FA80-4AF5-911F-1120A26334A2}" type="presParOf" srcId="{05234DDD-CBA7-4C35-99BF-AB51CF169509}" destId="{F48F1960-6634-487F-9924-68A55D78271E}" srcOrd="3" destOrd="0" presId="urn:microsoft.com/office/officeart/2018/2/layout/IconVerticalSolidList"/>
    <dgm:cxn modelId="{B20D7D34-B54A-42E9-8D37-41DEA39F2331}" type="presParOf" srcId="{D79BE2EA-18B1-400D-BD48-E3457EBA2BBE}" destId="{6BE9EAA3-9D9D-44C0-B281-CB9C118DFD6F}" srcOrd="3" destOrd="0" presId="urn:microsoft.com/office/officeart/2018/2/layout/IconVerticalSolidList"/>
    <dgm:cxn modelId="{0BFA3EFD-B28C-4C8A-8B34-19DCCF13D144}" type="presParOf" srcId="{D79BE2EA-18B1-400D-BD48-E3457EBA2BBE}" destId="{691E3990-B359-4050-8259-8673DA81BD94}" srcOrd="4" destOrd="0" presId="urn:microsoft.com/office/officeart/2018/2/layout/IconVerticalSolidList"/>
    <dgm:cxn modelId="{8915FD6D-0264-48CF-AECF-FB841C306724}" type="presParOf" srcId="{691E3990-B359-4050-8259-8673DA81BD94}" destId="{9EC29C58-36BF-4038-B199-7ACDE1D07EAE}" srcOrd="0" destOrd="0" presId="urn:microsoft.com/office/officeart/2018/2/layout/IconVerticalSolidList"/>
    <dgm:cxn modelId="{D5881785-033F-41C5-934E-08C6D17C8E95}" type="presParOf" srcId="{691E3990-B359-4050-8259-8673DA81BD94}" destId="{4AD21112-8421-4D87-A1AC-BBC128AEE671}" srcOrd="1" destOrd="0" presId="urn:microsoft.com/office/officeart/2018/2/layout/IconVerticalSolidList"/>
    <dgm:cxn modelId="{E6DD4D8A-8FA6-4316-B5F9-A03CBCA878D4}" type="presParOf" srcId="{691E3990-B359-4050-8259-8673DA81BD94}" destId="{AA4F5F3C-23FD-4076-9203-B6DAF0C68FC0}" srcOrd="2" destOrd="0" presId="urn:microsoft.com/office/officeart/2018/2/layout/IconVerticalSolidList"/>
    <dgm:cxn modelId="{9CC2A0FA-34C4-49F2-9C32-A1BB5BC630D8}" type="presParOf" srcId="{691E3990-B359-4050-8259-8673DA81BD94}" destId="{E8373483-A81A-489F-A3AB-C99AAEB527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9C3DE6-F3B1-4F7B-8654-D55E20D787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F8D76-1EEE-434D-800C-941E1612DD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565A5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Exploring the Role of Epigenetic Factors in Mental Health Outcomes after Mild Traumatic Brain Injury in Adolescents</a:t>
          </a:r>
          <a:endParaRPr lang="en-US" dirty="0"/>
        </a:p>
      </dgm:t>
    </dgm:pt>
    <dgm:pt modelId="{670647F4-8DA3-4BDF-8408-55E566C4FB06}" type="parTrans" cxnId="{5F94A393-C831-4989-B768-403009D18B3E}">
      <dgm:prSet/>
      <dgm:spPr/>
      <dgm:t>
        <a:bodyPr/>
        <a:lstStyle/>
        <a:p>
          <a:endParaRPr lang="en-US"/>
        </a:p>
      </dgm:t>
    </dgm:pt>
    <dgm:pt modelId="{A9089CAF-78EF-40ED-87A7-5BE7CFF3AAE3}" type="sibTrans" cxnId="{5F94A393-C831-4989-B768-403009D18B3E}">
      <dgm:prSet/>
      <dgm:spPr/>
      <dgm:t>
        <a:bodyPr/>
        <a:lstStyle/>
        <a:p>
          <a:endParaRPr lang="en-US"/>
        </a:p>
      </dgm:t>
    </dgm:pt>
    <dgm:pt modelId="{F1F7BFBF-7F92-42C0-B8DC-9B2F911B2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Hyper-</a:t>
          </a:r>
          <a:r>
            <a:rPr lang="en-US" dirty="0" err="1"/>
            <a:t>extralemniscal</a:t>
          </a:r>
          <a:r>
            <a:rPr lang="en-US" dirty="0"/>
            <a:t> model of Fragile </a:t>
          </a:r>
          <a:r>
            <a:rPr lang="en-US"/>
            <a:t>X Syndrome</a:t>
          </a:r>
          <a:endParaRPr lang="en-US" dirty="0"/>
        </a:p>
      </dgm:t>
    </dgm:pt>
    <dgm:pt modelId="{52057D80-3486-4BE6-A1B9-01D1D5BE026D}" type="parTrans" cxnId="{A504A296-1A86-4427-9CE1-790E47C000BB}">
      <dgm:prSet/>
      <dgm:spPr/>
      <dgm:t>
        <a:bodyPr/>
        <a:lstStyle/>
        <a:p>
          <a:endParaRPr lang="en-US"/>
        </a:p>
      </dgm:t>
    </dgm:pt>
    <dgm:pt modelId="{B04DB460-251C-41F2-B27F-DAA722B6C880}" type="sibTrans" cxnId="{A504A296-1A86-4427-9CE1-790E47C000BB}">
      <dgm:prSet/>
      <dgm:spPr/>
      <dgm:t>
        <a:bodyPr/>
        <a:lstStyle/>
        <a:p>
          <a:endParaRPr lang="en-US"/>
        </a:p>
      </dgm:t>
    </dgm:pt>
    <dgm:pt modelId="{2E1FFBAC-583F-4E78-8A1D-547DD8A231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kern="1200" dirty="0"/>
            <a:t>Regulating Together for emotionally dysregulated children with ADHD</a:t>
          </a:r>
          <a:endParaRPr lang="en-US" sz="1800" kern="1200" dirty="0">
            <a:solidFill>
              <a:srgbClr val="565A5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2D719BC4-3D79-48A7-BFD4-68CDB1264E07}" type="parTrans" cxnId="{C9ECE43D-AE04-4EB0-ACCA-37B9E6BBAF30}">
      <dgm:prSet/>
      <dgm:spPr/>
      <dgm:t>
        <a:bodyPr/>
        <a:lstStyle/>
        <a:p>
          <a:endParaRPr lang="en-US"/>
        </a:p>
      </dgm:t>
    </dgm:pt>
    <dgm:pt modelId="{141BC87B-3439-4338-8036-217B2C84B6D5}" type="sibTrans" cxnId="{C9ECE43D-AE04-4EB0-ACCA-37B9E6BBAF30}">
      <dgm:prSet/>
      <dgm:spPr/>
      <dgm:t>
        <a:bodyPr/>
        <a:lstStyle/>
        <a:p>
          <a:endParaRPr lang="en-US"/>
        </a:p>
      </dgm:t>
    </dgm:pt>
    <dgm:pt modelId="{51869F79-483E-4E70-A2AF-7DB190E850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Advancing Measurement-Based Care in a Neurobehavioral Partial Hospitalization Program for Youth with Developmental Disabilities, </a:t>
          </a:r>
        </a:p>
      </dgm:t>
    </dgm:pt>
    <dgm:pt modelId="{0B417CC8-25B6-4F34-9A16-33A0F12193EE}" type="parTrans" cxnId="{AF7ACDA9-05C1-4C8B-B3A1-B042B4D387B2}">
      <dgm:prSet/>
      <dgm:spPr/>
      <dgm:t>
        <a:bodyPr/>
        <a:lstStyle/>
        <a:p>
          <a:endParaRPr lang="en-US"/>
        </a:p>
      </dgm:t>
    </dgm:pt>
    <dgm:pt modelId="{735434F9-74C9-4598-BB97-C8A2F812B136}" type="sibTrans" cxnId="{AF7ACDA9-05C1-4C8B-B3A1-B042B4D387B2}">
      <dgm:prSet/>
      <dgm:spPr/>
      <dgm:t>
        <a:bodyPr/>
        <a:lstStyle/>
        <a:p>
          <a:endParaRPr lang="en-US"/>
        </a:p>
      </dgm:t>
    </dgm:pt>
    <dgm:pt modelId="{6C33754B-9A58-41EA-8994-5FA7FC1D30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Improving outcomes in adolescent inpatient depression with Deep Transcranial Magnetic Stimulation (</a:t>
          </a:r>
          <a:r>
            <a:rPr lang="en-US" dirty="0" err="1"/>
            <a:t>dTMS</a:t>
          </a:r>
          <a:r>
            <a:rPr lang="en-US" dirty="0"/>
            <a:t>)</a:t>
          </a:r>
        </a:p>
      </dgm:t>
    </dgm:pt>
    <dgm:pt modelId="{E6BEF3A3-1E7C-42A3-91B8-FB8427575EB2}" type="parTrans" cxnId="{3F66EC1B-5B72-4364-8507-4B0120125B5E}">
      <dgm:prSet/>
      <dgm:spPr/>
      <dgm:t>
        <a:bodyPr/>
        <a:lstStyle/>
        <a:p>
          <a:endParaRPr lang="en-US"/>
        </a:p>
      </dgm:t>
    </dgm:pt>
    <dgm:pt modelId="{06C45746-2AB8-4623-83A8-D297441BFC53}" type="sibTrans" cxnId="{3F66EC1B-5B72-4364-8507-4B0120125B5E}">
      <dgm:prSet/>
      <dgm:spPr/>
      <dgm:t>
        <a:bodyPr/>
        <a:lstStyle/>
        <a:p>
          <a:endParaRPr lang="en-US"/>
        </a:p>
      </dgm:t>
    </dgm:pt>
    <dgm:pt modelId="{D79BE2EA-18B1-400D-BD48-E3457EBA2BBE}" type="pres">
      <dgm:prSet presAssocID="{BD9C3DE6-F3B1-4F7B-8654-D55E20D78793}" presName="root" presStyleCnt="0">
        <dgm:presLayoutVars>
          <dgm:dir/>
          <dgm:resizeHandles val="exact"/>
        </dgm:presLayoutVars>
      </dgm:prSet>
      <dgm:spPr/>
    </dgm:pt>
    <dgm:pt modelId="{62972B01-3E31-424C-9A78-B142030BAA55}" type="pres">
      <dgm:prSet presAssocID="{DCEF8D76-1EEE-434D-800C-941E1612DDF8}" presName="compNode" presStyleCnt="0"/>
      <dgm:spPr/>
    </dgm:pt>
    <dgm:pt modelId="{E83B0A30-997D-4E03-9116-90F86570D00A}" type="pres">
      <dgm:prSet presAssocID="{DCEF8D76-1EEE-434D-800C-941E1612DDF8}" presName="bgRect" presStyleLbl="bgShp" presStyleIdx="0" presStyleCnt="5"/>
      <dgm:spPr/>
    </dgm:pt>
    <dgm:pt modelId="{9F8A0B3C-8C9A-40EE-AEBC-B8F6D61F7C3A}" type="pres">
      <dgm:prSet presAssocID="{DCEF8D76-1EEE-434D-800C-941E1612DDF8}" presName="iconRect" presStyleLbl="node1" presStyleIdx="0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C522828A-9976-4C6D-A2BD-170712EDF531}" type="pres">
      <dgm:prSet presAssocID="{DCEF8D76-1EEE-434D-800C-941E1612DDF8}" presName="spaceRect" presStyleCnt="0"/>
      <dgm:spPr/>
    </dgm:pt>
    <dgm:pt modelId="{6DF185A2-1372-44BC-B3AA-80C53BCFA04B}" type="pres">
      <dgm:prSet presAssocID="{DCEF8D76-1EEE-434D-800C-941E1612DDF8}" presName="parTx" presStyleLbl="revTx" presStyleIdx="0" presStyleCnt="5">
        <dgm:presLayoutVars>
          <dgm:chMax val="0"/>
          <dgm:chPref val="0"/>
        </dgm:presLayoutVars>
      </dgm:prSet>
      <dgm:spPr/>
    </dgm:pt>
    <dgm:pt modelId="{A8F0FE74-600F-4F36-93F8-3A067AB41B44}" type="pres">
      <dgm:prSet presAssocID="{A9089CAF-78EF-40ED-87A7-5BE7CFF3AAE3}" presName="sibTrans" presStyleCnt="0"/>
      <dgm:spPr/>
    </dgm:pt>
    <dgm:pt modelId="{8046355B-C0D8-4BA9-B5A5-83459D13969D}" type="pres">
      <dgm:prSet presAssocID="{6C33754B-9A58-41EA-8994-5FA7FC1D304D}" presName="compNode" presStyleCnt="0"/>
      <dgm:spPr/>
    </dgm:pt>
    <dgm:pt modelId="{975BC9A8-DDCC-4717-88F0-749186C496F1}" type="pres">
      <dgm:prSet presAssocID="{6C33754B-9A58-41EA-8994-5FA7FC1D304D}" presName="bgRect" presStyleLbl="bgShp" presStyleIdx="1" presStyleCnt="5"/>
      <dgm:spPr/>
    </dgm:pt>
    <dgm:pt modelId="{CC807483-002E-4408-B541-2272AC2A1297}" type="pres">
      <dgm:prSet presAssocID="{6C33754B-9A58-41EA-8994-5FA7FC1D304D}" presName="iconRect" presStyleLbl="node1" presStyleIdx="1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 outline"/>
        </a:ext>
      </dgm:extLst>
    </dgm:pt>
    <dgm:pt modelId="{75CBBC6E-39A1-4EE0-BD3D-9BF4E85559E9}" type="pres">
      <dgm:prSet presAssocID="{6C33754B-9A58-41EA-8994-5FA7FC1D304D}" presName="spaceRect" presStyleCnt="0"/>
      <dgm:spPr/>
    </dgm:pt>
    <dgm:pt modelId="{AE2DD771-0334-42E2-91D0-C22DA2514163}" type="pres">
      <dgm:prSet presAssocID="{6C33754B-9A58-41EA-8994-5FA7FC1D304D}" presName="parTx" presStyleLbl="revTx" presStyleIdx="1" presStyleCnt="5">
        <dgm:presLayoutVars>
          <dgm:chMax val="0"/>
          <dgm:chPref val="0"/>
        </dgm:presLayoutVars>
      </dgm:prSet>
      <dgm:spPr/>
    </dgm:pt>
    <dgm:pt modelId="{5ABFEF09-D054-40DB-9FB5-1CB24306D870}" type="pres">
      <dgm:prSet presAssocID="{06C45746-2AB8-4623-83A8-D297441BFC53}" presName="sibTrans" presStyleCnt="0"/>
      <dgm:spPr/>
    </dgm:pt>
    <dgm:pt modelId="{1B0B6ADD-B7E6-4E26-B4A2-0F00291AEE33}" type="pres">
      <dgm:prSet presAssocID="{51869F79-483E-4E70-A2AF-7DB190E8501A}" presName="compNode" presStyleCnt="0"/>
      <dgm:spPr/>
    </dgm:pt>
    <dgm:pt modelId="{E3DB9DEA-CE70-45A5-81E4-ABC9FF165BBC}" type="pres">
      <dgm:prSet presAssocID="{51869F79-483E-4E70-A2AF-7DB190E8501A}" presName="bgRect" presStyleLbl="bgShp" presStyleIdx="2" presStyleCnt="5"/>
      <dgm:spPr/>
    </dgm:pt>
    <dgm:pt modelId="{5AAFF3FD-A311-4428-8284-F4A6BE7B5CCA}" type="pres">
      <dgm:prSet presAssocID="{51869F79-483E-4E70-A2AF-7DB190E8501A}" presName="iconRect" presStyleLbl="node1" presStyleIdx="2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outline"/>
        </a:ext>
      </dgm:extLst>
    </dgm:pt>
    <dgm:pt modelId="{D691B91A-4414-4944-BBFC-2F9B263EEC02}" type="pres">
      <dgm:prSet presAssocID="{51869F79-483E-4E70-A2AF-7DB190E8501A}" presName="spaceRect" presStyleCnt="0"/>
      <dgm:spPr/>
    </dgm:pt>
    <dgm:pt modelId="{63D5B778-25FB-461C-81DC-EB86E7B4DB27}" type="pres">
      <dgm:prSet presAssocID="{51869F79-483E-4E70-A2AF-7DB190E8501A}" presName="parTx" presStyleLbl="revTx" presStyleIdx="2" presStyleCnt="5">
        <dgm:presLayoutVars>
          <dgm:chMax val="0"/>
          <dgm:chPref val="0"/>
        </dgm:presLayoutVars>
      </dgm:prSet>
      <dgm:spPr/>
    </dgm:pt>
    <dgm:pt modelId="{4D19C380-A22D-42CB-8E80-166EA2B67E01}" type="pres">
      <dgm:prSet presAssocID="{735434F9-74C9-4598-BB97-C8A2F812B136}" presName="sibTrans" presStyleCnt="0"/>
      <dgm:spPr/>
    </dgm:pt>
    <dgm:pt modelId="{05234DDD-CBA7-4C35-99BF-AB51CF169509}" type="pres">
      <dgm:prSet presAssocID="{F1F7BFBF-7F92-42C0-B8DC-9B2F911B2E97}" presName="compNode" presStyleCnt="0"/>
      <dgm:spPr/>
    </dgm:pt>
    <dgm:pt modelId="{3E7390C1-A823-4F98-AC64-5407044168B7}" type="pres">
      <dgm:prSet presAssocID="{F1F7BFBF-7F92-42C0-B8DC-9B2F911B2E97}" presName="bgRect" presStyleLbl="bgShp" presStyleIdx="3" presStyleCnt="5" custLinFactNeighborY="-2527"/>
      <dgm:spPr/>
    </dgm:pt>
    <dgm:pt modelId="{56C1B8EC-393D-47F1-A244-233A78593BC6}" type="pres">
      <dgm:prSet presAssocID="{F1F7BFBF-7F92-42C0-B8DC-9B2F911B2E97}" presName="iconRect" presStyleLbl="node1" presStyleIdx="3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 with solid fill"/>
        </a:ext>
      </dgm:extLst>
    </dgm:pt>
    <dgm:pt modelId="{67C12AB7-FD9F-4C55-8AB1-704723FFB68C}" type="pres">
      <dgm:prSet presAssocID="{F1F7BFBF-7F92-42C0-B8DC-9B2F911B2E97}" presName="spaceRect" presStyleCnt="0"/>
      <dgm:spPr/>
    </dgm:pt>
    <dgm:pt modelId="{F48F1960-6634-487F-9924-68A55D78271E}" type="pres">
      <dgm:prSet presAssocID="{F1F7BFBF-7F92-42C0-B8DC-9B2F911B2E97}" presName="parTx" presStyleLbl="revTx" presStyleIdx="3" presStyleCnt="5">
        <dgm:presLayoutVars>
          <dgm:chMax val="0"/>
          <dgm:chPref val="0"/>
        </dgm:presLayoutVars>
      </dgm:prSet>
      <dgm:spPr/>
    </dgm:pt>
    <dgm:pt modelId="{6BE9EAA3-9D9D-44C0-B281-CB9C118DFD6F}" type="pres">
      <dgm:prSet presAssocID="{B04DB460-251C-41F2-B27F-DAA722B6C880}" presName="sibTrans" presStyleCnt="0"/>
      <dgm:spPr/>
    </dgm:pt>
    <dgm:pt modelId="{A081577D-FD43-457D-89DD-9045C4EAC36F}" type="pres">
      <dgm:prSet presAssocID="{2E1FFBAC-583F-4E78-8A1D-547DD8A231E5}" presName="compNode" presStyleCnt="0"/>
      <dgm:spPr/>
    </dgm:pt>
    <dgm:pt modelId="{43EA235E-29F1-4D75-8D0A-6C297D4CA3AE}" type="pres">
      <dgm:prSet presAssocID="{2E1FFBAC-583F-4E78-8A1D-547DD8A231E5}" presName="bgRect" presStyleLbl="bgShp" presStyleIdx="4" presStyleCnt="5"/>
      <dgm:spPr/>
    </dgm:pt>
    <dgm:pt modelId="{D0F4B7B8-529F-4842-92BF-B9F8EC956F71}" type="pres">
      <dgm:prSet presAssocID="{2E1FFBAC-583F-4E78-8A1D-547DD8A231E5}" presName="iconRect" presStyleLbl="node1" presStyleIdx="4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learning science with solid fill"/>
        </a:ext>
      </dgm:extLst>
    </dgm:pt>
    <dgm:pt modelId="{EC7792A3-8885-44F6-90DE-79B005C018B4}" type="pres">
      <dgm:prSet presAssocID="{2E1FFBAC-583F-4E78-8A1D-547DD8A231E5}" presName="spaceRect" presStyleCnt="0"/>
      <dgm:spPr/>
    </dgm:pt>
    <dgm:pt modelId="{E4F765C8-0195-4A87-901B-56B2898E4B33}" type="pres">
      <dgm:prSet presAssocID="{2E1FFBAC-583F-4E78-8A1D-547DD8A231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66EC1B-5B72-4364-8507-4B0120125B5E}" srcId="{BD9C3DE6-F3B1-4F7B-8654-D55E20D78793}" destId="{6C33754B-9A58-41EA-8994-5FA7FC1D304D}" srcOrd="1" destOrd="0" parTransId="{E6BEF3A3-1E7C-42A3-91B8-FB8427575EB2}" sibTransId="{06C45746-2AB8-4623-83A8-D297441BFC53}"/>
    <dgm:cxn modelId="{676D423C-DF83-45E2-9C09-2DDB86801046}" type="presOf" srcId="{51869F79-483E-4E70-A2AF-7DB190E8501A}" destId="{63D5B778-25FB-461C-81DC-EB86E7B4DB27}" srcOrd="0" destOrd="0" presId="urn:microsoft.com/office/officeart/2018/2/layout/IconVerticalSolidList"/>
    <dgm:cxn modelId="{C9ECE43D-AE04-4EB0-ACCA-37B9E6BBAF30}" srcId="{BD9C3DE6-F3B1-4F7B-8654-D55E20D78793}" destId="{2E1FFBAC-583F-4E78-8A1D-547DD8A231E5}" srcOrd="4" destOrd="0" parTransId="{2D719BC4-3D79-48A7-BFD4-68CDB1264E07}" sibTransId="{141BC87B-3439-4338-8036-217B2C84B6D5}"/>
    <dgm:cxn modelId="{9466BC75-AEF2-47EB-A323-F9C6199C3196}" type="presOf" srcId="{6C33754B-9A58-41EA-8994-5FA7FC1D304D}" destId="{AE2DD771-0334-42E2-91D0-C22DA2514163}" srcOrd="0" destOrd="0" presId="urn:microsoft.com/office/officeart/2018/2/layout/IconVerticalSolidList"/>
    <dgm:cxn modelId="{C0397157-4317-409F-B12F-BC7BD6BD939B}" type="presOf" srcId="{BD9C3DE6-F3B1-4F7B-8654-D55E20D78793}" destId="{D79BE2EA-18B1-400D-BD48-E3457EBA2BBE}" srcOrd="0" destOrd="0" presId="urn:microsoft.com/office/officeart/2018/2/layout/IconVerticalSolidList"/>
    <dgm:cxn modelId="{5F94A393-C831-4989-B768-403009D18B3E}" srcId="{BD9C3DE6-F3B1-4F7B-8654-D55E20D78793}" destId="{DCEF8D76-1EEE-434D-800C-941E1612DDF8}" srcOrd="0" destOrd="0" parTransId="{670647F4-8DA3-4BDF-8408-55E566C4FB06}" sibTransId="{A9089CAF-78EF-40ED-87A7-5BE7CFF3AAE3}"/>
    <dgm:cxn modelId="{A504A296-1A86-4427-9CE1-790E47C000BB}" srcId="{BD9C3DE6-F3B1-4F7B-8654-D55E20D78793}" destId="{F1F7BFBF-7F92-42C0-B8DC-9B2F911B2E97}" srcOrd="3" destOrd="0" parTransId="{52057D80-3486-4BE6-A1B9-01D1D5BE026D}" sibTransId="{B04DB460-251C-41F2-B27F-DAA722B6C880}"/>
    <dgm:cxn modelId="{5D152E98-0A48-494A-826D-8EB905D3F059}" type="presOf" srcId="{DCEF8D76-1EEE-434D-800C-941E1612DDF8}" destId="{6DF185A2-1372-44BC-B3AA-80C53BCFA04B}" srcOrd="0" destOrd="0" presId="urn:microsoft.com/office/officeart/2018/2/layout/IconVerticalSolidList"/>
    <dgm:cxn modelId="{1D2CEA9B-F874-468F-BAEE-92C98CF226DE}" type="presOf" srcId="{2E1FFBAC-583F-4E78-8A1D-547DD8A231E5}" destId="{E4F765C8-0195-4A87-901B-56B2898E4B33}" srcOrd="0" destOrd="0" presId="urn:microsoft.com/office/officeart/2018/2/layout/IconVerticalSolidList"/>
    <dgm:cxn modelId="{AF7ACDA9-05C1-4C8B-B3A1-B042B4D387B2}" srcId="{BD9C3DE6-F3B1-4F7B-8654-D55E20D78793}" destId="{51869F79-483E-4E70-A2AF-7DB190E8501A}" srcOrd="2" destOrd="0" parTransId="{0B417CC8-25B6-4F34-9A16-33A0F12193EE}" sibTransId="{735434F9-74C9-4598-BB97-C8A2F812B136}"/>
    <dgm:cxn modelId="{05FEEEBB-8DE9-4F25-95CE-9E40FFF104A9}" type="presOf" srcId="{F1F7BFBF-7F92-42C0-B8DC-9B2F911B2E97}" destId="{F48F1960-6634-487F-9924-68A55D78271E}" srcOrd="0" destOrd="0" presId="urn:microsoft.com/office/officeart/2018/2/layout/IconVerticalSolidList"/>
    <dgm:cxn modelId="{06732AD2-E922-45A4-B8FD-4240FF8F4800}" type="presParOf" srcId="{D79BE2EA-18B1-400D-BD48-E3457EBA2BBE}" destId="{62972B01-3E31-424C-9A78-B142030BAA55}" srcOrd="0" destOrd="0" presId="urn:microsoft.com/office/officeart/2018/2/layout/IconVerticalSolidList"/>
    <dgm:cxn modelId="{41D2A5ED-0A9B-4C2E-BC0B-8F9663C05115}" type="presParOf" srcId="{62972B01-3E31-424C-9A78-B142030BAA55}" destId="{E83B0A30-997D-4E03-9116-90F86570D00A}" srcOrd="0" destOrd="0" presId="urn:microsoft.com/office/officeart/2018/2/layout/IconVerticalSolidList"/>
    <dgm:cxn modelId="{E04819CD-A718-46E1-BFB9-06608C9F6E3B}" type="presParOf" srcId="{62972B01-3E31-424C-9A78-B142030BAA55}" destId="{9F8A0B3C-8C9A-40EE-AEBC-B8F6D61F7C3A}" srcOrd="1" destOrd="0" presId="urn:microsoft.com/office/officeart/2018/2/layout/IconVerticalSolidList"/>
    <dgm:cxn modelId="{C150D20C-9871-4D0B-A79D-E46A39AD99AE}" type="presParOf" srcId="{62972B01-3E31-424C-9A78-B142030BAA55}" destId="{C522828A-9976-4C6D-A2BD-170712EDF531}" srcOrd="2" destOrd="0" presId="urn:microsoft.com/office/officeart/2018/2/layout/IconVerticalSolidList"/>
    <dgm:cxn modelId="{4C0A6D5D-9A84-4724-B548-4DDBE10ABBA0}" type="presParOf" srcId="{62972B01-3E31-424C-9A78-B142030BAA55}" destId="{6DF185A2-1372-44BC-B3AA-80C53BCFA04B}" srcOrd="3" destOrd="0" presId="urn:microsoft.com/office/officeart/2018/2/layout/IconVerticalSolidList"/>
    <dgm:cxn modelId="{F0142157-5F6F-4ACE-A87C-684D80F3C51F}" type="presParOf" srcId="{D79BE2EA-18B1-400D-BD48-E3457EBA2BBE}" destId="{A8F0FE74-600F-4F36-93F8-3A067AB41B44}" srcOrd="1" destOrd="0" presId="urn:microsoft.com/office/officeart/2018/2/layout/IconVerticalSolidList"/>
    <dgm:cxn modelId="{EAA10A33-FA4D-4340-89EC-55DBF009901D}" type="presParOf" srcId="{D79BE2EA-18B1-400D-BD48-E3457EBA2BBE}" destId="{8046355B-C0D8-4BA9-B5A5-83459D13969D}" srcOrd="2" destOrd="0" presId="urn:microsoft.com/office/officeart/2018/2/layout/IconVerticalSolidList"/>
    <dgm:cxn modelId="{B8F597C8-3684-4590-8856-1033A7A7BAFE}" type="presParOf" srcId="{8046355B-C0D8-4BA9-B5A5-83459D13969D}" destId="{975BC9A8-DDCC-4717-88F0-749186C496F1}" srcOrd="0" destOrd="0" presId="urn:microsoft.com/office/officeart/2018/2/layout/IconVerticalSolidList"/>
    <dgm:cxn modelId="{9C2C525D-87BE-4A95-B4B3-BFB6C3D013BF}" type="presParOf" srcId="{8046355B-C0D8-4BA9-B5A5-83459D13969D}" destId="{CC807483-002E-4408-B541-2272AC2A1297}" srcOrd="1" destOrd="0" presId="urn:microsoft.com/office/officeart/2018/2/layout/IconVerticalSolidList"/>
    <dgm:cxn modelId="{9DD81265-6ABF-40FE-A3AB-804C9C8151EC}" type="presParOf" srcId="{8046355B-C0D8-4BA9-B5A5-83459D13969D}" destId="{75CBBC6E-39A1-4EE0-BD3D-9BF4E85559E9}" srcOrd="2" destOrd="0" presId="urn:microsoft.com/office/officeart/2018/2/layout/IconVerticalSolidList"/>
    <dgm:cxn modelId="{B4827541-BDD1-4978-BC81-2911F4FFF622}" type="presParOf" srcId="{8046355B-C0D8-4BA9-B5A5-83459D13969D}" destId="{AE2DD771-0334-42E2-91D0-C22DA2514163}" srcOrd="3" destOrd="0" presId="urn:microsoft.com/office/officeart/2018/2/layout/IconVerticalSolidList"/>
    <dgm:cxn modelId="{4694440D-CBE9-4E8F-9A65-0698B2DFDEBA}" type="presParOf" srcId="{D79BE2EA-18B1-400D-BD48-E3457EBA2BBE}" destId="{5ABFEF09-D054-40DB-9FB5-1CB24306D870}" srcOrd="3" destOrd="0" presId="urn:microsoft.com/office/officeart/2018/2/layout/IconVerticalSolidList"/>
    <dgm:cxn modelId="{852C8C54-9BC1-4B4E-8C7B-29F300526CB7}" type="presParOf" srcId="{D79BE2EA-18B1-400D-BD48-E3457EBA2BBE}" destId="{1B0B6ADD-B7E6-4E26-B4A2-0F00291AEE33}" srcOrd="4" destOrd="0" presId="urn:microsoft.com/office/officeart/2018/2/layout/IconVerticalSolidList"/>
    <dgm:cxn modelId="{8A293889-0B05-4047-837B-87C733C72E36}" type="presParOf" srcId="{1B0B6ADD-B7E6-4E26-B4A2-0F00291AEE33}" destId="{E3DB9DEA-CE70-45A5-81E4-ABC9FF165BBC}" srcOrd="0" destOrd="0" presId="urn:microsoft.com/office/officeart/2018/2/layout/IconVerticalSolidList"/>
    <dgm:cxn modelId="{16619EBC-8225-440A-9837-A0E9BCE35422}" type="presParOf" srcId="{1B0B6ADD-B7E6-4E26-B4A2-0F00291AEE33}" destId="{5AAFF3FD-A311-4428-8284-F4A6BE7B5CCA}" srcOrd="1" destOrd="0" presId="urn:microsoft.com/office/officeart/2018/2/layout/IconVerticalSolidList"/>
    <dgm:cxn modelId="{A4EF8491-9758-4624-BC07-CBF9FB2B1E7C}" type="presParOf" srcId="{1B0B6ADD-B7E6-4E26-B4A2-0F00291AEE33}" destId="{D691B91A-4414-4944-BBFC-2F9B263EEC02}" srcOrd="2" destOrd="0" presId="urn:microsoft.com/office/officeart/2018/2/layout/IconVerticalSolidList"/>
    <dgm:cxn modelId="{27B0514F-8F96-4BD1-A27D-D58B10A8585A}" type="presParOf" srcId="{1B0B6ADD-B7E6-4E26-B4A2-0F00291AEE33}" destId="{63D5B778-25FB-461C-81DC-EB86E7B4DB27}" srcOrd="3" destOrd="0" presId="urn:microsoft.com/office/officeart/2018/2/layout/IconVerticalSolidList"/>
    <dgm:cxn modelId="{378CC8A2-8116-41F8-8AB6-5989C464132F}" type="presParOf" srcId="{D79BE2EA-18B1-400D-BD48-E3457EBA2BBE}" destId="{4D19C380-A22D-42CB-8E80-166EA2B67E01}" srcOrd="5" destOrd="0" presId="urn:microsoft.com/office/officeart/2018/2/layout/IconVerticalSolidList"/>
    <dgm:cxn modelId="{99E7C5C0-A6CE-4009-8F7A-BBE24DCA6C37}" type="presParOf" srcId="{D79BE2EA-18B1-400D-BD48-E3457EBA2BBE}" destId="{05234DDD-CBA7-4C35-99BF-AB51CF169509}" srcOrd="6" destOrd="0" presId="urn:microsoft.com/office/officeart/2018/2/layout/IconVerticalSolidList"/>
    <dgm:cxn modelId="{95D05898-942A-4715-9105-C21EF2EDB3B7}" type="presParOf" srcId="{05234DDD-CBA7-4C35-99BF-AB51CF169509}" destId="{3E7390C1-A823-4F98-AC64-5407044168B7}" srcOrd="0" destOrd="0" presId="urn:microsoft.com/office/officeart/2018/2/layout/IconVerticalSolidList"/>
    <dgm:cxn modelId="{1E9F373B-EE89-4B9E-A2AB-AB93F114CFB1}" type="presParOf" srcId="{05234DDD-CBA7-4C35-99BF-AB51CF169509}" destId="{56C1B8EC-393D-47F1-A244-233A78593BC6}" srcOrd="1" destOrd="0" presId="urn:microsoft.com/office/officeart/2018/2/layout/IconVerticalSolidList"/>
    <dgm:cxn modelId="{97A0BC06-AB45-4F36-8FB3-DD2140E8B4A1}" type="presParOf" srcId="{05234DDD-CBA7-4C35-99BF-AB51CF169509}" destId="{67C12AB7-FD9F-4C55-8AB1-704723FFB68C}" srcOrd="2" destOrd="0" presId="urn:microsoft.com/office/officeart/2018/2/layout/IconVerticalSolidList"/>
    <dgm:cxn modelId="{FCD7028A-FA80-4AF5-911F-1120A26334A2}" type="presParOf" srcId="{05234DDD-CBA7-4C35-99BF-AB51CF169509}" destId="{F48F1960-6634-487F-9924-68A55D78271E}" srcOrd="3" destOrd="0" presId="urn:microsoft.com/office/officeart/2018/2/layout/IconVerticalSolidList"/>
    <dgm:cxn modelId="{B20D7D34-B54A-42E9-8D37-41DEA39F2331}" type="presParOf" srcId="{D79BE2EA-18B1-400D-BD48-E3457EBA2BBE}" destId="{6BE9EAA3-9D9D-44C0-B281-CB9C118DFD6F}" srcOrd="7" destOrd="0" presId="urn:microsoft.com/office/officeart/2018/2/layout/IconVerticalSolidList"/>
    <dgm:cxn modelId="{BB8DF8BA-F83D-425B-AFE7-CC095088C2CD}" type="presParOf" srcId="{D79BE2EA-18B1-400D-BD48-E3457EBA2BBE}" destId="{A081577D-FD43-457D-89DD-9045C4EAC36F}" srcOrd="8" destOrd="0" presId="urn:microsoft.com/office/officeart/2018/2/layout/IconVerticalSolidList"/>
    <dgm:cxn modelId="{4551BF5D-36E4-4074-A6F1-0BDC7409C8E4}" type="presParOf" srcId="{A081577D-FD43-457D-89DD-9045C4EAC36F}" destId="{43EA235E-29F1-4D75-8D0A-6C297D4CA3AE}" srcOrd="0" destOrd="0" presId="urn:microsoft.com/office/officeart/2018/2/layout/IconVerticalSolidList"/>
    <dgm:cxn modelId="{339D9050-2187-4EE2-9D1A-BF4BE7C2FABF}" type="presParOf" srcId="{A081577D-FD43-457D-89DD-9045C4EAC36F}" destId="{D0F4B7B8-529F-4842-92BF-B9F8EC956F71}" srcOrd="1" destOrd="0" presId="urn:microsoft.com/office/officeart/2018/2/layout/IconVerticalSolidList"/>
    <dgm:cxn modelId="{414DEF0C-E1B5-4B97-B323-09FC607F2A91}" type="presParOf" srcId="{A081577D-FD43-457D-89DD-9045C4EAC36F}" destId="{EC7792A3-8885-44F6-90DE-79B005C018B4}" srcOrd="2" destOrd="0" presId="urn:microsoft.com/office/officeart/2018/2/layout/IconVerticalSolidList"/>
    <dgm:cxn modelId="{29414028-C47C-49D9-9D4F-9A5790F399CC}" type="presParOf" srcId="{A081577D-FD43-457D-89DD-9045C4EAC36F}" destId="{E4F765C8-0195-4A87-901B-56B2898E4B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22C99-1451-483A-BA0C-667C1C3BC0B7}">
      <dsp:nvSpPr>
        <dsp:cNvPr id="0" name=""/>
        <dsp:cNvSpPr/>
      </dsp:nvSpPr>
      <dsp:spPr>
        <a:xfrm>
          <a:off x="3479955" y="2879"/>
          <a:ext cx="3555689" cy="1084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Heart Institute</a:t>
          </a:r>
          <a:r>
            <a:rPr lang="en-US" sz="1500" kern="1200" dirty="0"/>
            <a:t>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Divisions of Cardiology, Molecular Cardiovascular Biology &amp; Cardiothoracic Surgery</a:t>
          </a:r>
        </a:p>
      </dsp:txBody>
      <dsp:txXfrm>
        <a:off x="3479955" y="2879"/>
        <a:ext cx="3555689" cy="1084485"/>
      </dsp:txXfrm>
    </dsp:sp>
    <dsp:sp modelId="{93989962-F75D-4A73-ADDA-93A83B60D9A8}">
      <dsp:nvSpPr>
        <dsp:cNvPr id="0" name=""/>
        <dsp:cNvSpPr/>
      </dsp:nvSpPr>
      <dsp:spPr>
        <a:xfrm>
          <a:off x="3479955" y="1531826"/>
          <a:ext cx="3555689" cy="1084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Cancer &amp; Blood Disease Institute: </a:t>
          </a:r>
          <a:r>
            <a:rPr lang="en-US" sz="1500" kern="1200" dirty="0"/>
            <a:t>Divisions of Bone Marrow Transplantation and Immune Deficiency, Oncology, Hematology &amp; Experimental Hematology and Cancer Biology</a:t>
          </a:r>
        </a:p>
      </dsp:txBody>
      <dsp:txXfrm>
        <a:off x="3479955" y="1531826"/>
        <a:ext cx="3555689" cy="1084485"/>
      </dsp:txXfrm>
    </dsp:sp>
    <dsp:sp modelId="{97BA268D-DE21-489E-AD47-A5F068A6300A}">
      <dsp:nvSpPr>
        <dsp:cNvPr id="0" name=""/>
        <dsp:cNvSpPr/>
      </dsp:nvSpPr>
      <dsp:spPr>
        <a:xfrm>
          <a:off x="3479955" y="3060772"/>
          <a:ext cx="3555689" cy="1084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Perinatal Institute</a:t>
          </a:r>
          <a:r>
            <a:rPr lang="en-US" sz="1500" kern="1200" dirty="0"/>
            <a:t>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Divisions of Neonatology and Pulmonary Biology</a:t>
          </a:r>
        </a:p>
      </dsp:txBody>
      <dsp:txXfrm>
        <a:off x="3479955" y="3060772"/>
        <a:ext cx="3555689" cy="1084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A03E-D21C-4961-A957-3EE4A14D8768}">
      <dsp:nvSpPr>
        <dsp:cNvPr id="0" name=""/>
        <dsp:cNvSpPr/>
      </dsp:nvSpPr>
      <dsp:spPr>
        <a:xfrm>
          <a:off x="463179" y="68959"/>
          <a:ext cx="9449592" cy="1374235"/>
        </a:xfrm>
        <a:prstGeom prst="rightArrow">
          <a:avLst>
            <a:gd name="adj1" fmla="val 50000"/>
            <a:gd name="adj2" fmla="val 50000"/>
          </a:avLst>
        </a:prstGeom>
        <a:solidFill>
          <a:srgbClr val="9433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816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 1 </a:t>
          </a:r>
        </a:p>
      </dsp:txBody>
      <dsp:txXfrm>
        <a:off x="463179" y="412518"/>
        <a:ext cx="9106033" cy="687117"/>
      </dsp:txXfrm>
    </dsp:sp>
    <dsp:sp modelId="{277F5B66-B248-40F9-B57F-787F009E1ED8}">
      <dsp:nvSpPr>
        <dsp:cNvPr id="0" name=""/>
        <dsp:cNvSpPr/>
      </dsp:nvSpPr>
      <dsp:spPr>
        <a:xfrm>
          <a:off x="463179" y="1126919"/>
          <a:ext cx="1746473" cy="252331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43374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 a </a:t>
          </a:r>
          <a:r>
            <a:rPr lang="en-US" sz="1700" b="1" kern="1200">
              <a:solidFill>
                <a:srgbClr val="943374"/>
              </a:solidFill>
            </a:rPr>
            <a:t>unified</a:t>
          </a:r>
          <a:r>
            <a:rPr lang="en-US" sz="1700" b="1" kern="1200">
              <a:solidFill>
                <a:schemeClr val="accent6"/>
              </a:solidFill>
            </a:rPr>
            <a:t> </a:t>
          </a:r>
          <a:r>
            <a:rPr lang="en-US" sz="1700" b="1" kern="1200">
              <a:solidFill>
                <a:srgbClr val="943374"/>
              </a:solidFill>
            </a:rPr>
            <a:t>behavioral, developmental, &amp; mental health institute </a:t>
          </a:r>
        </a:p>
      </dsp:txBody>
      <dsp:txXfrm>
        <a:off x="463179" y="1126919"/>
        <a:ext cx="1746473" cy="2523317"/>
      </dsp:txXfrm>
    </dsp:sp>
    <dsp:sp modelId="{9974F5DE-0C4A-4D53-BE2A-A6E932327603}">
      <dsp:nvSpPr>
        <dsp:cNvPr id="0" name=""/>
        <dsp:cNvSpPr/>
      </dsp:nvSpPr>
      <dsp:spPr>
        <a:xfrm>
          <a:off x="2209464" y="527214"/>
          <a:ext cx="7703307" cy="1374235"/>
        </a:xfrm>
        <a:prstGeom prst="rightArrow">
          <a:avLst>
            <a:gd name="adj1" fmla="val 50000"/>
            <a:gd name="adj2" fmla="val 50000"/>
          </a:avLst>
        </a:prstGeom>
        <a:solidFill>
          <a:srgbClr val="A0CE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816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 2</a:t>
          </a:r>
        </a:p>
      </dsp:txBody>
      <dsp:txXfrm>
        <a:off x="2209464" y="870773"/>
        <a:ext cx="7359748" cy="687117"/>
      </dsp:txXfrm>
    </dsp:sp>
    <dsp:sp modelId="{7D9F8F97-9B3F-4FA0-A377-FDF553AC8D75}">
      <dsp:nvSpPr>
        <dsp:cNvPr id="0" name=""/>
        <dsp:cNvSpPr/>
      </dsp:nvSpPr>
      <dsp:spPr>
        <a:xfrm>
          <a:off x="2209464" y="1585174"/>
          <a:ext cx="1746473" cy="252331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A0CE5A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Cultivate access, quality, &amp; equity across the </a:t>
          </a:r>
          <a:r>
            <a:rPr lang="en-US" sz="1700" b="1" kern="1200">
              <a:solidFill>
                <a:srgbClr val="A0CE5A"/>
              </a:solidFill>
            </a:rPr>
            <a:t>care continuum</a:t>
          </a:r>
          <a:endParaRPr lang="en-US" sz="1700" kern="1200">
            <a:solidFill>
              <a:srgbClr val="A0CE5A"/>
            </a:solidFill>
          </a:endParaRPr>
        </a:p>
      </dsp:txBody>
      <dsp:txXfrm>
        <a:off x="2209464" y="1585174"/>
        <a:ext cx="1746473" cy="2523317"/>
      </dsp:txXfrm>
    </dsp:sp>
    <dsp:sp modelId="{A5E80E9A-050F-4B9F-8BE6-AFA0A6FE7BBD}">
      <dsp:nvSpPr>
        <dsp:cNvPr id="0" name=""/>
        <dsp:cNvSpPr/>
      </dsp:nvSpPr>
      <dsp:spPr>
        <a:xfrm>
          <a:off x="3955749" y="985469"/>
          <a:ext cx="5957022" cy="1374235"/>
        </a:xfrm>
        <a:prstGeom prst="rightArrow">
          <a:avLst>
            <a:gd name="adj1" fmla="val 50000"/>
            <a:gd name="adj2" fmla="val 50000"/>
          </a:avLst>
        </a:prstGeom>
        <a:solidFill>
          <a:srgbClr val="60BB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816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 3</a:t>
          </a:r>
        </a:p>
      </dsp:txBody>
      <dsp:txXfrm>
        <a:off x="3955749" y="1329028"/>
        <a:ext cx="5613463" cy="687117"/>
      </dsp:txXfrm>
    </dsp:sp>
    <dsp:sp modelId="{A74A1733-AEB7-430C-BEF9-B8946D0736F9}">
      <dsp:nvSpPr>
        <dsp:cNvPr id="0" name=""/>
        <dsp:cNvSpPr/>
      </dsp:nvSpPr>
      <dsp:spPr>
        <a:xfrm>
          <a:off x="3955749" y="2043430"/>
          <a:ext cx="1746473" cy="2523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0BB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Act through </a:t>
          </a:r>
          <a:r>
            <a:rPr lang="en-US" sz="1700" b="1" kern="1200">
              <a:solidFill>
                <a:srgbClr val="60BB46"/>
              </a:solidFill>
              <a:latin typeface="Arial"/>
            </a:rPr>
            <a:t>partnerships</a:t>
          </a:r>
          <a:r>
            <a:rPr lang="en-US" sz="1700" kern="1200">
              <a:solidFill>
                <a:srgbClr val="60BB46"/>
              </a:solidFill>
            </a:rPr>
            <a:t> </a:t>
          </a:r>
          <a:r>
            <a:rPr lang="en-US" sz="1700" kern="1200"/>
            <a:t>to improve care </a:t>
          </a:r>
        </a:p>
      </dsp:txBody>
      <dsp:txXfrm>
        <a:off x="3955749" y="2043430"/>
        <a:ext cx="1746473" cy="2523317"/>
      </dsp:txXfrm>
    </dsp:sp>
    <dsp:sp modelId="{F17CF6B5-9D40-476A-9460-53C5D7BD6878}">
      <dsp:nvSpPr>
        <dsp:cNvPr id="0" name=""/>
        <dsp:cNvSpPr/>
      </dsp:nvSpPr>
      <dsp:spPr>
        <a:xfrm>
          <a:off x="5702978" y="1443725"/>
          <a:ext cx="4209793" cy="1374235"/>
        </a:xfrm>
        <a:prstGeom prst="rightArrow">
          <a:avLst>
            <a:gd name="adj1" fmla="val 50000"/>
            <a:gd name="adj2" fmla="val 50000"/>
          </a:avLst>
        </a:prstGeom>
        <a:solidFill>
          <a:srgbClr val="63CD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816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 4</a:t>
          </a:r>
        </a:p>
      </dsp:txBody>
      <dsp:txXfrm>
        <a:off x="5702978" y="1787284"/>
        <a:ext cx="3866234" cy="687117"/>
      </dsp:txXfrm>
    </dsp:sp>
    <dsp:sp modelId="{7BA36998-0F12-4361-A680-DB546A99F2AC}">
      <dsp:nvSpPr>
        <dsp:cNvPr id="0" name=""/>
        <dsp:cNvSpPr/>
      </dsp:nvSpPr>
      <dsp:spPr>
        <a:xfrm>
          <a:off x="5702978" y="2501685"/>
          <a:ext cx="1746473" cy="2523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CDF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</a:rPr>
            <a:t>Promote world-class</a:t>
          </a:r>
          <a:r>
            <a:rPr lang="en-US" sz="1700" kern="1200"/>
            <a:t>, interdisciplinary </a:t>
          </a:r>
          <a:r>
            <a:rPr lang="en-US" sz="1700" b="1" kern="1200">
              <a:solidFill>
                <a:srgbClr val="63CDF3"/>
              </a:solidFill>
            </a:rPr>
            <a:t>research, discovery, &amp; innovation</a:t>
          </a:r>
          <a:endParaRPr lang="en-US" sz="1700" kern="1200">
            <a:solidFill>
              <a:srgbClr val="63CDF3"/>
            </a:solidFill>
          </a:endParaRPr>
        </a:p>
      </dsp:txBody>
      <dsp:txXfrm>
        <a:off x="5702978" y="2501685"/>
        <a:ext cx="1746473" cy="2523317"/>
      </dsp:txXfrm>
    </dsp:sp>
    <dsp:sp modelId="{FDFD6AB8-B118-4385-A931-DA621CC67F4C}">
      <dsp:nvSpPr>
        <dsp:cNvPr id="0" name=""/>
        <dsp:cNvSpPr/>
      </dsp:nvSpPr>
      <dsp:spPr>
        <a:xfrm>
          <a:off x="7449263" y="1901980"/>
          <a:ext cx="2463508" cy="1374235"/>
        </a:xfrm>
        <a:prstGeom prst="rightArrow">
          <a:avLst>
            <a:gd name="adj1" fmla="val 50000"/>
            <a:gd name="adj2" fmla="val 50000"/>
          </a:avLst>
        </a:prstGeom>
        <a:solidFill>
          <a:srgbClr val="00B5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816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Objective 5</a:t>
          </a:r>
        </a:p>
      </dsp:txBody>
      <dsp:txXfrm>
        <a:off x="7449263" y="2245539"/>
        <a:ext cx="2119949" cy="687117"/>
      </dsp:txXfrm>
    </dsp:sp>
    <dsp:sp modelId="{C213E205-722C-4134-96CA-791AD7FDD0C2}">
      <dsp:nvSpPr>
        <dsp:cNvPr id="0" name=""/>
        <dsp:cNvSpPr/>
      </dsp:nvSpPr>
      <dsp:spPr>
        <a:xfrm>
          <a:off x="7449263" y="2959940"/>
          <a:ext cx="1746473" cy="2523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solidFill>
                <a:schemeClr val="tx1"/>
              </a:solidFill>
            </a:rPr>
            <a:t>Educate &amp; empower </a:t>
          </a:r>
          <a:r>
            <a:rPr lang="en-US" sz="1700" kern="1200"/>
            <a:t>our workforce through </a:t>
          </a:r>
          <a:r>
            <a:rPr lang="en-US" sz="1700" b="1" kern="1200">
              <a:solidFill>
                <a:schemeClr val="accent1"/>
              </a:solidFill>
            </a:rPr>
            <a:t>training &amp; development </a:t>
          </a:r>
        </a:p>
      </dsp:txBody>
      <dsp:txXfrm>
        <a:off x="7449263" y="2959940"/>
        <a:ext cx="1746473" cy="2523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B378C-D0F9-4162-8689-800DE276FDFA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Problem:</a:t>
          </a:r>
        </a:p>
      </dsp:txBody>
      <dsp:txXfrm>
        <a:off x="3594" y="229666"/>
        <a:ext cx="1946002" cy="1167601"/>
      </dsp:txXfrm>
    </dsp:sp>
    <dsp:sp modelId="{BC06D8B9-4057-46D7-BDA3-A7ED2F49B976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Multiple appointments across departments</a:t>
          </a:r>
        </a:p>
      </dsp:txBody>
      <dsp:txXfrm>
        <a:off x="2144196" y="229666"/>
        <a:ext cx="1946002" cy="1167601"/>
      </dsp:txXfrm>
    </dsp:sp>
    <dsp:sp modelId="{AA9F31BB-85A6-416C-9716-DAA53C1FE695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Repeating information</a:t>
          </a:r>
        </a:p>
      </dsp:txBody>
      <dsp:txXfrm>
        <a:off x="4284798" y="229666"/>
        <a:ext cx="1946002" cy="1167601"/>
      </dsp:txXfrm>
    </dsp:sp>
    <dsp:sp modelId="{E466A142-8E3E-468F-9C81-72DA733C7F79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Lack of coordination</a:t>
          </a:r>
        </a:p>
      </dsp:txBody>
      <dsp:txXfrm>
        <a:off x="6425401" y="229666"/>
        <a:ext cx="1946002" cy="1167601"/>
      </dsp:txXfrm>
    </dsp:sp>
    <dsp:sp modelId="{71A055DB-A1CD-4851-805F-0288D3BD5DA7}">
      <dsp:nvSpPr>
        <dsp:cNvPr id="0" name=""/>
        <dsp:cNvSpPr/>
      </dsp:nvSpPr>
      <dsp:spPr>
        <a:xfrm>
          <a:off x="8569584" y="1603373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👉 “One front door” for a condition</a:t>
          </a:r>
        </a:p>
      </dsp:txBody>
      <dsp:txXfrm>
        <a:off x="8569584" y="1603373"/>
        <a:ext cx="1946002" cy="1167601"/>
      </dsp:txXfrm>
    </dsp:sp>
    <dsp:sp modelId="{CC2CB316-450C-49E6-9C2A-4AEE1F5AE16F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Institute model:</a:t>
          </a:r>
        </a:p>
      </dsp:txBody>
      <dsp:txXfrm>
        <a:off x="3594" y="1591868"/>
        <a:ext cx="1946002" cy="1167601"/>
      </dsp:txXfrm>
    </dsp:sp>
    <dsp:sp modelId="{EA58F104-E094-4F25-B558-CD96FAEE569C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Care is organized around the patient, not departments</a:t>
          </a:r>
        </a:p>
      </dsp:txBody>
      <dsp:txXfrm>
        <a:off x="2144196" y="1591868"/>
        <a:ext cx="1946002" cy="1167601"/>
      </dsp:txXfrm>
    </dsp:sp>
    <dsp:sp modelId="{DD7A182F-ACB4-4413-90E0-425C6767FBE8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Multidisciplinary visits are coordinated</a:t>
          </a:r>
        </a:p>
      </dsp:txBody>
      <dsp:txXfrm>
        <a:off x="4284798" y="1591868"/>
        <a:ext cx="1946002" cy="1167601"/>
      </dsp:txXfrm>
    </dsp:sp>
    <dsp:sp modelId="{46B380DB-CBB3-4076-A355-614DD817CA43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Teams communicate internally</a:t>
          </a:r>
        </a:p>
      </dsp:txBody>
      <dsp:txXfrm>
        <a:off x="6425401" y="1591868"/>
        <a:ext cx="1946002" cy="1167601"/>
      </dsp:txXfrm>
    </dsp:sp>
    <dsp:sp modelId="{37294D30-DAE6-49B8-9C00-F9AD8E2BC9DF}">
      <dsp:nvSpPr>
        <dsp:cNvPr id="0" name=""/>
        <dsp:cNvSpPr/>
      </dsp:nvSpPr>
      <dsp:spPr>
        <a:xfrm>
          <a:off x="2157254" y="294358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Simpler, more seamless experience</a:t>
          </a:r>
        </a:p>
      </dsp:txBody>
      <dsp:txXfrm>
        <a:off x="2157254" y="2943588"/>
        <a:ext cx="1946002" cy="1167601"/>
      </dsp:txXfrm>
    </dsp:sp>
    <dsp:sp modelId="{959D422D-C242-4158-A898-99A0DCC24454}">
      <dsp:nvSpPr>
        <dsp:cNvPr id="0" name=""/>
        <dsp:cNvSpPr/>
      </dsp:nvSpPr>
      <dsp:spPr>
        <a:xfrm>
          <a:off x="0" y="2938167"/>
          <a:ext cx="1946002" cy="11676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✅ Result:</a:t>
          </a:r>
        </a:p>
      </dsp:txBody>
      <dsp:txXfrm>
        <a:off x="0" y="2938167"/>
        <a:ext cx="1946002" cy="1167601"/>
      </dsp:txXfrm>
    </dsp:sp>
    <dsp:sp modelId="{F84DC81D-3264-43DB-B972-F4B46FF14D21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Less stress for families</a:t>
          </a:r>
        </a:p>
      </dsp:txBody>
      <dsp:txXfrm>
        <a:off x="4284798" y="2954069"/>
        <a:ext cx="1946002" cy="1167601"/>
      </dsp:txXfrm>
    </dsp:sp>
    <dsp:sp modelId="{6EC9CB27-5237-4ADF-8DFA-9C004DEF7A8E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Faster treatment decisions</a:t>
          </a:r>
        </a:p>
      </dsp:txBody>
      <dsp:txXfrm>
        <a:off x="6425401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D4554-7B27-4339-BE58-D9D3216AA0BA}">
      <dsp:nvSpPr>
        <dsp:cNvPr id="0" name=""/>
        <dsp:cNvSpPr/>
      </dsp:nvSpPr>
      <dsp:spPr>
        <a:xfrm>
          <a:off x="620567" y="592127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A65C2-550D-4FA6-9804-865C3CE89805}">
      <dsp:nvSpPr>
        <dsp:cNvPr id="0" name=""/>
        <dsp:cNvSpPr/>
      </dsp:nvSpPr>
      <dsp:spPr>
        <a:xfrm>
          <a:off x="1015443" y="987002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F8F5A-3997-4A45-BF69-63397F4902D0}">
      <dsp:nvSpPr>
        <dsp:cNvPr id="0" name=""/>
        <dsp:cNvSpPr/>
      </dsp:nvSpPr>
      <dsp:spPr>
        <a:xfrm>
          <a:off x="28255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Cincinnati Children’s Research Foundation (CCRF) (1931)</a:t>
          </a:r>
        </a:p>
      </dsp:txBody>
      <dsp:txXfrm>
        <a:off x="28255" y="3022128"/>
        <a:ext cx="3037500" cy="720000"/>
      </dsp:txXfrm>
    </dsp:sp>
    <dsp:sp modelId="{A06D0800-1869-4289-87DD-98400A21C8CF}">
      <dsp:nvSpPr>
        <dsp:cNvPr id="0" name=""/>
        <dsp:cNvSpPr/>
      </dsp:nvSpPr>
      <dsp:spPr>
        <a:xfrm>
          <a:off x="4181088" y="617753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B868B-DA84-4F3D-962A-99C0C77A6853}">
      <dsp:nvSpPr>
        <dsp:cNvPr id="0" name=""/>
        <dsp:cNvSpPr/>
      </dsp:nvSpPr>
      <dsp:spPr>
        <a:xfrm>
          <a:off x="4584505" y="987002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D1BD9-6893-432F-AE21-255ADB7161DC}">
      <dsp:nvSpPr>
        <dsp:cNvPr id="0" name=""/>
        <dsp:cNvSpPr/>
      </dsp:nvSpPr>
      <dsp:spPr>
        <a:xfrm>
          <a:off x="3597318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Mind Brain Behavior Collaborative (2017)</a:t>
          </a:r>
        </a:p>
      </dsp:txBody>
      <dsp:txXfrm>
        <a:off x="3597318" y="3022128"/>
        <a:ext cx="3037500" cy="720000"/>
      </dsp:txXfrm>
    </dsp:sp>
    <dsp:sp modelId="{2A6ACFCA-7985-4039-96B0-8613C54A6569}">
      <dsp:nvSpPr>
        <dsp:cNvPr id="0" name=""/>
        <dsp:cNvSpPr/>
      </dsp:nvSpPr>
      <dsp:spPr>
        <a:xfrm>
          <a:off x="7758693" y="592127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A24C5-2148-48B5-91AA-765AB4BB6EBE}">
      <dsp:nvSpPr>
        <dsp:cNvPr id="0" name=""/>
        <dsp:cNvSpPr/>
      </dsp:nvSpPr>
      <dsp:spPr>
        <a:xfrm>
          <a:off x="8153568" y="987002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E42B3-ABD4-42C5-A5F3-65C1B811E13D}">
      <dsp:nvSpPr>
        <dsp:cNvPr id="0" name=""/>
        <dsp:cNvSpPr/>
      </dsp:nvSpPr>
      <dsp:spPr>
        <a:xfrm>
          <a:off x="7166380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Mental &amp; Behavioral Health Institute (2023)</a:t>
          </a:r>
        </a:p>
      </dsp:txBody>
      <dsp:txXfrm>
        <a:off x="7166380" y="3022128"/>
        <a:ext cx="303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5B2F7-02C3-44ED-A0B9-BDA63AA04640}">
      <dsp:nvSpPr>
        <dsp:cNvPr id="0" name=""/>
        <dsp:cNvSpPr/>
      </dsp:nvSpPr>
      <dsp:spPr>
        <a:xfrm>
          <a:off x="1273440" y="180161"/>
          <a:ext cx="2219773" cy="22201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BD428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3B993-E3D2-4972-BE1B-2F370890094B}">
      <dsp:nvSpPr>
        <dsp:cNvPr id="0" name=""/>
        <dsp:cNvSpPr/>
      </dsp:nvSpPr>
      <dsp:spPr>
        <a:xfrm>
          <a:off x="1773317" y="861716"/>
          <a:ext cx="1233485" cy="61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rgbClr val="BD428C"/>
              </a:solidFill>
            </a:rPr>
            <a:t>Behavioral Medicine &amp; Clinical Psychology</a:t>
          </a:r>
        </a:p>
      </dsp:txBody>
      <dsp:txXfrm>
        <a:off x="1773317" y="861716"/>
        <a:ext cx="1233485" cy="616594"/>
      </dsp:txXfrm>
    </dsp:sp>
    <dsp:sp modelId="{ED05DA5A-7D94-488C-BDCD-CFA1BD769E89}">
      <dsp:nvSpPr>
        <dsp:cNvPr id="0" name=""/>
        <dsp:cNvSpPr/>
      </dsp:nvSpPr>
      <dsp:spPr>
        <a:xfrm>
          <a:off x="666140" y="1454847"/>
          <a:ext cx="2219773" cy="22201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C4907-7D46-469F-BB52-B57FBA6835DA}">
      <dsp:nvSpPr>
        <dsp:cNvPr id="0" name=""/>
        <dsp:cNvSpPr/>
      </dsp:nvSpPr>
      <dsp:spPr>
        <a:xfrm>
          <a:off x="1159284" y="2249190"/>
          <a:ext cx="1233485" cy="61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rgbClr val="009CB1"/>
              </a:solidFill>
            </a:rPr>
            <a:t>Child &amp; Adolescent Psychiatry</a:t>
          </a:r>
        </a:p>
      </dsp:txBody>
      <dsp:txXfrm>
        <a:off x="1159284" y="2249190"/>
        <a:ext cx="1233485" cy="616594"/>
      </dsp:txXfrm>
    </dsp:sp>
    <dsp:sp modelId="{6AAE4FBE-4F49-4C91-884E-823E637B86A3}">
      <dsp:nvSpPr>
        <dsp:cNvPr id="0" name=""/>
        <dsp:cNvSpPr/>
      </dsp:nvSpPr>
      <dsp:spPr>
        <a:xfrm>
          <a:off x="1440664" y="2868552"/>
          <a:ext cx="1907129" cy="19078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23CD-4FFB-4A2D-9CC9-9EA407C993A4}">
      <dsp:nvSpPr>
        <dsp:cNvPr id="0" name=""/>
        <dsp:cNvSpPr/>
      </dsp:nvSpPr>
      <dsp:spPr>
        <a:xfrm>
          <a:off x="1776235" y="3534031"/>
          <a:ext cx="1233485" cy="61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>
              <a:solidFill>
                <a:srgbClr val="74B449"/>
              </a:solidFill>
            </a:rPr>
            <a:t>Developmental &amp; Behavioral Pediatrics</a:t>
          </a:r>
        </a:p>
      </dsp:txBody>
      <dsp:txXfrm>
        <a:off x="1776235" y="3534031"/>
        <a:ext cx="1233485" cy="616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269C9-9087-4D42-A07D-34D59C35233F}">
      <dsp:nvSpPr>
        <dsp:cNvPr id="0" name=""/>
        <dsp:cNvSpPr/>
      </dsp:nvSpPr>
      <dsp:spPr>
        <a:xfrm>
          <a:off x="0" y="454289"/>
          <a:ext cx="5922263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633" tIns="270764" rIns="45963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Three divisions - Behavioral Medicine &amp; Clinical Psychology, Child &amp; Adolescent Psychiatry, &amp; Developmental &amp; Behavioral Pediatrics - are realigned to create a cohesive &amp; strategic approach to behavioral, developmental, &amp; mental health at Cincinnati Children’s </a:t>
          </a:r>
        </a:p>
      </dsp:txBody>
      <dsp:txXfrm>
        <a:off x="0" y="454289"/>
        <a:ext cx="5922263" cy="1228500"/>
      </dsp:txXfrm>
    </dsp:sp>
    <dsp:sp modelId="{BD554D95-F7BB-4619-AE86-0DB165BAE20D}">
      <dsp:nvSpPr>
        <dsp:cNvPr id="0" name=""/>
        <dsp:cNvSpPr/>
      </dsp:nvSpPr>
      <dsp:spPr>
        <a:xfrm>
          <a:off x="296113" y="233462"/>
          <a:ext cx="4145584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693" tIns="0" rIns="1566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Integrated Expertise</a:t>
          </a:r>
        </a:p>
      </dsp:txBody>
      <dsp:txXfrm>
        <a:off x="314847" y="252196"/>
        <a:ext cx="4108116" cy="346292"/>
      </dsp:txXfrm>
    </dsp:sp>
    <dsp:sp modelId="{8F77D196-52D2-433F-A08C-32BC43BE69D5}">
      <dsp:nvSpPr>
        <dsp:cNvPr id="0" name=""/>
        <dsp:cNvSpPr/>
      </dsp:nvSpPr>
      <dsp:spPr>
        <a:xfrm>
          <a:off x="0" y="1915923"/>
          <a:ext cx="5922263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240440"/>
              <a:satOff val="1958"/>
              <a:lumOff val="-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633" tIns="270764" rIns="45963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MBHI includes over 900 faculty, staff, allied health professionals, &amp; trainees, representing a robust &amp; diverse network of professionals dedicated to transforming clinical care, research, &amp; education</a:t>
          </a:r>
        </a:p>
      </dsp:txBody>
      <dsp:txXfrm>
        <a:off x="0" y="1915923"/>
        <a:ext cx="5922263" cy="880425"/>
      </dsp:txXfrm>
    </dsp:sp>
    <dsp:sp modelId="{F4180829-2E4F-4547-86C6-E535EA3FB8DB}">
      <dsp:nvSpPr>
        <dsp:cNvPr id="0" name=""/>
        <dsp:cNvSpPr/>
      </dsp:nvSpPr>
      <dsp:spPr>
        <a:xfrm>
          <a:off x="296113" y="1724043"/>
          <a:ext cx="4145584" cy="383760"/>
        </a:xfrm>
        <a:prstGeom prst="roundRect">
          <a:avLst/>
        </a:prstGeom>
        <a:solidFill>
          <a:schemeClr val="accent5">
            <a:hueOff val="4240440"/>
            <a:satOff val="1958"/>
            <a:lumOff val="-4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693" tIns="0" rIns="1566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Expansive Team</a:t>
          </a:r>
        </a:p>
      </dsp:txBody>
      <dsp:txXfrm>
        <a:off x="314847" y="1742777"/>
        <a:ext cx="4108116" cy="346292"/>
      </dsp:txXfrm>
    </dsp:sp>
    <dsp:sp modelId="{5F51FCB2-DE28-4B0E-B5A1-17A5EDCBE118}">
      <dsp:nvSpPr>
        <dsp:cNvPr id="0" name=""/>
        <dsp:cNvSpPr/>
      </dsp:nvSpPr>
      <dsp:spPr>
        <a:xfrm>
          <a:off x="0" y="3058428"/>
          <a:ext cx="5922263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480880"/>
              <a:satOff val="3917"/>
              <a:lumOff val="-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633" tIns="270764" rIns="45963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 over 75 schools.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99 IP mental health Beds.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30 residential beds.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3 partial hospitalization program sites. 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2 24/7 emergency room staffed with mental health staff for intakes</a:t>
          </a:r>
        </a:p>
      </dsp:txBody>
      <dsp:txXfrm>
        <a:off x="0" y="3058428"/>
        <a:ext cx="5922263" cy="1351350"/>
      </dsp:txXfrm>
    </dsp:sp>
    <dsp:sp modelId="{2CF51E48-0302-4E64-B48E-260ED82C345D}">
      <dsp:nvSpPr>
        <dsp:cNvPr id="0" name=""/>
        <dsp:cNvSpPr/>
      </dsp:nvSpPr>
      <dsp:spPr>
        <a:xfrm>
          <a:off x="296113" y="2866548"/>
          <a:ext cx="4145584" cy="383760"/>
        </a:xfrm>
        <a:prstGeom prst="roundRect">
          <a:avLst/>
        </a:prstGeom>
        <a:solidFill>
          <a:schemeClr val="accent5">
            <a:hueOff val="8480880"/>
            <a:satOff val="3917"/>
            <a:lumOff val="-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693" tIns="0" rIns="1566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Large Service Line</a:t>
          </a:r>
        </a:p>
      </dsp:txBody>
      <dsp:txXfrm>
        <a:off x="314847" y="2885282"/>
        <a:ext cx="4108116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8245-835A-4A06-82B5-60B02055A612}">
      <dsp:nvSpPr>
        <dsp:cNvPr id="0" name=""/>
        <dsp:cNvSpPr/>
      </dsp:nvSpPr>
      <dsp:spPr>
        <a:xfrm>
          <a:off x="2004577" y="0"/>
          <a:ext cx="1543240" cy="1366251"/>
        </a:xfrm>
        <a:prstGeom prst="trapezoid">
          <a:avLst>
            <a:gd name="adj" fmla="val 57432"/>
          </a:avLst>
        </a:prstGeom>
        <a:solidFill>
          <a:schemeClr val="accent1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24-hour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Psychiatry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Management</a:t>
          </a:r>
          <a:endParaRPr lang="en-US" sz="1000" kern="1200">
            <a:solidFill>
              <a:schemeClr val="bg1"/>
            </a:solidFill>
            <a:latin typeface="Arial"/>
            <a:cs typeface="Arial"/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2004577" y="0"/>
        <a:ext cx="1543240" cy="1366251"/>
      </dsp:txXfrm>
    </dsp:sp>
    <dsp:sp modelId="{1F2C097E-E368-456A-9D3D-305EBA7C7AF4}">
      <dsp:nvSpPr>
        <dsp:cNvPr id="0" name=""/>
        <dsp:cNvSpPr/>
      </dsp:nvSpPr>
      <dsp:spPr>
        <a:xfrm>
          <a:off x="1686674" y="1371289"/>
          <a:ext cx="2180255" cy="531857"/>
        </a:xfrm>
        <a:prstGeom prst="trapezoid">
          <a:avLst>
            <a:gd name="adj" fmla="val 57432"/>
          </a:avLst>
        </a:prstGeom>
        <a:solidFill>
          <a:srgbClr val="C6579A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Intensive Integrated Services</a:t>
          </a:r>
          <a:r>
            <a:rPr lang="en-US" b="1" kern="1200">
              <a:latin typeface="Arial"/>
              <a:cs typeface="Arial"/>
            </a:rPr>
            <a:t> </a:t>
          </a:r>
          <a:endParaRPr lang="en-US" sz="1200" b="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2068218" y="1371289"/>
        <a:ext cx="1417165" cy="531857"/>
      </dsp:txXfrm>
    </dsp:sp>
    <dsp:sp modelId="{241D4BD7-077E-469B-AFDD-D73CBA07A96F}">
      <dsp:nvSpPr>
        <dsp:cNvPr id="0" name=""/>
        <dsp:cNvSpPr/>
      </dsp:nvSpPr>
      <dsp:spPr>
        <a:xfrm>
          <a:off x="1278574" y="1898108"/>
          <a:ext cx="2998416" cy="712283"/>
        </a:xfrm>
        <a:prstGeom prst="trapezoid">
          <a:avLst>
            <a:gd name="adj" fmla="val 57432"/>
          </a:avLst>
        </a:prstGeom>
        <a:solidFill>
          <a:schemeClr val="accent5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Crisis Care</a:t>
          </a:r>
          <a:endParaRPr lang="en-US" sz="1000" b="0" u="none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1803297" y="1898108"/>
        <a:ext cx="1948970" cy="712283"/>
      </dsp:txXfrm>
    </dsp:sp>
    <dsp:sp modelId="{6CAC94DB-F372-4B89-B96B-650E2A61E000}">
      <dsp:nvSpPr>
        <dsp:cNvPr id="0" name=""/>
        <dsp:cNvSpPr/>
      </dsp:nvSpPr>
      <dsp:spPr>
        <a:xfrm>
          <a:off x="844939" y="2610391"/>
          <a:ext cx="3865686" cy="755036"/>
        </a:xfrm>
        <a:prstGeom prst="trapezoid">
          <a:avLst>
            <a:gd name="adj" fmla="val 57432"/>
          </a:avLst>
        </a:prstGeom>
        <a:solidFill>
          <a:srgbClr val="78BE20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Specialist Outpatient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Behavioral, Developmental, &amp; Mental Health Management</a:t>
          </a:r>
          <a:endParaRPr lang="en-US" sz="1000" b="1" kern="1200">
            <a:solidFill>
              <a:schemeClr val="bg1"/>
            </a:solidFill>
            <a:latin typeface="Arial"/>
            <a:cs typeface="Arial"/>
          </a:endParaRPr>
        </a:p>
        <a:p>
          <a:pPr marL="0"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1521435" y="2610391"/>
        <a:ext cx="2512695" cy="755036"/>
      </dsp:txXfrm>
    </dsp:sp>
    <dsp:sp modelId="{0E4258A9-BE9C-4CB6-9FE5-3E5EBB524D85}">
      <dsp:nvSpPr>
        <dsp:cNvPr id="0" name=""/>
        <dsp:cNvSpPr/>
      </dsp:nvSpPr>
      <dsp:spPr>
        <a:xfrm>
          <a:off x="326163" y="3365428"/>
          <a:ext cx="4903238" cy="903282"/>
        </a:xfrm>
        <a:prstGeom prst="trapezoid">
          <a:avLst>
            <a:gd name="adj" fmla="val 57432"/>
          </a:avLst>
        </a:prstGeom>
        <a:solidFill>
          <a:srgbClr val="E0457B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Integrated Behavioral &amp; Development Health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in the Community &amp; Schools</a:t>
          </a:r>
          <a:endParaRPr lang="en-US" sz="1000" b="0" u="none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1184230" y="3365428"/>
        <a:ext cx="3187104" cy="903282"/>
      </dsp:txXfrm>
    </dsp:sp>
    <dsp:sp modelId="{6B844AD4-74EF-4DAD-9268-2BF73B97A96F}">
      <dsp:nvSpPr>
        <dsp:cNvPr id="0" name=""/>
        <dsp:cNvSpPr/>
      </dsp:nvSpPr>
      <dsp:spPr>
        <a:xfrm>
          <a:off x="0" y="4268711"/>
          <a:ext cx="5555565" cy="567910"/>
        </a:xfrm>
        <a:prstGeom prst="trapezoid">
          <a:avLst>
            <a:gd name="adj" fmla="val 57432"/>
          </a:avLst>
        </a:prstGeom>
        <a:solidFill>
          <a:srgbClr val="80276C"/>
        </a:solidFill>
        <a:ln w="57150"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>
              <a:solidFill>
                <a:schemeClr val="bg1"/>
              </a:solidFill>
              <a:latin typeface="Arial"/>
              <a:cs typeface="Arial"/>
            </a:rPr>
            <a:t>Home</a:t>
          </a:r>
          <a:r>
            <a:rPr lang="en-US" sz="1100" b="1" kern="1200">
              <a:solidFill>
                <a:schemeClr val="bg1"/>
              </a:solidFill>
              <a:latin typeface="Arial"/>
              <a:cs typeface="Arial"/>
            </a:rPr>
            <a:t> &amp; Community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972224" y="4268711"/>
        <a:ext cx="3611117" cy="567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2BCAE-E51D-4C72-919F-B17515C3FC1C}">
      <dsp:nvSpPr>
        <dsp:cNvPr id="0" name=""/>
        <dsp:cNvSpPr/>
      </dsp:nvSpPr>
      <dsp:spPr>
        <a:xfrm>
          <a:off x="0" y="6916"/>
          <a:ext cx="6002110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MBB = studied where we were</a:t>
          </a:r>
        </a:p>
      </dsp:txBody>
      <dsp:txXfrm>
        <a:off x="54830" y="61746"/>
        <a:ext cx="5892450" cy="1013540"/>
      </dsp:txXfrm>
    </dsp:sp>
    <dsp:sp modelId="{BD705E1E-1F4E-469C-AE29-221B3EA943CC}">
      <dsp:nvSpPr>
        <dsp:cNvPr id="0" name=""/>
        <dsp:cNvSpPr/>
      </dsp:nvSpPr>
      <dsp:spPr>
        <a:xfrm>
          <a:off x="0" y="1302916"/>
          <a:ext cx="6002110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Philanthropy = where we can invest</a:t>
          </a:r>
        </a:p>
      </dsp:txBody>
      <dsp:txXfrm>
        <a:off x="54830" y="1357746"/>
        <a:ext cx="5892450" cy="1013540"/>
      </dsp:txXfrm>
    </dsp:sp>
    <dsp:sp modelId="{61319CFD-3084-49FC-89C5-098062D94C5F}">
      <dsp:nvSpPr>
        <dsp:cNvPr id="0" name=""/>
        <dsp:cNvSpPr/>
      </dsp:nvSpPr>
      <dsp:spPr>
        <a:xfrm>
          <a:off x="0" y="2598916"/>
          <a:ext cx="6002110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Structure = research collaboration</a:t>
          </a:r>
        </a:p>
      </dsp:txBody>
      <dsp:txXfrm>
        <a:off x="54830" y="2653746"/>
        <a:ext cx="5892450" cy="1013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0A30-997D-4E03-9116-90F86570D00A}">
      <dsp:nvSpPr>
        <dsp:cNvPr id="0" name=""/>
        <dsp:cNvSpPr/>
      </dsp:nvSpPr>
      <dsp:spPr>
        <a:xfrm>
          <a:off x="0" y="490"/>
          <a:ext cx="10515600" cy="1147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A0B3C-8C9A-40EE-AEBC-B8F6D61F7C3A}">
      <dsp:nvSpPr>
        <dsp:cNvPr id="0" name=""/>
        <dsp:cNvSpPr/>
      </dsp:nvSpPr>
      <dsp:spPr>
        <a:xfrm>
          <a:off x="347100" y="258663"/>
          <a:ext cx="631091" cy="63109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85A2-1372-44BC-B3AA-80C53BCFA04B}">
      <dsp:nvSpPr>
        <dsp:cNvPr id="0" name=""/>
        <dsp:cNvSpPr/>
      </dsp:nvSpPr>
      <dsp:spPr>
        <a:xfrm>
          <a:off x="1325291" y="490"/>
          <a:ext cx="9190308" cy="11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37" tIns="121437" rIns="121437" bIns="1214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portfolio for the Mental &amp; Behavioral Health institute – 5 Internal Funded Projects</a:t>
          </a:r>
        </a:p>
      </dsp:txBody>
      <dsp:txXfrm>
        <a:off x="1325291" y="490"/>
        <a:ext cx="9190308" cy="1147438"/>
      </dsp:txXfrm>
    </dsp:sp>
    <dsp:sp modelId="{3E7390C1-A823-4F98-AC64-5407044168B7}">
      <dsp:nvSpPr>
        <dsp:cNvPr id="0" name=""/>
        <dsp:cNvSpPr/>
      </dsp:nvSpPr>
      <dsp:spPr>
        <a:xfrm>
          <a:off x="0" y="1434788"/>
          <a:ext cx="10515600" cy="1147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1B8EC-393D-47F1-A244-233A78593BC6}">
      <dsp:nvSpPr>
        <dsp:cNvPr id="0" name=""/>
        <dsp:cNvSpPr/>
      </dsp:nvSpPr>
      <dsp:spPr>
        <a:xfrm>
          <a:off x="347100" y="1692961"/>
          <a:ext cx="631091" cy="631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F1960-6634-487F-9924-68A55D78271E}">
      <dsp:nvSpPr>
        <dsp:cNvPr id="0" name=""/>
        <dsp:cNvSpPr/>
      </dsp:nvSpPr>
      <dsp:spPr>
        <a:xfrm>
          <a:off x="1325291" y="1434788"/>
          <a:ext cx="9190308" cy="11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37" tIns="121437" rIns="121437" bIns="1214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Heading into next fiscal year:  $39M research across the Institute</a:t>
          </a:r>
        </a:p>
      </dsp:txBody>
      <dsp:txXfrm>
        <a:off x="1325291" y="1434788"/>
        <a:ext cx="9190308" cy="1147438"/>
      </dsp:txXfrm>
    </dsp:sp>
    <dsp:sp modelId="{9EC29C58-36BF-4038-B199-7ACDE1D07EAE}">
      <dsp:nvSpPr>
        <dsp:cNvPr id="0" name=""/>
        <dsp:cNvSpPr/>
      </dsp:nvSpPr>
      <dsp:spPr>
        <a:xfrm>
          <a:off x="0" y="2869086"/>
          <a:ext cx="10515600" cy="11474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21112-8421-4D87-A1AC-BBC128AEE671}">
      <dsp:nvSpPr>
        <dsp:cNvPr id="0" name=""/>
        <dsp:cNvSpPr/>
      </dsp:nvSpPr>
      <dsp:spPr>
        <a:xfrm>
          <a:off x="347100" y="3127259"/>
          <a:ext cx="631091" cy="63109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3483-A81A-489F-A3AB-C99AAEB527A0}">
      <dsp:nvSpPr>
        <dsp:cNvPr id="0" name=""/>
        <dsp:cNvSpPr/>
      </dsp:nvSpPr>
      <dsp:spPr>
        <a:xfrm>
          <a:off x="1325291" y="2869086"/>
          <a:ext cx="9190308" cy="11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37" tIns="121437" rIns="121437" bIns="1214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Portfolio for work going forward:  anxiety and depression focus, AI/machine learning/prediction, digital health, more bench to bedside, preclinical models, innovative therapeutics and lots of plans for implementation research</a:t>
          </a:r>
        </a:p>
      </dsp:txBody>
      <dsp:txXfrm>
        <a:off x="1325291" y="2869086"/>
        <a:ext cx="9190308" cy="11474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0A30-997D-4E03-9116-90F86570D00A}">
      <dsp:nvSpPr>
        <dsp:cNvPr id="0" name=""/>
        <dsp:cNvSpPr/>
      </dsp:nvSpPr>
      <dsp:spPr>
        <a:xfrm>
          <a:off x="0" y="3138"/>
          <a:ext cx="10515600" cy="668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A0B3C-8C9A-40EE-AEBC-B8F6D61F7C3A}">
      <dsp:nvSpPr>
        <dsp:cNvPr id="0" name=""/>
        <dsp:cNvSpPr/>
      </dsp:nvSpPr>
      <dsp:spPr>
        <a:xfrm>
          <a:off x="202208" y="153540"/>
          <a:ext cx="367651" cy="36765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85A2-1372-44BC-B3AA-80C53BCFA04B}">
      <dsp:nvSpPr>
        <dsp:cNvPr id="0" name=""/>
        <dsp:cNvSpPr/>
      </dsp:nvSpPr>
      <dsp:spPr>
        <a:xfrm>
          <a:off x="772067" y="3138"/>
          <a:ext cx="9743532" cy="66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45" tIns="70745" rIns="70745" bIns="707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65A5C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Exploring the Role of Epigenetic Factors in Mental Health Outcomes after Mild Traumatic Brain Injury in Adolescents</a:t>
          </a:r>
          <a:endParaRPr lang="en-US" sz="1800" kern="1200" dirty="0"/>
        </a:p>
      </dsp:txBody>
      <dsp:txXfrm>
        <a:off x="772067" y="3138"/>
        <a:ext cx="9743532" cy="668456"/>
      </dsp:txXfrm>
    </dsp:sp>
    <dsp:sp modelId="{975BC9A8-DDCC-4717-88F0-749186C496F1}">
      <dsp:nvSpPr>
        <dsp:cNvPr id="0" name=""/>
        <dsp:cNvSpPr/>
      </dsp:nvSpPr>
      <dsp:spPr>
        <a:xfrm>
          <a:off x="0" y="838708"/>
          <a:ext cx="10515600" cy="668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07483-002E-4408-B541-2272AC2A1297}">
      <dsp:nvSpPr>
        <dsp:cNvPr id="0" name=""/>
        <dsp:cNvSpPr/>
      </dsp:nvSpPr>
      <dsp:spPr>
        <a:xfrm>
          <a:off x="202208" y="989111"/>
          <a:ext cx="367651" cy="36765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DD771-0334-42E2-91D0-C22DA2514163}">
      <dsp:nvSpPr>
        <dsp:cNvPr id="0" name=""/>
        <dsp:cNvSpPr/>
      </dsp:nvSpPr>
      <dsp:spPr>
        <a:xfrm>
          <a:off x="772067" y="838708"/>
          <a:ext cx="9743532" cy="66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45" tIns="70745" rIns="70745" bIns="707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Improving outcomes in adolescent inpatient depression with Deep Transcranial Magnetic Stimulation (</a:t>
          </a:r>
          <a:r>
            <a:rPr lang="en-US" sz="1800" kern="1200" dirty="0" err="1"/>
            <a:t>dTMS</a:t>
          </a:r>
          <a:r>
            <a:rPr lang="en-US" sz="1800" kern="1200" dirty="0"/>
            <a:t>)</a:t>
          </a:r>
        </a:p>
      </dsp:txBody>
      <dsp:txXfrm>
        <a:off x="772067" y="838708"/>
        <a:ext cx="9743532" cy="668456"/>
      </dsp:txXfrm>
    </dsp:sp>
    <dsp:sp modelId="{E3DB9DEA-CE70-45A5-81E4-ABC9FF165BBC}">
      <dsp:nvSpPr>
        <dsp:cNvPr id="0" name=""/>
        <dsp:cNvSpPr/>
      </dsp:nvSpPr>
      <dsp:spPr>
        <a:xfrm>
          <a:off x="0" y="1674279"/>
          <a:ext cx="10515600" cy="668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F3FD-A311-4428-8284-F4A6BE7B5CCA}">
      <dsp:nvSpPr>
        <dsp:cNvPr id="0" name=""/>
        <dsp:cNvSpPr/>
      </dsp:nvSpPr>
      <dsp:spPr>
        <a:xfrm>
          <a:off x="202208" y="1824681"/>
          <a:ext cx="367651" cy="36765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5B778-25FB-461C-81DC-EB86E7B4DB27}">
      <dsp:nvSpPr>
        <dsp:cNvPr id="0" name=""/>
        <dsp:cNvSpPr/>
      </dsp:nvSpPr>
      <dsp:spPr>
        <a:xfrm>
          <a:off x="772067" y="1674279"/>
          <a:ext cx="9743532" cy="66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45" tIns="70745" rIns="70745" bIns="707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Advancing Measurement-Based Care in a Neurobehavioral Partial Hospitalization Program for Youth with Developmental Disabilities, </a:t>
          </a:r>
        </a:p>
      </dsp:txBody>
      <dsp:txXfrm>
        <a:off x="772067" y="1674279"/>
        <a:ext cx="9743532" cy="668456"/>
      </dsp:txXfrm>
    </dsp:sp>
    <dsp:sp modelId="{3E7390C1-A823-4F98-AC64-5407044168B7}">
      <dsp:nvSpPr>
        <dsp:cNvPr id="0" name=""/>
        <dsp:cNvSpPr/>
      </dsp:nvSpPr>
      <dsp:spPr>
        <a:xfrm>
          <a:off x="0" y="2492957"/>
          <a:ext cx="10515600" cy="668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1B8EC-393D-47F1-A244-233A78593BC6}">
      <dsp:nvSpPr>
        <dsp:cNvPr id="0" name=""/>
        <dsp:cNvSpPr/>
      </dsp:nvSpPr>
      <dsp:spPr>
        <a:xfrm>
          <a:off x="202208" y="2660252"/>
          <a:ext cx="367651" cy="36765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F1960-6634-487F-9924-68A55D78271E}">
      <dsp:nvSpPr>
        <dsp:cNvPr id="0" name=""/>
        <dsp:cNvSpPr/>
      </dsp:nvSpPr>
      <dsp:spPr>
        <a:xfrm>
          <a:off x="772067" y="2509849"/>
          <a:ext cx="9743532" cy="66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45" tIns="70745" rIns="70745" bIns="707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Hyper-</a:t>
          </a:r>
          <a:r>
            <a:rPr lang="en-US" sz="1800" kern="1200" dirty="0" err="1"/>
            <a:t>extralemniscal</a:t>
          </a:r>
          <a:r>
            <a:rPr lang="en-US" sz="1800" kern="1200" dirty="0"/>
            <a:t> model of Fragile </a:t>
          </a:r>
          <a:r>
            <a:rPr lang="en-US" sz="1800" kern="1200"/>
            <a:t>X Syndrome</a:t>
          </a:r>
          <a:endParaRPr lang="en-US" sz="1800" kern="1200" dirty="0"/>
        </a:p>
      </dsp:txBody>
      <dsp:txXfrm>
        <a:off x="772067" y="2509849"/>
        <a:ext cx="9743532" cy="668456"/>
      </dsp:txXfrm>
    </dsp:sp>
    <dsp:sp modelId="{43EA235E-29F1-4D75-8D0A-6C297D4CA3AE}">
      <dsp:nvSpPr>
        <dsp:cNvPr id="0" name=""/>
        <dsp:cNvSpPr/>
      </dsp:nvSpPr>
      <dsp:spPr>
        <a:xfrm>
          <a:off x="0" y="3345420"/>
          <a:ext cx="10515600" cy="668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4B7B8-529F-4842-92BF-B9F8EC956F71}">
      <dsp:nvSpPr>
        <dsp:cNvPr id="0" name=""/>
        <dsp:cNvSpPr/>
      </dsp:nvSpPr>
      <dsp:spPr>
        <a:xfrm>
          <a:off x="202208" y="3495822"/>
          <a:ext cx="367651" cy="36765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765C8-0195-4A87-901B-56B2898E4B33}">
      <dsp:nvSpPr>
        <dsp:cNvPr id="0" name=""/>
        <dsp:cNvSpPr/>
      </dsp:nvSpPr>
      <dsp:spPr>
        <a:xfrm>
          <a:off x="772067" y="3345420"/>
          <a:ext cx="9743532" cy="66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45" tIns="70745" rIns="70745" bIns="7074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Regulating Together for emotionally dysregulated children with ADHD</a:t>
          </a:r>
          <a:endParaRPr lang="en-US" sz="1800" kern="1200" dirty="0">
            <a:solidFill>
              <a:srgbClr val="565A5C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72067" y="3345420"/>
        <a:ext cx="9743532" cy="66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77C4D-CD29-44FB-AAB2-7A6AC2A1E563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7BFA-98B3-4ACE-82F4-8D6414772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AA2D4-0255-3B27-48CA-6E020291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BCE6-974B-E476-0AEC-FBF2D7998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5FDD7-E423-1A2B-D533-BAB4F8002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5EFE-50F9-162F-E84B-25190394D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D70AE-55E2-834D-8A6E-4D700237B1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3357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3357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2946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2946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48DE-815D-4FD5-B956-EA809DCAE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3357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0200" cy="4285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410200" cy="4285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3357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7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7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2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35309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820876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3.sv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47.sv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6.sv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6FC0-4885-2B97-55A6-961DD6243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008" y="387634"/>
            <a:ext cx="10053763" cy="2928470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Mental &amp; Behavioral </a:t>
            </a:r>
            <a:r>
              <a:rPr lang="en-US" sz="4800">
                <a:solidFill>
                  <a:srgbClr val="FFFFFF"/>
                </a:solidFill>
              </a:rPr>
              <a:t>Health Institute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Cincinnati Children’s Hospital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Department of Pediatrics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D1098-DCD9-DC41-94D4-7E6B689AB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618" y="3928992"/>
            <a:ext cx="10005951" cy="1458258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dirty="0"/>
              <a:t>Max Warner, Vice-President</a:t>
            </a:r>
          </a:p>
          <a:p>
            <a:pPr algn="l"/>
            <a:r>
              <a:rPr lang="en-US" dirty="0"/>
              <a:t>Department of Pediatrics &amp; Cincinnati Children’s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363961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5901-35FB-78F1-E35D-7B3C1980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D445-9501-85C3-6040-FB99FFF0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7447-BDDC-D61B-26DE-A5F4A5DB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09" y="100205"/>
            <a:ext cx="8139337" cy="1704336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5B51768-831D-B936-CF73-AD3125163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122803"/>
              </p:ext>
            </p:extLst>
          </p:nvPr>
        </p:nvGraphicFramePr>
        <p:xfrm>
          <a:off x="838200" y="2023212"/>
          <a:ext cx="10515600" cy="401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263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4078-5E5B-3944-4888-06C65A6D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F64C-0CED-33DF-7041-2736D6A0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62F6D-1E71-0BC6-477B-6803C653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09" y="100205"/>
            <a:ext cx="8139337" cy="1704336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68969EA-E4F7-72A1-6FE0-16956DAAE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38457"/>
              </p:ext>
            </p:extLst>
          </p:nvPr>
        </p:nvGraphicFramePr>
        <p:xfrm>
          <a:off x="838200" y="2023212"/>
          <a:ext cx="10515600" cy="401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925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EE5B-5BD6-B485-DEC0-3F7EE05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Levels 0-1:  Provider Training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704512-3DC8-1905-B309-093A1E26692C}"/>
              </a:ext>
            </a:extLst>
          </p:cNvPr>
          <p:cNvSpPr txBox="1">
            <a:spLocks/>
          </p:cNvSpPr>
          <p:nvPr/>
        </p:nvSpPr>
        <p:spPr>
          <a:xfrm>
            <a:off x="1077125" y="4450891"/>
            <a:ext cx="7696200" cy="212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9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 develop the skills &amp; knowledge to treat patients in their own communities 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0098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Outcomes: 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travel costs &amp; wait times, expanded access in a non-stigmatized setting, decreased preventable ED visits &amp; inpatient stays, decreased variation/disparities in care</a:t>
            </a: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368930B-4469-C026-0E5D-DA0143B0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087768"/>
            <a:ext cx="8534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1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60FC-6239-185C-7058-2EDC2686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Levels 0-1:  Provider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AD68-4141-8A5F-2F7A-FAB328C7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2" descr="ECHO service lines overview slide">
            <a:extLst>
              <a:ext uri="{FF2B5EF4-FFF2-40B4-BE49-F238E27FC236}">
                <a16:creationId xmlns:a16="http://schemas.microsoft.com/office/drawing/2014/main" id="{52A27A9F-9929-0D76-5DB1-DA3951EC7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357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0F1DB380-463E-85C0-53FA-64263A2523C9}"/>
              </a:ext>
            </a:extLst>
          </p:cNvPr>
          <p:cNvSpPr/>
          <p:nvPr/>
        </p:nvSpPr>
        <p:spPr>
          <a:xfrm>
            <a:off x="174145" y="1159329"/>
            <a:ext cx="3855115" cy="4827182"/>
          </a:xfrm>
          <a:prstGeom prst="roundRect">
            <a:avLst>
              <a:gd name="adj" fmla="val 673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085E6932-B53C-F3AB-BEE2-20946F43ED3B}"/>
              </a:ext>
            </a:extLst>
          </p:cNvPr>
          <p:cNvSpPr/>
          <p:nvPr/>
        </p:nvSpPr>
        <p:spPr>
          <a:xfrm>
            <a:off x="174144" y="1159329"/>
            <a:ext cx="3855115" cy="591106"/>
          </a:xfrm>
          <a:custGeom>
            <a:avLst/>
            <a:gdLst>
              <a:gd name="csX0" fmla="*/ 252488 w 3855115"/>
              <a:gd name="csY0" fmla="*/ 0 h 845288"/>
              <a:gd name="csX1" fmla="*/ 3602627 w 3855115"/>
              <a:gd name="csY1" fmla="*/ 0 h 845288"/>
              <a:gd name="csX2" fmla="*/ 3835273 w 3855115"/>
              <a:gd name="csY2" fmla="*/ 154208 h 845288"/>
              <a:gd name="csX3" fmla="*/ 3849749 w 3855115"/>
              <a:gd name="csY3" fmla="*/ 225906 h 845288"/>
              <a:gd name="csX4" fmla="*/ 3855115 w 3855115"/>
              <a:gd name="csY4" fmla="*/ 225906 h 845288"/>
              <a:gd name="csX5" fmla="*/ 3855115 w 3855115"/>
              <a:gd name="csY5" fmla="*/ 252488 h 845288"/>
              <a:gd name="csX6" fmla="*/ 3855115 w 3855115"/>
              <a:gd name="csY6" fmla="*/ 592800 h 845288"/>
              <a:gd name="csX7" fmla="*/ 3855115 w 3855115"/>
              <a:gd name="csY7" fmla="*/ 845288 h 845288"/>
              <a:gd name="csX8" fmla="*/ 3602627 w 3855115"/>
              <a:gd name="csY8" fmla="*/ 845288 h 845288"/>
              <a:gd name="csX9" fmla="*/ 252488 w 3855115"/>
              <a:gd name="csY9" fmla="*/ 845288 h 845288"/>
              <a:gd name="csX10" fmla="*/ 0 w 3855115"/>
              <a:gd name="csY10" fmla="*/ 845288 h 845288"/>
              <a:gd name="csX11" fmla="*/ 0 w 3855115"/>
              <a:gd name="csY11" fmla="*/ 592800 h 845288"/>
              <a:gd name="csX12" fmla="*/ 0 w 3855115"/>
              <a:gd name="csY12" fmla="*/ 252488 h 845288"/>
              <a:gd name="csX13" fmla="*/ 0 w 3855115"/>
              <a:gd name="csY13" fmla="*/ 225906 h 845288"/>
              <a:gd name="csX14" fmla="*/ 5367 w 3855115"/>
              <a:gd name="csY14" fmla="*/ 225906 h 845288"/>
              <a:gd name="csX15" fmla="*/ 19842 w 3855115"/>
              <a:gd name="csY15" fmla="*/ 154208 h 845288"/>
              <a:gd name="csX16" fmla="*/ 252488 w 3855115"/>
              <a:gd name="csY16" fmla="*/ 0 h 845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855115" h="845288">
                <a:moveTo>
                  <a:pt x="252488" y="0"/>
                </a:moveTo>
                <a:lnTo>
                  <a:pt x="3602627" y="0"/>
                </a:lnTo>
                <a:cubicBezTo>
                  <a:pt x="3707211" y="0"/>
                  <a:pt x="3796944" y="63587"/>
                  <a:pt x="3835273" y="154208"/>
                </a:cubicBezTo>
                <a:lnTo>
                  <a:pt x="3849749" y="225906"/>
                </a:lnTo>
                <a:lnTo>
                  <a:pt x="3855115" y="225906"/>
                </a:lnTo>
                <a:lnTo>
                  <a:pt x="3855115" y="252488"/>
                </a:lnTo>
                <a:lnTo>
                  <a:pt x="3855115" y="592800"/>
                </a:lnTo>
                <a:lnTo>
                  <a:pt x="3855115" y="845288"/>
                </a:lnTo>
                <a:lnTo>
                  <a:pt x="3602627" y="845288"/>
                </a:lnTo>
                <a:lnTo>
                  <a:pt x="252488" y="845288"/>
                </a:lnTo>
                <a:lnTo>
                  <a:pt x="0" y="845288"/>
                </a:lnTo>
                <a:lnTo>
                  <a:pt x="0" y="592800"/>
                </a:lnTo>
                <a:lnTo>
                  <a:pt x="0" y="252488"/>
                </a:lnTo>
                <a:lnTo>
                  <a:pt x="0" y="225906"/>
                </a:lnTo>
                <a:lnTo>
                  <a:pt x="5367" y="225906"/>
                </a:lnTo>
                <a:lnTo>
                  <a:pt x="19842" y="154208"/>
                </a:lnTo>
                <a:cubicBezTo>
                  <a:pt x="58172" y="63587"/>
                  <a:pt x="147905" y="0"/>
                  <a:pt x="2524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7FC9826A-9C64-B446-68BA-96F1FDC37F11}"/>
              </a:ext>
            </a:extLst>
          </p:cNvPr>
          <p:cNvSpPr/>
          <p:nvPr/>
        </p:nvSpPr>
        <p:spPr>
          <a:xfrm>
            <a:off x="4281959" y="1193238"/>
            <a:ext cx="3855115" cy="4827182"/>
          </a:xfrm>
          <a:prstGeom prst="roundRect">
            <a:avLst>
              <a:gd name="adj" fmla="val 673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8D43A73-36A8-A192-F043-41B4C6516E5C}"/>
              </a:ext>
            </a:extLst>
          </p:cNvPr>
          <p:cNvSpPr/>
          <p:nvPr/>
        </p:nvSpPr>
        <p:spPr>
          <a:xfrm>
            <a:off x="4168442" y="1159329"/>
            <a:ext cx="3855115" cy="591106"/>
          </a:xfrm>
          <a:custGeom>
            <a:avLst/>
            <a:gdLst>
              <a:gd name="csX0" fmla="*/ 252488 w 3855115"/>
              <a:gd name="csY0" fmla="*/ 0 h 845288"/>
              <a:gd name="csX1" fmla="*/ 3602627 w 3855115"/>
              <a:gd name="csY1" fmla="*/ 0 h 845288"/>
              <a:gd name="csX2" fmla="*/ 3835273 w 3855115"/>
              <a:gd name="csY2" fmla="*/ 154208 h 845288"/>
              <a:gd name="csX3" fmla="*/ 3849749 w 3855115"/>
              <a:gd name="csY3" fmla="*/ 225906 h 845288"/>
              <a:gd name="csX4" fmla="*/ 3855115 w 3855115"/>
              <a:gd name="csY4" fmla="*/ 225906 h 845288"/>
              <a:gd name="csX5" fmla="*/ 3855115 w 3855115"/>
              <a:gd name="csY5" fmla="*/ 252488 h 845288"/>
              <a:gd name="csX6" fmla="*/ 3855115 w 3855115"/>
              <a:gd name="csY6" fmla="*/ 592800 h 845288"/>
              <a:gd name="csX7" fmla="*/ 3855115 w 3855115"/>
              <a:gd name="csY7" fmla="*/ 845288 h 845288"/>
              <a:gd name="csX8" fmla="*/ 3602627 w 3855115"/>
              <a:gd name="csY8" fmla="*/ 845288 h 845288"/>
              <a:gd name="csX9" fmla="*/ 252488 w 3855115"/>
              <a:gd name="csY9" fmla="*/ 845288 h 845288"/>
              <a:gd name="csX10" fmla="*/ 0 w 3855115"/>
              <a:gd name="csY10" fmla="*/ 845288 h 845288"/>
              <a:gd name="csX11" fmla="*/ 0 w 3855115"/>
              <a:gd name="csY11" fmla="*/ 592800 h 845288"/>
              <a:gd name="csX12" fmla="*/ 0 w 3855115"/>
              <a:gd name="csY12" fmla="*/ 252488 h 845288"/>
              <a:gd name="csX13" fmla="*/ 0 w 3855115"/>
              <a:gd name="csY13" fmla="*/ 225906 h 845288"/>
              <a:gd name="csX14" fmla="*/ 5367 w 3855115"/>
              <a:gd name="csY14" fmla="*/ 225906 h 845288"/>
              <a:gd name="csX15" fmla="*/ 19842 w 3855115"/>
              <a:gd name="csY15" fmla="*/ 154208 h 845288"/>
              <a:gd name="csX16" fmla="*/ 252488 w 3855115"/>
              <a:gd name="csY16" fmla="*/ 0 h 845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855115" h="845288">
                <a:moveTo>
                  <a:pt x="252488" y="0"/>
                </a:moveTo>
                <a:lnTo>
                  <a:pt x="3602627" y="0"/>
                </a:lnTo>
                <a:cubicBezTo>
                  <a:pt x="3707211" y="0"/>
                  <a:pt x="3796944" y="63587"/>
                  <a:pt x="3835273" y="154208"/>
                </a:cubicBezTo>
                <a:lnTo>
                  <a:pt x="3849749" y="225906"/>
                </a:lnTo>
                <a:lnTo>
                  <a:pt x="3855115" y="225906"/>
                </a:lnTo>
                <a:lnTo>
                  <a:pt x="3855115" y="252488"/>
                </a:lnTo>
                <a:lnTo>
                  <a:pt x="3855115" y="592800"/>
                </a:lnTo>
                <a:lnTo>
                  <a:pt x="3855115" y="845288"/>
                </a:lnTo>
                <a:lnTo>
                  <a:pt x="3602627" y="845288"/>
                </a:lnTo>
                <a:lnTo>
                  <a:pt x="252488" y="845288"/>
                </a:lnTo>
                <a:lnTo>
                  <a:pt x="0" y="845288"/>
                </a:lnTo>
                <a:lnTo>
                  <a:pt x="0" y="592800"/>
                </a:lnTo>
                <a:lnTo>
                  <a:pt x="0" y="252488"/>
                </a:lnTo>
                <a:lnTo>
                  <a:pt x="0" y="225906"/>
                </a:lnTo>
                <a:lnTo>
                  <a:pt x="5367" y="225906"/>
                </a:lnTo>
                <a:lnTo>
                  <a:pt x="19842" y="154208"/>
                </a:lnTo>
                <a:cubicBezTo>
                  <a:pt x="58172" y="63587"/>
                  <a:pt x="147905" y="0"/>
                  <a:pt x="2524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2BAC4B34-08AA-FF0C-B264-ECFC529827EE}"/>
              </a:ext>
            </a:extLst>
          </p:cNvPr>
          <p:cNvSpPr/>
          <p:nvPr/>
        </p:nvSpPr>
        <p:spPr>
          <a:xfrm>
            <a:off x="8162741" y="1159329"/>
            <a:ext cx="3855115" cy="4827182"/>
          </a:xfrm>
          <a:prstGeom prst="roundRect">
            <a:avLst>
              <a:gd name="adj" fmla="val 673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9A1AFD57-5CCA-3D51-762B-1DB9A09ACF23}"/>
              </a:ext>
            </a:extLst>
          </p:cNvPr>
          <p:cNvSpPr/>
          <p:nvPr/>
        </p:nvSpPr>
        <p:spPr>
          <a:xfrm>
            <a:off x="8162740" y="1159329"/>
            <a:ext cx="3855115" cy="591106"/>
          </a:xfrm>
          <a:custGeom>
            <a:avLst/>
            <a:gdLst>
              <a:gd name="csX0" fmla="*/ 252488 w 3855115"/>
              <a:gd name="csY0" fmla="*/ 0 h 845288"/>
              <a:gd name="csX1" fmla="*/ 3602627 w 3855115"/>
              <a:gd name="csY1" fmla="*/ 0 h 845288"/>
              <a:gd name="csX2" fmla="*/ 3835273 w 3855115"/>
              <a:gd name="csY2" fmla="*/ 154208 h 845288"/>
              <a:gd name="csX3" fmla="*/ 3849749 w 3855115"/>
              <a:gd name="csY3" fmla="*/ 225906 h 845288"/>
              <a:gd name="csX4" fmla="*/ 3855115 w 3855115"/>
              <a:gd name="csY4" fmla="*/ 225906 h 845288"/>
              <a:gd name="csX5" fmla="*/ 3855115 w 3855115"/>
              <a:gd name="csY5" fmla="*/ 252488 h 845288"/>
              <a:gd name="csX6" fmla="*/ 3855115 w 3855115"/>
              <a:gd name="csY6" fmla="*/ 592800 h 845288"/>
              <a:gd name="csX7" fmla="*/ 3855115 w 3855115"/>
              <a:gd name="csY7" fmla="*/ 845288 h 845288"/>
              <a:gd name="csX8" fmla="*/ 3602627 w 3855115"/>
              <a:gd name="csY8" fmla="*/ 845288 h 845288"/>
              <a:gd name="csX9" fmla="*/ 252488 w 3855115"/>
              <a:gd name="csY9" fmla="*/ 845288 h 845288"/>
              <a:gd name="csX10" fmla="*/ 0 w 3855115"/>
              <a:gd name="csY10" fmla="*/ 845288 h 845288"/>
              <a:gd name="csX11" fmla="*/ 0 w 3855115"/>
              <a:gd name="csY11" fmla="*/ 592800 h 845288"/>
              <a:gd name="csX12" fmla="*/ 0 w 3855115"/>
              <a:gd name="csY12" fmla="*/ 252488 h 845288"/>
              <a:gd name="csX13" fmla="*/ 0 w 3855115"/>
              <a:gd name="csY13" fmla="*/ 225906 h 845288"/>
              <a:gd name="csX14" fmla="*/ 5367 w 3855115"/>
              <a:gd name="csY14" fmla="*/ 225906 h 845288"/>
              <a:gd name="csX15" fmla="*/ 19842 w 3855115"/>
              <a:gd name="csY15" fmla="*/ 154208 h 845288"/>
              <a:gd name="csX16" fmla="*/ 252488 w 3855115"/>
              <a:gd name="csY16" fmla="*/ 0 h 845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855115" h="845288">
                <a:moveTo>
                  <a:pt x="252488" y="0"/>
                </a:moveTo>
                <a:lnTo>
                  <a:pt x="3602627" y="0"/>
                </a:lnTo>
                <a:cubicBezTo>
                  <a:pt x="3707211" y="0"/>
                  <a:pt x="3796944" y="63587"/>
                  <a:pt x="3835273" y="154208"/>
                </a:cubicBezTo>
                <a:lnTo>
                  <a:pt x="3849749" y="225906"/>
                </a:lnTo>
                <a:lnTo>
                  <a:pt x="3855115" y="225906"/>
                </a:lnTo>
                <a:lnTo>
                  <a:pt x="3855115" y="252488"/>
                </a:lnTo>
                <a:lnTo>
                  <a:pt x="3855115" y="592800"/>
                </a:lnTo>
                <a:lnTo>
                  <a:pt x="3855115" y="845288"/>
                </a:lnTo>
                <a:lnTo>
                  <a:pt x="3602627" y="845288"/>
                </a:lnTo>
                <a:lnTo>
                  <a:pt x="252488" y="845288"/>
                </a:lnTo>
                <a:lnTo>
                  <a:pt x="0" y="845288"/>
                </a:lnTo>
                <a:lnTo>
                  <a:pt x="0" y="592800"/>
                </a:lnTo>
                <a:lnTo>
                  <a:pt x="0" y="252488"/>
                </a:lnTo>
                <a:lnTo>
                  <a:pt x="0" y="225906"/>
                </a:lnTo>
                <a:lnTo>
                  <a:pt x="5367" y="225906"/>
                </a:lnTo>
                <a:lnTo>
                  <a:pt x="19842" y="154208"/>
                </a:lnTo>
                <a:cubicBezTo>
                  <a:pt x="58172" y="63587"/>
                  <a:pt x="147905" y="0"/>
                  <a:pt x="252488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E3EE-73DD-5B77-9DE1-142D715A4A9E}"/>
              </a:ext>
            </a:extLst>
          </p:cNvPr>
          <p:cNvSpPr txBox="1"/>
          <p:nvPr/>
        </p:nvSpPr>
        <p:spPr>
          <a:xfrm>
            <a:off x="1245676" y="1270216"/>
            <a:ext cx="278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CORE MENTAL 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B600-6BAF-87A4-CE41-40E49420E6AA}"/>
              </a:ext>
            </a:extLst>
          </p:cNvPr>
          <p:cNvSpPr txBox="1"/>
          <p:nvPr/>
        </p:nvSpPr>
        <p:spPr>
          <a:xfrm>
            <a:off x="6966857" y="12702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AUTISM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2077B-9421-4D23-615B-DB0DFAE8F477}"/>
              </a:ext>
            </a:extLst>
          </p:cNvPr>
          <p:cNvSpPr txBox="1"/>
          <p:nvPr/>
        </p:nvSpPr>
        <p:spPr>
          <a:xfrm>
            <a:off x="9276976" y="1270216"/>
            <a:ext cx="274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TARGETED SPECIALTY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A388C6-9067-8FCA-32CC-BA4C9E0476AB}"/>
              </a:ext>
            </a:extLst>
          </p:cNvPr>
          <p:cNvSpPr/>
          <p:nvPr/>
        </p:nvSpPr>
        <p:spPr>
          <a:xfrm>
            <a:off x="174142" y="1770152"/>
            <a:ext cx="688006" cy="6797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F00A7E-6E98-2FDA-28D9-98EA6C23B8D0}"/>
              </a:ext>
            </a:extLst>
          </p:cNvPr>
          <p:cNvSpPr/>
          <p:nvPr/>
        </p:nvSpPr>
        <p:spPr>
          <a:xfrm>
            <a:off x="174141" y="2456419"/>
            <a:ext cx="688007" cy="67975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FA7D7-A9BC-38D7-B3FE-99AFD554F0EF}"/>
              </a:ext>
            </a:extLst>
          </p:cNvPr>
          <p:cNvSpPr/>
          <p:nvPr/>
        </p:nvSpPr>
        <p:spPr>
          <a:xfrm>
            <a:off x="174141" y="3142686"/>
            <a:ext cx="688007" cy="6797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416A7-D28D-8764-2643-2FB020EDB37C}"/>
              </a:ext>
            </a:extLst>
          </p:cNvPr>
          <p:cNvSpPr/>
          <p:nvPr/>
        </p:nvSpPr>
        <p:spPr>
          <a:xfrm>
            <a:off x="174141" y="3828953"/>
            <a:ext cx="688007" cy="6797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DB2E53-A3B9-B7CF-B2F2-86F2960C4A31}"/>
              </a:ext>
            </a:extLst>
          </p:cNvPr>
          <p:cNvSpPr/>
          <p:nvPr/>
        </p:nvSpPr>
        <p:spPr>
          <a:xfrm>
            <a:off x="174141" y="4516009"/>
            <a:ext cx="688007" cy="679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050C8B-9C95-713D-4F24-56E95616DF93}"/>
              </a:ext>
            </a:extLst>
          </p:cNvPr>
          <p:cNvSpPr/>
          <p:nvPr/>
        </p:nvSpPr>
        <p:spPr>
          <a:xfrm>
            <a:off x="174140" y="5203065"/>
            <a:ext cx="688007" cy="679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FB07C0-5E52-C857-108A-329C2C5E9536}"/>
              </a:ext>
            </a:extLst>
          </p:cNvPr>
          <p:cNvSpPr/>
          <p:nvPr/>
        </p:nvSpPr>
        <p:spPr>
          <a:xfrm>
            <a:off x="4168442" y="1776666"/>
            <a:ext cx="688006" cy="13660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B9E4D4-F16A-C93F-1C49-B9B64E3BBC2A}"/>
              </a:ext>
            </a:extLst>
          </p:cNvPr>
          <p:cNvSpPr/>
          <p:nvPr/>
        </p:nvSpPr>
        <p:spPr>
          <a:xfrm>
            <a:off x="4168442" y="3173616"/>
            <a:ext cx="688006" cy="1366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AF330A-0776-EE1C-1CD2-0F9ECA3D09B6}"/>
              </a:ext>
            </a:extLst>
          </p:cNvPr>
          <p:cNvSpPr/>
          <p:nvPr/>
        </p:nvSpPr>
        <p:spPr>
          <a:xfrm>
            <a:off x="4168442" y="4569569"/>
            <a:ext cx="688006" cy="13660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57951D-6FD1-6871-70A5-3F3878CC807A}"/>
              </a:ext>
            </a:extLst>
          </p:cNvPr>
          <p:cNvSpPr/>
          <p:nvPr/>
        </p:nvSpPr>
        <p:spPr>
          <a:xfrm>
            <a:off x="8181501" y="1773409"/>
            <a:ext cx="688006" cy="13873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7D4F0C-0667-78F0-D46F-1ED12814F605}"/>
              </a:ext>
            </a:extLst>
          </p:cNvPr>
          <p:cNvSpPr/>
          <p:nvPr/>
        </p:nvSpPr>
        <p:spPr>
          <a:xfrm>
            <a:off x="8178400" y="3186265"/>
            <a:ext cx="688006" cy="1387389"/>
          </a:xfrm>
          <a:prstGeom prst="rect">
            <a:avLst/>
          </a:prstGeom>
          <a:solidFill>
            <a:srgbClr val="A93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7B3C09-7A77-369E-E7E2-D0A7288793C3}"/>
              </a:ext>
            </a:extLst>
          </p:cNvPr>
          <p:cNvSpPr txBox="1"/>
          <p:nvPr/>
        </p:nvSpPr>
        <p:spPr>
          <a:xfrm>
            <a:off x="804828" y="1881078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Depression for PCP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42026A-263E-6A61-98D6-6AABDFFB23D9}"/>
              </a:ext>
            </a:extLst>
          </p:cNvPr>
          <p:cNvSpPr txBox="1"/>
          <p:nvPr/>
        </p:nvSpPr>
        <p:spPr>
          <a:xfrm>
            <a:off x="804828" y="2576500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Anxiety for PCP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FDBE4E-1C43-6F22-4A8D-328F0527494E}"/>
              </a:ext>
            </a:extLst>
          </p:cNvPr>
          <p:cNvSpPr txBox="1"/>
          <p:nvPr/>
        </p:nvSpPr>
        <p:spPr>
          <a:xfrm>
            <a:off x="804828" y="3253612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Psychopharm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for PCP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C96D77-6E44-4C39-EE32-8242D09E60F7}"/>
              </a:ext>
            </a:extLst>
          </p:cNvPr>
          <p:cNvSpPr txBox="1"/>
          <p:nvPr/>
        </p:nvSpPr>
        <p:spPr>
          <a:xfrm>
            <a:off x="804828" y="3949034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Therapy for SW/CC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DEC4A5-ADF6-3F36-C346-14FF26DE8DF1}"/>
              </a:ext>
            </a:extLst>
          </p:cNvPr>
          <p:cNvSpPr txBox="1"/>
          <p:nvPr/>
        </p:nvSpPr>
        <p:spPr>
          <a:xfrm>
            <a:off x="804828" y="4636090"/>
            <a:ext cx="251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Trauma for Mixed Audience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41934A-5EE2-149A-ABEC-B8831654CB15}"/>
              </a:ext>
            </a:extLst>
          </p:cNvPr>
          <p:cNvSpPr txBox="1"/>
          <p:nvPr/>
        </p:nvSpPr>
        <p:spPr>
          <a:xfrm>
            <a:off x="804828" y="5320749"/>
            <a:ext cx="2242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Adv. Therapy for SW/CC</a:t>
            </a:r>
          </a:p>
        </p:txBody>
      </p:sp>
      <p:pic>
        <p:nvPicPr>
          <p:cNvPr id="34" name="Graphic 33" descr="Users with solid fill">
            <a:extLst>
              <a:ext uri="{FF2B5EF4-FFF2-40B4-BE49-F238E27FC236}">
                <a16:creationId xmlns:a16="http://schemas.microsoft.com/office/drawing/2014/main" id="{D308A55F-0885-0E41-2CA2-11818B5C87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57918" y="1811195"/>
            <a:ext cx="282093" cy="282093"/>
          </a:xfrm>
          <a:prstGeom prst="rect">
            <a:avLst/>
          </a:prstGeom>
        </p:spPr>
      </p:pic>
      <p:pic>
        <p:nvPicPr>
          <p:cNvPr id="35" name="Graphic 34" descr="Users with solid fill">
            <a:extLst>
              <a:ext uri="{FF2B5EF4-FFF2-40B4-BE49-F238E27FC236}">
                <a16:creationId xmlns:a16="http://schemas.microsoft.com/office/drawing/2014/main" id="{13D1A3BE-B687-94B4-638A-DA43EB54FE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7248" y="2511095"/>
            <a:ext cx="263431" cy="263431"/>
          </a:xfrm>
          <a:prstGeom prst="rect">
            <a:avLst/>
          </a:prstGeom>
        </p:spPr>
      </p:pic>
      <p:pic>
        <p:nvPicPr>
          <p:cNvPr id="36" name="Graphic 35" descr="Users with solid fill">
            <a:extLst>
              <a:ext uri="{FF2B5EF4-FFF2-40B4-BE49-F238E27FC236}">
                <a16:creationId xmlns:a16="http://schemas.microsoft.com/office/drawing/2014/main" id="{4AC631A6-B131-DBE7-5459-568C125C67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830" y="3204264"/>
            <a:ext cx="270632" cy="270632"/>
          </a:xfrm>
          <a:prstGeom prst="rect">
            <a:avLst/>
          </a:prstGeom>
        </p:spPr>
      </p:pic>
      <p:pic>
        <p:nvPicPr>
          <p:cNvPr id="37" name="Graphic 36" descr="Users with solid fill">
            <a:extLst>
              <a:ext uri="{FF2B5EF4-FFF2-40B4-BE49-F238E27FC236}">
                <a16:creationId xmlns:a16="http://schemas.microsoft.com/office/drawing/2014/main" id="{5B832A23-72B0-092E-F12D-4CF4BF6C4D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5568" y="3949673"/>
            <a:ext cx="261156" cy="261156"/>
          </a:xfrm>
          <a:prstGeom prst="rect">
            <a:avLst/>
          </a:prstGeom>
        </p:spPr>
      </p:pic>
      <p:pic>
        <p:nvPicPr>
          <p:cNvPr id="38" name="Graphic 37" descr="Users with solid fill">
            <a:extLst>
              <a:ext uri="{FF2B5EF4-FFF2-40B4-BE49-F238E27FC236}">
                <a16:creationId xmlns:a16="http://schemas.microsoft.com/office/drawing/2014/main" id="{1F5D605A-7BF0-4B4B-BE2C-29CECF14FC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8305" y="4678682"/>
            <a:ext cx="251706" cy="251706"/>
          </a:xfrm>
          <a:prstGeom prst="rect">
            <a:avLst/>
          </a:prstGeom>
        </p:spPr>
      </p:pic>
      <p:pic>
        <p:nvPicPr>
          <p:cNvPr id="39" name="Graphic 38" descr="Users with solid fill">
            <a:extLst>
              <a:ext uri="{FF2B5EF4-FFF2-40B4-BE49-F238E27FC236}">
                <a16:creationId xmlns:a16="http://schemas.microsoft.com/office/drawing/2014/main" id="{39E8F434-3E69-1AE1-8F95-9FA88747F5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6314" y="5368823"/>
            <a:ext cx="230832" cy="23083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D6EF5D1-5CA9-8072-0389-006DB8B09E7E}"/>
              </a:ext>
            </a:extLst>
          </p:cNvPr>
          <p:cNvSpPr txBox="1"/>
          <p:nvPr/>
        </p:nvSpPr>
        <p:spPr>
          <a:xfrm>
            <a:off x="3354509" y="2057355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11 cohorts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9CB30B-A94E-A23A-DE59-9F93B81A29D1}"/>
              </a:ext>
            </a:extLst>
          </p:cNvPr>
          <p:cNvSpPr txBox="1"/>
          <p:nvPr/>
        </p:nvSpPr>
        <p:spPr>
          <a:xfrm>
            <a:off x="3350093" y="2743590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10 cohorts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87BAF1-43A0-79EE-3325-3F05EC0DEA6D}"/>
              </a:ext>
            </a:extLst>
          </p:cNvPr>
          <p:cNvSpPr txBox="1"/>
          <p:nvPr/>
        </p:nvSpPr>
        <p:spPr>
          <a:xfrm>
            <a:off x="3365095" y="342296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12 cohorts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948641-0CDA-47CD-2EEA-2974F79BD7C1}"/>
              </a:ext>
            </a:extLst>
          </p:cNvPr>
          <p:cNvSpPr txBox="1"/>
          <p:nvPr/>
        </p:nvSpPr>
        <p:spPr>
          <a:xfrm>
            <a:off x="3382937" y="4165826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8 cohorts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C63F0-ACCA-C3F1-0A50-A72AC465E473}"/>
              </a:ext>
            </a:extLst>
          </p:cNvPr>
          <p:cNvSpPr txBox="1"/>
          <p:nvPr/>
        </p:nvSpPr>
        <p:spPr>
          <a:xfrm>
            <a:off x="3393188" y="4864511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6 cohorts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E97547-9CE7-71AA-389F-11AB67BB9E05}"/>
              </a:ext>
            </a:extLst>
          </p:cNvPr>
          <p:cNvSpPr txBox="1"/>
          <p:nvPr/>
        </p:nvSpPr>
        <p:spPr>
          <a:xfrm>
            <a:off x="3393188" y="5549083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7 cohorts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4D5F54-234B-7EC9-DE13-F55AFFFAE139}"/>
              </a:ext>
            </a:extLst>
          </p:cNvPr>
          <p:cNvSpPr txBox="1"/>
          <p:nvPr/>
        </p:nvSpPr>
        <p:spPr>
          <a:xfrm>
            <a:off x="4952666" y="2256722"/>
            <a:ext cx="16001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Autism for PCPs</a:t>
            </a:r>
          </a:p>
          <a:p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2FC5F5-CE6D-9DA0-F0CF-438615846BCB}"/>
              </a:ext>
            </a:extLst>
          </p:cNvPr>
          <p:cNvSpPr txBox="1"/>
          <p:nvPr/>
        </p:nvSpPr>
        <p:spPr>
          <a:xfrm>
            <a:off x="4952666" y="3633487"/>
            <a:ext cx="2207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Autism for Allied Health</a:t>
            </a:r>
          </a:p>
          <a:p>
            <a:endParaRPr lang="en-US" sz="9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9A6021-D69E-D776-2DD0-0CFFC85D1D0E}"/>
              </a:ext>
            </a:extLst>
          </p:cNvPr>
          <p:cNvSpPr txBox="1"/>
          <p:nvPr/>
        </p:nvSpPr>
        <p:spPr>
          <a:xfrm>
            <a:off x="4952666" y="5028468"/>
            <a:ext cx="28566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Early Diagnosis PCP</a:t>
            </a:r>
          </a:p>
          <a:p>
            <a:endParaRPr lang="en-US" sz="900" dirty="0"/>
          </a:p>
        </p:txBody>
      </p:sp>
      <p:pic>
        <p:nvPicPr>
          <p:cNvPr id="49" name="Graphic 48" descr="Users with solid fill">
            <a:extLst>
              <a:ext uri="{FF2B5EF4-FFF2-40B4-BE49-F238E27FC236}">
                <a16:creationId xmlns:a16="http://schemas.microsoft.com/office/drawing/2014/main" id="{D3AB6FC3-5C48-DB76-ECF0-D6C2AA58F5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6645" y="2239606"/>
            <a:ext cx="271489" cy="27148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18A7865-EBA7-D2D1-DE3E-214D43A6B139}"/>
              </a:ext>
            </a:extLst>
          </p:cNvPr>
          <p:cNvSpPr txBox="1"/>
          <p:nvPr/>
        </p:nvSpPr>
        <p:spPr>
          <a:xfrm>
            <a:off x="7273473" y="2472166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9 cohorts</a:t>
            </a:r>
          </a:p>
        </p:txBody>
      </p:sp>
      <p:pic>
        <p:nvPicPr>
          <p:cNvPr id="51" name="Graphic 50" descr="Users with solid fill">
            <a:extLst>
              <a:ext uri="{FF2B5EF4-FFF2-40B4-BE49-F238E27FC236}">
                <a16:creationId xmlns:a16="http://schemas.microsoft.com/office/drawing/2014/main" id="{80F8B8D5-2436-EEE7-00CC-36AEE28A26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43101" y="3592473"/>
            <a:ext cx="311563" cy="31156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0E6B27C-B2CF-97DB-B29D-636A698BBFDF}"/>
              </a:ext>
            </a:extLst>
          </p:cNvPr>
          <p:cNvSpPr txBox="1"/>
          <p:nvPr/>
        </p:nvSpPr>
        <p:spPr>
          <a:xfrm>
            <a:off x="7256283" y="3813785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5 cohorts</a:t>
            </a:r>
          </a:p>
        </p:txBody>
      </p:sp>
      <p:pic>
        <p:nvPicPr>
          <p:cNvPr id="53" name="Graphic 52" descr="Users with solid fill">
            <a:extLst>
              <a:ext uri="{FF2B5EF4-FFF2-40B4-BE49-F238E27FC236}">
                <a16:creationId xmlns:a16="http://schemas.microsoft.com/office/drawing/2014/main" id="{D78D469D-B206-FFA8-1325-50825C97B4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7592" y="4989424"/>
            <a:ext cx="297072" cy="29707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2A21DB9-D948-C5A8-64AC-A35D8505AB98}"/>
              </a:ext>
            </a:extLst>
          </p:cNvPr>
          <p:cNvSpPr txBox="1"/>
          <p:nvPr/>
        </p:nvSpPr>
        <p:spPr>
          <a:xfrm>
            <a:off x="7272813" y="5194479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2 cohorts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82FFED-57C3-2DC3-269E-0637C4E4C56F}"/>
              </a:ext>
            </a:extLst>
          </p:cNvPr>
          <p:cNvSpPr txBox="1"/>
          <p:nvPr/>
        </p:nvSpPr>
        <p:spPr>
          <a:xfrm>
            <a:off x="8856123" y="1767910"/>
            <a:ext cx="243927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Supporting Children of the Opioid Epidemic for </a:t>
            </a:r>
            <a:r>
              <a:rPr lang="en-US" sz="1050" dirty="0"/>
              <a:t>anyone who works with children who have been impacted by substance use disorders. </a:t>
            </a:r>
            <a:endParaRPr lang="en-US" sz="900" b="1" dirty="0">
              <a:solidFill>
                <a:srgbClr val="A83D64"/>
              </a:solidFill>
            </a:endParaRPr>
          </a:p>
          <a:p>
            <a:endParaRPr lang="en-US" sz="1400" b="1" dirty="0">
              <a:solidFill>
                <a:srgbClr val="A83D64"/>
              </a:solidFill>
            </a:endParaRPr>
          </a:p>
          <a:p>
            <a:endParaRPr lang="en-US" sz="9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77F14F-6976-05EF-ED9D-C35B0961CB3B}"/>
              </a:ext>
            </a:extLst>
          </p:cNvPr>
          <p:cNvSpPr txBox="1"/>
          <p:nvPr/>
        </p:nvSpPr>
        <p:spPr>
          <a:xfrm>
            <a:off x="8898730" y="3232440"/>
            <a:ext cx="2435714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93C63"/>
                </a:solidFill>
              </a:rPr>
              <a:t>Act Early for </a:t>
            </a:r>
            <a:r>
              <a:rPr lang="en-US" sz="1050" dirty="0"/>
              <a:t>health care providers, early childhood educators, community-based professionals, and administrators who work with and care for young children</a:t>
            </a:r>
          </a:p>
          <a:p>
            <a:endParaRPr lang="en-US" sz="105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900" dirty="0"/>
          </a:p>
        </p:txBody>
      </p:sp>
      <p:pic>
        <p:nvPicPr>
          <p:cNvPr id="57" name="Graphic 56" descr="Users with solid fill">
            <a:extLst>
              <a:ext uri="{FF2B5EF4-FFF2-40B4-BE49-F238E27FC236}">
                <a16:creationId xmlns:a16="http://schemas.microsoft.com/office/drawing/2014/main" id="{9F2582FC-FDC4-34C5-1759-8761AD5C62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670" y="3440099"/>
            <a:ext cx="382701" cy="38270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706B094-1CDB-BFED-0A3F-551C7BC27E0D}"/>
              </a:ext>
            </a:extLst>
          </p:cNvPr>
          <p:cNvSpPr txBox="1"/>
          <p:nvPr/>
        </p:nvSpPr>
        <p:spPr>
          <a:xfrm>
            <a:off x="11334444" y="372273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5 cohorts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D05FAE-2983-02CF-56F8-E564009AF612}"/>
              </a:ext>
            </a:extLst>
          </p:cNvPr>
          <p:cNvSpPr/>
          <p:nvPr/>
        </p:nvSpPr>
        <p:spPr>
          <a:xfrm>
            <a:off x="0" y="6461292"/>
            <a:ext cx="12192000" cy="29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77">
            <a:extLst>
              <a:ext uri="{FF2B5EF4-FFF2-40B4-BE49-F238E27FC236}">
                <a16:creationId xmlns:a16="http://schemas.microsoft.com/office/drawing/2014/main" id="{9A59D99F-DB34-A546-0D8E-C240BCC56009}"/>
              </a:ext>
            </a:extLst>
          </p:cNvPr>
          <p:cNvSpPr/>
          <p:nvPr/>
        </p:nvSpPr>
        <p:spPr>
          <a:xfrm>
            <a:off x="174140" y="6124467"/>
            <a:ext cx="11843715" cy="4495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AEDAD8-0720-91D4-56E9-C591572A06DC}"/>
              </a:ext>
            </a:extLst>
          </p:cNvPr>
          <p:cNvSpPr txBox="1"/>
          <p:nvPr/>
        </p:nvSpPr>
        <p:spPr>
          <a:xfrm>
            <a:off x="1206551" y="6215708"/>
            <a:ext cx="9294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Depression and Trauma are both on hold. Two new courses are being introduced this fall for PCPs, Crisis Interventions and Disruptive Behaviors.  </a:t>
            </a:r>
          </a:p>
        </p:txBody>
      </p:sp>
      <p:pic>
        <p:nvPicPr>
          <p:cNvPr id="62" name="Graphic 61" descr="Users with solid fill">
            <a:extLst>
              <a:ext uri="{FF2B5EF4-FFF2-40B4-BE49-F238E27FC236}">
                <a16:creationId xmlns:a16="http://schemas.microsoft.com/office/drawing/2014/main" id="{C8D0A129-A57E-1442-535A-66B33C55A2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5274" y="2115671"/>
            <a:ext cx="382701" cy="38270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2064A20-7C1D-6F82-9BC1-4B37947AEC7B}"/>
              </a:ext>
            </a:extLst>
          </p:cNvPr>
          <p:cNvSpPr txBox="1"/>
          <p:nvPr/>
        </p:nvSpPr>
        <p:spPr>
          <a:xfrm>
            <a:off x="11334444" y="2456419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8 cohorts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CC8F60-44F5-F520-3B82-3E8CA43A2AFA}"/>
              </a:ext>
            </a:extLst>
          </p:cNvPr>
          <p:cNvSpPr/>
          <p:nvPr/>
        </p:nvSpPr>
        <p:spPr>
          <a:xfrm>
            <a:off x="8181674" y="4588452"/>
            <a:ext cx="688006" cy="13873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DDEB086-8BD4-2EC4-27F7-71FCCE12A74C}"/>
              </a:ext>
            </a:extLst>
          </p:cNvPr>
          <p:cNvSpPr txBox="1"/>
          <p:nvPr/>
        </p:nvSpPr>
        <p:spPr>
          <a:xfrm>
            <a:off x="8898730" y="4714653"/>
            <a:ext cx="24357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</a:rPr>
              <a:t>Community Inclusion for </a:t>
            </a:r>
            <a:r>
              <a:rPr lang="en-US" sz="1050"/>
              <a:t>Greater Cincinnati community and recreation organization staff; pre-selected list.</a:t>
            </a:r>
          </a:p>
          <a:p>
            <a:endParaRPr lang="en-US" sz="105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900"/>
              <a:t>Launched 2026</a:t>
            </a:r>
          </a:p>
        </p:txBody>
      </p:sp>
      <p:pic>
        <p:nvPicPr>
          <p:cNvPr id="66" name="Graphic 65" descr="Users with solid fill">
            <a:extLst>
              <a:ext uri="{FF2B5EF4-FFF2-40B4-BE49-F238E27FC236}">
                <a16:creationId xmlns:a16="http://schemas.microsoft.com/office/drawing/2014/main" id="{65C6EFCC-E273-BCF6-4A5D-0CE42C9C45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670" y="4922702"/>
            <a:ext cx="382701" cy="38270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0A41514-76D4-5160-2850-B690EF83DCC0}"/>
              </a:ext>
            </a:extLst>
          </p:cNvPr>
          <p:cNvSpPr txBox="1"/>
          <p:nvPr/>
        </p:nvSpPr>
        <p:spPr>
          <a:xfrm>
            <a:off x="11363296" y="5209709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 cohort</a:t>
            </a:r>
          </a:p>
        </p:txBody>
      </p:sp>
    </p:spTree>
    <p:extLst>
      <p:ext uri="{BB962C8B-B14F-4D97-AF65-F5344CB8AC3E}">
        <p14:creationId xmlns:p14="http://schemas.microsoft.com/office/powerpoint/2010/main" val="371630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FB76-AD22-62AE-AB6D-0E1F8254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Levels 0-1:  Integrated Behavioral Health (Primary Care)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E0B3F6-FE79-6BDB-FB0E-1626D77184AF}"/>
              </a:ext>
            </a:extLst>
          </p:cNvPr>
          <p:cNvCxnSpPr>
            <a:cxnSpLocks/>
          </p:cNvCxnSpPr>
          <p:nvPr/>
        </p:nvCxnSpPr>
        <p:spPr>
          <a:xfrm flipV="1">
            <a:off x="0" y="4156434"/>
            <a:ext cx="12263120" cy="47776"/>
          </a:xfrm>
          <a:prstGeom prst="line">
            <a:avLst/>
          </a:prstGeom>
          <a:ln>
            <a:solidFill>
              <a:srgbClr val="A1CE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79B4F20-EA46-4F1E-1E10-AAC60E34D4CF}"/>
              </a:ext>
            </a:extLst>
          </p:cNvPr>
          <p:cNvGrpSpPr/>
          <p:nvPr/>
        </p:nvGrpSpPr>
        <p:grpSpPr>
          <a:xfrm>
            <a:off x="162560" y="4154050"/>
            <a:ext cx="1371600" cy="1005840"/>
            <a:chOff x="6583680" y="2819940"/>
            <a:chExt cx="1391920" cy="1495520"/>
          </a:xfrm>
          <a:solidFill>
            <a:srgbClr val="A1CE5A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FBEA3-6249-6AED-BEBF-2F321B7597AE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99C62F-042C-5615-D713-5581589B4ED9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DBA55B-CC6C-84EE-5CEB-7A7D6FD77D1C}"/>
                </a:ext>
              </a:extLst>
            </p:cNvPr>
            <p:cNvSpPr/>
            <p:nvPr/>
          </p:nvSpPr>
          <p:spPr>
            <a:xfrm rot="10800000">
              <a:off x="7260203" y="2819940"/>
              <a:ext cx="92795" cy="1264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538179-A58E-71EE-F138-E9196DBCACB6}"/>
              </a:ext>
            </a:extLst>
          </p:cNvPr>
          <p:cNvGrpSpPr/>
          <p:nvPr/>
        </p:nvGrpSpPr>
        <p:grpSpPr>
          <a:xfrm>
            <a:off x="3364834" y="4102996"/>
            <a:ext cx="1391920" cy="1005840"/>
            <a:chOff x="6583680" y="2809241"/>
            <a:chExt cx="1391920" cy="1506219"/>
          </a:xfrm>
          <a:solidFill>
            <a:srgbClr val="A1CE5A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42DE3A-D80B-5B38-ABCC-74BA6164BA12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18AA38-6851-0494-F137-9BE6319864BE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D319DE4-CE35-A41C-D971-EC3A769A9537}"/>
                </a:ext>
              </a:extLst>
            </p:cNvPr>
            <p:cNvSpPr/>
            <p:nvPr/>
          </p:nvSpPr>
          <p:spPr>
            <a:xfrm rot="10800000">
              <a:off x="7261859" y="2809241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2F36B3-5C88-DBD8-2169-27FEE651E90A}"/>
              </a:ext>
            </a:extLst>
          </p:cNvPr>
          <p:cNvGrpSpPr/>
          <p:nvPr/>
        </p:nvGrpSpPr>
        <p:grpSpPr>
          <a:xfrm rot="10800000">
            <a:off x="1684950" y="3211747"/>
            <a:ext cx="1391920" cy="1005840"/>
            <a:chOff x="6583680" y="2809241"/>
            <a:chExt cx="1391920" cy="1506219"/>
          </a:xfrm>
          <a:solidFill>
            <a:srgbClr val="A1CE5A"/>
          </a:solidFill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4D8EAE-30BF-43A8-9534-4A4B0FD28B26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BDE9AD-30B7-41D6-F08B-C45AB1B07189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6CFAB9-24C0-1795-328E-DC357438E181}"/>
                </a:ext>
              </a:extLst>
            </p:cNvPr>
            <p:cNvSpPr/>
            <p:nvPr/>
          </p:nvSpPr>
          <p:spPr>
            <a:xfrm rot="10800000">
              <a:off x="7261859" y="2809241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D48BF-2ABE-1FF2-4CE3-294188056D36}"/>
              </a:ext>
            </a:extLst>
          </p:cNvPr>
          <p:cNvGrpSpPr/>
          <p:nvPr/>
        </p:nvGrpSpPr>
        <p:grpSpPr>
          <a:xfrm>
            <a:off x="7240605" y="4125993"/>
            <a:ext cx="1391920" cy="1005840"/>
            <a:chOff x="6583680" y="2809241"/>
            <a:chExt cx="1391920" cy="1506219"/>
          </a:xfrm>
          <a:solidFill>
            <a:srgbClr val="A1CE5A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BE8CD0-8932-7A9C-1583-C1CDD7EB133F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013EAD-479A-01DD-A9FD-E125B09A3381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9F36BC-1FD6-8C92-FAF9-EA6D802DD08E}"/>
                </a:ext>
              </a:extLst>
            </p:cNvPr>
            <p:cNvSpPr/>
            <p:nvPr/>
          </p:nvSpPr>
          <p:spPr>
            <a:xfrm rot="10800000">
              <a:off x="7261859" y="2809241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DBAFA-6A95-0A0F-298F-4E7BD4B6EE02}"/>
              </a:ext>
            </a:extLst>
          </p:cNvPr>
          <p:cNvGrpSpPr/>
          <p:nvPr/>
        </p:nvGrpSpPr>
        <p:grpSpPr>
          <a:xfrm rot="10800000">
            <a:off x="8909060" y="3229284"/>
            <a:ext cx="1391920" cy="995680"/>
            <a:chOff x="6583680" y="2824455"/>
            <a:chExt cx="1391920" cy="1491005"/>
          </a:xfrm>
          <a:solidFill>
            <a:srgbClr val="A1CE5A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1AC130-10FA-417F-9E98-453CBAAC0720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7B19D46-4FE2-07E9-0BD7-2F33A6676D27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96CF18-B8EC-C9CA-679B-C8D76EC6068F}"/>
                </a:ext>
              </a:extLst>
            </p:cNvPr>
            <p:cNvSpPr/>
            <p:nvPr/>
          </p:nvSpPr>
          <p:spPr>
            <a:xfrm rot="10800000">
              <a:off x="7261859" y="2824455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2A137E8-0005-10EA-ED55-B050DCA7191C}"/>
              </a:ext>
            </a:extLst>
          </p:cNvPr>
          <p:cNvSpPr txBox="1"/>
          <p:nvPr/>
        </p:nvSpPr>
        <p:spPr>
          <a:xfrm>
            <a:off x="-113488" y="5255827"/>
            <a:ext cx="2247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FT IBH provider integrated into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CCHMC primary care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clinic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70B970-9678-819A-A96D-23F60391534B}"/>
              </a:ext>
            </a:extLst>
          </p:cNvPr>
          <p:cNvGrpSpPr/>
          <p:nvPr/>
        </p:nvGrpSpPr>
        <p:grpSpPr>
          <a:xfrm rot="10800000">
            <a:off x="5234031" y="3223267"/>
            <a:ext cx="1391920" cy="1005840"/>
            <a:chOff x="6583680" y="2809241"/>
            <a:chExt cx="1391920" cy="1506219"/>
          </a:xfrm>
          <a:solidFill>
            <a:srgbClr val="A1CE5A"/>
          </a:solidFill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22CDA89-2B6F-AD09-81F7-AE84917B8C73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B4D787-E4CB-C6FE-A254-D453EB692186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170C0A6-7EDC-92EF-8A86-FA704E953A6F}"/>
                </a:ext>
              </a:extLst>
            </p:cNvPr>
            <p:cNvSpPr/>
            <p:nvPr/>
          </p:nvSpPr>
          <p:spPr>
            <a:xfrm rot="10800000">
              <a:off x="7261859" y="2809241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DDB7689-A43C-1788-31C4-BF7DC07CFEE0}"/>
              </a:ext>
            </a:extLst>
          </p:cNvPr>
          <p:cNvSpPr txBox="1"/>
          <p:nvPr/>
        </p:nvSpPr>
        <p:spPr>
          <a:xfrm>
            <a:off x="1250834" y="1487199"/>
            <a:ext cx="2352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+2 CCHMC primary care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</a:p>
          <a:p>
            <a:pPr lvl="0"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Developed model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spread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23EDB2-168C-129B-240D-0679C10EBCCC}"/>
              </a:ext>
            </a:extLst>
          </p:cNvPr>
          <p:cNvSpPr txBox="1"/>
          <p:nvPr/>
        </p:nvSpPr>
        <p:spPr>
          <a:xfrm>
            <a:off x="2924518" y="5176160"/>
            <a:ext cx="2931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+2 community practices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C86DC7-B58B-9700-C40D-3353A36358D9}"/>
              </a:ext>
            </a:extLst>
          </p:cNvPr>
          <p:cNvSpPr txBox="1"/>
          <p:nvPr/>
        </p:nvSpPr>
        <p:spPr>
          <a:xfrm>
            <a:off x="4835300" y="2459851"/>
            <a:ext cx="213350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+2 community practices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B66E2B-B117-7F49-48F9-CBFC6F19C2A4}"/>
              </a:ext>
            </a:extLst>
          </p:cNvPr>
          <p:cNvSpPr txBox="1"/>
          <p:nvPr/>
        </p:nvSpPr>
        <p:spPr>
          <a:xfrm>
            <a:off x="6852402" y="5173986"/>
            <a:ext cx="224708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+3 community practices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38CF91-F7C7-4A2F-8362-D7D4861D9B8C}"/>
              </a:ext>
            </a:extLst>
          </p:cNvPr>
          <p:cNvSpPr txBox="1"/>
          <p:nvPr/>
        </p:nvSpPr>
        <p:spPr>
          <a:xfrm>
            <a:off x="8603752" y="2171307"/>
            <a:ext cx="2002536" cy="70788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+4 community practices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0D33D5-C2D9-9423-0196-094D06629C53}"/>
              </a:ext>
            </a:extLst>
          </p:cNvPr>
          <p:cNvGrpSpPr/>
          <p:nvPr/>
        </p:nvGrpSpPr>
        <p:grpSpPr>
          <a:xfrm>
            <a:off x="10509768" y="4102996"/>
            <a:ext cx="1391920" cy="1005840"/>
            <a:chOff x="6583680" y="2809241"/>
            <a:chExt cx="1391920" cy="1506219"/>
          </a:xfrm>
          <a:solidFill>
            <a:srgbClr val="A1CE5A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D217C1-43E4-607C-D48A-EB80EBBE35D9}"/>
                </a:ext>
              </a:extLst>
            </p:cNvPr>
            <p:cNvCxnSpPr/>
            <p:nvPr/>
          </p:nvCxnSpPr>
          <p:spPr>
            <a:xfrm rot="10800000">
              <a:off x="7305040" y="2933700"/>
              <a:ext cx="0" cy="138176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6F3B19-5C83-DCDE-C7C5-FA4223BC3E24}"/>
                </a:ext>
              </a:extLst>
            </p:cNvPr>
            <p:cNvCxnSpPr/>
            <p:nvPr/>
          </p:nvCxnSpPr>
          <p:spPr>
            <a:xfrm rot="10800000">
              <a:off x="6583680" y="4315460"/>
              <a:ext cx="1391920" cy="0"/>
            </a:xfrm>
            <a:prstGeom prst="lin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686240B-5693-018C-CAFB-B782E07BCC3E}"/>
                </a:ext>
              </a:extLst>
            </p:cNvPr>
            <p:cNvSpPr/>
            <p:nvPr/>
          </p:nvSpPr>
          <p:spPr>
            <a:xfrm rot="10800000">
              <a:off x="7261859" y="2809241"/>
              <a:ext cx="91440" cy="137160"/>
            </a:xfrm>
            <a:prstGeom prst="ellipse">
              <a:avLst/>
            </a:prstGeom>
            <a:grpFill/>
            <a:ln>
              <a:solidFill>
                <a:srgbClr val="A1CE5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45D4452-C458-7228-EF25-678582143838}"/>
              </a:ext>
            </a:extLst>
          </p:cNvPr>
          <p:cNvSpPr txBox="1"/>
          <p:nvPr/>
        </p:nvSpPr>
        <p:spPr>
          <a:xfrm>
            <a:off x="9689297" y="5209660"/>
            <a:ext cx="2997299" cy="400110"/>
          </a:xfrm>
          <a:prstGeom prst="rect">
            <a:avLst/>
          </a:prstGeom>
          <a:noFill/>
          <a:ln>
            <a:solidFill>
              <a:srgbClr val="A1CE5A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25+ sites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995E2C-3FEE-E4C7-AD21-8A0A22A0E4DF}"/>
              </a:ext>
            </a:extLst>
          </p:cNvPr>
          <p:cNvSpPr txBox="1"/>
          <p:nvPr/>
        </p:nvSpPr>
        <p:spPr>
          <a:xfrm>
            <a:off x="38100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0ED333BB-7779-4D46-D490-BE90A117EAC9}"/>
              </a:ext>
            </a:extLst>
          </p:cNvPr>
          <p:cNvSpPr/>
          <p:nvPr/>
        </p:nvSpPr>
        <p:spPr>
          <a:xfrm>
            <a:off x="3602875" y="1162228"/>
            <a:ext cx="8298814" cy="9082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Study, build infrastructure and spread</a:t>
            </a:r>
          </a:p>
        </p:txBody>
      </p:sp>
    </p:spTree>
    <p:extLst>
      <p:ext uri="{BB962C8B-B14F-4D97-AF65-F5344CB8AC3E}">
        <p14:creationId xmlns:p14="http://schemas.microsoft.com/office/powerpoint/2010/main" val="9275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CA473D-DAD3-0413-B143-4B43C73D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4543"/>
            <a:ext cx="10972800" cy="1143000"/>
          </a:xfrm>
        </p:spPr>
        <p:txBody>
          <a:bodyPr/>
          <a:lstStyle/>
          <a:p>
            <a:r>
              <a:rPr lang="en-US" dirty="0"/>
              <a:t>Clear Objectives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442F-B681-102B-0949-719C12D6ABF9}"/>
              </a:ext>
            </a:extLst>
          </p:cNvPr>
          <p:cNvGrpSpPr/>
          <p:nvPr/>
        </p:nvGrpSpPr>
        <p:grpSpPr>
          <a:xfrm>
            <a:off x="1511248" y="539655"/>
            <a:ext cx="10375952" cy="5552217"/>
            <a:chOff x="987552" y="1254901"/>
            <a:chExt cx="10030968" cy="5487764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0826586F-1033-D607-BE2F-3106D327948C}"/>
                </a:ext>
              </a:extLst>
            </p:cNvPr>
            <p:cNvGraphicFramePr/>
            <p:nvPr/>
          </p:nvGraphicFramePr>
          <p:xfrm>
            <a:off x="987552" y="1254901"/>
            <a:ext cx="10030968" cy="54877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" name="Graphic 2" descr="Court with solid fill">
              <a:extLst>
                <a:ext uri="{FF2B5EF4-FFF2-40B4-BE49-F238E27FC236}">
                  <a16:creationId xmlns:a16="http://schemas.microsoft.com/office/drawing/2014/main" id="{69BCDE23-179A-6A09-E6B0-0F7CB5D1BE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98862" y="3679871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Pyramid with levels with solid fill">
              <a:extLst>
                <a:ext uri="{FF2B5EF4-FFF2-40B4-BE49-F238E27FC236}">
                  <a16:creationId xmlns:a16="http://schemas.microsoft.com/office/drawing/2014/main" id="{7DE7BBB4-2883-ED00-18E8-493FF44CD73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00760" y="4176953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Connections outline">
              <a:extLst>
                <a:ext uri="{FF2B5EF4-FFF2-40B4-BE49-F238E27FC236}">
                  <a16:creationId xmlns:a16="http://schemas.microsoft.com/office/drawing/2014/main" id="{7044AFA4-CB25-1BBC-0210-84F8F030932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83970" y="4510630"/>
              <a:ext cx="914400" cy="1037923"/>
            </a:xfrm>
            <a:prstGeom prst="rect">
              <a:avLst/>
            </a:prstGeom>
          </p:spPr>
        </p:pic>
        <p:pic>
          <p:nvPicPr>
            <p:cNvPr id="15" name="Graphic 14" descr="Microscope outline">
              <a:extLst>
                <a:ext uri="{FF2B5EF4-FFF2-40B4-BE49-F238E27FC236}">
                  <a16:creationId xmlns:a16="http://schemas.microsoft.com/office/drawing/2014/main" id="{F5FE7221-AAEF-A54E-F01E-39F74D8E16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47158" y="523733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B54DA03A-D03F-4F30-B20C-241198E049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0345" y="569453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88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09A3B-322A-3A68-BE61-233F9E5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71327"/>
            <a:ext cx="10716491" cy="565250"/>
          </a:xfrm>
        </p:spPr>
        <p:txBody>
          <a:bodyPr>
            <a:normAutofit/>
          </a:bodyPr>
          <a:lstStyle/>
          <a:p>
            <a:r>
              <a:rPr lang="en-US" sz="2400" dirty="0"/>
              <a:t>Thanks to the AAAP planning committee and our Utah hosts.</a:t>
            </a:r>
          </a:p>
        </p:txBody>
      </p:sp>
      <p:pic>
        <p:nvPicPr>
          <p:cNvPr id="3076" name="Picture 4" descr="Cincinnati Children's named top children's hospital for first time">
            <a:extLst>
              <a:ext uri="{FF2B5EF4-FFF2-40B4-BE49-F238E27FC236}">
                <a16:creationId xmlns:a16="http://schemas.microsoft.com/office/drawing/2014/main" id="{E2DF1A58-D017-8597-48DE-8FB1BE4E7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04048"/>
            <a:ext cx="5247406" cy="27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BBN | Work">
            <a:extLst>
              <a:ext uri="{FF2B5EF4-FFF2-40B4-BE49-F238E27FC236}">
                <a16:creationId xmlns:a16="http://schemas.microsoft.com/office/drawing/2014/main" id="{EA0E8A74-CAD1-6323-AE00-E55C374E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60" y="1204048"/>
            <a:ext cx="5746440" cy="27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5BCD70B-8D34-C8B6-08EA-82B25EEF5903}"/>
              </a:ext>
            </a:extLst>
          </p:cNvPr>
          <p:cNvSpPr/>
          <p:nvPr/>
        </p:nvSpPr>
        <p:spPr>
          <a:xfrm>
            <a:off x="0" y="0"/>
            <a:ext cx="10286993" cy="1269242"/>
          </a:xfrm>
          <a:custGeom>
            <a:avLst/>
            <a:gdLst>
              <a:gd name="connsiteX0" fmla="*/ 0 w 7772400"/>
              <a:gd name="connsiteY0" fmla="*/ 0 h 1255594"/>
              <a:gd name="connsiteX1" fmla="*/ 7772400 w 7772400"/>
              <a:gd name="connsiteY1" fmla="*/ 0 h 1255594"/>
              <a:gd name="connsiteX2" fmla="*/ 7772400 w 7772400"/>
              <a:gd name="connsiteY2" fmla="*/ 1255594 h 1255594"/>
              <a:gd name="connsiteX3" fmla="*/ 0 w 7772400"/>
              <a:gd name="connsiteY3" fmla="*/ 1255594 h 1255594"/>
              <a:gd name="connsiteX4" fmla="*/ 0 w 7772400"/>
              <a:gd name="connsiteY4" fmla="*/ 0 h 1255594"/>
              <a:gd name="connsiteX0" fmla="*/ 0 w 7772400"/>
              <a:gd name="connsiteY0" fmla="*/ 0 h 1269242"/>
              <a:gd name="connsiteX1" fmla="*/ 7772400 w 7772400"/>
              <a:gd name="connsiteY1" fmla="*/ 0 h 1269242"/>
              <a:gd name="connsiteX2" fmla="*/ 6585045 w 7772400"/>
              <a:gd name="connsiteY2" fmla="*/ 1269242 h 1269242"/>
              <a:gd name="connsiteX3" fmla="*/ 0 w 7772400"/>
              <a:gd name="connsiteY3" fmla="*/ 1255594 h 1269242"/>
              <a:gd name="connsiteX4" fmla="*/ 0 w 7772400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269242">
                <a:moveTo>
                  <a:pt x="0" y="0"/>
                </a:moveTo>
                <a:lnTo>
                  <a:pt x="7772400" y="0"/>
                </a:lnTo>
                <a:lnTo>
                  <a:pt x="6585045" y="1269242"/>
                </a:lnTo>
                <a:lnTo>
                  <a:pt x="0" y="1255594"/>
                </a:lnTo>
                <a:lnTo>
                  <a:pt x="0" y="0"/>
                </a:lnTo>
                <a:close/>
              </a:path>
            </a:pathLst>
          </a:custGeom>
          <a:solidFill>
            <a:srgbClr val="BD428C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EE498-C9EB-5B04-DA3D-98F078AE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Cincinnati Children’s – Institutes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0F1ED-E153-0770-BACD-5663E041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850880" cy="40585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A15AB-A952-2AF9-871A-6CB2EE7A7CF8}"/>
              </a:ext>
            </a:extLst>
          </p:cNvPr>
          <p:cNvSpPr txBox="1"/>
          <p:nvPr/>
        </p:nvSpPr>
        <p:spPr>
          <a:xfrm>
            <a:off x="422910" y="1601804"/>
            <a:ext cx="110375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created Institutes for areas like heart and cancer to solve a fundamental problem in healthcare: complex diseases require coordinated, multidisciplinary care and research.</a:t>
            </a:r>
          </a:p>
          <a:p>
            <a:endParaRPr lang="en-US" dirty="0"/>
          </a:p>
          <a:p>
            <a:r>
              <a:rPr lang="en-US" dirty="0"/>
              <a:t>Example (Heart Institute):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Cardiology (diagnosis &amp;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Cardiothoracic surgery (procedures)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Molecular biology (research &amp; innovation)</a:t>
            </a:r>
          </a:p>
          <a:p>
            <a:endParaRPr lang="en-US" dirty="0"/>
          </a:p>
          <a:p>
            <a:r>
              <a:rPr lang="en-US" dirty="0"/>
              <a:t>Example (Cancer Institute):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Oncology (treatment)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Hematology (blood disorders)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 hematology &amp; cancer biology (research)</a:t>
            </a:r>
          </a:p>
          <a:p>
            <a:endParaRPr lang="en-US" dirty="0"/>
          </a:p>
          <a:p>
            <a:r>
              <a:rPr lang="en-US" dirty="0"/>
              <a:t>✅ Result:</a:t>
            </a:r>
          </a:p>
          <a:p>
            <a:r>
              <a:rPr lang="en-US" dirty="0"/>
              <a:t>Faster translation of discoveries into treatments</a:t>
            </a:r>
          </a:p>
          <a:p>
            <a:r>
              <a:rPr lang="en-US" dirty="0"/>
              <a:t>More clinical trials</a:t>
            </a:r>
          </a:p>
          <a:p>
            <a:r>
              <a:rPr lang="en-US" dirty="0"/>
              <a:t>Cutting-edge therapies available sooner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5A0ED-C398-7B71-EBE8-54BCF2D5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537" y="2976970"/>
            <a:ext cx="1448196" cy="2611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B7309-DC8C-DC7D-184C-C84D4E06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022" y="2976970"/>
            <a:ext cx="1305670" cy="1779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3E7AE-576C-69EC-951A-D0D07E529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578" y="3002608"/>
            <a:ext cx="1284592" cy="14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AB7153-6F88-9510-0608-4DA27EDD09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896804"/>
              </p:ext>
            </p:extLst>
          </p:nvPr>
        </p:nvGraphicFramePr>
        <p:xfrm>
          <a:off x="4623987" y="1751748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incinnati Children's in Cincinnati, OH - Rankings &amp; Ratings">
            <a:extLst>
              <a:ext uri="{FF2B5EF4-FFF2-40B4-BE49-F238E27FC236}">
                <a16:creationId xmlns:a16="http://schemas.microsoft.com/office/drawing/2014/main" id="{50BE1ADD-F4C5-ACDF-3AF3-BDDBB166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2" y="16759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D5B78F-4601-1F67-9EAC-22DFE925622C}"/>
              </a:ext>
            </a:extLst>
          </p:cNvPr>
          <p:cNvSpPr/>
          <p:nvPr/>
        </p:nvSpPr>
        <p:spPr>
          <a:xfrm>
            <a:off x="0" y="0"/>
            <a:ext cx="10286993" cy="1269242"/>
          </a:xfrm>
          <a:custGeom>
            <a:avLst/>
            <a:gdLst>
              <a:gd name="connsiteX0" fmla="*/ 0 w 7772400"/>
              <a:gd name="connsiteY0" fmla="*/ 0 h 1255594"/>
              <a:gd name="connsiteX1" fmla="*/ 7772400 w 7772400"/>
              <a:gd name="connsiteY1" fmla="*/ 0 h 1255594"/>
              <a:gd name="connsiteX2" fmla="*/ 7772400 w 7772400"/>
              <a:gd name="connsiteY2" fmla="*/ 1255594 h 1255594"/>
              <a:gd name="connsiteX3" fmla="*/ 0 w 7772400"/>
              <a:gd name="connsiteY3" fmla="*/ 1255594 h 1255594"/>
              <a:gd name="connsiteX4" fmla="*/ 0 w 7772400"/>
              <a:gd name="connsiteY4" fmla="*/ 0 h 1255594"/>
              <a:gd name="connsiteX0" fmla="*/ 0 w 7772400"/>
              <a:gd name="connsiteY0" fmla="*/ 0 h 1269242"/>
              <a:gd name="connsiteX1" fmla="*/ 7772400 w 7772400"/>
              <a:gd name="connsiteY1" fmla="*/ 0 h 1269242"/>
              <a:gd name="connsiteX2" fmla="*/ 6585045 w 7772400"/>
              <a:gd name="connsiteY2" fmla="*/ 1269242 h 1269242"/>
              <a:gd name="connsiteX3" fmla="*/ 0 w 7772400"/>
              <a:gd name="connsiteY3" fmla="*/ 1255594 h 1269242"/>
              <a:gd name="connsiteX4" fmla="*/ 0 w 7772400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269242">
                <a:moveTo>
                  <a:pt x="0" y="0"/>
                </a:moveTo>
                <a:lnTo>
                  <a:pt x="7772400" y="0"/>
                </a:lnTo>
                <a:lnTo>
                  <a:pt x="6585045" y="1269242"/>
                </a:lnTo>
                <a:lnTo>
                  <a:pt x="0" y="1255594"/>
                </a:lnTo>
                <a:lnTo>
                  <a:pt x="0" y="0"/>
                </a:lnTo>
                <a:close/>
              </a:path>
            </a:pathLst>
          </a:custGeom>
          <a:solidFill>
            <a:srgbClr val="BD428C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33D3AF-8863-BBE9-8010-BE21CF603CA0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Cincinnati Children’s – Institutes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384E9-D4B4-CB57-98E7-DA850CC19302}"/>
              </a:ext>
            </a:extLst>
          </p:cNvPr>
          <p:cNvGrpSpPr/>
          <p:nvPr/>
        </p:nvGrpSpPr>
        <p:grpSpPr>
          <a:xfrm>
            <a:off x="7353186" y="2887576"/>
            <a:ext cx="4838814" cy="3088098"/>
            <a:chOff x="3479955" y="2879"/>
            <a:chExt cx="3555689" cy="10844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04B712-9247-5C22-FB84-49C7B676153A}"/>
                </a:ext>
              </a:extLst>
            </p:cNvPr>
            <p:cNvSpPr/>
            <p:nvPr/>
          </p:nvSpPr>
          <p:spPr>
            <a:xfrm>
              <a:off x="3479955" y="2879"/>
              <a:ext cx="3555689" cy="10844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4065EF-E9C8-2113-9D48-F0FDED4CE974}"/>
                </a:ext>
              </a:extLst>
            </p:cNvPr>
            <p:cNvSpPr txBox="1"/>
            <p:nvPr/>
          </p:nvSpPr>
          <p:spPr>
            <a:xfrm>
              <a:off x="3479955" y="2879"/>
              <a:ext cx="3555689" cy="1084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/>
              <a:r>
                <a:rPr lang="en-US" sz="1600" b="1" u="sng" dirty="0"/>
                <a:t> Heart Institute – External Partnerships</a:t>
              </a:r>
              <a:endParaRPr lang="en-US" sz="1600" dirty="0"/>
            </a:p>
            <a:p>
              <a:r>
                <a:rPr lang="en-US" sz="1600" dirty="0"/>
                <a:t>	</a:t>
              </a:r>
            </a:p>
            <a:p>
              <a:r>
                <a:rPr lang="en-US" sz="1600" dirty="0"/>
                <a:t>	</a:t>
              </a:r>
            </a:p>
            <a:p>
              <a:r>
                <a:rPr lang="en-US" sz="1600" dirty="0"/>
                <a:t>     UK Golisano Children’s, </a:t>
              </a:r>
            </a:p>
            <a:p>
              <a:r>
                <a:rPr lang="en-US" sz="1600" dirty="0"/>
                <a:t>     Peyton Manning Children’s Hospital in Indiana, </a:t>
              </a:r>
            </a:p>
            <a:p>
              <a:r>
                <a:rPr lang="en-US" sz="1600" dirty="0"/>
                <a:t>     Akron Children’s Hospital in Ohio, </a:t>
              </a:r>
            </a:p>
            <a:p>
              <a:r>
                <a:rPr lang="en-US" sz="1600" dirty="0"/>
                <a:t>     Mary Bridge Children’s in Washington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3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92082-03CC-C52C-43CB-DF5A1D66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66C6EC8-F147-C8F0-56ED-C9FE612B2EAF}"/>
              </a:ext>
            </a:extLst>
          </p:cNvPr>
          <p:cNvSpPr/>
          <p:nvPr/>
        </p:nvSpPr>
        <p:spPr>
          <a:xfrm>
            <a:off x="0" y="0"/>
            <a:ext cx="10286993" cy="1269242"/>
          </a:xfrm>
          <a:custGeom>
            <a:avLst/>
            <a:gdLst>
              <a:gd name="connsiteX0" fmla="*/ 0 w 7772400"/>
              <a:gd name="connsiteY0" fmla="*/ 0 h 1255594"/>
              <a:gd name="connsiteX1" fmla="*/ 7772400 w 7772400"/>
              <a:gd name="connsiteY1" fmla="*/ 0 h 1255594"/>
              <a:gd name="connsiteX2" fmla="*/ 7772400 w 7772400"/>
              <a:gd name="connsiteY2" fmla="*/ 1255594 h 1255594"/>
              <a:gd name="connsiteX3" fmla="*/ 0 w 7772400"/>
              <a:gd name="connsiteY3" fmla="*/ 1255594 h 1255594"/>
              <a:gd name="connsiteX4" fmla="*/ 0 w 7772400"/>
              <a:gd name="connsiteY4" fmla="*/ 0 h 1255594"/>
              <a:gd name="connsiteX0" fmla="*/ 0 w 7772400"/>
              <a:gd name="connsiteY0" fmla="*/ 0 h 1269242"/>
              <a:gd name="connsiteX1" fmla="*/ 7772400 w 7772400"/>
              <a:gd name="connsiteY1" fmla="*/ 0 h 1269242"/>
              <a:gd name="connsiteX2" fmla="*/ 6585045 w 7772400"/>
              <a:gd name="connsiteY2" fmla="*/ 1269242 h 1269242"/>
              <a:gd name="connsiteX3" fmla="*/ 0 w 7772400"/>
              <a:gd name="connsiteY3" fmla="*/ 1255594 h 1269242"/>
              <a:gd name="connsiteX4" fmla="*/ 0 w 7772400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269242">
                <a:moveTo>
                  <a:pt x="0" y="0"/>
                </a:moveTo>
                <a:lnTo>
                  <a:pt x="7772400" y="0"/>
                </a:lnTo>
                <a:lnTo>
                  <a:pt x="6585045" y="1269242"/>
                </a:lnTo>
                <a:lnTo>
                  <a:pt x="0" y="1255594"/>
                </a:lnTo>
                <a:lnTo>
                  <a:pt x="0" y="0"/>
                </a:lnTo>
                <a:close/>
              </a:path>
            </a:pathLst>
          </a:custGeom>
          <a:solidFill>
            <a:srgbClr val="BD428C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DD48-0BFD-D975-B84B-4675C572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Cincinnati Children’s – Institutes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E24E5-E836-4240-B332-B321B5033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850880" cy="40585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D27717-EF4F-FA39-3515-6C78E7AE8250}"/>
              </a:ext>
            </a:extLst>
          </p:cNvPr>
          <p:cNvSpPr/>
          <p:nvPr/>
        </p:nvSpPr>
        <p:spPr>
          <a:xfrm>
            <a:off x="9648148" y="412914"/>
            <a:ext cx="2496890" cy="2558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A child sitting at a table&#10;&#10;Description automatically generated">
            <a:extLst>
              <a:ext uri="{FF2B5EF4-FFF2-40B4-BE49-F238E27FC236}">
                <a16:creationId xmlns:a16="http://schemas.microsoft.com/office/drawing/2014/main" id="{BA020432-384F-74CD-C9FD-0E64E96EC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3" t="14425" r="32752" b="-30"/>
          <a:stretch/>
        </p:blipFill>
        <p:spPr>
          <a:xfrm>
            <a:off x="9799327" y="568392"/>
            <a:ext cx="2194532" cy="2247768"/>
          </a:xfrm>
          <a:prstGeom prst="round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111166F-A868-F606-89E4-BCA669AE5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30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09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3C853B9-4658-4B31-2D43-5BD436CF3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60938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hildren's taps Laurel Leslie to lead mental health ...">
            <a:extLst>
              <a:ext uri="{FF2B5EF4-FFF2-40B4-BE49-F238E27FC236}">
                <a16:creationId xmlns:a16="http://schemas.microsoft.com/office/drawing/2014/main" id="{82CE3F9A-6C63-D1DE-4E26-F2DB59F1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34" y="1865120"/>
            <a:ext cx="2462921" cy="24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007B25F-7A43-6E83-0DD5-CB13E832EDCE}"/>
              </a:ext>
            </a:extLst>
          </p:cNvPr>
          <p:cNvSpPr/>
          <p:nvPr/>
        </p:nvSpPr>
        <p:spPr>
          <a:xfrm>
            <a:off x="0" y="0"/>
            <a:ext cx="10286993" cy="1269242"/>
          </a:xfrm>
          <a:custGeom>
            <a:avLst/>
            <a:gdLst>
              <a:gd name="connsiteX0" fmla="*/ 0 w 7772400"/>
              <a:gd name="connsiteY0" fmla="*/ 0 h 1255594"/>
              <a:gd name="connsiteX1" fmla="*/ 7772400 w 7772400"/>
              <a:gd name="connsiteY1" fmla="*/ 0 h 1255594"/>
              <a:gd name="connsiteX2" fmla="*/ 7772400 w 7772400"/>
              <a:gd name="connsiteY2" fmla="*/ 1255594 h 1255594"/>
              <a:gd name="connsiteX3" fmla="*/ 0 w 7772400"/>
              <a:gd name="connsiteY3" fmla="*/ 1255594 h 1255594"/>
              <a:gd name="connsiteX4" fmla="*/ 0 w 7772400"/>
              <a:gd name="connsiteY4" fmla="*/ 0 h 1255594"/>
              <a:gd name="connsiteX0" fmla="*/ 0 w 7772400"/>
              <a:gd name="connsiteY0" fmla="*/ 0 h 1269242"/>
              <a:gd name="connsiteX1" fmla="*/ 7772400 w 7772400"/>
              <a:gd name="connsiteY1" fmla="*/ 0 h 1269242"/>
              <a:gd name="connsiteX2" fmla="*/ 6585045 w 7772400"/>
              <a:gd name="connsiteY2" fmla="*/ 1269242 h 1269242"/>
              <a:gd name="connsiteX3" fmla="*/ 0 w 7772400"/>
              <a:gd name="connsiteY3" fmla="*/ 1255594 h 1269242"/>
              <a:gd name="connsiteX4" fmla="*/ 0 w 7772400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269242">
                <a:moveTo>
                  <a:pt x="0" y="0"/>
                </a:moveTo>
                <a:lnTo>
                  <a:pt x="7772400" y="0"/>
                </a:lnTo>
                <a:lnTo>
                  <a:pt x="6585045" y="1269242"/>
                </a:lnTo>
                <a:lnTo>
                  <a:pt x="0" y="1255594"/>
                </a:lnTo>
                <a:lnTo>
                  <a:pt x="0" y="0"/>
                </a:lnTo>
                <a:close/>
              </a:path>
            </a:pathLst>
          </a:custGeom>
          <a:solidFill>
            <a:srgbClr val="BD428C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6DC0895-430F-1109-9CC6-B35023E40DAC}"/>
              </a:ext>
            </a:extLst>
          </p:cNvPr>
          <p:cNvSpPr txBox="1">
            <a:spLocks/>
          </p:cNvSpPr>
          <p:nvPr/>
        </p:nvSpPr>
        <p:spPr>
          <a:xfrm>
            <a:off x="197708" y="244102"/>
            <a:ext cx="11156092" cy="100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Mental and Behavioral Health Institute</a:t>
            </a:r>
          </a:p>
        </p:txBody>
      </p:sp>
    </p:spTree>
    <p:extLst>
      <p:ext uri="{BB962C8B-B14F-4D97-AF65-F5344CB8AC3E}">
        <p14:creationId xmlns:p14="http://schemas.microsoft.com/office/powerpoint/2010/main" val="12430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C72DC-0E67-678C-F20A-275AEF7B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06CA691-597D-867F-8514-C6B1EAEFAD13}"/>
              </a:ext>
            </a:extLst>
          </p:cNvPr>
          <p:cNvSpPr/>
          <p:nvPr/>
        </p:nvSpPr>
        <p:spPr>
          <a:xfrm>
            <a:off x="0" y="0"/>
            <a:ext cx="10286993" cy="1269242"/>
          </a:xfrm>
          <a:custGeom>
            <a:avLst/>
            <a:gdLst>
              <a:gd name="connsiteX0" fmla="*/ 0 w 7772400"/>
              <a:gd name="connsiteY0" fmla="*/ 0 h 1255594"/>
              <a:gd name="connsiteX1" fmla="*/ 7772400 w 7772400"/>
              <a:gd name="connsiteY1" fmla="*/ 0 h 1255594"/>
              <a:gd name="connsiteX2" fmla="*/ 7772400 w 7772400"/>
              <a:gd name="connsiteY2" fmla="*/ 1255594 h 1255594"/>
              <a:gd name="connsiteX3" fmla="*/ 0 w 7772400"/>
              <a:gd name="connsiteY3" fmla="*/ 1255594 h 1255594"/>
              <a:gd name="connsiteX4" fmla="*/ 0 w 7772400"/>
              <a:gd name="connsiteY4" fmla="*/ 0 h 1255594"/>
              <a:gd name="connsiteX0" fmla="*/ 0 w 7772400"/>
              <a:gd name="connsiteY0" fmla="*/ 0 h 1269242"/>
              <a:gd name="connsiteX1" fmla="*/ 7772400 w 7772400"/>
              <a:gd name="connsiteY1" fmla="*/ 0 h 1269242"/>
              <a:gd name="connsiteX2" fmla="*/ 6585045 w 7772400"/>
              <a:gd name="connsiteY2" fmla="*/ 1269242 h 1269242"/>
              <a:gd name="connsiteX3" fmla="*/ 0 w 7772400"/>
              <a:gd name="connsiteY3" fmla="*/ 1255594 h 1269242"/>
              <a:gd name="connsiteX4" fmla="*/ 0 w 7772400"/>
              <a:gd name="connsiteY4" fmla="*/ 0 h 12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269242">
                <a:moveTo>
                  <a:pt x="0" y="0"/>
                </a:moveTo>
                <a:lnTo>
                  <a:pt x="7772400" y="0"/>
                </a:lnTo>
                <a:lnTo>
                  <a:pt x="6585045" y="1269242"/>
                </a:lnTo>
                <a:lnTo>
                  <a:pt x="0" y="1255594"/>
                </a:lnTo>
                <a:lnTo>
                  <a:pt x="0" y="0"/>
                </a:lnTo>
                <a:close/>
              </a:path>
            </a:pathLst>
          </a:custGeom>
          <a:solidFill>
            <a:srgbClr val="BD428C">
              <a:shade val="30000"/>
              <a:satMod val="1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60C37A-B3D6-CABD-BE4E-48B1A61F1EB4}"/>
              </a:ext>
            </a:extLst>
          </p:cNvPr>
          <p:cNvSpPr txBox="1">
            <a:spLocks/>
          </p:cNvSpPr>
          <p:nvPr/>
        </p:nvSpPr>
        <p:spPr>
          <a:xfrm>
            <a:off x="197708" y="244102"/>
            <a:ext cx="11156092" cy="100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Mental and Behavioral Health Institute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8B8DD-BB12-B671-262D-FFE35FB11EDF}"/>
              </a:ext>
            </a:extLst>
          </p:cNvPr>
          <p:cNvSpPr txBox="1">
            <a:spLocks/>
          </p:cNvSpPr>
          <p:nvPr/>
        </p:nvSpPr>
        <p:spPr>
          <a:xfrm>
            <a:off x="197708" y="6119658"/>
            <a:ext cx="3482788" cy="448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8F456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Mental &amp; Behavioral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8F456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Health Institute (MBHI)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2A9641-95C0-A66F-7AD6-FDA0BC19EC41}"/>
              </a:ext>
            </a:extLst>
          </p:cNvPr>
          <p:cNvGraphicFramePr/>
          <p:nvPr/>
        </p:nvGraphicFramePr>
        <p:xfrm>
          <a:off x="-384812" y="1178547"/>
          <a:ext cx="4168588" cy="494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1984C43-B94B-DC86-ACFD-3174E65B9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73565"/>
              </p:ext>
            </p:extLst>
          </p:nvPr>
        </p:nvGraphicFramePr>
        <p:xfrm>
          <a:off x="5431536" y="1350235"/>
          <a:ext cx="5922264" cy="464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6921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4BC9BDEF-C309-4FA8-1D91-551A28E4297B}"/>
              </a:ext>
            </a:extLst>
          </p:cNvPr>
          <p:cNvSpPr/>
          <p:nvPr/>
        </p:nvSpPr>
        <p:spPr>
          <a:xfrm rot="1769829">
            <a:off x="2723178" y="921464"/>
            <a:ext cx="410288" cy="4023804"/>
          </a:xfrm>
          <a:prstGeom prst="upDownArrow">
            <a:avLst/>
          </a:prstGeom>
          <a:blipFill dpi="0" rotWithShape="0">
            <a:blip r:embed="rId2">
              <a:alphaModFix amt="50000"/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Care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72AF7E-4AA3-43D8-9D0F-2244BA7F55DD}"/>
              </a:ext>
            </a:extLst>
          </p:cNvPr>
          <p:cNvSpPr txBox="1"/>
          <p:nvPr/>
        </p:nvSpPr>
        <p:spPr>
          <a:xfrm>
            <a:off x="1611797" y="417991"/>
            <a:ext cx="7645916" cy="85408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F45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Ecosystem Domain: MBHI Framework for Mental Health System of Care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E4E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 Pediatrics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E4E4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4E4E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76C3E1BD-B47C-8784-B58D-95F94C80C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309862"/>
              </p:ext>
            </p:extLst>
          </p:nvPr>
        </p:nvGraphicFramePr>
        <p:xfrm>
          <a:off x="2841000" y="825281"/>
          <a:ext cx="5555566" cy="483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A75747D-AF49-CF5E-E67D-C186EC095230}"/>
              </a:ext>
            </a:extLst>
          </p:cNvPr>
          <p:cNvCxnSpPr>
            <a:cxnSpLocks/>
          </p:cNvCxnSpPr>
          <p:nvPr/>
        </p:nvCxnSpPr>
        <p:spPr>
          <a:xfrm flipV="1">
            <a:off x="2910550" y="1162452"/>
            <a:ext cx="2245789" cy="4042325"/>
          </a:xfrm>
          <a:prstGeom prst="straightConnector1">
            <a:avLst/>
          </a:prstGeom>
          <a:ln w="57150">
            <a:solidFill>
              <a:srgbClr val="4E4E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28ACC9D3-0D0B-3FEA-D70C-A7A02987051B}"/>
              </a:ext>
            </a:extLst>
          </p:cNvPr>
          <p:cNvSpPr>
            <a:spLocks noChangeAspect="1"/>
          </p:cNvSpPr>
          <p:nvPr/>
        </p:nvSpPr>
        <p:spPr>
          <a:xfrm>
            <a:off x="4493218" y="1268998"/>
            <a:ext cx="377190" cy="377190"/>
          </a:xfrm>
          <a:prstGeom prst="ellipse">
            <a:avLst/>
          </a:prstGeom>
          <a:solidFill>
            <a:srgbClr val="009CB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FBE591-6594-4047-3DEF-B43624EB5718}"/>
              </a:ext>
            </a:extLst>
          </p:cNvPr>
          <p:cNvSpPr>
            <a:spLocks noChangeAspect="1"/>
          </p:cNvSpPr>
          <p:nvPr/>
        </p:nvSpPr>
        <p:spPr>
          <a:xfrm>
            <a:off x="4059848" y="1986277"/>
            <a:ext cx="377190" cy="377190"/>
          </a:xfrm>
          <a:prstGeom prst="ellipse">
            <a:avLst/>
          </a:prstGeom>
          <a:solidFill>
            <a:srgbClr val="C6579A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4280D99-8454-3E62-653F-CC6243922DE6}"/>
              </a:ext>
            </a:extLst>
          </p:cNvPr>
          <p:cNvSpPr>
            <a:spLocks noChangeAspect="1"/>
          </p:cNvSpPr>
          <p:nvPr/>
        </p:nvSpPr>
        <p:spPr>
          <a:xfrm>
            <a:off x="3733996" y="2568845"/>
            <a:ext cx="377190" cy="37719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3BB337-43E5-97FC-4148-DECF38D261ED}"/>
              </a:ext>
            </a:extLst>
          </p:cNvPr>
          <p:cNvSpPr>
            <a:spLocks noChangeAspect="1"/>
          </p:cNvSpPr>
          <p:nvPr/>
        </p:nvSpPr>
        <p:spPr>
          <a:xfrm>
            <a:off x="3397232" y="3243997"/>
            <a:ext cx="377190" cy="377190"/>
          </a:xfrm>
          <a:prstGeom prst="ellipse">
            <a:avLst/>
          </a:prstGeom>
          <a:solidFill>
            <a:srgbClr val="78BE20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E701A7-22E3-CF2C-684D-B4D0FADF10E6}"/>
              </a:ext>
            </a:extLst>
          </p:cNvPr>
          <p:cNvSpPr>
            <a:spLocks noChangeAspect="1"/>
          </p:cNvSpPr>
          <p:nvPr/>
        </p:nvSpPr>
        <p:spPr>
          <a:xfrm>
            <a:off x="2927801" y="4052557"/>
            <a:ext cx="377190" cy="377190"/>
          </a:xfrm>
          <a:prstGeom prst="ellipse">
            <a:avLst/>
          </a:prstGeom>
          <a:solidFill>
            <a:srgbClr val="E0457B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5A3AE8-0818-2ABC-BA14-9181CFA752BA}"/>
              </a:ext>
            </a:extLst>
          </p:cNvPr>
          <p:cNvSpPr>
            <a:spLocks noChangeAspect="1"/>
          </p:cNvSpPr>
          <p:nvPr/>
        </p:nvSpPr>
        <p:spPr>
          <a:xfrm>
            <a:off x="2549118" y="4758212"/>
            <a:ext cx="377190" cy="377190"/>
          </a:xfrm>
          <a:prstGeom prst="ellipse">
            <a:avLst/>
          </a:prstGeom>
          <a:solidFill>
            <a:srgbClr val="80276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6BAA69-CA53-1B5B-4386-E039CC63BB03}"/>
              </a:ext>
            </a:extLst>
          </p:cNvPr>
          <p:cNvSpPr txBox="1"/>
          <p:nvPr/>
        </p:nvSpPr>
        <p:spPr>
          <a:xfrm>
            <a:off x="3632727" y="1330635"/>
            <a:ext cx="806297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9C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8A56DC-5F1C-1763-128A-735192A7C804}"/>
              </a:ext>
            </a:extLst>
          </p:cNvPr>
          <p:cNvSpPr txBox="1"/>
          <p:nvPr/>
        </p:nvSpPr>
        <p:spPr>
          <a:xfrm>
            <a:off x="1743214" y="4819560"/>
            <a:ext cx="80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027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D5CC31-FE92-408A-AB44-D125CAC53903}"/>
              </a:ext>
            </a:extLst>
          </p:cNvPr>
          <p:cNvSpPr txBox="1"/>
          <p:nvPr/>
        </p:nvSpPr>
        <p:spPr>
          <a:xfrm>
            <a:off x="2353381" y="4114195"/>
            <a:ext cx="52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045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84E0A1-F042-0B1B-A7EC-EE282F4D4207}"/>
              </a:ext>
            </a:extLst>
          </p:cNvPr>
          <p:cNvSpPr txBox="1"/>
          <p:nvPr/>
        </p:nvSpPr>
        <p:spPr>
          <a:xfrm>
            <a:off x="2854271" y="3306395"/>
            <a:ext cx="52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2AB32B-F1EA-BC0D-7FA8-B1449F238897}"/>
              </a:ext>
            </a:extLst>
          </p:cNvPr>
          <p:cNvSpPr txBox="1"/>
          <p:nvPr/>
        </p:nvSpPr>
        <p:spPr>
          <a:xfrm>
            <a:off x="3165198" y="2630483"/>
            <a:ext cx="52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EC4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90DCB-4C7E-35F8-56A7-CF3C8CF661B7}"/>
              </a:ext>
            </a:extLst>
          </p:cNvPr>
          <p:cNvSpPr txBox="1"/>
          <p:nvPr/>
        </p:nvSpPr>
        <p:spPr>
          <a:xfrm>
            <a:off x="3511586" y="2047915"/>
            <a:ext cx="52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203A9D-65A9-F8DD-B030-A6AA01C9C312}"/>
              </a:ext>
            </a:extLst>
          </p:cNvPr>
          <p:cNvSpPr txBox="1"/>
          <p:nvPr/>
        </p:nvSpPr>
        <p:spPr>
          <a:xfrm>
            <a:off x="8470849" y="3355819"/>
            <a:ext cx="2125288" cy="923330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78BE20"/>
                </a:gs>
                <a:gs pos="45000">
                  <a:srgbClr val="78BE20"/>
                </a:gs>
                <a:gs pos="100000">
                  <a:srgbClr val="E0457B"/>
                </a:gs>
              </a:gsLst>
              <a:lin ang="5400000" scaled="0"/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240,537 outpatient visits across CCHMC outpatient, 70+ schools &amp; integrated behavioral health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CE3BB1-8EB6-EF55-01E4-D461B5815C44}"/>
              </a:ext>
            </a:extLst>
          </p:cNvPr>
          <p:cNvSpPr>
            <a:spLocks noChangeAspect="1"/>
          </p:cNvSpPr>
          <p:nvPr/>
        </p:nvSpPr>
        <p:spPr>
          <a:xfrm>
            <a:off x="7948082" y="3243997"/>
            <a:ext cx="377190" cy="377190"/>
          </a:xfrm>
          <a:prstGeom prst="ellipse">
            <a:avLst/>
          </a:prstGeom>
          <a:solidFill>
            <a:srgbClr val="78BE20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171E5BE-2992-B34E-0C61-8EA38C52786A}"/>
              </a:ext>
            </a:extLst>
          </p:cNvPr>
          <p:cNvSpPr>
            <a:spLocks noChangeAspect="1"/>
          </p:cNvSpPr>
          <p:nvPr/>
        </p:nvSpPr>
        <p:spPr>
          <a:xfrm>
            <a:off x="7972482" y="4052557"/>
            <a:ext cx="377190" cy="377190"/>
          </a:xfrm>
          <a:prstGeom prst="ellipse">
            <a:avLst/>
          </a:prstGeom>
          <a:solidFill>
            <a:srgbClr val="E0457B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013A74-44BD-CE25-1460-B860AFACC278}"/>
              </a:ext>
            </a:extLst>
          </p:cNvPr>
          <p:cNvSpPr>
            <a:spLocks noChangeAspect="1"/>
          </p:cNvSpPr>
          <p:nvPr/>
        </p:nvSpPr>
        <p:spPr>
          <a:xfrm>
            <a:off x="7930768" y="2473718"/>
            <a:ext cx="377190" cy="37719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B2DE0D-A80D-F010-341D-5BFA4D6DAD9A}"/>
              </a:ext>
            </a:extLst>
          </p:cNvPr>
          <p:cNvSpPr>
            <a:spLocks noChangeAspect="1"/>
          </p:cNvSpPr>
          <p:nvPr/>
        </p:nvSpPr>
        <p:spPr>
          <a:xfrm>
            <a:off x="7930768" y="1762681"/>
            <a:ext cx="377190" cy="377190"/>
          </a:xfrm>
          <a:prstGeom prst="ellipse">
            <a:avLst/>
          </a:prstGeom>
          <a:solidFill>
            <a:srgbClr val="C6579A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2A73F63-B3AE-E8E8-6DC7-DFD565E1092E}"/>
              </a:ext>
            </a:extLst>
          </p:cNvPr>
          <p:cNvSpPr>
            <a:spLocks noChangeAspect="1"/>
          </p:cNvSpPr>
          <p:nvPr/>
        </p:nvSpPr>
        <p:spPr>
          <a:xfrm>
            <a:off x="7930768" y="1061804"/>
            <a:ext cx="377190" cy="377190"/>
          </a:xfrm>
          <a:prstGeom prst="ellipse">
            <a:avLst/>
          </a:prstGeom>
          <a:solidFill>
            <a:srgbClr val="009CB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6C32EA-9317-2ADC-D6BA-B55D23CE70D1}"/>
              </a:ext>
            </a:extLst>
          </p:cNvPr>
          <p:cNvSpPr txBox="1"/>
          <p:nvPr/>
        </p:nvSpPr>
        <p:spPr>
          <a:xfrm>
            <a:off x="8181062" y="5313982"/>
            <a:ext cx="29188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FY25 Volumes for 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BMCP, CAP, and DDBP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5A8190-8732-5E1A-D99D-41110F8D12C4}"/>
              </a:ext>
            </a:extLst>
          </p:cNvPr>
          <p:cNvSpPr txBox="1"/>
          <p:nvPr/>
        </p:nvSpPr>
        <p:spPr>
          <a:xfrm>
            <a:off x="8470850" y="990472"/>
            <a:ext cx="2109354" cy="507831"/>
          </a:xfrm>
          <a:prstGeom prst="rect">
            <a:avLst/>
          </a:prstGeom>
          <a:noFill/>
          <a:ln w="25400">
            <a:solidFill>
              <a:srgbClr val="009C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27,000 Inpatient Bed Days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7,700 Residential Bed Days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6486B1-CF41-54D1-9465-1E09F5C2EF06}"/>
              </a:ext>
            </a:extLst>
          </p:cNvPr>
          <p:cNvSpPr txBox="1"/>
          <p:nvPr/>
        </p:nvSpPr>
        <p:spPr>
          <a:xfrm>
            <a:off x="8470850" y="1617604"/>
            <a:ext cx="2109354" cy="715581"/>
          </a:xfrm>
          <a:prstGeom prst="rect">
            <a:avLst/>
          </a:prstGeom>
          <a:noFill/>
          <a:ln w="25400">
            <a:solidFill>
              <a:srgbClr val="C6579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15,235 Therapeutic Preschool Days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5900 Partial Hospital Days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B259C2-2D85-217A-F8C3-AE7E23A972F7}"/>
              </a:ext>
            </a:extLst>
          </p:cNvPr>
          <p:cNvSpPr txBox="1"/>
          <p:nvPr/>
        </p:nvSpPr>
        <p:spPr>
          <a:xfrm>
            <a:off x="8454916" y="2426690"/>
            <a:ext cx="2125289" cy="715581"/>
          </a:xfrm>
          <a:prstGeom prst="rect">
            <a:avLst/>
          </a:prstGeom>
          <a:noFill/>
          <a:ln w="2540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6,445 ED PIRC visits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2,253 Bridge visits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3,272 Crisis Calls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03DBFF-25D5-5D40-C600-F3C08A0157DD}"/>
              </a:ext>
            </a:extLst>
          </p:cNvPr>
          <p:cNvSpPr>
            <a:spLocks noChangeAspect="1"/>
          </p:cNvSpPr>
          <p:nvPr/>
        </p:nvSpPr>
        <p:spPr>
          <a:xfrm>
            <a:off x="7992467" y="4765216"/>
            <a:ext cx="377190" cy="377190"/>
          </a:xfrm>
          <a:prstGeom prst="ellipse">
            <a:avLst/>
          </a:prstGeom>
          <a:solidFill>
            <a:srgbClr val="80276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3112FA-85C2-6B94-4247-25484119FD36}"/>
              </a:ext>
            </a:extLst>
          </p:cNvPr>
          <p:cNvSpPr txBox="1"/>
          <p:nvPr/>
        </p:nvSpPr>
        <p:spPr>
          <a:xfrm>
            <a:off x="8486784" y="4378453"/>
            <a:ext cx="2109353" cy="923330"/>
          </a:xfrm>
          <a:prstGeom prst="rect">
            <a:avLst/>
          </a:prstGeom>
          <a:noFill/>
          <a:ln w="25400">
            <a:solidFill>
              <a:srgbClr val="80276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9,000 Therapeutic Behavior Support Visits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9,865 Families reached through Trainings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54EBF62-092C-9F36-6D4C-921B947154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75" r="5572" b="974"/>
          <a:stretch>
            <a:fillRect/>
          </a:stretch>
        </p:blipFill>
        <p:spPr>
          <a:xfrm>
            <a:off x="634356" y="782395"/>
            <a:ext cx="7810856" cy="48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F641E-3116-BD05-C576-C3F82352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EF2638-95C4-1E95-9114-964A48B4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to invest</a:t>
            </a:r>
          </a:p>
          <a:p>
            <a:r>
              <a:rPr lang="en-US" dirty="0"/>
              <a:t>Is growth of services what we need</a:t>
            </a:r>
          </a:p>
          <a:p>
            <a:r>
              <a:rPr lang="en-US" dirty="0"/>
              <a:t>Can we ever meet the demands for these services</a:t>
            </a:r>
          </a:p>
          <a:p>
            <a:r>
              <a:rPr lang="en-US" dirty="0"/>
              <a:t>Create new research ventures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ABD4A6-7BF9-422D-2433-592B438DA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F4622B-E824-EE14-E10D-140824744425}"/>
              </a:ext>
            </a:extLst>
          </p:cNvPr>
          <p:cNvSpPr txBox="1">
            <a:spLocks/>
          </p:cNvSpPr>
          <p:nvPr/>
        </p:nvSpPr>
        <p:spPr>
          <a:xfrm>
            <a:off x="836679" y="723898"/>
            <a:ext cx="6002110" cy="1495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is our opportunity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ECE9C-A6C7-5C56-785D-1494006B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82" r="18724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6AC9CD0-4545-E9BC-191A-7B2734E65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89424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28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C28CEA-4D4A-B52C-B714-91F308277878}"/>
              </a:ext>
            </a:extLst>
          </p:cNvPr>
          <p:cNvSpPr txBox="1">
            <a:spLocks/>
          </p:cNvSpPr>
          <p:nvPr/>
        </p:nvSpPr>
        <p:spPr>
          <a:xfrm>
            <a:off x="1024128" y="274638"/>
            <a:ext cx="854451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Cross-MBHI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BA6D00-A34A-AEF1-0D91-B06C0FC8EEF3}"/>
              </a:ext>
            </a:extLst>
          </p:cNvPr>
          <p:cNvSpPr txBox="1">
            <a:spLocks/>
          </p:cNvSpPr>
          <p:nvPr/>
        </p:nvSpPr>
        <p:spPr>
          <a:xfrm>
            <a:off x="7175960" y="1312323"/>
            <a:ext cx="4785359" cy="5193792"/>
          </a:xfrm>
          <a:prstGeom prst="rect">
            <a:avLst/>
          </a:prstGeom>
          <a:ln w="19050">
            <a:solidFill>
              <a:srgbClr val="A0CE5A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600" b="1">
                <a:solidFill>
                  <a:srgbClr val="565A5C"/>
                </a:solidFill>
                <a:latin typeface="Arial"/>
              </a:rPr>
              <a:t>Clear care pathways</a:t>
            </a:r>
            <a:endParaRPr lang="en-US" sz="2600" b="1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Anxiety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Depression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>
              <a:defRPr/>
            </a:pPr>
            <a:r>
              <a:rPr lang="en-US" sz="1800">
                <a:solidFill>
                  <a:srgbClr val="565A5C"/>
                </a:solidFill>
                <a:ea typeface="+mn-lt"/>
                <a:cs typeface="Arial"/>
              </a:rPr>
              <a:t>Attention deficit/hyperactivity</a:t>
            </a:r>
          </a:p>
          <a:p>
            <a:pPr>
              <a:defRPr/>
            </a:pPr>
            <a:r>
              <a:rPr lang="en-US" sz="1800">
                <a:solidFill>
                  <a:srgbClr val="565A5C"/>
                </a:solidFill>
                <a:ea typeface="+mn-lt"/>
                <a:cs typeface="Arial"/>
              </a:rPr>
              <a:t>Neurodevelopmental delays</a:t>
            </a:r>
          </a:p>
          <a:p>
            <a:pPr>
              <a:defRPr/>
            </a:pPr>
            <a:r>
              <a:rPr lang="en-US" sz="1800">
                <a:solidFill>
                  <a:srgbClr val="565A5C"/>
                </a:solidFill>
                <a:latin typeface="Arial"/>
                <a:ea typeface="+mn-lt"/>
                <a:cs typeface="Arial"/>
              </a:rPr>
              <a:t>Trauma/systems-engaged youth (e.g., child welfare, juvenile justice</a:t>
            </a:r>
          </a:p>
          <a:p>
            <a:pPr>
              <a:defRPr/>
            </a:pPr>
            <a:r>
              <a:rPr lang="en-US" sz="1800">
                <a:solidFill>
                  <a:srgbClr val="565A5C"/>
                </a:solidFill>
                <a:latin typeface="Arial"/>
                <a:ea typeface="+mn-lt"/>
                <a:cs typeface="Arial"/>
              </a:rPr>
              <a:t>Substance use</a:t>
            </a:r>
          </a:p>
          <a:p>
            <a:pPr>
              <a:defRPr/>
            </a:pPr>
            <a:r>
              <a:rPr lang="en-US" sz="1800">
                <a:solidFill>
                  <a:srgbClr val="565A5C"/>
                </a:solidFill>
              </a:rPr>
              <a:t>Disruptive behaviors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Chronic medical conditions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Eating disorders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Serious mental illness (e.g., psychosis, bipolar disorder)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addiction (e.g., gaming, gambling, social media)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Graphic 5" descr="Route (Two Pins With A Path) outline">
            <a:extLst>
              <a:ext uri="{FF2B5EF4-FFF2-40B4-BE49-F238E27FC236}">
                <a16:creationId xmlns:a16="http://schemas.microsoft.com/office/drawing/2014/main" id="{94ACE1FB-45BF-E7EC-5B3E-FAE89E31F3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9833" y="274638"/>
            <a:ext cx="914400" cy="914400"/>
          </a:xfrm>
          <a:prstGeom prst="rect">
            <a:avLst/>
          </a:prstGeom>
        </p:spPr>
      </p:pic>
      <p:pic>
        <p:nvPicPr>
          <p:cNvPr id="7" name="Picture 6" descr="A pyramid of doors with people walking&#10;&#10;AI-generated content may be incorrect.">
            <a:extLst>
              <a:ext uri="{FF2B5EF4-FFF2-40B4-BE49-F238E27FC236}">
                <a16:creationId xmlns:a16="http://schemas.microsoft.com/office/drawing/2014/main" id="{CE592E75-752C-666A-6E8A-6170FF03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91" y="2666486"/>
            <a:ext cx="3970799" cy="3606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AEB58-522B-201D-94B4-150F811C5C90}"/>
              </a:ext>
            </a:extLst>
          </p:cNvPr>
          <p:cNvSpPr txBox="1"/>
          <p:nvPr/>
        </p:nvSpPr>
        <p:spPr>
          <a:xfrm>
            <a:off x="1531422" y="1188305"/>
            <a:ext cx="416068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cs typeface="Arial"/>
              </a:rPr>
              <a:t>Single triage system wherever patients &amp; families 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743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B8E10D1722945BE5D032DE988241D" ma:contentTypeVersion="11" ma:contentTypeDescription="Create a new document." ma:contentTypeScope="" ma:versionID="c67d5eb03f025eeef3851cdaa620b7cb">
  <xsd:schema xmlns:xsd="http://www.w3.org/2001/XMLSchema" xmlns:xs="http://www.w3.org/2001/XMLSchema" xmlns:p="http://schemas.microsoft.com/office/2006/metadata/properties" xmlns:ns2="d1991d55-6bd5-4c14-95bb-46ba7dab3482" xmlns:ns3="3856c2bf-a768-4d35-bbcf-75ca53b16fc7" targetNamespace="http://schemas.microsoft.com/office/2006/metadata/properties" ma:root="true" ma:fieldsID="3e1b3bf1777d7fa451493ea5db1b72d7" ns2:_="" ns3:_="">
    <xsd:import namespace="d1991d55-6bd5-4c14-95bb-46ba7dab3482"/>
    <xsd:import namespace="3856c2bf-a768-4d35-bbcf-75ca53b16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1d55-6bd5-4c14-95bb-46ba7dab3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abcfe3-6ca4-44ec-8978-38926539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6c2bf-a768-4d35-bbcf-75ca53b16f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51b4cb-2874-4fe3-82ca-7b2ee1bd91e7}" ma:internalName="TaxCatchAll" ma:showField="CatchAllData" ma:web="3856c2bf-a768-4d35-bbcf-75ca53b16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991d55-6bd5-4c14-95bb-46ba7dab3482">
      <Terms xmlns="http://schemas.microsoft.com/office/infopath/2007/PartnerControls"/>
    </lcf76f155ced4ddcb4097134ff3c332f>
    <TaxCatchAll xmlns="3856c2bf-a768-4d35-bbcf-75ca53b16f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BA8CE4-8089-4EE5-A6EA-B6F86F8C5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91d55-6bd5-4c14-95bb-46ba7dab3482"/>
    <ds:schemaRef ds:uri="3856c2bf-a768-4d35-bbcf-75ca53b16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0BCF9-BCE5-4BBC-8830-E82AF797AE9B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3856c2bf-a768-4d35-bbcf-75ca53b16fc7"/>
    <ds:schemaRef ds:uri="d1991d55-6bd5-4c14-95bb-46ba7dab3482"/>
  </ds:schemaRefs>
</ds:datastoreItem>
</file>

<file path=customXml/itemProps3.xml><?xml version="1.0" encoding="utf-8"?>
<ds:datastoreItem xmlns:ds="http://schemas.openxmlformats.org/officeDocument/2006/customXml" ds:itemID="{4D4DF7DF-C40E-4C41-99BD-C0655A58AA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1142</Words>
  <Application>Microsoft Office PowerPoint</Application>
  <PresentationFormat>Widescreen</PresentationFormat>
  <Paragraphs>220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Custom Design</vt:lpstr>
      <vt:lpstr>1_Custom Design</vt:lpstr>
      <vt:lpstr>2_Custom Design</vt:lpstr>
      <vt:lpstr>3_Custom Design</vt:lpstr>
      <vt:lpstr> Mental &amp; Behavioral Health Institute  Cincinnati Children’s Hospital Department of Pediatrics</vt:lpstr>
      <vt:lpstr>Cincinnati Children’s – Institutes</vt:lpstr>
      <vt:lpstr>PowerPoint Presentation</vt:lpstr>
      <vt:lpstr>Cincinnati Children’s – Institutes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</vt:lpstr>
      <vt:lpstr>Research </vt:lpstr>
      <vt:lpstr>Levels 0-1:  Provider Training</vt:lpstr>
      <vt:lpstr>Levels 0-1:  Provider training</vt:lpstr>
      <vt:lpstr>Levels 0-1:  Integrated Behavioral Health (Primary Care)</vt:lpstr>
      <vt:lpstr>Clear Objectives</vt:lpstr>
      <vt:lpstr>Thanks to the AAAP planning committee and our Utah hosts.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Warner, Max</cp:lastModifiedBy>
  <cp:revision>26</cp:revision>
  <dcterms:created xsi:type="dcterms:W3CDTF">2016-06-30T12:45:50Z</dcterms:created>
  <dcterms:modified xsi:type="dcterms:W3CDTF">2026-05-19T14:14:11Z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0x010100250B8E10D1722945BE5D032DE988241D</vt:lpwstr>
  </property>
  <property fmtid="{D5CDD505-2E9C-101B-9397-08002B2CF9AE}" pid="3" name="Order">
    <vt:r8>7456200</vt:r8>
  </property>
  <property fmtid="{D5CDD505-2E9C-101B-9397-08002B2CF9AE}" pid="4" name="MediaServiceImageTags">
    <vt:lpwstr/>
  </property>
</Properties>
</file>