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29" r:id="rId2"/>
    <p:sldId id="265" r:id="rId3"/>
    <p:sldId id="2827" r:id="rId4"/>
    <p:sldId id="13864" r:id="rId5"/>
    <p:sldId id="2829" r:id="rId6"/>
    <p:sldId id="2783" r:id="rId7"/>
    <p:sldId id="13865" r:id="rId8"/>
    <p:sldId id="330" r:id="rId9"/>
    <p:sldId id="13862" r:id="rId10"/>
    <p:sldId id="2784" r:id="rId11"/>
    <p:sldId id="2786" r:id="rId12"/>
    <p:sldId id="2787" r:id="rId13"/>
    <p:sldId id="2770" r:id="rId14"/>
    <p:sldId id="2831" r:id="rId15"/>
    <p:sldId id="2830" r:id="rId16"/>
    <p:sldId id="2790" r:id="rId17"/>
    <p:sldId id="13870" r:id="rId18"/>
    <p:sldId id="2793" r:id="rId19"/>
    <p:sldId id="2794" r:id="rId20"/>
    <p:sldId id="2797" r:id="rId21"/>
    <p:sldId id="2796" r:id="rId22"/>
    <p:sldId id="2798" r:id="rId23"/>
    <p:sldId id="2799" r:id="rId24"/>
    <p:sldId id="13859" r:id="rId25"/>
    <p:sldId id="2800" r:id="rId26"/>
    <p:sldId id="258" r:id="rId27"/>
    <p:sldId id="13872" r:id="rId28"/>
    <p:sldId id="259" r:id="rId29"/>
    <p:sldId id="2802" r:id="rId30"/>
    <p:sldId id="13857" r:id="rId31"/>
    <p:sldId id="13866" r:id="rId32"/>
    <p:sldId id="13871" r:id="rId33"/>
    <p:sldId id="2805" r:id="rId34"/>
    <p:sldId id="2807" r:id="rId35"/>
    <p:sldId id="2808" r:id="rId36"/>
    <p:sldId id="13873" r:id="rId37"/>
    <p:sldId id="2809" r:id="rId38"/>
    <p:sldId id="2810" r:id="rId39"/>
    <p:sldId id="13874" r:id="rId40"/>
    <p:sldId id="13848" r:id="rId41"/>
    <p:sldId id="13867" r:id="rId42"/>
    <p:sldId id="13875" r:id="rId43"/>
    <p:sldId id="2816" r:id="rId44"/>
    <p:sldId id="2817" r:id="rId45"/>
    <p:sldId id="13856" r:id="rId46"/>
    <p:sldId id="13868" r:id="rId47"/>
    <p:sldId id="2818" r:id="rId48"/>
    <p:sldId id="2819" r:id="rId49"/>
    <p:sldId id="2822" r:id="rId50"/>
    <p:sldId id="2820" r:id="rId51"/>
    <p:sldId id="13869" r:id="rId52"/>
    <p:sldId id="303" r:id="rId53"/>
    <p:sldId id="2825" r:id="rId54"/>
    <p:sldId id="2832" r:id="rId55"/>
    <p:sldId id="2814" r:id="rId56"/>
    <p:sldId id="5268" r:id="rId57"/>
    <p:sldId id="5274" r:id="rId58"/>
    <p:sldId id="2826" r:id="rId59"/>
    <p:sldId id="282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18BE45D2-599C-47C8-AA04-6B501D28B88E}">
          <p14:sldIdLst>
            <p14:sldId id="329"/>
            <p14:sldId id="265"/>
            <p14:sldId id="2827"/>
            <p14:sldId id="13864"/>
            <p14:sldId id="2829"/>
            <p14:sldId id="2783"/>
            <p14:sldId id="13865"/>
            <p14:sldId id="330"/>
            <p14:sldId id="13862"/>
            <p14:sldId id="2784"/>
            <p14:sldId id="2786"/>
            <p14:sldId id="2787"/>
            <p14:sldId id="2770"/>
            <p14:sldId id="2831"/>
            <p14:sldId id="2830"/>
            <p14:sldId id="2790"/>
            <p14:sldId id="13870"/>
            <p14:sldId id="2793"/>
            <p14:sldId id="2794"/>
            <p14:sldId id="2797"/>
            <p14:sldId id="2796"/>
            <p14:sldId id="2798"/>
            <p14:sldId id="2799"/>
            <p14:sldId id="13859"/>
            <p14:sldId id="2800"/>
            <p14:sldId id="258"/>
            <p14:sldId id="13872"/>
            <p14:sldId id="259"/>
            <p14:sldId id="2802"/>
            <p14:sldId id="13857"/>
            <p14:sldId id="13866"/>
            <p14:sldId id="13871"/>
            <p14:sldId id="2805"/>
            <p14:sldId id="2807"/>
            <p14:sldId id="2808"/>
            <p14:sldId id="13873"/>
            <p14:sldId id="2809"/>
            <p14:sldId id="2810"/>
            <p14:sldId id="13874"/>
            <p14:sldId id="13848"/>
            <p14:sldId id="13867"/>
            <p14:sldId id="13875"/>
            <p14:sldId id="2816"/>
            <p14:sldId id="2817"/>
            <p14:sldId id="13856"/>
            <p14:sldId id="13868"/>
            <p14:sldId id="2818"/>
            <p14:sldId id="2819"/>
            <p14:sldId id="2822"/>
            <p14:sldId id="2820"/>
            <p14:sldId id="13869"/>
            <p14:sldId id="303"/>
            <p14:sldId id="2825"/>
            <p14:sldId id="2832"/>
            <p14:sldId id="2814"/>
            <p14:sldId id="5268"/>
            <p14:sldId id="5274"/>
            <p14:sldId id="2826"/>
            <p14:sldId id="28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316CBA-3A01-71EB-3219-12F09BAF149C}" name="Angelo Giardino" initials="AG" userId="S::u6019479@umail.utah.edu::21867e73-ac2a-4b40-8827-6f12e302e5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9BBB59"/>
    <a:srgbClr val="C0504D"/>
    <a:srgbClr val="8064A2"/>
    <a:srgbClr val="4C4D4C"/>
    <a:srgbClr val="BE0000"/>
    <a:srgbClr val="F79646"/>
    <a:srgbClr val="4BACC6"/>
    <a:srgbClr val="7F7F7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sorterViewPr>
    <p:cViewPr>
      <p:scale>
        <a:sx n="100" d="100"/>
        <a:sy n="100" d="100"/>
      </p:scale>
      <p:origin x="0" y="-65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5" Type="http://schemas.openxmlformats.org/officeDocument/2006/relationships/image" Target="../media/image14.svg"/><Relationship Id="rId4" Type="http://schemas.openxmlformats.org/officeDocument/2006/relationships/image" Target="../media/image13.svg"/></Relationships>
</file>

<file path=ppt/diagrams/_rels/data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4" Type="http://schemas.openxmlformats.org/officeDocument/2006/relationships/image" Target="../media/image35.svg"/></Relationships>
</file>

<file path=ppt/diagrams/_rels/data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svg"/><Relationship Id="rId1" Type="http://schemas.openxmlformats.org/officeDocument/2006/relationships/image" Target="../media/image90.svg"/><Relationship Id="rId4" Type="http://schemas.openxmlformats.org/officeDocument/2006/relationships/image" Target="../media/image9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5" Type="http://schemas.openxmlformats.org/officeDocument/2006/relationships/image" Target="../media/image14.sv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4" Type="http://schemas.openxmlformats.org/officeDocument/2006/relationships/image" Target="../media/image3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svg"/><Relationship Id="rId1" Type="http://schemas.openxmlformats.org/officeDocument/2006/relationships/image" Target="../media/image90.svg"/><Relationship Id="rId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DA2CC-C054-45AE-BA23-5D94E1104BB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DCE3A25-5F32-45C4-8F78-ABA5CE0E7CC0}">
      <dgm:prSet phldrT="[Text]" phldr="0"/>
      <dgm:spPr/>
      <dgm:t>
        <a:bodyPr/>
        <a:lstStyle/>
        <a:p>
          <a:pPr algn="l"/>
          <a:r>
            <a:rPr lang="en-US" b="1" dirty="0"/>
            <a:t>PREPARATION</a:t>
          </a:r>
        </a:p>
      </dgm:t>
    </dgm:pt>
    <dgm:pt modelId="{BBEED5BD-2D98-46C0-BC83-4D48720BE518}" type="parTrans" cxnId="{90104716-E2E6-46FF-B261-D0D6D88FF42B}">
      <dgm:prSet/>
      <dgm:spPr/>
      <dgm:t>
        <a:bodyPr/>
        <a:lstStyle/>
        <a:p>
          <a:endParaRPr lang="en-US"/>
        </a:p>
      </dgm:t>
    </dgm:pt>
    <dgm:pt modelId="{7B12E263-5D69-4436-A880-312BF824C739}" type="sibTrans" cxnId="{90104716-E2E6-46FF-B261-D0D6D88FF42B}">
      <dgm:prSet/>
      <dgm:spPr/>
      <dgm:t>
        <a:bodyPr/>
        <a:lstStyle/>
        <a:p>
          <a:endParaRPr lang="en-US"/>
        </a:p>
      </dgm:t>
    </dgm:pt>
    <dgm:pt modelId="{93D5FF66-62A8-471A-91A5-93F31C873CDE}">
      <dgm:prSet phldrT="[Text]" custT="1"/>
      <dgm:spPr/>
      <dgm:t>
        <a:bodyPr/>
        <a:lstStyle/>
        <a:p>
          <a:pPr>
            <a:lnSpc>
              <a:spcPct val="100000"/>
            </a:lnSpc>
          </a:pPr>
          <a:r>
            <a:rPr lang="en-US" sz="2000" dirty="0">
              <a:solidFill>
                <a:srgbClr val="4C4D4C"/>
              </a:solidFill>
            </a:rPr>
            <a:t>Knowledge, skills, attitude and supports needed to compete at Elite level</a:t>
          </a:r>
        </a:p>
      </dgm:t>
    </dgm:pt>
    <dgm:pt modelId="{28893651-0730-4E92-958C-A106F01D2B75}" type="parTrans" cxnId="{D24BC3F9-99FC-4996-B132-B7230535453D}">
      <dgm:prSet/>
      <dgm:spPr/>
      <dgm:t>
        <a:bodyPr/>
        <a:lstStyle/>
        <a:p>
          <a:endParaRPr lang="en-US"/>
        </a:p>
      </dgm:t>
    </dgm:pt>
    <dgm:pt modelId="{B933DD12-5EC5-44C5-B956-F8B17CB6900E}" type="sibTrans" cxnId="{D24BC3F9-99FC-4996-B132-B7230535453D}">
      <dgm:prSet/>
      <dgm:spPr/>
      <dgm:t>
        <a:bodyPr/>
        <a:lstStyle/>
        <a:p>
          <a:endParaRPr lang="en-US"/>
        </a:p>
      </dgm:t>
    </dgm:pt>
    <dgm:pt modelId="{D023902A-D398-4313-B430-602FA4BFB0C7}">
      <dgm:prSet phldrT="[Text]" phldr="0"/>
      <dgm:spPr/>
      <dgm:t>
        <a:bodyPr/>
        <a:lstStyle/>
        <a:p>
          <a:pPr algn="l"/>
          <a:r>
            <a:rPr lang="en-US" b="1" dirty="0"/>
            <a:t>PRACTICE</a:t>
          </a:r>
        </a:p>
      </dgm:t>
    </dgm:pt>
    <dgm:pt modelId="{FE0BA2D6-9026-4AB0-865B-710E47AC7B8E}" type="parTrans" cxnId="{C174E9FC-7DB8-408E-8FB2-3DBC3E7DBA75}">
      <dgm:prSet/>
      <dgm:spPr/>
      <dgm:t>
        <a:bodyPr/>
        <a:lstStyle/>
        <a:p>
          <a:endParaRPr lang="en-US"/>
        </a:p>
      </dgm:t>
    </dgm:pt>
    <dgm:pt modelId="{38013486-9ADC-4179-B3ED-9B3374AEAA26}" type="sibTrans" cxnId="{C174E9FC-7DB8-408E-8FB2-3DBC3E7DBA75}">
      <dgm:prSet/>
      <dgm:spPr/>
      <dgm:t>
        <a:bodyPr/>
        <a:lstStyle/>
        <a:p>
          <a:endParaRPr lang="en-US"/>
        </a:p>
      </dgm:t>
    </dgm:pt>
    <dgm:pt modelId="{1BC47EEA-FDB9-47F6-89A0-8D6ADBCFC5C3}">
      <dgm:prSet phldrT="[Text]" custT="1"/>
      <dgm:spPr/>
      <dgm:t>
        <a:bodyPr/>
        <a:lstStyle/>
        <a:p>
          <a:pPr>
            <a:lnSpc>
              <a:spcPct val="100000"/>
            </a:lnSpc>
          </a:pPr>
          <a:r>
            <a:rPr lang="en-US" sz="2000" dirty="0">
              <a:solidFill>
                <a:srgbClr val="4C4D4C"/>
              </a:solidFill>
            </a:rPr>
            <a:t>Even when you set world records you still practice to improve</a:t>
          </a:r>
        </a:p>
      </dgm:t>
    </dgm:pt>
    <dgm:pt modelId="{5A9AA1E6-4E51-40F2-B73D-682CBD65C52B}" type="parTrans" cxnId="{3EE0AA8C-24FC-492E-8E13-028988AFD7D8}">
      <dgm:prSet/>
      <dgm:spPr/>
      <dgm:t>
        <a:bodyPr/>
        <a:lstStyle/>
        <a:p>
          <a:endParaRPr lang="en-US"/>
        </a:p>
      </dgm:t>
    </dgm:pt>
    <dgm:pt modelId="{73600F1F-FBD6-4A55-9C94-5DFCCF08590E}" type="sibTrans" cxnId="{3EE0AA8C-24FC-492E-8E13-028988AFD7D8}">
      <dgm:prSet/>
      <dgm:spPr/>
      <dgm:t>
        <a:bodyPr/>
        <a:lstStyle/>
        <a:p>
          <a:endParaRPr lang="en-US"/>
        </a:p>
      </dgm:t>
    </dgm:pt>
    <dgm:pt modelId="{D7FAB930-40DA-454B-A737-0CEF7ADE7C4D}">
      <dgm:prSet phldrT="[Text]" phldr="0"/>
      <dgm:spPr/>
      <dgm:t>
        <a:bodyPr/>
        <a:lstStyle/>
        <a:p>
          <a:pPr algn="l"/>
          <a:r>
            <a:rPr lang="en-US" b="1" dirty="0"/>
            <a:t>PERFORM</a:t>
          </a:r>
        </a:p>
      </dgm:t>
    </dgm:pt>
    <dgm:pt modelId="{0E84CE51-91EE-4BA8-AA2E-9CDA41BD153C}" type="parTrans" cxnId="{92B94730-3EC9-40BE-9C26-A5F676F2BFAE}">
      <dgm:prSet/>
      <dgm:spPr/>
      <dgm:t>
        <a:bodyPr/>
        <a:lstStyle/>
        <a:p>
          <a:endParaRPr lang="en-US"/>
        </a:p>
      </dgm:t>
    </dgm:pt>
    <dgm:pt modelId="{142557A0-1E5A-40FD-B7DB-0FD38CC77AE7}" type="sibTrans" cxnId="{92B94730-3EC9-40BE-9C26-A5F676F2BFAE}">
      <dgm:prSet/>
      <dgm:spPr/>
      <dgm:t>
        <a:bodyPr/>
        <a:lstStyle/>
        <a:p>
          <a:endParaRPr lang="en-US"/>
        </a:p>
      </dgm:t>
    </dgm:pt>
    <dgm:pt modelId="{6D5229F9-87F1-4684-A192-D453AF163113}">
      <dgm:prSet phldrT="[Text]" custT="1"/>
      <dgm:spPr/>
      <dgm:t>
        <a:bodyPr/>
        <a:lstStyle/>
        <a:p>
          <a:pPr>
            <a:lnSpc>
              <a:spcPct val="100000"/>
            </a:lnSpc>
          </a:pPr>
          <a:r>
            <a:rPr lang="en-US" sz="2000" dirty="0">
              <a:solidFill>
                <a:srgbClr val="4C4D4C"/>
              </a:solidFill>
            </a:rPr>
            <a:t>On game day you show up and produce!</a:t>
          </a:r>
        </a:p>
      </dgm:t>
    </dgm:pt>
    <dgm:pt modelId="{C4201A93-8623-4252-B8AD-2985556CB285}" type="parTrans" cxnId="{860665E9-DD55-4774-B609-FD7DDAE6E4BC}">
      <dgm:prSet/>
      <dgm:spPr/>
      <dgm:t>
        <a:bodyPr/>
        <a:lstStyle/>
        <a:p>
          <a:endParaRPr lang="en-US"/>
        </a:p>
      </dgm:t>
    </dgm:pt>
    <dgm:pt modelId="{63CDFF8E-9C92-412A-AC5E-C972B46682DC}" type="sibTrans" cxnId="{860665E9-DD55-4774-B609-FD7DDAE6E4BC}">
      <dgm:prSet/>
      <dgm:spPr/>
      <dgm:t>
        <a:bodyPr/>
        <a:lstStyle/>
        <a:p>
          <a:endParaRPr lang="en-US"/>
        </a:p>
      </dgm:t>
    </dgm:pt>
    <dgm:pt modelId="{D2DE3434-7FA8-4845-85F7-A6368922C46F}">
      <dgm:prSet phldrT="[Text]" custT="1"/>
      <dgm:spPr/>
      <dgm:t>
        <a:bodyPr/>
        <a:lstStyle/>
        <a:p>
          <a:pPr>
            <a:lnSpc>
              <a:spcPct val="100000"/>
            </a:lnSpc>
          </a:pPr>
          <a:endParaRPr lang="en-US" sz="2000" dirty="0">
            <a:solidFill>
              <a:srgbClr val="4C4D4C"/>
            </a:solidFill>
          </a:endParaRPr>
        </a:p>
      </dgm:t>
    </dgm:pt>
    <dgm:pt modelId="{AF7F07A6-1363-422B-A999-39D9FCB2AC78}" type="parTrans" cxnId="{9307B93D-1ED9-4C1F-8BEA-6CC7449F2E29}">
      <dgm:prSet/>
      <dgm:spPr/>
      <dgm:t>
        <a:bodyPr/>
        <a:lstStyle/>
        <a:p>
          <a:endParaRPr lang="en-US"/>
        </a:p>
      </dgm:t>
    </dgm:pt>
    <dgm:pt modelId="{2A479998-2874-4A42-8F8A-7E3C54E2C1D3}" type="sibTrans" cxnId="{9307B93D-1ED9-4C1F-8BEA-6CC7449F2E29}">
      <dgm:prSet/>
      <dgm:spPr/>
      <dgm:t>
        <a:bodyPr/>
        <a:lstStyle/>
        <a:p>
          <a:endParaRPr lang="en-US"/>
        </a:p>
      </dgm:t>
    </dgm:pt>
    <dgm:pt modelId="{D6D1E2F9-9E5B-4512-9570-0297AD26A520}">
      <dgm:prSet phldrT="[Text]" custT="1"/>
      <dgm:spPr/>
      <dgm:t>
        <a:bodyPr/>
        <a:lstStyle/>
        <a:p>
          <a:pPr>
            <a:lnSpc>
              <a:spcPct val="100000"/>
            </a:lnSpc>
          </a:pPr>
          <a:endParaRPr lang="en-US" sz="2000" dirty="0">
            <a:solidFill>
              <a:srgbClr val="4C4D4C"/>
            </a:solidFill>
          </a:endParaRPr>
        </a:p>
      </dgm:t>
    </dgm:pt>
    <dgm:pt modelId="{C27F7BC7-68E2-4DB5-8995-3DD399D10051}" type="parTrans" cxnId="{5ED15720-81C1-4186-8F1E-B1992B89DCCE}">
      <dgm:prSet/>
      <dgm:spPr/>
      <dgm:t>
        <a:bodyPr/>
        <a:lstStyle/>
        <a:p>
          <a:endParaRPr lang="en-US"/>
        </a:p>
      </dgm:t>
    </dgm:pt>
    <dgm:pt modelId="{4CCBA162-4D80-4593-B6E0-42C55B6C055F}" type="sibTrans" cxnId="{5ED15720-81C1-4186-8F1E-B1992B89DCCE}">
      <dgm:prSet/>
      <dgm:spPr/>
      <dgm:t>
        <a:bodyPr/>
        <a:lstStyle/>
        <a:p>
          <a:endParaRPr lang="en-US"/>
        </a:p>
      </dgm:t>
    </dgm:pt>
    <dgm:pt modelId="{EBD3F3F4-F544-4AFD-A844-11FC2B051E8F}">
      <dgm:prSet phldrT="[Text]" custT="1"/>
      <dgm:spPr/>
      <dgm:t>
        <a:bodyPr/>
        <a:lstStyle/>
        <a:p>
          <a:pPr>
            <a:lnSpc>
              <a:spcPct val="100000"/>
            </a:lnSpc>
          </a:pPr>
          <a:endParaRPr lang="en-US" sz="2000" dirty="0">
            <a:solidFill>
              <a:srgbClr val="4C4D4C"/>
            </a:solidFill>
          </a:endParaRPr>
        </a:p>
      </dgm:t>
    </dgm:pt>
    <dgm:pt modelId="{5299E20B-A9A9-40DA-B20C-F312C764B2BC}" type="parTrans" cxnId="{7FD31303-E387-4A1A-AF4B-A86A95ABF392}">
      <dgm:prSet/>
      <dgm:spPr/>
      <dgm:t>
        <a:bodyPr/>
        <a:lstStyle/>
        <a:p>
          <a:endParaRPr lang="en-US"/>
        </a:p>
      </dgm:t>
    </dgm:pt>
    <dgm:pt modelId="{D5EF0E17-FC95-499B-8568-E4A897700292}" type="sibTrans" cxnId="{7FD31303-E387-4A1A-AF4B-A86A95ABF392}">
      <dgm:prSet/>
      <dgm:spPr/>
      <dgm:t>
        <a:bodyPr/>
        <a:lstStyle/>
        <a:p>
          <a:endParaRPr lang="en-US"/>
        </a:p>
      </dgm:t>
    </dgm:pt>
    <dgm:pt modelId="{DFA2D518-9357-43C9-B982-12E35E510C2E}">
      <dgm:prSet phldrT="[Text]" custT="1"/>
      <dgm:spPr/>
      <dgm:t>
        <a:bodyPr/>
        <a:lstStyle/>
        <a:p>
          <a:pPr>
            <a:lnSpc>
              <a:spcPct val="100000"/>
            </a:lnSpc>
          </a:pPr>
          <a:endParaRPr lang="en-US" sz="2000" dirty="0">
            <a:solidFill>
              <a:srgbClr val="4C4D4C"/>
            </a:solidFill>
          </a:endParaRPr>
        </a:p>
      </dgm:t>
    </dgm:pt>
    <dgm:pt modelId="{26D3078D-455B-4A9B-A3D5-634F846EC30C}" type="parTrans" cxnId="{605E3FFB-B28C-4AD3-85AC-5A048DE71111}">
      <dgm:prSet/>
      <dgm:spPr/>
      <dgm:t>
        <a:bodyPr/>
        <a:lstStyle/>
        <a:p>
          <a:endParaRPr lang="en-US"/>
        </a:p>
      </dgm:t>
    </dgm:pt>
    <dgm:pt modelId="{A85D33C1-0202-469F-B6B0-04C6C75ACE04}" type="sibTrans" cxnId="{605E3FFB-B28C-4AD3-85AC-5A048DE71111}">
      <dgm:prSet/>
      <dgm:spPr/>
      <dgm:t>
        <a:bodyPr/>
        <a:lstStyle/>
        <a:p>
          <a:endParaRPr lang="en-US"/>
        </a:p>
      </dgm:t>
    </dgm:pt>
    <dgm:pt modelId="{40ABA6F2-08BB-49F7-B87C-EAC96B26EAF6}">
      <dgm:prSet phldrT="[Text]" custT="1"/>
      <dgm:spPr/>
      <dgm:t>
        <a:bodyPr/>
        <a:lstStyle/>
        <a:p>
          <a:pPr>
            <a:lnSpc>
              <a:spcPct val="100000"/>
            </a:lnSpc>
          </a:pPr>
          <a:endParaRPr lang="en-US" sz="2000" dirty="0">
            <a:solidFill>
              <a:srgbClr val="4C4D4C"/>
            </a:solidFill>
          </a:endParaRPr>
        </a:p>
      </dgm:t>
    </dgm:pt>
    <dgm:pt modelId="{837A05BC-C7C6-4D7F-8065-8C845ADC4028}" type="parTrans" cxnId="{BA2DB210-03FF-4A8F-986B-FE020E9ECCC8}">
      <dgm:prSet/>
      <dgm:spPr/>
      <dgm:t>
        <a:bodyPr/>
        <a:lstStyle/>
        <a:p>
          <a:endParaRPr lang="en-US"/>
        </a:p>
      </dgm:t>
    </dgm:pt>
    <dgm:pt modelId="{91C96BDD-22D3-48F6-8B39-545A64230395}" type="sibTrans" cxnId="{BA2DB210-03FF-4A8F-986B-FE020E9ECCC8}">
      <dgm:prSet/>
      <dgm:spPr/>
      <dgm:t>
        <a:bodyPr/>
        <a:lstStyle/>
        <a:p>
          <a:endParaRPr lang="en-US"/>
        </a:p>
      </dgm:t>
    </dgm:pt>
    <dgm:pt modelId="{F5568526-73AB-43A6-8E3D-AAF44B743DF1}">
      <dgm:prSet phldrT="[Text]" custT="1"/>
      <dgm:spPr/>
      <dgm:t>
        <a:bodyPr/>
        <a:lstStyle/>
        <a:p>
          <a:pPr>
            <a:lnSpc>
              <a:spcPct val="100000"/>
            </a:lnSpc>
          </a:pPr>
          <a:endParaRPr lang="en-US" sz="2000" dirty="0">
            <a:solidFill>
              <a:srgbClr val="4C4D4C"/>
            </a:solidFill>
          </a:endParaRPr>
        </a:p>
      </dgm:t>
    </dgm:pt>
    <dgm:pt modelId="{0ED48924-09DB-4E86-B7ED-D3B0384EA2F0}" type="parTrans" cxnId="{1285A21A-2249-4C7F-AE9B-2876620E7C79}">
      <dgm:prSet/>
      <dgm:spPr/>
      <dgm:t>
        <a:bodyPr/>
        <a:lstStyle/>
        <a:p>
          <a:endParaRPr lang="en-US"/>
        </a:p>
      </dgm:t>
    </dgm:pt>
    <dgm:pt modelId="{1684075E-622E-4B36-9CCB-69DE1B01CC0C}" type="sibTrans" cxnId="{1285A21A-2249-4C7F-AE9B-2876620E7C79}">
      <dgm:prSet/>
      <dgm:spPr/>
      <dgm:t>
        <a:bodyPr/>
        <a:lstStyle/>
        <a:p>
          <a:endParaRPr lang="en-US"/>
        </a:p>
      </dgm:t>
    </dgm:pt>
    <dgm:pt modelId="{0C507313-BAD6-43A7-BD74-8C56CC302A0B}" type="pres">
      <dgm:prSet presAssocID="{FA7DA2CC-C054-45AE-BA23-5D94E1104BBC}" presName="Name0" presStyleCnt="0">
        <dgm:presLayoutVars>
          <dgm:dir/>
          <dgm:animLvl val="lvl"/>
          <dgm:resizeHandles val="exact"/>
        </dgm:presLayoutVars>
      </dgm:prSet>
      <dgm:spPr/>
    </dgm:pt>
    <dgm:pt modelId="{10A43E64-461A-4488-85D2-025E7FF7DE47}" type="pres">
      <dgm:prSet presAssocID="{9DCE3A25-5F32-45C4-8F78-ABA5CE0E7CC0}" presName="composite" presStyleCnt="0"/>
      <dgm:spPr/>
    </dgm:pt>
    <dgm:pt modelId="{33E789B4-3D05-4E61-B9BF-C75DEE05A9E0}" type="pres">
      <dgm:prSet presAssocID="{9DCE3A25-5F32-45C4-8F78-ABA5CE0E7CC0}" presName="parTx" presStyleLbl="alignNode1" presStyleIdx="0" presStyleCnt="3">
        <dgm:presLayoutVars>
          <dgm:chMax val="0"/>
          <dgm:chPref val="0"/>
          <dgm:bulletEnabled val="1"/>
        </dgm:presLayoutVars>
      </dgm:prSet>
      <dgm:spPr/>
    </dgm:pt>
    <dgm:pt modelId="{BD3C20E7-2598-4835-B9FC-6AC5BAA594F0}" type="pres">
      <dgm:prSet presAssocID="{9DCE3A25-5F32-45C4-8F78-ABA5CE0E7CC0}" presName="desTx" presStyleLbl="alignAccFollowNode1" presStyleIdx="0" presStyleCnt="3">
        <dgm:presLayoutVars>
          <dgm:bulletEnabled val="1"/>
        </dgm:presLayoutVars>
      </dgm:prSet>
      <dgm:spPr/>
    </dgm:pt>
    <dgm:pt modelId="{97A217A8-0754-4FA0-BD53-D5270D5C73A7}" type="pres">
      <dgm:prSet presAssocID="{7B12E263-5D69-4436-A880-312BF824C739}" presName="space" presStyleCnt="0"/>
      <dgm:spPr/>
    </dgm:pt>
    <dgm:pt modelId="{113380C6-1139-45F7-B83B-E15E858CC5C2}" type="pres">
      <dgm:prSet presAssocID="{D023902A-D398-4313-B430-602FA4BFB0C7}" presName="composite" presStyleCnt="0"/>
      <dgm:spPr/>
    </dgm:pt>
    <dgm:pt modelId="{0C6902ED-484B-4A53-A81A-5EF1BCAF6F58}" type="pres">
      <dgm:prSet presAssocID="{D023902A-D398-4313-B430-602FA4BFB0C7}" presName="parTx" presStyleLbl="alignNode1" presStyleIdx="1" presStyleCnt="3">
        <dgm:presLayoutVars>
          <dgm:chMax val="0"/>
          <dgm:chPref val="0"/>
          <dgm:bulletEnabled val="1"/>
        </dgm:presLayoutVars>
      </dgm:prSet>
      <dgm:spPr/>
    </dgm:pt>
    <dgm:pt modelId="{3C8FDB0E-5381-482B-ADDE-556FB1F90172}" type="pres">
      <dgm:prSet presAssocID="{D023902A-D398-4313-B430-602FA4BFB0C7}" presName="desTx" presStyleLbl="alignAccFollowNode1" presStyleIdx="1" presStyleCnt="3">
        <dgm:presLayoutVars>
          <dgm:bulletEnabled val="1"/>
        </dgm:presLayoutVars>
      </dgm:prSet>
      <dgm:spPr/>
    </dgm:pt>
    <dgm:pt modelId="{AE59906A-F399-4179-A063-70D77CA190DC}" type="pres">
      <dgm:prSet presAssocID="{38013486-9ADC-4179-B3ED-9B3374AEAA26}" presName="space" presStyleCnt="0"/>
      <dgm:spPr/>
    </dgm:pt>
    <dgm:pt modelId="{EF8FEF9A-EF92-47E9-A5B4-C655F31A35E1}" type="pres">
      <dgm:prSet presAssocID="{D7FAB930-40DA-454B-A737-0CEF7ADE7C4D}" presName="composite" presStyleCnt="0"/>
      <dgm:spPr/>
    </dgm:pt>
    <dgm:pt modelId="{8B4F1F2B-D88D-4DAC-9CBC-124EA2439F9A}" type="pres">
      <dgm:prSet presAssocID="{D7FAB930-40DA-454B-A737-0CEF7ADE7C4D}" presName="parTx" presStyleLbl="alignNode1" presStyleIdx="2" presStyleCnt="3">
        <dgm:presLayoutVars>
          <dgm:chMax val="0"/>
          <dgm:chPref val="0"/>
          <dgm:bulletEnabled val="1"/>
        </dgm:presLayoutVars>
      </dgm:prSet>
      <dgm:spPr/>
    </dgm:pt>
    <dgm:pt modelId="{53BF72C2-EE2D-476A-93D4-0E14288ED165}" type="pres">
      <dgm:prSet presAssocID="{D7FAB930-40DA-454B-A737-0CEF7ADE7C4D}" presName="desTx" presStyleLbl="alignAccFollowNode1" presStyleIdx="2" presStyleCnt="3">
        <dgm:presLayoutVars>
          <dgm:bulletEnabled val="1"/>
        </dgm:presLayoutVars>
      </dgm:prSet>
      <dgm:spPr/>
    </dgm:pt>
  </dgm:ptLst>
  <dgm:cxnLst>
    <dgm:cxn modelId="{7FD31303-E387-4A1A-AF4B-A86A95ABF392}" srcId="{D7FAB930-40DA-454B-A737-0CEF7ADE7C4D}" destId="{EBD3F3F4-F544-4AFD-A844-11FC2B051E8F}" srcOrd="1" destOrd="0" parTransId="{5299E20B-A9A9-40DA-B20C-F312C764B2BC}" sibTransId="{D5EF0E17-FC95-499B-8568-E4A897700292}"/>
    <dgm:cxn modelId="{AAE76D04-8E34-496C-AFB6-CBEEF3C767B0}" type="presOf" srcId="{D023902A-D398-4313-B430-602FA4BFB0C7}" destId="{0C6902ED-484B-4A53-A81A-5EF1BCAF6F58}" srcOrd="0" destOrd="0" presId="urn:microsoft.com/office/officeart/2005/8/layout/hList1"/>
    <dgm:cxn modelId="{BA2DB210-03FF-4A8F-986B-FE020E9ECCC8}" srcId="{D023902A-D398-4313-B430-602FA4BFB0C7}" destId="{40ABA6F2-08BB-49F7-B87C-EAC96B26EAF6}" srcOrd="2" destOrd="0" parTransId="{837A05BC-C7C6-4D7F-8065-8C845ADC4028}" sibTransId="{91C96BDD-22D3-48F6-8B39-545A64230395}"/>
    <dgm:cxn modelId="{0F346311-E1D9-42C7-B6E1-D3A3110B1456}" type="presOf" srcId="{D7FAB930-40DA-454B-A737-0CEF7ADE7C4D}" destId="{8B4F1F2B-D88D-4DAC-9CBC-124EA2439F9A}" srcOrd="0" destOrd="0" presId="urn:microsoft.com/office/officeart/2005/8/layout/hList1"/>
    <dgm:cxn modelId="{90104716-E2E6-46FF-B261-D0D6D88FF42B}" srcId="{FA7DA2CC-C054-45AE-BA23-5D94E1104BBC}" destId="{9DCE3A25-5F32-45C4-8F78-ABA5CE0E7CC0}" srcOrd="0" destOrd="0" parTransId="{BBEED5BD-2D98-46C0-BC83-4D48720BE518}" sibTransId="{7B12E263-5D69-4436-A880-312BF824C739}"/>
    <dgm:cxn modelId="{1285A21A-2249-4C7F-AE9B-2876620E7C79}" srcId="{D7FAB930-40DA-454B-A737-0CEF7ADE7C4D}" destId="{F5568526-73AB-43A6-8E3D-AAF44B743DF1}" srcOrd="2" destOrd="0" parTransId="{0ED48924-09DB-4E86-B7ED-D3B0384EA2F0}" sibTransId="{1684075E-622E-4B36-9CCB-69DE1B01CC0C}"/>
    <dgm:cxn modelId="{5ED15720-81C1-4186-8F1E-B1992B89DCCE}" srcId="{D023902A-D398-4313-B430-602FA4BFB0C7}" destId="{D6D1E2F9-9E5B-4512-9570-0297AD26A520}" srcOrd="1" destOrd="0" parTransId="{C27F7BC7-68E2-4DB5-8995-3DD399D10051}" sibTransId="{4CCBA162-4D80-4593-B6E0-42C55B6C055F}"/>
    <dgm:cxn modelId="{99E59229-A774-49CA-8B34-1310D5764887}" type="presOf" srcId="{6D5229F9-87F1-4684-A192-D453AF163113}" destId="{53BF72C2-EE2D-476A-93D4-0E14288ED165}" srcOrd="0" destOrd="0" presId="urn:microsoft.com/office/officeart/2005/8/layout/hList1"/>
    <dgm:cxn modelId="{92B94730-3EC9-40BE-9C26-A5F676F2BFAE}" srcId="{FA7DA2CC-C054-45AE-BA23-5D94E1104BBC}" destId="{D7FAB930-40DA-454B-A737-0CEF7ADE7C4D}" srcOrd="2" destOrd="0" parTransId="{0E84CE51-91EE-4BA8-AA2E-9CDA41BD153C}" sibTransId="{142557A0-1E5A-40FD-B7DB-0FD38CC77AE7}"/>
    <dgm:cxn modelId="{9307B93D-1ED9-4C1F-8BEA-6CC7449F2E29}" srcId="{9DCE3A25-5F32-45C4-8F78-ABA5CE0E7CC0}" destId="{D2DE3434-7FA8-4845-85F7-A6368922C46F}" srcOrd="1" destOrd="0" parTransId="{AF7F07A6-1363-422B-A999-39D9FCB2AC78}" sibTransId="{2A479998-2874-4A42-8F8A-7E3C54E2C1D3}"/>
    <dgm:cxn modelId="{C8725E3E-2D07-4553-804A-93F5E663D831}" type="presOf" srcId="{93D5FF66-62A8-471A-91A5-93F31C873CDE}" destId="{BD3C20E7-2598-4835-B9FC-6AC5BAA594F0}" srcOrd="0" destOrd="0" presId="urn:microsoft.com/office/officeart/2005/8/layout/hList1"/>
    <dgm:cxn modelId="{87F2BD5F-4C19-4D38-973A-D9CF3371C045}" type="presOf" srcId="{EBD3F3F4-F544-4AFD-A844-11FC2B051E8F}" destId="{53BF72C2-EE2D-476A-93D4-0E14288ED165}" srcOrd="0" destOrd="1" presId="urn:microsoft.com/office/officeart/2005/8/layout/hList1"/>
    <dgm:cxn modelId="{4E1FA269-03A7-484F-BE47-7E59374883C5}" type="presOf" srcId="{FA7DA2CC-C054-45AE-BA23-5D94E1104BBC}" destId="{0C507313-BAD6-43A7-BD74-8C56CC302A0B}" srcOrd="0" destOrd="0" presId="urn:microsoft.com/office/officeart/2005/8/layout/hList1"/>
    <dgm:cxn modelId="{F648766E-5CBB-4623-B440-E5ADDE0120F3}" type="presOf" srcId="{F5568526-73AB-43A6-8E3D-AAF44B743DF1}" destId="{53BF72C2-EE2D-476A-93D4-0E14288ED165}" srcOrd="0" destOrd="2" presId="urn:microsoft.com/office/officeart/2005/8/layout/hList1"/>
    <dgm:cxn modelId="{B83FBA75-4B6F-4363-B43A-C06A541F8249}" type="presOf" srcId="{1BC47EEA-FDB9-47F6-89A0-8D6ADBCFC5C3}" destId="{3C8FDB0E-5381-482B-ADDE-556FB1F90172}" srcOrd="0" destOrd="0" presId="urn:microsoft.com/office/officeart/2005/8/layout/hList1"/>
    <dgm:cxn modelId="{F2DB8C86-D8DA-4DF9-B567-C3435B67AB8D}" type="presOf" srcId="{40ABA6F2-08BB-49F7-B87C-EAC96B26EAF6}" destId="{3C8FDB0E-5381-482B-ADDE-556FB1F90172}" srcOrd="0" destOrd="2" presId="urn:microsoft.com/office/officeart/2005/8/layout/hList1"/>
    <dgm:cxn modelId="{89B07589-E6F1-48E4-BA42-24B3E7E37A7A}" type="presOf" srcId="{D6D1E2F9-9E5B-4512-9570-0297AD26A520}" destId="{3C8FDB0E-5381-482B-ADDE-556FB1F90172}" srcOrd="0" destOrd="1" presId="urn:microsoft.com/office/officeart/2005/8/layout/hList1"/>
    <dgm:cxn modelId="{3EE0AA8C-24FC-492E-8E13-028988AFD7D8}" srcId="{D023902A-D398-4313-B430-602FA4BFB0C7}" destId="{1BC47EEA-FDB9-47F6-89A0-8D6ADBCFC5C3}" srcOrd="0" destOrd="0" parTransId="{5A9AA1E6-4E51-40F2-B73D-682CBD65C52B}" sibTransId="{73600F1F-FBD6-4A55-9C94-5DFCCF08590E}"/>
    <dgm:cxn modelId="{FF4D5E91-73B0-4AD9-A2EC-4891671322B1}" type="presOf" srcId="{D2DE3434-7FA8-4845-85F7-A6368922C46F}" destId="{BD3C20E7-2598-4835-B9FC-6AC5BAA594F0}" srcOrd="0" destOrd="1" presId="urn:microsoft.com/office/officeart/2005/8/layout/hList1"/>
    <dgm:cxn modelId="{BF132D92-296F-4B99-BB89-E51227801B5D}" type="presOf" srcId="{9DCE3A25-5F32-45C4-8F78-ABA5CE0E7CC0}" destId="{33E789B4-3D05-4E61-B9BF-C75DEE05A9E0}" srcOrd="0" destOrd="0" presId="urn:microsoft.com/office/officeart/2005/8/layout/hList1"/>
    <dgm:cxn modelId="{5AF6FDB1-8E55-4389-958E-FBFB44CBC5CB}" type="presOf" srcId="{DFA2D518-9357-43C9-B982-12E35E510C2E}" destId="{BD3C20E7-2598-4835-B9FC-6AC5BAA594F0}" srcOrd="0" destOrd="2" presId="urn:microsoft.com/office/officeart/2005/8/layout/hList1"/>
    <dgm:cxn modelId="{860665E9-DD55-4774-B609-FD7DDAE6E4BC}" srcId="{D7FAB930-40DA-454B-A737-0CEF7ADE7C4D}" destId="{6D5229F9-87F1-4684-A192-D453AF163113}" srcOrd="0" destOrd="0" parTransId="{C4201A93-8623-4252-B8AD-2985556CB285}" sibTransId="{63CDFF8E-9C92-412A-AC5E-C972B46682DC}"/>
    <dgm:cxn modelId="{D24BC3F9-99FC-4996-B132-B7230535453D}" srcId="{9DCE3A25-5F32-45C4-8F78-ABA5CE0E7CC0}" destId="{93D5FF66-62A8-471A-91A5-93F31C873CDE}" srcOrd="0" destOrd="0" parTransId="{28893651-0730-4E92-958C-A106F01D2B75}" sibTransId="{B933DD12-5EC5-44C5-B956-F8B17CB6900E}"/>
    <dgm:cxn modelId="{605E3FFB-B28C-4AD3-85AC-5A048DE71111}" srcId="{9DCE3A25-5F32-45C4-8F78-ABA5CE0E7CC0}" destId="{DFA2D518-9357-43C9-B982-12E35E510C2E}" srcOrd="2" destOrd="0" parTransId="{26D3078D-455B-4A9B-A3D5-634F846EC30C}" sibTransId="{A85D33C1-0202-469F-B6B0-04C6C75ACE04}"/>
    <dgm:cxn modelId="{C174E9FC-7DB8-408E-8FB2-3DBC3E7DBA75}" srcId="{FA7DA2CC-C054-45AE-BA23-5D94E1104BBC}" destId="{D023902A-D398-4313-B430-602FA4BFB0C7}" srcOrd="1" destOrd="0" parTransId="{FE0BA2D6-9026-4AB0-865B-710E47AC7B8E}" sibTransId="{38013486-9ADC-4179-B3ED-9B3374AEAA26}"/>
    <dgm:cxn modelId="{F54D94ED-85DB-47F0-9BEF-588C0D621297}" type="presParOf" srcId="{0C507313-BAD6-43A7-BD74-8C56CC302A0B}" destId="{10A43E64-461A-4488-85D2-025E7FF7DE47}" srcOrd="0" destOrd="0" presId="urn:microsoft.com/office/officeart/2005/8/layout/hList1"/>
    <dgm:cxn modelId="{EF4B51EA-E79B-4C19-8E8E-625436D7E20E}" type="presParOf" srcId="{10A43E64-461A-4488-85D2-025E7FF7DE47}" destId="{33E789B4-3D05-4E61-B9BF-C75DEE05A9E0}" srcOrd="0" destOrd="0" presId="urn:microsoft.com/office/officeart/2005/8/layout/hList1"/>
    <dgm:cxn modelId="{8F005BA1-7E2F-47C9-A3CD-EE538914C056}" type="presParOf" srcId="{10A43E64-461A-4488-85D2-025E7FF7DE47}" destId="{BD3C20E7-2598-4835-B9FC-6AC5BAA594F0}" srcOrd="1" destOrd="0" presId="urn:microsoft.com/office/officeart/2005/8/layout/hList1"/>
    <dgm:cxn modelId="{C456D0C4-E376-4C93-93B4-CF75A97F9238}" type="presParOf" srcId="{0C507313-BAD6-43A7-BD74-8C56CC302A0B}" destId="{97A217A8-0754-4FA0-BD53-D5270D5C73A7}" srcOrd="1" destOrd="0" presId="urn:microsoft.com/office/officeart/2005/8/layout/hList1"/>
    <dgm:cxn modelId="{0AEAF900-3094-4CB1-A53E-8413BB87073D}" type="presParOf" srcId="{0C507313-BAD6-43A7-BD74-8C56CC302A0B}" destId="{113380C6-1139-45F7-B83B-E15E858CC5C2}" srcOrd="2" destOrd="0" presId="urn:microsoft.com/office/officeart/2005/8/layout/hList1"/>
    <dgm:cxn modelId="{007BE710-F179-49D2-87F0-156959FA32D8}" type="presParOf" srcId="{113380C6-1139-45F7-B83B-E15E858CC5C2}" destId="{0C6902ED-484B-4A53-A81A-5EF1BCAF6F58}" srcOrd="0" destOrd="0" presId="urn:microsoft.com/office/officeart/2005/8/layout/hList1"/>
    <dgm:cxn modelId="{549C825F-6D81-4545-BE8D-62843C313B1A}" type="presParOf" srcId="{113380C6-1139-45F7-B83B-E15E858CC5C2}" destId="{3C8FDB0E-5381-482B-ADDE-556FB1F90172}" srcOrd="1" destOrd="0" presId="urn:microsoft.com/office/officeart/2005/8/layout/hList1"/>
    <dgm:cxn modelId="{01570799-E356-4527-BD90-547F23AA2264}" type="presParOf" srcId="{0C507313-BAD6-43A7-BD74-8C56CC302A0B}" destId="{AE59906A-F399-4179-A063-70D77CA190DC}" srcOrd="3" destOrd="0" presId="urn:microsoft.com/office/officeart/2005/8/layout/hList1"/>
    <dgm:cxn modelId="{C557D9D6-F82F-41BB-A92F-70EC501F3807}" type="presParOf" srcId="{0C507313-BAD6-43A7-BD74-8C56CC302A0B}" destId="{EF8FEF9A-EF92-47E9-A5B4-C655F31A35E1}" srcOrd="4" destOrd="0" presId="urn:microsoft.com/office/officeart/2005/8/layout/hList1"/>
    <dgm:cxn modelId="{28CE39B8-04C6-4070-A452-78D0515FFB13}" type="presParOf" srcId="{EF8FEF9A-EF92-47E9-A5B4-C655F31A35E1}" destId="{8B4F1F2B-D88D-4DAC-9CBC-124EA2439F9A}" srcOrd="0" destOrd="0" presId="urn:microsoft.com/office/officeart/2005/8/layout/hList1"/>
    <dgm:cxn modelId="{1EB7F007-E761-4015-937D-AE8098167FFB}" type="presParOf" srcId="{EF8FEF9A-EF92-47E9-A5B4-C655F31A35E1}" destId="{53BF72C2-EE2D-476A-93D4-0E14288ED1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8E4E4-8468-49BF-8592-DDC032411154}"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CF4C0F6D-A32D-42E6-A96A-A4B818F2F0C6}">
      <dgm:prSet custT="1"/>
      <dgm:spPr/>
      <dgm:t>
        <a:bodyPr/>
        <a:lstStyle/>
        <a:p>
          <a:pPr>
            <a:lnSpc>
              <a:spcPct val="100000"/>
            </a:lnSpc>
            <a:defRPr cap="all"/>
          </a:pPr>
          <a:r>
            <a:rPr lang="en-US" sz="1700" b="1" dirty="0">
              <a:solidFill>
                <a:srgbClr val="C0504D"/>
              </a:solidFill>
            </a:rPr>
            <a:t>442</a:t>
          </a:r>
          <a:r>
            <a:rPr lang="en-US" sz="1700" dirty="0">
              <a:solidFill>
                <a:srgbClr val="4C4D4C"/>
              </a:solidFill>
            </a:rPr>
            <a:t> Faculty</a:t>
          </a:r>
        </a:p>
      </dgm:t>
    </dgm:pt>
    <dgm:pt modelId="{AE858EEC-1007-4E15-8B6B-C857A11A88FC}" type="parTrans" cxnId="{0972A32C-3F19-4857-8A02-E764D167BCD6}">
      <dgm:prSet/>
      <dgm:spPr/>
      <dgm:t>
        <a:bodyPr/>
        <a:lstStyle/>
        <a:p>
          <a:endParaRPr lang="en-US"/>
        </a:p>
      </dgm:t>
    </dgm:pt>
    <dgm:pt modelId="{CFA41B34-65A2-40C6-A63B-9AC6DE076776}" type="sibTrans" cxnId="{0972A32C-3F19-4857-8A02-E764D167BCD6}">
      <dgm:prSet/>
      <dgm:spPr/>
      <dgm:t>
        <a:bodyPr/>
        <a:lstStyle/>
        <a:p>
          <a:endParaRPr lang="en-US"/>
        </a:p>
      </dgm:t>
    </dgm:pt>
    <dgm:pt modelId="{3CE50246-7883-4E02-BA69-03B6CA06A0D4}">
      <dgm:prSet custT="1"/>
      <dgm:spPr/>
      <dgm:t>
        <a:bodyPr/>
        <a:lstStyle/>
        <a:p>
          <a:pPr>
            <a:lnSpc>
              <a:spcPct val="100000"/>
            </a:lnSpc>
            <a:defRPr cap="all"/>
          </a:pPr>
          <a:r>
            <a:rPr lang="en-US" sz="1700" b="1" dirty="0">
              <a:solidFill>
                <a:srgbClr val="9BBB59"/>
              </a:solidFill>
            </a:rPr>
            <a:t>940</a:t>
          </a:r>
          <a:r>
            <a:rPr lang="en-US" sz="1700" dirty="0">
              <a:solidFill>
                <a:srgbClr val="4C4D4C"/>
              </a:solidFill>
            </a:rPr>
            <a:t> Staff</a:t>
          </a:r>
        </a:p>
      </dgm:t>
    </dgm:pt>
    <dgm:pt modelId="{D85EAC71-1C3A-4121-A919-711A145EDC04}" type="parTrans" cxnId="{D6681569-7E67-4013-AB58-49F0F5A9EAF4}">
      <dgm:prSet/>
      <dgm:spPr/>
      <dgm:t>
        <a:bodyPr/>
        <a:lstStyle/>
        <a:p>
          <a:endParaRPr lang="en-US"/>
        </a:p>
      </dgm:t>
    </dgm:pt>
    <dgm:pt modelId="{F64B7BED-C0A3-4B4B-B8F3-5C8721606921}" type="sibTrans" cxnId="{D6681569-7E67-4013-AB58-49F0F5A9EAF4}">
      <dgm:prSet/>
      <dgm:spPr/>
      <dgm:t>
        <a:bodyPr/>
        <a:lstStyle/>
        <a:p>
          <a:endParaRPr lang="en-US"/>
        </a:p>
      </dgm:t>
    </dgm:pt>
    <dgm:pt modelId="{FBF766AD-3C59-4CE3-B356-5378F219072B}">
      <dgm:prSet custT="1"/>
      <dgm:spPr/>
      <dgm:t>
        <a:bodyPr/>
        <a:lstStyle/>
        <a:p>
          <a:pPr>
            <a:lnSpc>
              <a:spcPct val="100000"/>
            </a:lnSpc>
            <a:defRPr cap="all"/>
          </a:pPr>
          <a:r>
            <a:rPr lang="en-US" sz="1700" b="1" dirty="0">
              <a:solidFill>
                <a:srgbClr val="8064A2"/>
              </a:solidFill>
            </a:rPr>
            <a:t>10+</a:t>
          </a:r>
          <a:r>
            <a:rPr lang="en-US" sz="1700" dirty="0">
              <a:solidFill>
                <a:srgbClr val="8064A2"/>
              </a:solidFill>
            </a:rPr>
            <a:t> </a:t>
          </a:r>
          <a:r>
            <a:rPr lang="en-US" sz="1700" dirty="0">
              <a:solidFill>
                <a:srgbClr val="4C4D4C"/>
              </a:solidFill>
            </a:rPr>
            <a:t>Practice/ Clinical Locations</a:t>
          </a:r>
        </a:p>
      </dgm:t>
    </dgm:pt>
    <dgm:pt modelId="{822FF324-9EA1-4682-B27F-74344400F05E}" type="parTrans" cxnId="{66A7335A-862F-4B6F-8CE2-9FB3401AE778}">
      <dgm:prSet/>
      <dgm:spPr/>
      <dgm:t>
        <a:bodyPr/>
        <a:lstStyle/>
        <a:p>
          <a:endParaRPr lang="en-US"/>
        </a:p>
      </dgm:t>
    </dgm:pt>
    <dgm:pt modelId="{6656087B-AA55-48D1-877D-7EAAD9CE118E}" type="sibTrans" cxnId="{66A7335A-862F-4B6F-8CE2-9FB3401AE778}">
      <dgm:prSet/>
      <dgm:spPr/>
      <dgm:t>
        <a:bodyPr/>
        <a:lstStyle/>
        <a:p>
          <a:endParaRPr lang="en-US"/>
        </a:p>
      </dgm:t>
    </dgm:pt>
    <dgm:pt modelId="{51273A88-CE4E-4AB0-94F6-7B7A0849F6C5}">
      <dgm:prSet custT="1"/>
      <dgm:spPr/>
      <dgm:t>
        <a:bodyPr/>
        <a:lstStyle/>
        <a:p>
          <a:pPr>
            <a:lnSpc>
              <a:spcPct val="100000"/>
            </a:lnSpc>
            <a:defRPr cap="all"/>
          </a:pPr>
          <a:r>
            <a:rPr lang="en-US" sz="1700" b="1" dirty="0">
              <a:solidFill>
                <a:srgbClr val="4BACC6"/>
              </a:solidFill>
            </a:rPr>
            <a:t>20</a:t>
          </a:r>
          <a:r>
            <a:rPr lang="en-US" sz="1700" b="1" dirty="0">
              <a:solidFill>
                <a:srgbClr val="4C4D4C"/>
              </a:solidFill>
            </a:rPr>
            <a:t> </a:t>
          </a:r>
          <a:r>
            <a:rPr lang="en-US" sz="1700" dirty="0">
              <a:solidFill>
                <a:srgbClr val="4C4D4C"/>
              </a:solidFill>
            </a:rPr>
            <a:t>Clinical </a:t>
          </a:r>
          <a:r>
            <a:rPr lang="en-US" sz="1700" dirty="0" err="1">
              <a:solidFill>
                <a:srgbClr val="4C4D4C"/>
              </a:solidFill>
            </a:rPr>
            <a:t>SubspecialtieS</a:t>
          </a:r>
          <a:r>
            <a:rPr lang="en-US" sz="1700" dirty="0">
              <a:solidFill>
                <a:srgbClr val="4C4D4C"/>
              </a:solidFill>
            </a:rPr>
            <a:t> </a:t>
          </a:r>
        </a:p>
        <a:p>
          <a:pPr>
            <a:lnSpc>
              <a:spcPct val="100000"/>
            </a:lnSpc>
            <a:defRPr cap="all"/>
          </a:pPr>
          <a:r>
            <a:rPr lang="en-US" sz="1700" b="1" dirty="0">
              <a:solidFill>
                <a:srgbClr val="4BACC6"/>
              </a:solidFill>
            </a:rPr>
            <a:t>4</a:t>
          </a:r>
          <a:r>
            <a:rPr lang="en-US" sz="1700" b="1" dirty="0">
              <a:solidFill>
                <a:srgbClr val="4C4D4C"/>
              </a:solidFill>
            </a:rPr>
            <a:t> </a:t>
          </a:r>
          <a:r>
            <a:rPr lang="en-US" sz="1700" dirty="0">
              <a:solidFill>
                <a:srgbClr val="4C4D4C"/>
              </a:solidFill>
            </a:rPr>
            <a:t>Major Enterprises</a:t>
          </a:r>
        </a:p>
      </dgm:t>
    </dgm:pt>
    <dgm:pt modelId="{ED232989-B16D-415E-8D5D-4F5A5793D930}" type="parTrans" cxnId="{F995D9F2-9068-453A-837C-4FBFECACB562}">
      <dgm:prSet/>
      <dgm:spPr/>
      <dgm:t>
        <a:bodyPr/>
        <a:lstStyle/>
        <a:p>
          <a:endParaRPr lang="en-US"/>
        </a:p>
      </dgm:t>
    </dgm:pt>
    <dgm:pt modelId="{4D4AD913-0B95-42E6-8E8A-C36992561401}" type="sibTrans" cxnId="{F995D9F2-9068-453A-837C-4FBFECACB562}">
      <dgm:prSet/>
      <dgm:spPr/>
      <dgm:t>
        <a:bodyPr/>
        <a:lstStyle/>
        <a:p>
          <a:endParaRPr lang="en-US"/>
        </a:p>
      </dgm:t>
    </dgm:pt>
    <dgm:pt modelId="{A9A0FF98-46BB-478D-BBE5-BF60874AD430}">
      <dgm:prSet custT="1"/>
      <dgm:spPr/>
      <dgm:t>
        <a:bodyPr/>
        <a:lstStyle/>
        <a:p>
          <a:pPr>
            <a:lnSpc>
              <a:spcPct val="100000"/>
            </a:lnSpc>
            <a:defRPr cap="all"/>
          </a:pPr>
          <a:r>
            <a:rPr lang="en-US" sz="1700" b="1" dirty="0">
              <a:solidFill>
                <a:srgbClr val="F79646"/>
              </a:solidFill>
            </a:rPr>
            <a:t>$272M </a:t>
          </a:r>
          <a:r>
            <a:rPr lang="en-US" sz="1700" dirty="0">
              <a:solidFill>
                <a:srgbClr val="4C4D4C"/>
              </a:solidFill>
            </a:rPr>
            <a:t>in Revenue</a:t>
          </a:r>
        </a:p>
      </dgm:t>
    </dgm:pt>
    <dgm:pt modelId="{7E6CCC8F-FA8D-45E4-A70C-DBCB1419F832}" type="parTrans" cxnId="{C4870D26-AAAC-4F1C-AA4D-B6B8A6155B54}">
      <dgm:prSet/>
      <dgm:spPr/>
      <dgm:t>
        <a:bodyPr/>
        <a:lstStyle/>
        <a:p>
          <a:endParaRPr lang="en-US"/>
        </a:p>
      </dgm:t>
    </dgm:pt>
    <dgm:pt modelId="{63E835D8-B2EC-46A8-BC61-3D25BD515A7B}" type="sibTrans" cxnId="{C4870D26-AAAC-4F1C-AA4D-B6B8A6155B54}">
      <dgm:prSet/>
      <dgm:spPr/>
      <dgm:t>
        <a:bodyPr/>
        <a:lstStyle/>
        <a:p>
          <a:endParaRPr lang="en-US"/>
        </a:p>
      </dgm:t>
    </dgm:pt>
    <dgm:pt modelId="{2CC6E02C-6B1A-4452-8DB6-8C48CC678151}" type="pres">
      <dgm:prSet presAssocID="{DC28E4E4-8468-49BF-8592-DDC032411154}" presName="root" presStyleCnt="0">
        <dgm:presLayoutVars>
          <dgm:dir/>
          <dgm:resizeHandles val="exact"/>
        </dgm:presLayoutVars>
      </dgm:prSet>
      <dgm:spPr/>
    </dgm:pt>
    <dgm:pt modelId="{ACAD3B57-4A9E-43EF-892B-49F77516C57E}" type="pres">
      <dgm:prSet presAssocID="{CF4C0F6D-A32D-42E6-A96A-A4B818F2F0C6}" presName="compNode" presStyleCnt="0"/>
      <dgm:spPr/>
    </dgm:pt>
    <dgm:pt modelId="{DBA8B454-0DD4-4418-B729-C0D0837B0D6E}" type="pres">
      <dgm:prSet presAssocID="{CF4C0F6D-A32D-42E6-A96A-A4B818F2F0C6}" presName="iconBgRect" presStyleLbl="bgShp" presStyleIdx="0" presStyleCnt="5" custLinFactNeighborX="574" custLinFactNeighborY="5743"/>
      <dgm:spPr>
        <a:solidFill>
          <a:schemeClr val="bg1"/>
        </a:solidFill>
        <a:ln w="38100">
          <a:solidFill>
            <a:srgbClr val="C0504D"/>
          </a:solidFill>
        </a:ln>
      </dgm:spPr>
    </dgm:pt>
    <dgm:pt modelId="{7C90A66C-2DA0-4C75-853A-781854288486}" type="pres">
      <dgm:prSet presAssocID="{CF4C0F6D-A32D-42E6-A96A-A4B818F2F0C6}" presName="iconRect" presStyleLbl="node1" presStyleIdx="0" presStyleCnt="5" custLinFactNeighborX="2731" custLinFactNeighborY="929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ooks"/>
        </a:ext>
      </dgm:extLst>
    </dgm:pt>
    <dgm:pt modelId="{1C4319EB-7759-4E7C-8092-C16381CAB667}" type="pres">
      <dgm:prSet presAssocID="{CF4C0F6D-A32D-42E6-A96A-A4B818F2F0C6}" presName="spaceRect" presStyleCnt="0"/>
      <dgm:spPr/>
    </dgm:pt>
    <dgm:pt modelId="{59866108-68E4-4EE6-BFE6-95AFE84296C2}" type="pres">
      <dgm:prSet presAssocID="{CF4C0F6D-A32D-42E6-A96A-A4B818F2F0C6}" presName="textRect" presStyleLbl="revTx" presStyleIdx="0" presStyleCnt="5" custLinFactNeighborY="-10415">
        <dgm:presLayoutVars>
          <dgm:chMax val="1"/>
          <dgm:chPref val="1"/>
        </dgm:presLayoutVars>
      </dgm:prSet>
      <dgm:spPr/>
    </dgm:pt>
    <dgm:pt modelId="{4AA30A3C-CBF5-43E0-8EE3-CC6F998727B5}" type="pres">
      <dgm:prSet presAssocID="{CFA41B34-65A2-40C6-A63B-9AC6DE076776}" presName="sibTrans" presStyleCnt="0"/>
      <dgm:spPr/>
    </dgm:pt>
    <dgm:pt modelId="{645653F6-CFAD-405C-9C28-504F5B1E49B9}" type="pres">
      <dgm:prSet presAssocID="{3CE50246-7883-4E02-BA69-03B6CA06A0D4}" presName="compNode" presStyleCnt="0"/>
      <dgm:spPr/>
    </dgm:pt>
    <dgm:pt modelId="{E4CD35A4-4518-4591-9D32-76B57DF7DACC}" type="pres">
      <dgm:prSet presAssocID="{3CE50246-7883-4E02-BA69-03B6CA06A0D4}" presName="iconBgRect" presStyleLbl="bgShp" presStyleIdx="1" presStyleCnt="5"/>
      <dgm:spPr>
        <a:solidFill>
          <a:schemeClr val="bg1"/>
        </a:solidFill>
        <a:ln w="38100">
          <a:solidFill>
            <a:srgbClr val="9BBB59"/>
          </a:solidFill>
        </a:ln>
      </dgm:spPr>
    </dgm:pt>
    <dgm:pt modelId="{695D18EA-8144-4EC1-A10F-5C6F877E1401}" type="pres">
      <dgm:prSet presAssocID="{3CE50246-7883-4E02-BA69-03B6CA06A0D4}"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25E25CDC-1B16-4793-A496-0C34EB69A61A}" type="pres">
      <dgm:prSet presAssocID="{3CE50246-7883-4E02-BA69-03B6CA06A0D4}" presName="spaceRect" presStyleCnt="0"/>
      <dgm:spPr/>
    </dgm:pt>
    <dgm:pt modelId="{2AD7E6FC-E564-4E52-9CB0-5DF2C58075E2}" type="pres">
      <dgm:prSet presAssocID="{3CE50246-7883-4E02-BA69-03B6CA06A0D4}" presName="textRect" presStyleLbl="revTx" presStyleIdx="1" presStyleCnt="5" custLinFactNeighborY="-10415">
        <dgm:presLayoutVars>
          <dgm:chMax val="1"/>
          <dgm:chPref val="1"/>
        </dgm:presLayoutVars>
      </dgm:prSet>
      <dgm:spPr/>
    </dgm:pt>
    <dgm:pt modelId="{D386EE92-1459-44F2-AF45-51C568E369B6}" type="pres">
      <dgm:prSet presAssocID="{F64B7BED-C0A3-4B4B-B8F3-5C8721606921}" presName="sibTrans" presStyleCnt="0"/>
      <dgm:spPr/>
    </dgm:pt>
    <dgm:pt modelId="{17DB039C-A34D-4AF8-8195-9199EFE2BDF3}" type="pres">
      <dgm:prSet presAssocID="{FBF766AD-3C59-4CE3-B356-5378F219072B}" presName="compNode" presStyleCnt="0"/>
      <dgm:spPr/>
    </dgm:pt>
    <dgm:pt modelId="{D3570CA3-B17A-4A26-AA8B-CB0ED186F276}" type="pres">
      <dgm:prSet presAssocID="{FBF766AD-3C59-4CE3-B356-5378F219072B}" presName="iconBgRect" presStyleLbl="bgShp" presStyleIdx="2" presStyleCnt="5"/>
      <dgm:spPr>
        <a:solidFill>
          <a:schemeClr val="bg1"/>
        </a:solidFill>
        <a:ln w="38100">
          <a:solidFill>
            <a:srgbClr val="8064A2"/>
          </a:solidFill>
        </a:ln>
      </dgm:spPr>
    </dgm:pt>
    <dgm:pt modelId="{8F4ECD85-845F-4502-9AE6-BFB708C9FCC6}" type="pres">
      <dgm:prSet presAssocID="{FBF766AD-3C59-4CE3-B356-5378F219072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rker"/>
        </a:ext>
      </dgm:extLst>
    </dgm:pt>
    <dgm:pt modelId="{279B55C5-5F24-47B5-AB9D-C338076778A9}" type="pres">
      <dgm:prSet presAssocID="{FBF766AD-3C59-4CE3-B356-5378F219072B}" presName="spaceRect" presStyleCnt="0"/>
      <dgm:spPr/>
    </dgm:pt>
    <dgm:pt modelId="{D5670ED4-DC1B-4CD5-A8C0-F75A104C9F61}" type="pres">
      <dgm:prSet presAssocID="{FBF766AD-3C59-4CE3-B356-5378F219072B}" presName="textRect" presStyleLbl="revTx" presStyleIdx="2" presStyleCnt="5" custLinFactNeighborY="-10415">
        <dgm:presLayoutVars>
          <dgm:chMax val="1"/>
          <dgm:chPref val="1"/>
        </dgm:presLayoutVars>
      </dgm:prSet>
      <dgm:spPr/>
    </dgm:pt>
    <dgm:pt modelId="{53EDFF60-8CBF-4CF1-B49E-561FD7400DEC}" type="pres">
      <dgm:prSet presAssocID="{6656087B-AA55-48D1-877D-7EAAD9CE118E}" presName="sibTrans" presStyleCnt="0"/>
      <dgm:spPr/>
    </dgm:pt>
    <dgm:pt modelId="{3D366AEA-998C-485F-A997-62D346FA13C7}" type="pres">
      <dgm:prSet presAssocID="{51273A88-CE4E-4AB0-94F6-7B7A0849F6C5}" presName="compNode" presStyleCnt="0"/>
      <dgm:spPr/>
    </dgm:pt>
    <dgm:pt modelId="{60BEA061-C425-477F-8BC3-549BE6FEA4C3}" type="pres">
      <dgm:prSet presAssocID="{51273A88-CE4E-4AB0-94F6-7B7A0849F6C5}" presName="iconBgRect" presStyleLbl="bgShp" presStyleIdx="3" presStyleCnt="5"/>
      <dgm:spPr>
        <a:solidFill>
          <a:schemeClr val="bg1"/>
        </a:solidFill>
        <a:ln w="38100">
          <a:solidFill>
            <a:srgbClr val="4BACC6"/>
          </a:solidFill>
        </a:ln>
      </dgm:spPr>
    </dgm:pt>
    <dgm:pt modelId="{31DAB790-0F76-435B-9F43-A99824628D8A}" type="pres">
      <dgm:prSet presAssocID="{51273A88-CE4E-4AB0-94F6-7B7A0849F6C5}"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D69530FA-62EC-4B5E-9847-FFA05A09CD89}" type="pres">
      <dgm:prSet presAssocID="{51273A88-CE4E-4AB0-94F6-7B7A0849F6C5}" presName="spaceRect" presStyleCnt="0"/>
      <dgm:spPr/>
    </dgm:pt>
    <dgm:pt modelId="{005AF716-73DB-4809-96A6-B3BB694DDC21}" type="pres">
      <dgm:prSet presAssocID="{51273A88-CE4E-4AB0-94F6-7B7A0849F6C5}" presName="textRect" presStyleLbl="revTx" presStyleIdx="3" presStyleCnt="5" custLinFactNeighborY="-10415">
        <dgm:presLayoutVars>
          <dgm:chMax val="1"/>
          <dgm:chPref val="1"/>
        </dgm:presLayoutVars>
      </dgm:prSet>
      <dgm:spPr/>
    </dgm:pt>
    <dgm:pt modelId="{2E93FFBD-9EE4-4B2C-9FF5-F6B80C492EEE}" type="pres">
      <dgm:prSet presAssocID="{4D4AD913-0B95-42E6-8E8A-C36992561401}" presName="sibTrans" presStyleCnt="0"/>
      <dgm:spPr/>
    </dgm:pt>
    <dgm:pt modelId="{82F5A336-CC76-4BD5-AE06-51608656CCD4}" type="pres">
      <dgm:prSet presAssocID="{A9A0FF98-46BB-478D-BBE5-BF60874AD430}" presName="compNode" presStyleCnt="0"/>
      <dgm:spPr/>
    </dgm:pt>
    <dgm:pt modelId="{3996E985-313F-4651-8DE7-16325107D07A}" type="pres">
      <dgm:prSet presAssocID="{A9A0FF98-46BB-478D-BBE5-BF60874AD430}" presName="iconBgRect" presStyleLbl="bgShp" presStyleIdx="4" presStyleCnt="5"/>
      <dgm:spPr>
        <a:solidFill>
          <a:schemeClr val="bg1"/>
        </a:solidFill>
        <a:ln w="38100">
          <a:solidFill>
            <a:srgbClr val="F79646"/>
          </a:solidFill>
        </a:ln>
      </dgm:spPr>
    </dgm:pt>
    <dgm:pt modelId="{F83585B9-3E08-4B76-A84A-2609973EC115}" type="pres">
      <dgm:prSet presAssocID="{A9A0FF98-46BB-478D-BBE5-BF60874AD430}"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Money"/>
        </a:ext>
      </dgm:extLst>
    </dgm:pt>
    <dgm:pt modelId="{0C9C46BA-4B36-4222-8894-89DDD351AA72}" type="pres">
      <dgm:prSet presAssocID="{A9A0FF98-46BB-478D-BBE5-BF60874AD430}" presName="spaceRect" presStyleCnt="0"/>
      <dgm:spPr/>
    </dgm:pt>
    <dgm:pt modelId="{2C9725A0-C689-46EA-B929-5219C85A751D}" type="pres">
      <dgm:prSet presAssocID="{A9A0FF98-46BB-478D-BBE5-BF60874AD430}" presName="textRect" presStyleLbl="revTx" presStyleIdx="4" presStyleCnt="5" custLinFactNeighborY="-10415">
        <dgm:presLayoutVars>
          <dgm:chMax val="1"/>
          <dgm:chPref val="1"/>
        </dgm:presLayoutVars>
      </dgm:prSet>
      <dgm:spPr/>
    </dgm:pt>
  </dgm:ptLst>
  <dgm:cxnLst>
    <dgm:cxn modelId="{146CB913-0EA0-41AA-BC42-E537C873CC4D}" type="presOf" srcId="{A9A0FF98-46BB-478D-BBE5-BF60874AD430}" destId="{2C9725A0-C689-46EA-B929-5219C85A751D}" srcOrd="0" destOrd="0" presId="urn:microsoft.com/office/officeart/2018/5/layout/IconCircleLabelList"/>
    <dgm:cxn modelId="{6742FB1D-5E7B-451F-8993-9BEC077E31D2}" type="presOf" srcId="{FBF766AD-3C59-4CE3-B356-5378F219072B}" destId="{D5670ED4-DC1B-4CD5-A8C0-F75A104C9F61}" srcOrd="0" destOrd="0" presId="urn:microsoft.com/office/officeart/2018/5/layout/IconCircleLabelList"/>
    <dgm:cxn modelId="{C4870D26-AAAC-4F1C-AA4D-B6B8A6155B54}" srcId="{DC28E4E4-8468-49BF-8592-DDC032411154}" destId="{A9A0FF98-46BB-478D-BBE5-BF60874AD430}" srcOrd="4" destOrd="0" parTransId="{7E6CCC8F-FA8D-45E4-A70C-DBCB1419F832}" sibTransId="{63E835D8-B2EC-46A8-BC61-3D25BD515A7B}"/>
    <dgm:cxn modelId="{0972A32C-3F19-4857-8A02-E764D167BCD6}" srcId="{DC28E4E4-8468-49BF-8592-DDC032411154}" destId="{CF4C0F6D-A32D-42E6-A96A-A4B818F2F0C6}" srcOrd="0" destOrd="0" parTransId="{AE858EEC-1007-4E15-8B6B-C857A11A88FC}" sibTransId="{CFA41B34-65A2-40C6-A63B-9AC6DE076776}"/>
    <dgm:cxn modelId="{64CD9430-234F-433C-832E-49EE8E7EE52B}" type="presOf" srcId="{51273A88-CE4E-4AB0-94F6-7B7A0849F6C5}" destId="{005AF716-73DB-4809-96A6-B3BB694DDC21}" srcOrd="0" destOrd="0" presId="urn:microsoft.com/office/officeart/2018/5/layout/IconCircleLabelList"/>
    <dgm:cxn modelId="{D6681569-7E67-4013-AB58-49F0F5A9EAF4}" srcId="{DC28E4E4-8468-49BF-8592-DDC032411154}" destId="{3CE50246-7883-4E02-BA69-03B6CA06A0D4}" srcOrd="1" destOrd="0" parTransId="{D85EAC71-1C3A-4121-A919-711A145EDC04}" sibTransId="{F64B7BED-C0A3-4B4B-B8F3-5C8721606921}"/>
    <dgm:cxn modelId="{BF55AA4D-D573-4537-AC4A-632E410AE976}" type="presOf" srcId="{CF4C0F6D-A32D-42E6-A96A-A4B818F2F0C6}" destId="{59866108-68E4-4EE6-BFE6-95AFE84296C2}" srcOrd="0" destOrd="0" presId="urn:microsoft.com/office/officeart/2018/5/layout/IconCircleLabelList"/>
    <dgm:cxn modelId="{C8D69C73-3F94-4647-AF83-0D8C3F3CA814}" type="presOf" srcId="{DC28E4E4-8468-49BF-8592-DDC032411154}" destId="{2CC6E02C-6B1A-4452-8DB6-8C48CC678151}" srcOrd="0" destOrd="0" presId="urn:microsoft.com/office/officeart/2018/5/layout/IconCircleLabelList"/>
    <dgm:cxn modelId="{66A7335A-862F-4B6F-8CE2-9FB3401AE778}" srcId="{DC28E4E4-8468-49BF-8592-DDC032411154}" destId="{FBF766AD-3C59-4CE3-B356-5378F219072B}" srcOrd="2" destOrd="0" parTransId="{822FF324-9EA1-4682-B27F-74344400F05E}" sibTransId="{6656087B-AA55-48D1-877D-7EAAD9CE118E}"/>
    <dgm:cxn modelId="{F995D9F2-9068-453A-837C-4FBFECACB562}" srcId="{DC28E4E4-8468-49BF-8592-DDC032411154}" destId="{51273A88-CE4E-4AB0-94F6-7B7A0849F6C5}" srcOrd="3" destOrd="0" parTransId="{ED232989-B16D-415E-8D5D-4F5A5793D930}" sibTransId="{4D4AD913-0B95-42E6-8E8A-C36992561401}"/>
    <dgm:cxn modelId="{4000E3F5-B18E-40EC-A150-9BC6BEF47989}" type="presOf" srcId="{3CE50246-7883-4E02-BA69-03B6CA06A0D4}" destId="{2AD7E6FC-E564-4E52-9CB0-5DF2C58075E2}" srcOrd="0" destOrd="0" presId="urn:microsoft.com/office/officeart/2018/5/layout/IconCircleLabelList"/>
    <dgm:cxn modelId="{01664D4A-843C-44B0-9CB4-FC573C4A5A07}" type="presParOf" srcId="{2CC6E02C-6B1A-4452-8DB6-8C48CC678151}" destId="{ACAD3B57-4A9E-43EF-892B-49F77516C57E}" srcOrd="0" destOrd="0" presId="urn:microsoft.com/office/officeart/2018/5/layout/IconCircleLabelList"/>
    <dgm:cxn modelId="{F13D8ED7-AB51-45CA-BFC4-163906074395}" type="presParOf" srcId="{ACAD3B57-4A9E-43EF-892B-49F77516C57E}" destId="{DBA8B454-0DD4-4418-B729-C0D0837B0D6E}" srcOrd="0" destOrd="0" presId="urn:microsoft.com/office/officeart/2018/5/layout/IconCircleLabelList"/>
    <dgm:cxn modelId="{4F70F999-B2C7-4D78-B644-954A7C5E5156}" type="presParOf" srcId="{ACAD3B57-4A9E-43EF-892B-49F77516C57E}" destId="{7C90A66C-2DA0-4C75-853A-781854288486}" srcOrd="1" destOrd="0" presId="urn:microsoft.com/office/officeart/2018/5/layout/IconCircleLabelList"/>
    <dgm:cxn modelId="{F87F0734-E7EC-4808-A5D1-C5DAF944B732}" type="presParOf" srcId="{ACAD3B57-4A9E-43EF-892B-49F77516C57E}" destId="{1C4319EB-7759-4E7C-8092-C16381CAB667}" srcOrd="2" destOrd="0" presId="urn:microsoft.com/office/officeart/2018/5/layout/IconCircleLabelList"/>
    <dgm:cxn modelId="{FBFD87AD-DE95-46F5-A9C9-5B1FCAAE4296}" type="presParOf" srcId="{ACAD3B57-4A9E-43EF-892B-49F77516C57E}" destId="{59866108-68E4-4EE6-BFE6-95AFE84296C2}" srcOrd="3" destOrd="0" presId="urn:microsoft.com/office/officeart/2018/5/layout/IconCircleLabelList"/>
    <dgm:cxn modelId="{E63F5480-D9CF-48A0-BFEA-21F0716CC1DE}" type="presParOf" srcId="{2CC6E02C-6B1A-4452-8DB6-8C48CC678151}" destId="{4AA30A3C-CBF5-43E0-8EE3-CC6F998727B5}" srcOrd="1" destOrd="0" presId="urn:microsoft.com/office/officeart/2018/5/layout/IconCircleLabelList"/>
    <dgm:cxn modelId="{B2869351-691A-4F09-8B66-4A6A7A1B4223}" type="presParOf" srcId="{2CC6E02C-6B1A-4452-8DB6-8C48CC678151}" destId="{645653F6-CFAD-405C-9C28-504F5B1E49B9}" srcOrd="2" destOrd="0" presId="urn:microsoft.com/office/officeart/2018/5/layout/IconCircleLabelList"/>
    <dgm:cxn modelId="{59626465-217C-427A-9C12-D831DCB31333}" type="presParOf" srcId="{645653F6-CFAD-405C-9C28-504F5B1E49B9}" destId="{E4CD35A4-4518-4591-9D32-76B57DF7DACC}" srcOrd="0" destOrd="0" presId="urn:microsoft.com/office/officeart/2018/5/layout/IconCircleLabelList"/>
    <dgm:cxn modelId="{4C87CAAD-8B1C-4244-8E9F-ACAEF7ADAD08}" type="presParOf" srcId="{645653F6-CFAD-405C-9C28-504F5B1E49B9}" destId="{695D18EA-8144-4EC1-A10F-5C6F877E1401}" srcOrd="1" destOrd="0" presId="urn:microsoft.com/office/officeart/2018/5/layout/IconCircleLabelList"/>
    <dgm:cxn modelId="{20FE6F33-1F7B-436E-AD55-979214856212}" type="presParOf" srcId="{645653F6-CFAD-405C-9C28-504F5B1E49B9}" destId="{25E25CDC-1B16-4793-A496-0C34EB69A61A}" srcOrd="2" destOrd="0" presId="urn:microsoft.com/office/officeart/2018/5/layout/IconCircleLabelList"/>
    <dgm:cxn modelId="{E06DDEE9-82CF-426E-A5BD-98392ADF623D}" type="presParOf" srcId="{645653F6-CFAD-405C-9C28-504F5B1E49B9}" destId="{2AD7E6FC-E564-4E52-9CB0-5DF2C58075E2}" srcOrd="3" destOrd="0" presId="urn:microsoft.com/office/officeart/2018/5/layout/IconCircleLabelList"/>
    <dgm:cxn modelId="{81678D84-2186-4B78-AB06-EFA330EF399E}" type="presParOf" srcId="{2CC6E02C-6B1A-4452-8DB6-8C48CC678151}" destId="{D386EE92-1459-44F2-AF45-51C568E369B6}" srcOrd="3" destOrd="0" presId="urn:microsoft.com/office/officeart/2018/5/layout/IconCircleLabelList"/>
    <dgm:cxn modelId="{F96BCADA-7F71-42B2-A8DE-9CA69501AC81}" type="presParOf" srcId="{2CC6E02C-6B1A-4452-8DB6-8C48CC678151}" destId="{17DB039C-A34D-4AF8-8195-9199EFE2BDF3}" srcOrd="4" destOrd="0" presId="urn:microsoft.com/office/officeart/2018/5/layout/IconCircleLabelList"/>
    <dgm:cxn modelId="{33898D4C-3ADF-477B-9C77-8ACF6954924A}" type="presParOf" srcId="{17DB039C-A34D-4AF8-8195-9199EFE2BDF3}" destId="{D3570CA3-B17A-4A26-AA8B-CB0ED186F276}" srcOrd="0" destOrd="0" presId="urn:microsoft.com/office/officeart/2018/5/layout/IconCircleLabelList"/>
    <dgm:cxn modelId="{408E0841-D2C0-4F6A-8807-755855F03B62}" type="presParOf" srcId="{17DB039C-A34D-4AF8-8195-9199EFE2BDF3}" destId="{8F4ECD85-845F-4502-9AE6-BFB708C9FCC6}" srcOrd="1" destOrd="0" presId="urn:microsoft.com/office/officeart/2018/5/layout/IconCircleLabelList"/>
    <dgm:cxn modelId="{A05E60B8-16CB-442C-94D6-C94ADCD12218}" type="presParOf" srcId="{17DB039C-A34D-4AF8-8195-9199EFE2BDF3}" destId="{279B55C5-5F24-47B5-AB9D-C338076778A9}" srcOrd="2" destOrd="0" presId="urn:microsoft.com/office/officeart/2018/5/layout/IconCircleLabelList"/>
    <dgm:cxn modelId="{CFFFA368-6983-4E11-B150-9BCC89988078}" type="presParOf" srcId="{17DB039C-A34D-4AF8-8195-9199EFE2BDF3}" destId="{D5670ED4-DC1B-4CD5-A8C0-F75A104C9F61}" srcOrd="3" destOrd="0" presId="urn:microsoft.com/office/officeart/2018/5/layout/IconCircleLabelList"/>
    <dgm:cxn modelId="{EC2697E9-0DA7-45BF-8D71-0A2B7CFAB399}" type="presParOf" srcId="{2CC6E02C-6B1A-4452-8DB6-8C48CC678151}" destId="{53EDFF60-8CBF-4CF1-B49E-561FD7400DEC}" srcOrd="5" destOrd="0" presId="urn:microsoft.com/office/officeart/2018/5/layout/IconCircleLabelList"/>
    <dgm:cxn modelId="{4AFD889F-44EA-4E4D-A3BA-028DBB298A05}" type="presParOf" srcId="{2CC6E02C-6B1A-4452-8DB6-8C48CC678151}" destId="{3D366AEA-998C-485F-A997-62D346FA13C7}" srcOrd="6" destOrd="0" presId="urn:microsoft.com/office/officeart/2018/5/layout/IconCircleLabelList"/>
    <dgm:cxn modelId="{D3A8616C-1ED3-47FE-BA32-1AE331A66B1A}" type="presParOf" srcId="{3D366AEA-998C-485F-A997-62D346FA13C7}" destId="{60BEA061-C425-477F-8BC3-549BE6FEA4C3}" srcOrd="0" destOrd="0" presId="urn:microsoft.com/office/officeart/2018/5/layout/IconCircleLabelList"/>
    <dgm:cxn modelId="{A0F2C012-50E8-4694-84C5-7983AD56133F}" type="presParOf" srcId="{3D366AEA-998C-485F-A997-62D346FA13C7}" destId="{31DAB790-0F76-435B-9F43-A99824628D8A}" srcOrd="1" destOrd="0" presId="urn:microsoft.com/office/officeart/2018/5/layout/IconCircleLabelList"/>
    <dgm:cxn modelId="{467621C5-26C6-49D0-9A61-62D2CBDBBCB6}" type="presParOf" srcId="{3D366AEA-998C-485F-A997-62D346FA13C7}" destId="{D69530FA-62EC-4B5E-9847-FFA05A09CD89}" srcOrd="2" destOrd="0" presId="urn:microsoft.com/office/officeart/2018/5/layout/IconCircleLabelList"/>
    <dgm:cxn modelId="{D1374940-2839-464F-BE20-66E34E1B8B78}" type="presParOf" srcId="{3D366AEA-998C-485F-A997-62D346FA13C7}" destId="{005AF716-73DB-4809-96A6-B3BB694DDC21}" srcOrd="3" destOrd="0" presId="urn:microsoft.com/office/officeart/2018/5/layout/IconCircleLabelList"/>
    <dgm:cxn modelId="{BDD2B54D-CB34-41AD-AF73-A8FD00C0A456}" type="presParOf" srcId="{2CC6E02C-6B1A-4452-8DB6-8C48CC678151}" destId="{2E93FFBD-9EE4-4B2C-9FF5-F6B80C492EEE}" srcOrd="7" destOrd="0" presId="urn:microsoft.com/office/officeart/2018/5/layout/IconCircleLabelList"/>
    <dgm:cxn modelId="{0EFC2DCA-C692-4F26-BDAA-D11E14E03623}" type="presParOf" srcId="{2CC6E02C-6B1A-4452-8DB6-8C48CC678151}" destId="{82F5A336-CC76-4BD5-AE06-51608656CCD4}" srcOrd="8" destOrd="0" presId="urn:microsoft.com/office/officeart/2018/5/layout/IconCircleLabelList"/>
    <dgm:cxn modelId="{DFBDD621-79AC-4817-8A5F-CB5EDE4F1DF5}" type="presParOf" srcId="{82F5A336-CC76-4BD5-AE06-51608656CCD4}" destId="{3996E985-313F-4651-8DE7-16325107D07A}" srcOrd="0" destOrd="0" presId="urn:microsoft.com/office/officeart/2018/5/layout/IconCircleLabelList"/>
    <dgm:cxn modelId="{24346D9B-AE48-4FF2-B3E6-30500EB0AF8D}" type="presParOf" srcId="{82F5A336-CC76-4BD5-AE06-51608656CCD4}" destId="{F83585B9-3E08-4B76-A84A-2609973EC115}" srcOrd="1" destOrd="0" presId="urn:microsoft.com/office/officeart/2018/5/layout/IconCircleLabelList"/>
    <dgm:cxn modelId="{7F10C961-6E77-47E1-B0A1-0B8E834567E5}" type="presParOf" srcId="{82F5A336-CC76-4BD5-AE06-51608656CCD4}" destId="{0C9C46BA-4B36-4222-8894-89DDD351AA72}" srcOrd="2" destOrd="0" presId="urn:microsoft.com/office/officeart/2018/5/layout/IconCircleLabelList"/>
    <dgm:cxn modelId="{B04EE114-020C-4A19-8968-311658B64EA1}" type="presParOf" srcId="{82F5A336-CC76-4BD5-AE06-51608656CCD4}" destId="{2C9725A0-C689-46EA-B929-5219C85A751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DCCB14-AE22-49DE-8C00-EC3C30840B56}"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en-US"/>
        </a:p>
      </dgm:t>
    </dgm:pt>
    <dgm:pt modelId="{35032843-7A39-40C5-BF60-69023DCE527B}">
      <dgm:prSet custT="1"/>
      <dgm:spPr/>
      <dgm:t>
        <a:bodyPr/>
        <a:lstStyle/>
        <a:p>
          <a:r>
            <a:rPr lang="en-US" sz="2000" b="1" dirty="0">
              <a:solidFill>
                <a:srgbClr val="4C4D4C"/>
              </a:solidFill>
            </a:rPr>
            <a:t>Mission: </a:t>
          </a:r>
          <a:r>
            <a:rPr lang="en-US" sz="1600" i="1" dirty="0">
              <a:solidFill>
                <a:srgbClr val="4C4D4C"/>
              </a:solidFill>
            </a:rPr>
            <a:t>Improving the lives of children through excellence in advocacy, education, research, and clinical care.</a:t>
          </a:r>
          <a:endParaRPr lang="en-US" sz="2000" i="1" dirty="0">
            <a:solidFill>
              <a:srgbClr val="4C4D4C"/>
            </a:solidFill>
          </a:endParaRPr>
        </a:p>
      </dgm:t>
    </dgm:pt>
    <dgm:pt modelId="{F4658CDA-E379-4648-8127-71467808B4C3}" type="parTrans" cxnId="{E1E6D237-8EE0-44A6-9074-BFE4D2FDCC74}">
      <dgm:prSet/>
      <dgm:spPr/>
      <dgm:t>
        <a:bodyPr/>
        <a:lstStyle/>
        <a:p>
          <a:endParaRPr lang="en-US"/>
        </a:p>
      </dgm:t>
    </dgm:pt>
    <dgm:pt modelId="{176C7923-CD41-4F74-81CB-86BED2BD54B2}" type="sibTrans" cxnId="{E1E6D237-8EE0-44A6-9074-BFE4D2FDCC74}">
      <dgm:prSet/>
      <dgm:spPr/>
      <dgm:t>
        <a:bodyPr/>
        <a:lstStyle/>
        <a:p>
          <a:endParaRPr lang="en-US"/>
        </a:p>
      </dgm:t>
    </dgm:pt>
    <dgm:pt modelId="{6381E10D-9E06-4354-AEED-6FAD0C462A23}">
      <dgm:prSet/>
      <dgm:spPr/>
      <dgm:t>
        <a:bodyPr/>
        <a:lstStyle/>
        <a:p>
          <a:r>
            <a:rPr lang="en-US" b="1" dirty="0">
              <a:solidFill>
                <a:srgbClr val="4C4D4C"/>
              </a:solidFill>
            </a:rPr>
            <a:t>Vision: </a:t>
          </a:r>
          <a:r>
            <a:rPr lang="en-US" i="1" dirty="0">
              <a:solidFill>
                <a:srgbClr val="4C4D4C"/>
              </a:solidFill>
            </a:rPr>
            <a:t>Caring for children, caring for their future</a:t>
          </a:r>
        </a:p>
      </dgm:t>
    </dgm:pt>
    <dgm:pt modelId="{8442AC86-A280-4B99-8EFF-91E60FC70E5F}" type="parTrans" cxnId="{AC82B42B-BE1E-42C5-A5A7-B06A9EAA6F79}">
      <dgm:prSet/>
      <dgm:spPr/>
      <dgm:t>
        <a:bodyPr/>
        <a:lstStyle/>
        <a:p>
          <a:endParaRPr lang="en-US"/>
        </a:p>
      </dgm:t>
    </dgm:pt>
    <dgm:pt modelId="{50281513-09B7-498F-97B7-687A456CA146}" type="sibTrans" cxnId="{AC82B42B-BE1E-42C5-A5A7-B06A9EAA6F79}">
      <dgm:prSet/>
      <dgm:spPr/>
      <dgm:t>
        <a:bodyPr/>
        <a:lstStyle/>
        <a:p>
          <a:endParaRPr lang="en-US"/>
        </a:p>
      </dgm:t>
    </dgm:pt>
    <dgm:pt modelId="{B1E02616-4850-40EA-A5C1-1439E6A9B1C2}">
      <dgm:prSet/>
      <dgm:spPr/>
      <dgm:t>
        <a:bodyPr/>
        <a:lstStyle/>
        <a:p>
          <a:r>
            <a:rPr lang="en-US" b="1" dirty="0">
              <a:solidFill>
                <a:srgbClr val="4C4D4C"/>
              </a:solidFill>
            </a:rPr>
            <a:t>Primary Children’s: </a:t>
          </a:r>
          <a:r>
            <a:rPr lang="en-US" i="1" dirty="0">
              <a:solidFill>
                <a:srgbClr val="4C4D4C"/>
              </a:solidFill>
            </a:rPr>
            <a:t>The Child First and Always </a:t>
          </a:r>
          <a:br>
            <a:rPr lang="en-US" dirty="0">
              <a:solidFill>
                <a:srgbClr val="4C4D4C"/>
              </a:solidFill>
            </a:rPr>
          </a:br>
          <a:br>
            <a:rPr lang="en-US" dirty="0">
              <a:solidFill>
                <a:srgbClr val="4C4D4C"/>
              </a:solidFill>
            </a:rPr>
          </a:br>
          <a:endParaRPr lang="en-US" dirty="0">
            <a:solidFill>
              <a:srgbClr val="4C4D4C"/>
            </a:solidFill>
          </a:endParaRPr>
        </a:p>
      </dgm:t>
    </dgm:pt>
    <dgm:pt modelId="{4BA5A515-7621-440B-8D7D-76594D480A5B}" type="parTrans" cxnId="{3DFFE511-8773-498A-860F-4E93018C613E}">
      <dgm:prSet/>
      <dgm:spPr/>
      <dgm:t>
        <a:bodyPr/>
        <a:lstStyle/>
        <a:p>
          <a:endParaRPr lang="en-US"/>
        </a:p>
      </dgm:t>
    </dgm:pt>
    <dgm:pt modelId="{0DA38084-2C70-428C-AE79-0D4025625ED3}" type="sibTrans" cxnId="{3DFFE511-8773-498A-860F-4E93018C613E}">
      <dgm:prSet/>
      <dgm:spPr/>
      <dgm:t>
        <a:bodyPr/>
        <a:lstStyle/>
        <a:p>
          <a:endParaRPr lang="en-US"/>
        </a:p>
      </dgm:t>
    </dgm:pt>
    <dgm:pt modelId="{FE4227AF-DD17-4E9B-B783-2F4CC917D8C9}" type="pres">
      <dgm:prSet presAssocID="{42DCCB14-AE22-49DE-8C00-EC3C30840B56}" presName="hierChild1" presStyleCnt="0">
        <dgm:presLayoutVars>
          <dgm:chPref val="1"/>
          <dgm:dir/>
          <dgm:animOne val="branch"/>
          <dgm:animLvl val="lvl"/>
          <dgm:resizeHandles/>
        </dgm:presLayoutVars>
      </dgm:prSet>
      <dgm:spPr/>
    </dgm:pt>
    <dgm:pt modelId="{650EC3D4-DCBE-4FF2-8C66-1862FB3E2D81}" type="pres">
      <dgm:prSet presAssocID="{35032843-7A39-40C5-BF60-69023DCE527B}" presName="hierRoot1" presStyleCnt="0"/>
      <dgm:spPr/>
    </dgm:pt>
    <dgm:pt modelId="{4F7D6253-F594-48BC-B04C-B193020FC67C}" type="pres">
      <dgm:prSet presAssocID="{35032843-7A39-40C5-BF60-69023DCE527B}" presName="composite" presStyleCnt="0"/>
      <dgm:spPr/>
    </dgm:pt>
    <dgm:pt modelId="{6D9BED31-D388-4257-A7C2-820E06CF53F3}" type="pres">
      <dgm:prSet presAssocID="{35032843-7A39-40C5-BF60-69023DCE527B}" presName="background" presStyleLbl="node0" presStyleIdx="0" presStyleCnt="3"/>
      <dgm:spPr/>
    </dgm:pt>
    <dgm:pt modelId="{D54EEFE6-2257-4E95-B8CF-B6743DC69376}" type="pres">
      <dgm:prSet presAssocID="{35032843-7A39-40C5-BF60-69023DCE527B}" presName="text" presStyleLbl="fgAcc0" presStyleIdx="0" presStyleCnt="3" custScaleX="122782" custScaleY="488963">
        <dgm:presLayoutVars>
          <dgm:chPref val="3"/>
        </dgm:presLayoutVars>
      </dgm:prSet>
      <dgm:spPr/>
    </dgm:pt>
    <dgm:pt modelId="{AAF4048C-4E2A-4134-9DE6-12F4A2043EA4}" type="pres">
      <dgm:prSet presAssocID="{35032843-7A39-40C5-BF60-69023DCE527B}" presName="hierChild2" presStyleCnt="0"/>
      <dgm:spPr/>
    </dgm:pt>
    <dgm:pt modelId="{B3093FDE-5F81-431A-A210-3431CC5D8EF8}" type="pres">
      <dgm:prSet presAssocID="{6381E10D-9E06-4354-AEED-6FAD0C462A23}" presName="hierRoot1" presStyleCnt="0"/>
      <dgm:spPr/>
    </dgm:pt>
    <dgm:pt modelId="{A0D09F36-1916-467F-9BBD-1262842EDC7A}" type="pres">
      <dgm:prSet presAssocID="{6381E10D-9E06-4354-AEED-6FAD0C462A23}" presName="composite" presStyleCnt="0"/>
      <dgm:spPr/>
    </dgm:pt>
    <dgm:pt modelId="{1F54C86F-0DE3-4EDE-9AF0-115614B45C1F}" type="pres">
      <dgm:prSet presAssocID="{6381E10D-9E06-4354-AEED-6FAD0C462A23}" presName="background" presStyleLbl="node0" presStyleIdx="1" presStyleCnt="3"/>
      <dgm:spPr/>
    </dgm:pt>
    <dgm:pt modelId="{585FD2BE-8AD1-4742-8F1B-C9A1DE17DBDA}" type="pres">
      <dgm:prSet presAssocID="{6381E10D-9E06-4354-AEED-6FAD0C462A23}" presName="text" presStyleLbl="fgAcc0" presStyleIdx="1" presStyleCnt="3" custScaleX="115837" custScaleY="488963">
        <dgm:presLayoutVars>
          <dgm:chPref val="3"/>
        </dgm:presLayoutVars>
      </dgm:prSet>
      <dgm:spPr/>
    </dgm:pt>
    <dgm:pt modelId="{D393B166-EC8C-482A-B90E-06EA72B92B18}" type="pres">
      <dgm:prSet presAssocID="{6381E10D-9E06-4354-AEED-6FAD0C462A23}" presName="hierChild2" presStyleCnt="0"/>
      <dgm:spPr/>
    </dgm:pt>
    <dgm:pt modelId="{55A8F647-4BAC-4923-8FAB-AE2B41D39D31}" type="pres">
      <dgm:prSet presAssocID="{B1E02616-4850-40EA-A5C1-1439E6A9B1C2}" presName="hierRoot1" presStyleCnt="0"/>
      <dgm:spPr/>
    </dgm:pt>
    <dgm:pt modelId="{6DC5441F-F59C-4A37-A77F-3EA8266619D5}" type="pres">
      <dgm:prSet presAssocID="{B1E02616-4850-40EA-A5C1-1439E6A9B1C2}" presName="composite" presStyleCnt="0"/>
      <dgm:spPr/>
    </dgm:pt>
    <dgm:pt modelId="{8CB760D1-EDA6-48C8-AEC5-3A354341D9B6}" type="pres">
      <dgm:prSet presAssocID="{B1E02616-4850-40EA-A5C1-1439E6A9B1C2}" presName="background" presStyleLbl="node0" presStyleIdx="2" presStyleCnt="3"/>
      <dgm:spPr/>
    </dgm:pt>
    <dgm:pt modelId="{5A6F2F6F-39DD-418A-A912-A77336B254F4}" type="pres">
      <dgm:prSet presAssocID="{B1E02616-4850-40EA-A5C1-1439E6A9B1C2}" presName="text" presStyleLbl="fgAcc0" presStyleIdx="2" presStyleCnt="3" custScaleX="112589" custScaleY="489365">
        <dgm:presLayoutVars>
          <dgm:chPref val="3"/>
        </dgm:presLayoutVars>
      </dgm:prSet>
      <dgm:spPr/>
    </dgm:pt>
    <dgm:pt modelId="{2DB22B32-79D6-4CEF-A940-4DF6ABFBFBE1}" type="pres">
      <dgm:prSet presAssocID="{B1E02616-4850-40EA-A5C1-1439E6A9B1C2}" presName="hierChild2" presStyleCnt="0"/>
      <dgm:spPr/>
    </dgm:pt>
  </dgm:ptLst>
  <dgm:cxnLst>
    <dgm:cxn modelId="{3DFFE511-8773-498A-860F-4E93018C613E}" srcId="{42DCCB14-AE22-49DE-8C00-EC3C30840B56}" destId="{B1E02616-4850-40EA-A5C1-1439E6A9B1C2}" srcOrd="2" destOrd="0" parTransId="{4BA5A515-7621-440B-8D7D-76594D480A5B}" sibTransId="{0DA38084-2C70-428C-AE79-0D4025625ED3}"/>
    <dgm:cxn modelId="{AC82B42B-BE1E-42C5-A5A7-B06A9EAA6F79}" srcId="{42DCCB14-AE22-49DE-8C00-EC3C30840B56}" destId="{6381E10D-9E06-4354-AEED-6FAD0C462A23}" srcOrd="1" destOrd="0" parTransId="{8442AC86-A280-4B99-8EFF-91E60FC70E5F}" sibTransId="{50281513-09B7-498F-97B7-687A456CA146}"/>
    <dgm:cxn modelId="{E1E6D237-8EE0-44A6-9074-BFE4D2FDCC74}" srcId="{42DCCB14-AE22-49DE-8C00-EC3C30840B56}" destId="{35032843-7A39-40C5-BF60-69023DCE527B}" srcOrd="0" destOrd="0" parTransId="{F4658CDA-E379-4648-8127-71467808B4C3}" sibTransId="{176C7923-CD41-4F74-81CB-86BED2BD54B2}"/>
    <dgm:cxn modelId="{03141862-E146-41EB-8CDB-35B5C1B7C0FF}" type="presOf" srcId="{35032843-7A39-40C5-BF60-69023DCE527B}" destId="{D54EEFE6-2257-4E95-B8CF-B6743DC69376}" srcOrd="0" destOrd="0" presId="urn:microsoft.com/office/officeart/2005/8/layout/hierarchy1"/>
    <dgm:cxn modelId="{034E067D-A903-458F-8985-359C8CB14B47}" type="presOf" srcId="{42DCCB14-AE22-49DE-8C00-EC3C30840B56}" destId="{FE4227AF-DD17-4E9B-B783-2F4CC917D8C9}" srcOrd="0" destOrd="0" presId="urn:microsoft.com/office/officeart/2005/8/layout/hierarchy1"/>
    <dgm:cxn modelId="{7917FC81-AD71-4E6D-B6A1-62F16DC312F8}" type="presOf" srcId="{B1E02616-4850-40EA-A5C1-1439E6A9B1C2}" destId="{5A6F2F6F-39DD-418A-A912-A77336B254F4}" srcOrd="0" destOrd="0" presId="urn:microsoft.com/office/officeart/2005/8/layout/hierarchy1"/>
    <dgm:cxn modelId="{BDB5359C-4E62-406F-9481-685A6AE6068A}" type="presOf" srcId="{6381E10D-9E06-4354-AEED-6FAD0C462A23}" destId="{585FD2BE-8AD1-4742-8F1B-C9A1DE17DBDA}" srcOrd="0" destOrd="0" presId="urn:microsoft.com/office/officeart/2005/8/layout/hierarchy1"/>
    <dgm:cxn modelId="{1A9FCE16-1E0D-4107-9344-6DF1DC5178F3}" type="presParOf" srcId="{FE4227AF-DD17-4E9B-B783-2F4CC917D8C9}" destId="{650EC3D4-DCBE-4FF2-8C66-1862FB3E2D81}" srcOrd="0" destOrd="0" presId="urn:microsoft.com/office/officeart/2005/8/layout/hierarchy1"/>
    <dgm:cxn modelId="{BCB1B864-8163-4FBE-9B36-318ADFC32A5C}" type="presParOf" srcId="{650EC3D4-DCBE-4FF2-8C66-1862FB3E2D81}" destId="{4F7D6253-F594-48BC-B04C-B193020FC67C}" srcOrd="0" destOrd="0" presId="urn:microsoft.com/office/officeart/2005/8/layout/hierarchy1"/>
    <dgm:cxn modelId="{E44EA186-C94C-4197-898C-01ACE7FC3C7C}" type="presParOf" srcId="{4F7D6253-F594-48BC-B04C-B193020FC67C}" destId="{6D9BED31-D388-4257-A7C2-820E06CF53F3}" srcOrd="0" destOrd="0" presId="urn:microsoft.com/office/officeart/2005/8/layout/hierarchy1"/>
    <dgm:cxn modelId="{FFF03468-1A0E-4FE9-BAF1-FE26F2FC8938}" type="presParOf" srcId="{4F7D6253-F594-48BC-B04C-B193020FC67C}" destId="{D54EEFE6-2257-4E95-B8CF-B6743DC69376}" srcOrd="1" destOrd="0" presId="urn:microsoft.com/office/officeart/2005/8/layout/hierarchy1"/>
    <dgm:cxn modelId="{1D4E53B2-0EC1-4DFC-9B7F-C166325D7C2C}" type="presParOf" srcId="{650EC3D4-DCBE-4FF2-8C66-1862FB3E2D81}" destId="{AAF4048C-4E2A-4134-9DE6-12F4A2043EA4}" srcOrd="1" destOrd="0" presId="urn:microsoft.com/office/officeart/2005/8/layout/hierarchy1"/>
    <dgm:cxn modelId="{CB54E743-BC04-458A-B846-D2D9E01A6603}" type="presParOf" srcId="{FE4227AF-DD17-4E9B-B783-2F4CC917D8C9}" destId="{B3093FDE-5F81-431A-A210-3431CC5D8EF8}" srcOrd="1" destOrd="0" presId="urn:microsoft.com/office/officeart/2005/8/layout/hierarchy1"/>
    <dgm:cxn modelId="{B419514B-56B7-42DA-A68F-439C922AEBAD}" type="presParOf" srcId="{B3093FDE-5F81-431A-A210-3431CC5D8EF8}" destId="{A0D09F36-1916-467F-9BBD-1262842EDC7A}" srcOrd="0" destOrd="0" presId="urn:microsoft.com/office/officeart/2005/8/layout/hierarchy1"/>
    <dgm:cxn modelId="{F8C8D7FD-A3BC-4D5F-96B2-D78C1976AFF7}" type="presParOf" srcId="{A0D09F36-1916-467F-9BBD-1262842EDC7A}" destId="{1F54C86F-0DE3-4EDE-9AF0-115614B45C1F}" srcOrd="0" destOrd="0" presId="urn:microsoft.com/office/officeart/2005/8/layout/hierarchy1"/>
    <dgm:cxn modelId="{3CB85AA3-F992-4300-B8BC-E4ABFE7C88D9}" type="presParOf" srcId="{A0D09F36-1916-467F-9BBD-1262842EDC7A}" destId="{585FD2BE-8AD1-4742-8F1B-C9A1DE17DBDA}" srcOrd="1" destOrd="0" presId="urn:microsoft.com/office/officeart/2005/8/layout/hierarchy1"/>
    <dgm:cxn modelId="{7A81A0BE-EDDF-485A-B272-F8E714CFF2DF}" type="presParOf" srcId="{B3093FDE-5F81-431A-A210-3431CC5D8EF8}" destId="{D393B166-EC8C-482A-B90E-06EA72B92B18}" srcOrd="1" destOrd="0" presId="urn:microsoft.com/office/officeart/2005/8/layout/hierarchy1"/>
    <dgm:cxn modelId="{275CDDC3-353B-44B8-8417-19290E9B5DF7}" type="presParOf" srcId="{FE4227AF-DD17-4E9B-B783-2F4CC917D8C9}" destId="{55A8F647-4BAC-4923-8FAB-AE2B41D39D31}" srcOrd="2" destOrd="0" presId="urn:microsoft.com/office/officeart/2005/8/layout/hierarchy1"/>
    <dgm:cxn modelId="{61FA4406-BF0C-47BE-8AFF-E0A8EB7106AA}" type="presParOf" srcId="{55A8F647-4BAC-4923-8FAB-AE2B41D39D31}" destId="{6DC5441F-F59C-4A37-A77F-3EA8266619D5}" srcOrd="0" destOrd="0" presId="urn:microsoft.com/office/officeart/2005/8/layout/hierarchy1"/>
    <dgm:cxn modelId="{2E4BEE80-AB22-49B9-A5E7-8EA25D2C9364}" type="presParOf" srcId="{6DC5441F-F59C-4A37-A77F-3EA8266619D5}" destId="{8CB760D1-EDA6-48C8-AEC5-3A354341D9B6}" srcOrd="0" destOrd="0" presId="urn:microsoft.com/office/officeart/2005/8/layout/hierarchy1"/>
    <dgm:cxn modelId="{E8272D18-480A-4731-B70C-F767A677520B}" type="presParOf" srcId="{6DC5441F-F59C-4A37-A77F-3EA8266619D5}" destId="{5A6F2F6F-39DD-418A-A912-A77336B254F4}" srcOrd="1" destOrd="0" presId="urn:microsoft.com/office/officeart/2005/8/layout/hierarchy1"/>
    <dgm:cxn modelId="{D858C65F-4FE1-4B8C-8AF7-65BBD07A179A}" type="presParOf" srcId="{55A8F647-4BAC-4923-8FAB-AE2B41D39D31}" destId="{2DB22B32-79D6-4CEF-A940-4DF6ABFBFBE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DCCB14-AE22-49DE-8C00-EC3C30840B56}"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35032843-7A39-40C5-BF60-69023DCE527B}">
      <dgm:prSet custT="1"/>
      <dgm:spPr>
        <a:ln w="9525">
          <a:solidFill>
            <a:srgbClr val="9BBB59"/>
          </a:solidFill>
        </a:ln>
      </dgm:spPr>
      <dgm:t>
        <a:bodyPr/>
        <a:lstStyle/>
        <a:p>
          <a:pPr algn="ctr"/>
          <a:r>
            <a:rPr lang="en-US" sz="2000" b="1" dirty="0">
              <a:solidFill>
                <a:srgbClr val="4C4D4C"/>
              </a:solidFill>
            </a:rPr>
            <a:t>Aspirational Goal: </a:t>
          </a:r>
          <a:r>
            <a:rPr lang="en-US" sz="1600" i="1" dirty="0">
              <a:solidFill>
                <a:srgbClr val="4C4D4C"/>
              </a:solidFill>
            </a:rPr>
            <a:t>Become the model health system for children whereby children of the Intermountain West are (measured to be) the healthiest in the country </a:t>
          </a:r>
          <a:endParaRPr lang="en-US" sz="2000" i="1" dirty="0">
            <a:solidFill>
              <a:srgbClr val="4C4D4C"/>
            </a:solidFill>
          </a:endParaRPr>
        </a:p>
      </dgm:t>
    </dgm:pt>
    <dgm:pt modelId="{F4658CDA-E379-4648-8127-71467808B4C3}" type="parTrans" cxnId="{E1E6D237-8EE0-44A6-9074-BFE4D2FDCC74}">
      <dgm:prSet/>
      <dgm:spPr/>
      <dgm:t>
        <a:bodyPr/>
        <a:lstStyle/>
        <a:p>
          <a:endParaRPr lang="en-US"/>
        </a:p>
      </dgm:t>
    </dgm:pt>
    <dgm:pt modelId="{176C7923-CD41-4F74-81CB-86BED2BD54B2}" type="sibTrans" cxnId="{E1E6D237-8EE0-44A6-9074-BFE4D2FDCC74}">
      <dgm:prSet/>
      <dgm:spPr/>
      <dgm:t>
        <a:bodyPr/>
        <a:lstStyle/>
        <a:p>
          <a:endParaRPr lang="en-US"/>
        </a:p>
      </dgm:t>
    </dgm:pt>
    <dgm:pt modelId="{FE4227AF-DD17-4E9B-B783-2F4CC917D8C9}" type="pres">
      <dgm:prSet presAssocID="{42DCCB14-AE22-49DE-8C00-EC3C30840B56}" presName="hierChild1" presStyleCnt="0">
        <dgm:presLayoutVars>
          <dgm:chPref val="1"/>
          <dgm:dir/>
          <dgm:animOne val="branch"/>
          <dgm:animLvl val="lvl"/>
          <dgm:resizeHandles/>
        </dgm:presLayoutVars>
      </dgm:prSet>
      <dgm:spPr/>
    </dgm:pt>
    <dgm:pt modelId="{650EC3D4-DCBE-4FF2-8C66-1862FB3E2D81}" type="pres">
      <dgm:prSet presAssocID="{35032843-7A39-40C5-BF60-69023DCE527B}" presName="hierRoot1" presStyleCnt="0"/>
      <dgm:spPr/>
    </dgm:pt>
    <dgm:pt modelId="{4F7D6253-F594-48BC-B04C-B193020FC67C}" type="pres">
      <dgm:prSet presAssocID="{35032843-7A39-40C5-BF60-69023DCE527B}" presName="composite" presStyleCnt="0"/>
      <dgm:spPr/>
    </dgm:pt>
    <dgm:pt modelId="{6D9BED31-D388-4257-A7C2-820E06CF53F3}" type="pres">
      <dgm:prSet presAssocID="{35032843-7A39-40C5-BF60-69023DCE527B}" presName="background" presStyleLbl="node0" presStyleIdx="0" presStyleCnt="1"/>
      <dgm:spPr/>
    </dgm:pt>
    <dgm:pt modelId="{D54EEFE6-2257-4E95-B8CF-B6743DC69376}" type="pres">
      <dgm:prSet presAssocID="{35032843-7A39-40C5-BF60-69023DCE527B}" presName="text" presStyleLbl="fgAcc0" presStyleIdx="0" presStyleCnt="1" custScaleX="208966" custScaleY="112814" custLinFactNeighborX="22121" custLinFactNeighborY="-16633">
        <dgm:presLayoutVars>
          <dgm:chPref val="3"/>
        </dgm:presLayoutVars>
      </dgm:prSet>
      <dgm:spPr/>
    </dgm:pt>
    <dgm:pt modelId="{AAF4048C-4E2A-4134-9DE6-12F4A2043EA4}" type="pres">
      <dgm:prSet presAssocID="{35032843-7A39-40C5-BF60-69023DCE527B}" presName="hierChild2" presStyleCnt="0"/>
      <dgm:spPr/>
    </dgm:pt>
  </dgm:ptLst>
  <dgm:cxnLst>
    <dgm:cxn modelId="{E1E6D237-8EE0-44A6-9074-BFE4D2FDCC74}" srcId="{42DCCB14-AE22-49DE-8C00-EC3C30840B56}" destId="{35032843-7A39-40C5-BF60-69023DCE527B}" srcOrd="0" destOrd="0" parTransId="{F4658CDA-E379-4648-8127-71467808B4C3}" sibTransId="{176C7923-CD41-4F74-81CB-86BED2BD54B2}"/>
    <dgm:cxn modelId="{03141862-E146-41EB-8CDB-35B5C1B7C0FF}" type="presOf" srcId="{35032843-7A39-40C5-BF60-69023DCE527B}" destId="{D54EEFE6-2257-4E95-B8CF-B6743DC69376}" srcOrd="0" destOrd="0" presId="urn:microsoft.com/office/officeart/2005/8/layout/hierarchy1"/>
    <dgm:cxn modelId="{034E067D-A903-458F-8985-359C8CB14B47}" type="presOf" srcId="{42DCCB14-AE22-49DE-8C00-EC3C30840B56}" destId="{FE4227AF-DD17-4E9B-B783-2F4CC917D8C9}" srcOrd="0" destOrd="0" presId="urn:microsoft.com/office/officeart/2005/8/layout/hierarchy1"/>
    <dgm:cxn modelId="{1A9FCE16-1E0D-4107-9344-6DF1DC5178F3}" type="presParOf" srcId="{FE4227AF-DD17-4E9B-B783-2F4CC917D8C9}" destId="{650EC3D4-DCBE-4FF2-8C66-1862FB3E2D81}" srcOrd="0" destOrd="0" presId="urn:microsoft.com/office/officeart/2005/8/layout/hierarchy1"/>
    <dgm:cxn modelId="{BCB1B864-8163-4FBE-9B36-318ADFC32A5C}" type="presParOf" srcId="{650EC3D4-DCBE-4FF2-8C66-1862FB3E2D81}" destId="{4F7D6253-F594-48BC-B04C-B193020FC67C}" srcOrd="0" destOrd="0" presId="urn:microsoft.com/office/officeart/2005/8/layout/hierarchy1"/>
    <dgm:cxn modelId="{E44EA186-C94C-4197-898C-01ACE7FC3C7C}" type="presParOf" srcId="{4F7D6253-F594-48BC-B04C-B193020FC67C}" destId="{6D9BED31-D388-4257-A7C2-820E06CF53F3}" srcOrd="0" destOrd="0" presId="urn:microsoft.com/office/officeart/2005/8/layout/hierarchy1"/>
    <dgm:cxn modelId="{FFF03468-1A0E-4FE9-BAF1-FE26F2FC8938}" type="presParOf" srcId="{4F7D6253-F594-48BC-B04C-B193020FC67C}" destId="{D54EEFE6-2257-4E95-B8CF-B6743DC69376}" srcOrd="1" destOrd="0" presId="urn:microsoft.com/office/officeart/2005/8/layout/hierarchy1"/>
    <dgm:cxn modelId="{1D4E53B2-0EC1-4DFC-9B7F-C166325D7C2C}" type="presParOf" srcId="{650EC3D4-DCBE-4FF2-8C66-1862FB3E2D81}" destId="{AAF4048C-4E2A-4134-9DE6-12F4A2043EA4}" srcOrd="1" destOrd="0" presId="urn:microsoft.com/office/officeart/2005/8/layout/hierarchy1"/>
  </dgm:cxnLst>
  <dgm:bg>
    <a:effect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BF5BC2-6833-48F2-B6E6-3D1949D598A9}"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3EE631A9-83FF-4ED8-A937-C388D222B1C4}">
      <dgm:prSet/>
      <dgm:spPr/>
      <dgm:t>
        <a:bodyPr/>
        <a:lstStyle/>
        <a:p>
          <a:pPr>
            <a:lnSpc>
              <a:spcPct val="100000"/>
            </a:lnSpc>
          </a:pPr>
          <a:r>
            <a:rPr lang="en-US" dirty="0">
              <a:solidFill>
                <a:srgbClr val="4C4D4C"/>
              </a:solidFill>
            </a:rPr>
            <a:t>$60M in Supported Research</a:t>
          </a:r>
        </a:p>
      </dgm:t>
    </dgm:pt>
    <dgm:pt modelId="{DEDC52A6-071A-42F7-8F64-15892FB0281A}" type="parTrans" cxnId="{A715AC27-FC7B-400B-92AD-8B4D9C40A88A}">
      <dgm:prSet/>
      <dgm:spPr/>
      <dgm:t>
        <a:bodyPr/>
        <a:lstStyle/>
        <a:p>
          <a:endParaRPr lang="en-US"/>
        </a:p>
      </dgm:t>
    </dgm:pt>
    <dgm:pt modelId="{991AD658-93F8-458F-89CC-1C582F9A9873}" type="sibTrans" cxnId="{A715AC27-FC7B-400B-92AD-8B4D9C40A88A}">
      <dgm:prSet/>
      <dgm:spPr/>
      <dgm:t>
        <a:bodyPr/>
        <a:lstStyle/>
        <a:p>
          <a:endParaRPr lang="en-US"/>
        </a:p>
      </dgm:t>
    </dgm:pt>
    <dgm:pt modelId="{8A122FC9-A6CB-49D3-A09C-17558D7E9717}">
      <dgm:prSet/>
      <dgm:spPr/>
      <dgm:t>
        <a:bodyPr/>
        <a:lstStyle/>
        <a:p>
          <a:pPr>
            <a:lnSpc>
              <a:spcPct val="100000"/>
            </a:lnSpc>
          </a:pPr>
          <a:r>
            <a:rPr lang="en-US" dirty="0">
              <a:solidFill>
                <a:srgbClr val="4C4D4C"/>
              </a:solidFill>
            </a:rPr>
            <a:t>#22 in BRIMR</a:t>
          </a:r>
        </a:p>
      </dgm:t>
    </dgm:pt>
    <dgm:pt modelId="{11C11DC8-5204-4C7B-82CA-57C9A5C92EAB}" type="parTrans" cxnId="{85BC642F-99B3-4EC4-8DB5-6B22426EBDC5}">
      <dgm:prSet/>
      <dgm:spPr/>
      <dgm:t>
        <a:bodyPr/>
        <a:lstStyle/>
        <a:p>
          <a:endParaRPr lang="en-US"/>
        </a:p>
      </dgm:t>
    </dgm:pt>
    <dgm:pt modelId="{CCACDCD2-0B7E-4C9E-9587-94B3B7934E29}" type="sibTrans" cxnId="{85BC642F-99B3-4EC4-8DB5-6B22426EBDC5}">
      <dgm:prSet/>
      <dgm:spPr/>
      <dgm:t>
        <a:bodyPr/>
        <a:lstStyle/>
        <a:p>
          <a:endParaRPr lang="en-US"/>
        </a:p>
      </dgm:t>
    </dgm:pt>
    <dgm:pt modelId="{F33CDD13-3FAF-46A2-BB90-61B07E508BCE}">
      <dgm:prSet/>
      <dgm:spPr/>
      <dgm:t>
        <a:bodyPr/>
        <a:lstStyle/>
        <a:p>
          <a:pPr>
            <a:lnSpc>
              <a:spcPct val="100000"/>
            </a:lnSpc>
          </a:pPr>
          <a:r>
            <a:rPr lang="en-US" dirty="0">
              <a:solidFill>
                <a:srgbClr val="4C4D4C"/>
              </a:solidFill>
            </a:rPr>
            <a:t>150+ Trainees</a:t>
          </a:r>
        </a:p>
      </dgm:t>
    </dgm:pt>
    <dgm:pt modelId="{A009A7FA-34C8-4EF4-ACE6-339E00E0AD72}" type="parTrans" cxnId="{2059B95F-9BDE-4CF3-BE25-30107F503E00}">
      <dgm:prSet/>
      <dgm:spPr/>
      <dgm:t>
        <a:bodyPr/>
        <a:lstStyle/>
        <a:p>
          <a:endParaRPr lang="en-US"/>
        </a:p>
      </dgm:t>
    </dgm:pt>
    <dgm:pt modelId="{EAC57E82-441C-49D7-ACD1-7F7AFE1A1D39}" type="sibTrans" cxnId="{2059B95F-9BDE-4CF3-BE25-30107F503E00}">
      <dgm:prSet/>
      <dgm:spPr/>
      <dgm:t>
        <a:bodyPr/>
        <a:lstStyle/>
        <a:p>
          <a:endParaRPr lang="en-US"/>
        </a:p>
      </dgm:t>
    </dgm:pt>
    <dgm:pt modelId="{DF89D687-D258-438E-BDB1-5FDAF2C939E6}">
      <dgm:prSet/>
      <dgm:spPr/>
      <dgm:t>
        <a:bodyPr/>
        <a:lstStyle/>
        <a:p>
          <a:pPr>
            <a:lnSpc>
              <a:spcPct val="100000"/>
            </a:lnSpc>
          </a:pPr>
          <a:r>
            <a:rPr lang="en-US" dirty="0">
              <a:solidFill>
                <a:srgbClr val="4C4D4C"/>
              </a:solidFill>
            </a:rPr>
            <a:t>20+ Training Programs</a:t>
          </a:r>
        </a:p>
      </dgm:t>
    </dgm:pt>
    <dgm:pt modelId="{73E37CBA-AE2F-47A8-8FA3-6DC98ACBDAC0}" type="parTrans" cxnId="{BEECDE97-8A84-4E54-8608-40F52FA65414}">
      <dgm:prSet/>
      <dgm:spPr/>
      <dgm:t>
        <a:bodyPr/>
        <a:lstStyle/>
        <a:p>
          <a:endParaRPr lang="en-US"/>
        </a:p>
      </dgm:t>
    </dgm:pt>
    <dgm:pt modelId="{3D7DD7D5-0FD8-4B13-BBB2-947B4C183D22}" type="sibTrans" cxnId="{BEECDE97-8A84-4E54-8608-40F52FA65414}">
      <dgm:prSet/>
      <dgm:spPr/>
      <dgm:t>
        <a:bodyPr/>
        <a:lstStyle/>
        <a:p>
          <a:endParaRPr lang="en-US"/>
        </a:p>
      </dgm:t>
    </dgm:pt>
    <dgm:pt modelId="{5E955E02-D06A-4AF0-97AF-5233359FC0C2}" type="pres">
      <dgm:prSet presAssocID="{A9BF5BC2-6833-48F2-B6E6-3D1949D598A9}" presName="root" presStyleCnt="0">
        <dgm:presLayoutVars>
          <dgm:dir/>
          <dgm:resizeHandles val="exact"/>
        </dgm:presLayoutVars>
      </dgm:prSet>
      <dgm:spPr/>
    </dgm:pt>
    <dgm:pt modelId="{7C4A6D94-F451-41C5-B7B0-3C13E6F0DE3D}" type="pres">
      <dgm:prSet presAssocID="{3EE631A9-83FF-4ED8-A937-C388D222B1C4}" presName="compNode" presStyleCnt="0"/>
      <dgm:spPr/>
    </dgm:pt>
    <dgm:pt modelId="{CC6CFDCE-26F4-44A4-AFE5-914ED9FDC3DD}" type="pres">
      <dgm:prSet presAssocID="{3EE631A9-83FF-4ED8-A937-C388D222B1C4}" presName="bgRect" presStyleLbl="bgShp" presStyleIdx="0" presStyleCnt="4"/>
      <dgm:spPr>
        <a:solidFill>
          <a:schemeClr val="bg1"/>
        </a:solidFill>
        <a:ln w="38100">
          <a:solidFill>
            <a:srgbClr val="9BBB59"/>
          </a:solidFill>
        </a:ln>
      </dgm:spPr>
    </dgm:pt>
    <dgm:pt modelId="{81542794-66C2-42C6-9EC7-B08F1EFC2A84}" type="pres">
      <dgm:prSet presAssocID="{3EE631A9-83FF-4ED8-A937-C388D222B1C4}"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oney"/>
        </a:ext>
      </dgm:extLst>
    </dgm:pt>
    <dgm:pt modelId="{A8D7DDC7-7E09-4CA7-A1AA-0014FEACFF50}" type="pres">
      <dgm:prSet presAssocID="{3EE631A9-83FF-4ED8-A937-C388D222B1C4}" presName="spaceRect" presStyleCnt="0"/>
      <dgm:spPr/>
    </dgm:pt>
    <dgm:pt modelId="{3BAFD01B-47AE-4829-9098-08D78B4E19FC}" type="pres">
      <dgm:prSet presAssocID="{3EE631A9-83FF-4ED8-A937-C388D222B1C4}" presName="parTx" presStyleLbl="revTx" presStyleIdx="0" presStyleCnt="4">
        <dgm:presLayoutVars>
          <dgm:chMax val="0"/>
          <dgm:chPref val="0"/>
        </dgm:presLayoutVars>
      </dgm:prSet>
      <dgm:spPr/>
    </dgm:pt>
    <dgm:pt modelId="{22894D09-B022-4C80-A14D-0427505D59E6}" type="pres">
      <dgm:prSet presAssocID="{991AD658-93F8-458F-89CC-1C582F9A9873}" presName="sibTrans" presStyleCnt="0"/>
      <dgm:spPr/>
    </dgm:pt>
    <dgm:pt modelId="{1E8DDDAC-0AF6-4625-92C8-C1696B797F38}" type="pres">
      <dgm:prSet presAssocID="{8A122FC9-A6CB-49D3-A09C-17558D7E9717}" presName="compNode" presStyleCnt="0"/>
      <dgm:spPr/>
    </dgm:pt>
    <dgm:pt modelId="{545C9240-E3FF-44B1-A935-D3B18AECA2CD}" type="pres">
      <dgm:prSet presAssocID="{8A122FC9-A6CB-49D3-A09C-17558D7E9717}" presName="bgRect" presStyleLbl="bgShp" presStyleIdx="1" presStyleCnt="4" custLinFactNeighborX="-264" custLinFactNeighborY="1452"/>
      <dgm:spPr>
        <a:solidFill>
          <a:schemeClr val="bg1"/>
        </a:solidFill>
        <a:ln w="38100">
          <a:solidFill>
            <a:srgbClr val="F79646"/>
          </a:solidFill>
        </a:ln>
      </dgm:spPr>
    </dgm:pt>
    <dgm:pt modelId="{BAC1F086-176B-4E55-8671-3A0181220FE7}" type="pres">
      <dgm:prSet presAssocID="{8A122FC9-A6CB-49D3-A09C-17558D7E971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lloons"/>
        </a:ext>
      </dgm:extLst>
    </dgm:pt>
    <dgm:pt modelId="{98A93701-6963-4D65-9B6B-7539D97E8278}" type="pres">
      <dgm:prSet presAssocID="{8A122FC9-A6CB-49D3-A09C-17558D7E9717}" presName="spaceRect" presStyleCnt="0"/>
      <dgm:spPr/>
    </dgm:pt>
    <dgm:pt modelId="{9A797F22-E217-4746-A9A0-70450D002BD8}" type="pres">
      <dgm:prSet presAssocID="{8A122FC9-A6CB-49D3-A09C-17558D7E9717}" presName="parTx" presStyleLbl="revTx" presStyleIdx="1" presStyleCnt="4">
        <dgm:presLayoutVars>
          <dgm:chMax val="0"/>
          <dgm:chPref val="0"/>
        </dgm:presLayoutVars>
      </dgm:prSet>
      <dgm:spPr/>
    </dgm:pt>
    <dgm:pt modelId="{5FBFCF4E-3004-42F5-8B09-8333FA5636AE}" type="pres">
      <dgm:prSet presAssocID="{CCACDCD2-0B7E-4C9E-9587-94B3B7934E29}" presName="sibTrans" presStyleCnt="0"/>
      <dgm:spPr/>
    </dgm:pt>
    <dgm:pt modelId="{683026F8-94C9-435B-810D-E4F618882980}" type="pres">
      <dgm:prSet presAssocID="{F33CDD13-3FAF-46A2-BB90-61B07E508BCE}" presName="compNode" presStyleCnt="0"/>
      <dgm:spPr/>
    </dgm:pt>
    <dgm:pt modelId="{92FC319C-6E86-4450-8ED6-309F7EF894F5}" type="pres">
      <dgm:prSet presAssocID="{F33CDD13-3FAF-46A2-BB90-61B07E508BCE}" presName="bgRect" presStyleLbl="bgShp" presStyleIdx="2" presStyleCnt="4"/>
      <dgm:spPr>
        <a:solidFill>
          <a:schemeClr val="bg1"/>
        </a:solidFill>
        <a:ln w="38100">
          <a:solidFill>
            <a:srgbClr val="4BACC6"/>
          </a:solidFill>
        </a:ln>
      </dgm:spPr>
    </dgm:pt>
    <dgm:pt modelId="{F1FF35FD-10FD-4D09-8DCD-B2597A8B9FB3}" type="pres">
      <dgm:prSet presAssocID="{F33CDD13-3FAF-46A2-BB90-61B07E508BCE}"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User"/>
        </a:ext>
      </dgm:extLst>
    </dgm:pt>
    <dgm:pt modelId="{B628D9F3-F1F0-4F8D-B8E0-03F989515672}" type="pres">
      <dgm:prSet presAssocID="{F33CDD13-3FAF-46A2-BB90-61B07E508BCE}" presName="spaceRect" presStyleCnt="0"/>
      <dgm:spPr/>
    </dgm:pt>
    <dgm:pt modelId="{BC7CFFD4-2E2C-488D-9E80-5680D1BC63EE}" type="pres">
      <dgm:prSet presAssocID="{F33CDD13-3FAF-46A2-BB90-61B07E508BCE}" presName="parTx" presStyleLbl="revTx" presStyleIdx="2" presStyleCnt="4">
        <dgm:presLayoutVars>
          <dgm:chMax val="0"/>
          <dgm:chPref val="0"/>
        </dgm:presLayoutVars>
      </dgm:prSet>
      <dgm:spPr/>
    </dgm:pt>
    <dgm:pt modelId="{856A8075-89F5-4C51-90A8-780EE699CBA9}" type="pres">
      <dgm:prSet presAssocID="{EAC57E82-441C-49D7-ACD1-7F7AFE1A1D39}" presName="sibTrans" presStyleCnt="0"/>
      <dgm:spPr/>
    </dgm:pt>
    <dgm:pt modelId="{5F68D459-63B4-4EFB-8B29-A36CF43085EA}" type="pres">
      <dgm:prSet presAssocID="{DF89D687-D258-438E-BDB1-5FDAF2C939E6}" presName="compNode" presStyleCnt="0"/>
      <dgm:spPr/>
    </dgm:pt>
    <dgm:pt modelId="{7FA4A8A7-C1E4-4C51-953A-D5D674858F6C}" type="pres">
      <dgm:prSet presAssocID="{DF89D687-D258-438E-BDB1-5FDAF2C939E6}" presName="bgRect" presStyleLbl="bgShp" presStyleIdx="3" presStyleCnt="4" custLinFactNeighborX="1576"/>
      <dgm:spPr>
        <a:solidFill>
          <a:schemeClr val="bg1"/>
        </a:solidFill>
        <a:ln w="38100">
          <a:solidFill>
            <a:srgbClr val="8064A2"/>
          </a:solidFill>
        </a:ln>
      </dgm:spPr>
    </dgm:pt>
    <dgm:pt modelId="{3808E2CA-957A-4A1C-BB0B-BF79154DA8FF}" type="pres">
      <dgm:prSet presAssocID="{DF89D687-D258-438E-BDB1-5FDAF2C939E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00D98919-DD1A-414F-B630-25C4B0382878}" type="pres">
      <dgm:prSet presAssocID="{DF89D687-D258-438E-BDB1-5FDAF2C939E6}" presName="spaceRect" presStyleCnt="0"/>
      <dgm:spPr/>
    </dgm:pt>
    <dgm:pt modelId="{89468366-56AB-45AC-8A75-61B8E81BC5B6}" type="pres">
      <dgm:prSet presAssocID="{DF89D687-D258-438E-BDB1-5FDAF2C939E6}" presName="parTx" presStyleLbl="revTx" presStyleIdx="3" presStyleCnt="4">
        <dgm:presLayoutVars>
          <dgm:chMax val="0"/>
          <dgm:chPref val="0"/>
        </dgm:presLayoutVars>
      </dgm:prSet>
      <dgm:spPr/>
    </dgm:pt>
  </dgm:ptLst>
  <dgm:cxnLst>
    <dgm:cxn modelId="{2D909525-BD79-4783-810E-240BFD3572A8}" type="presOf" srcId="{F33CDD13-3FAF-46A2-BB90-61B07E508BCE}" destId="{BC7CFFD4-2E2C-488D-9E80-5680D1BC63EE}" srcOrd="0" destOrd="0" presId="urn:microsoft.com/office/officeart/2018/2/layout/IconVerticalSolidList"/>
    <dgm:cxn modelId="{A715AC27-FC7B-400B-92AD-8B4D9C40A88A}" srcId="{A9BF5BC2-6833-48F2-B6E6-3D1949D598A9}" destId="{3EE631A9-83FF-4ED8-A937-C388D222B1C4}" srcOrd="0" destOrd="0" parTransId="{DEDC52A6-071A-42F7-8F64-15892FB0281A}" sibTransId="{991AD658-93F8-458F-89CC-1C582F9A9873}"/>
    <dgm:cxn modelId="{85BC642F-99B3-4EC4-8DB5-6B22426EBDC5}" srcId="{A9BF5BC2-6833-48F2-B6E6-3D1949D598A9}" destId="{8A122FC9-A6CB-49D3-A09C-17558D7E9717}" srcOrd="1" destOrd="0" parTransId="{11C11DC8-5204-4C7B-82CA-57C9A5C92EAB}" sibTransId="{CCACDCD2-0B7E-4C9E-9587-94B3B7934E29}"/>
    <dgm:cxn modelId="{2059B95F-9BDE-4CF3-BE25-30107F503E00}" srcId="{A9BF5BC2-6833-48F2-B6E6-3D1949D598A9}" destId="{F33CDD13-3FAF-46A2-BB90-61B07E508BCE}" srcOrd="2" destOrd="0" parTransId="{A009A7FA-34C8-4EF4-ACE6-339E00E0AD72}" sibTransId="{EAC57E82-441C-49D7-ACD1-7F7AFE1A1D39}"/>
    <dgm:cxn modelId="{793ABA70-85F8-4C16-8D9F-ED983B0F87F0}" type="presOf" srcId="{DF89D687-D258-438E-BDB1-5FDAF2C939E6}" destId="{89468366-56AB-45AC-8A75-61B8E81BC5B6}" srcOrd="0" destOrd="0" presId="urn:microsoft.com/office/officeart/2018/2/layout/IconVerticalSolidList"/>
    <dgm:cxn modelId="{BEECDE97-8A84-4E54-8608-40F52FA65414}" srcId="{A9BF5BC2-6833-48F2-B6E6-3D1949D598A9}" destId="{DF89D687-D258-438E-BDB1-5FDAF2C939E6}" srcOrd="3" destOrd="0" parTransId="{73E37CBA-AE2F-47A8-8FA3-6DC98ACBDAC0}" sibTransId="{3D7DD7D5-0FD8-4B13-BBB2-947B4C183D22}"/>
    <dgm:cxn modelId="{EBCBFABE-EFCC-4928-AC1D-0122E9FC7BA8}" type="presOf" srcId="{3EE631A9-83FF-4ED8-A937-C388D222B1C4}" destId="{3BAFD01B-47AE-4829-9098-08D78B4E19FC}" srcOrd="0" destOrd="0" presId="urn:microsoft.com/office/officeart/2018/2/layout/IconVerticalSolidList"/>
    <dgm:cxn modelId="{6CD4ACD2-9C7A-4D9C-9979-95D934F50C6E}" type="presOf" srcId="{8A122FC9-A6CB-49D3-A09C-17558D7E9717}" destId="{9A797F22-E217-4746-A9A0-70450D002BD8}" srcOrd="0" destOrd="0" presId="urn:microsoft.com/office/officeart/2018/2/layout/IconVerticalSolidList"/>
    <dgm:cxn modelId="{115D74FC-40AC-4765-9964-C5664E186B8C}" type="presOf" srcId="{A9BF5BC2-6833-48F2-B6E6-3D1949D598A9}" destId="{5E955E02-D06A-4AF0-97AF-5233359FC0C2}" srcOrd="0" destOrd="0" presId="urn:microsoft.com/office/officeart/2018/2/layout/IconVerticalSolidList"/>
    <dgm:cxn modelId="{6ACE1307-0BB9-4016-8C4C-0E256A84A1D6}" type="presParOf" srcId="{5E955E02-D06A-4AF0-97AF-5233359FC0C2}" destId="{7C4A6D94-F451-41C5-B7B0-3C13E6F0DE3D}" srcOrd="0" destOrd="0" presId="urn:microsoft.com/office/officeart/2018/2/layout/IconVerticalSolidList"/>
    <dgm:cxn modelId="{6BE0CB19-0DCE-47D5-944E-083B34BED9A5}" type="presParOf" srcId="{7C4A6D94-F451-41C5-B7B0-3C13E6F0DE3D}" destId="{CC6CFDCE-26F4-44A4-AFE5-914ED9FDC3DD}" srcOrd="0" destOrd="0" presId="urn:microsoft.com/office/officeart/2018/2/layout/IconVerticalSolidList"/>
    <dgm:cxn modelId="{DE8CB6C8-4BF7-467C-A761-9CF964A4D0FC}" type="presParOf" srcId="{7C4A6D94-F451-41C5-B7B0-3C13E6F0DE3D}" destId="{81542794-66C2-42C6-9EC7-B08F1EFC2A84}" srcOrd="1" destOrd="0" presId="urn:microsoft.com/office/officeart/2018/2/layout/IconVerticalSolidList"/>
    <dgm:cxn modelId="{0A1E46C2-788B-4A7F-BC49-B87B908333AB}" type="presParOf" srcId="{7C4A6D94-F451-41C5-B7B0-3C13E6F0DE3D}" destId="{A8D7DDC7-7E09-4CA7-A1AA-0014FEACFF50}" srcOrd="2" destOrd="0" presId="urn:microsoft.com/office/officeart/2018/2/layout/IconVerticalSolidList"/>
    <dgm:cxn modelId="{5DB51BA6-D8CC-457F-92F0-3D51C8844136}" type="presParOf" srcId="{7C4A6D94-F451-41C5-B7B0-3C13E6F0DE3D}" destId="{3BAFD01B-47AE-4829-9098-08D78B4E19FC}" srcOrd="3" destOrd="0" presId="urn:microsoft.com/office/officeart/2018/2/layout/IconVerticalSolidList"/>
    <dgm:cxn modelId="{98C09478-209F-4D56-81BD-BD928C9A4A53}" type="presParOf" srcId="{5E955E02-D06A-4AF0-97AF-5233359FC0C2}" destId="{22894D09-B022-4C80-A14D-0427505D59E6}" srcOrd="1" destOrd="0" presId="urn:microsoft.com/office/officeart/2018/2/layout/IconVerticalSolidList"/>
    <dgm:cxn modelId="{0EF57798-1CFD-4375-B798-5AFA8C8606F0}" type="presParOf" srcId="{5E955E02-D06A-4AF0-97AF-5233359FC0C2}" destId="{1E8DDDAC-0AF6-4625-92C8-C1696B797F38}" srcOrd="2" destOrd="0" presId="urn:microsoft.com/office/officeart/2018/2/layout/IconVerticalSolidList"/>
    <dgm:cxn modelId="{57FC122B-7C63-46D9-A6D6-3E37B8BE7FF5}" type="presParOf" srcId="{1E8DDDAC-0AF6-4625-92C8-C1696B797F38}" destId="{545C9240-E3FF-44B1-A935-D3B18AECA2CD}" srcOrd="0" destOrd="0" presId="urn:microsoft.com/office/officeart/2018/2/layout/IconVerticalSolidList"/>
    <dgm:cxn modelId="{651F9A2F-A8FB-4B83-96B5-EC0BE46AB016}" type="presParOf" srcId="{1E8DDDAC-0AF6-4625-92C8-C1696B797F38}" destId="{BAC1F086-176B-4E55-8671-3A0181220FE7}" srcOrd="1" destOrd="0" presId="urn:microsoft.com/office/officeart/2018/2/layout/IconVerticalSolidList"/>
    <dgm:cxn modelId="{1EFBFDDE-D195-4AEA-A5D4-FC0208D6D297}" type="presParOf" srcId="{1E8DDDAC-0AF6-4625-92C8-C1696B797F38}" destId="{98A93701-6963-4D65-9B6B-7539D97E8278}" srcOrd="2" destOrd="0" presId="urn:microsoft.com/office/officeart/2018/2/layout/IconVerticalSolidList"/>
    <dgm:cxn modelId="{414EA6C3-6528-48CB-B14F-AC70C8B4B44E}" type="presParOf" srcId="{1E8DDDAC-0AF6-4625-92C8-C1696B797F38}" destId="{9A797F22-E217-4746-A9A0-70450D002BD8}" srcOrd="3" destOrd="0" presId="urn:microsoft.com/office/officeart/2018/2/layout/IconVerticalSolidList"/>
    <dgm:cxn modelId="{8772FFDF-A4F4-4DD1-BDDB-36768E2C6735}" type="presParOf" srcId="{5E955E02-D06A-4AF0-97AF-5233359FC0C2}" destId="{5FBFCF4E-3004-42F5-8B09-8333FA5636AE}" srcOrd="3" destOrd="0" presId="urn:microsoft.com/office/officeart/2018/2/layout/IconVerticalSolidList"/>
    <dgm:cxn modelId="{9A742196-613B-4176-817D-3C30914329DE}" type="presParOf" srcId="{5E955E02-D06A-4AF0-97AF-5233359FC0C2}" destId="{683026F8-94C9-435B-810D-E4F618882980}" srcOrd="4" destOrd="0" presId="urn:microsoft.com/office/officeart/2018/2/layout/IconVerticalSolidList"/>
    <dgm:cxn modelId="{78E5EDB2-76CD-47AE-A035-BC4C977E7848}" type="presParOf" srcId="{683026F8-94C9-435B-810D-E4F618882980}" destId="{92FC319C-6E86-4450-8ED6-309F7EF894F5}" srcOrd="0" destOrd="0" presId="urn:microsoft.com/office/officeart/2018/2/layout/IconVerticalSolidList"/>
    <dgm:cxn modelId="{74EA9175-73DD-4308-914D-34E5C4187ED6}" type="presParOf" srcId="{683026F8-94C9-435B-810D-E4F618882980}" destId="{F1FF35FD-10FD-4D09-8DCD-B2597A8B9FB3}" srcOrd="1" destOrd="0" presId="urn:microsoft.com/office/officeart/2018/2/layout/IconVerticalSolidList"/>
    <dgm:cxn modelId="{2EBA2BEF-B668-4E08-B82B-8F7265D346EC}" type="presParOf" srcId="{683026F8-94C9-435B-810D-E4F618882980}" destId="{B628D9F3-F1F0-4F8D-B8E0-03F989515672}" srcOrd="2" destOrd="0" presId="urn:microsoft.com/office/officeart/2018/2/layout/IconVerticalSolidList"/>
    <dgm:cxn modelId="{23023CC1-7508-448E-9D02-6CDB905EBC1B}" type="presParOf" srcId="{683026F8-94C9-435B-810D-E4F618882980}" destId="{BC7CFFD4-2E2C-488D-9E80-5680D1BC63EE}" srcOrd="3" destOrd="0" presId="urn:microsoft.com/office/officeart/2018/2/layout/IconVerticalSolidList"/>
    <dgm:cxn modelId="{387C18D4-0F3A-4E00-B7B3-A682A0851578}" type="presParOf" srcId="{5E955E02-D06A-4AF0-97AF-5233359FC0C2}" destId="{856A8075-89F5-4C51-90A8-780EE699CBA9}" srcOrd="5" destOrd="0" presId="urn:microsoft.com/office/officeart/2018/2/layout/IconVerticalSolidList"/>
    <dgm:cxn modelId="{8296925A-3BA2-4528-A35A-9AE2FA3B5D4E}" type="presParOf" srcId="{5E955E02-D06A-4AF0-97AF-5233359FC0C2}" destId="{5F68D459-63B4-4EFB-8B29-A36CF43085EA}" srcOrd="6" destOrd="0" presId="urn:microsoft.com/office/officeart/2018/2/layout/IconVerticalSolidList"/>
    <dgm:cxn modelId="{A61FB882-BD96-46F0-B4F2-781100B15307}" type="presParOf" srcId="{5F68D459-63B4-4EFB-8B29-A36CF43085EA}" destId="{7FA4A8A7-C1E4-4C51-953A-D5D674858F6C}" srcOrd="0" destOrd="0" presId="urn:microsoft.com/office/officeart/2018/2/layout/IconVerticalSolidList"/>
    <dgm:cxn modelId="{78FDCE03-7F36-4F7C-8D45-80CCF0DAFACE}" type="presParOf" srcId="{5F68D459-63B4-4EFB-8B29-A36CF43085EA}" destId="{3808E2CA-957A-4A1C-BB0B-BF79154DA8FF}" srcOrd="1" destOrd="0" presId="urn:microsoft.com/office/officeart/2018/2/layout/IconVerticalSolidList"/>
    <dgm:cxn modelId="{FC730884-BD91-4DC9-8D71-C6352BC2EEA7}" type="presParOf" srcId="{5F68D459-63B4-4EFB-8B29-A36CF43085EA}" destId="{00D98919-DD1A-414F-B630-25C4B0382878}" srcOrd="2" destOrd="0" presId="urn:microsoft.com/office/officeart/2018/2/layout/IconVerticalSolidList"/>
    <dgm:cxn modelId="{600F10B7-0929-484F-AB2D-5A5B719A1807}" type="presParOf" srcId="{5F68D459-63B4-4EFB-8B29-A36CF43085EA}" destId="{89468366-56AB-45AC-8A75-61B8E81BC5B6}" srcOrd="3" destOrd="0" presId="urn:microsoft.com/office/officeart/2018/2/layout/IconVerticalSoli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633426-F18C-4379-A28D-16A50222BC8A}" type="doc">
      <dgm:prSet loTypeId="urn:microsoft.com/office/officeart/2005/8/layout/vList3" loCatId="list" qsTypeId="urn:microsoft.com/office/officeart/2005/8/quickstyle/simple1" qsCatId="simple" csTypeId="urn:microsoft.com/office/officeart/2005/8/colors/accent1_2" csCatId="accent1" phldr="1"/>
      <dgm:spPr/>
    </dgm:pt>
    <dgm:pt modelId="{400A7B14-FAE1-4525-AA20-2A785FDA230D}">
      <dgm:prSet phldrT="[Text]" custT="1"/>
      <dgm:spPr>
        <a:noFill/>
      </dgm:spPr>
      <dgm:t>
        <a:bodyPr/>
        <a:lstStyle/>
        <a:p>
          <a:pPr algn="l">
            <a:buClrTx/>
            <a:buSzTx/>
            <a:buFontTx/>
            <a:buNone/>
          </a:pPr>
          <a:r>
            <a:rPr lang="en-US" sz="2000" b="1" dirty="0">
              <a:solidFill>
                <a:srgbClr val="4C4D4C"/>
              </a:solidFill>
              <a:latin typeface="+mn-lt"/>
            </a:rPr>
            <a:t>I love the people/teams I work with</a:t>
          </a:r>
          <a:endParaRPr lang="en-US" sz="2000" b="1" dirty="0">
            <a:solidFill>
              <a:srgbClr val="4C4D4C"/>
            </a:solidFill>
          </a:endParaRPr>
        </a:p>
      </dgm:t>
    </dgm:pt>
    <dgm:pt modelId="{F3AA8AC2-8153-4145-AB02-7C65BE7463F1}" type="parTrans" cxnId="{7D1388D7-36E7-45C5-92BD-97EC25BEE674}">
      <dgm:prSet/>
      <dgm:spPr/>
      <dgm:t>
        <a:bodyPr/>
        <a:lstStyle/>
        <a:p>
          <a:endParaRPr lang="en-US" sz="2000"/>
        </a:p>
      </dgm:t>
    </dgm:pt>
    <dgm:pt modelId="{22DFB4D4-9CDA-431C-8C20-CDFF03FE9F6B}" type="sibTrans" cxnId="{7D1388D7-36E7-45C5-92BD-97EC25BEE674}">
      <dgm:prSet/>
      <dgm:spPr/>
      <dgm:t>
        <a:bodyPr/>
        <a:lstStyle/>
        <a:p>
          <a:endParaRPr lang="en-US" sz="2000"/>
        </a:p>
      </dgm:t>
    </dgm:pt>
    <dgm:pt modelId="{57A9E35E-0FB7-4B6E-9A4D-0C009A274111}">
      <dgm:prSet phldrT="[Text]" custT="1"/>
      <dgm:spPr>
        <a:noFill/>
      </dgm:spPr>
      <dgm:t>
        <a:bodyPr/>
        <a:lstStyle/>
        <a:p>
          <a:pPr algn="l">
            <a:buClrTx/>
            <a:buSzTx/>
            <a:buFontTx/>
            <a:buNone/>
          </a:pPr>
          <a:r>
            <a:rPr lang="en-US" sz="2000" b="1" dirty="0">
              <a:solidFill>
                <a:srgbClr val="4C4D4C"/>
              </a:solidFill>
            </a:rPr>
            <a:t>I can’t keep up this pace at work</a:t>
          </a:r>
          <a:endParaRPr lang="en-US" sz="2000" dirty="0">
            <a:solidFill>
              <a:srgbClr val="4C4D4C"/>
            </a:solidFill>
          </a:endParaRPr>
        </a:p>
      </dgm:t>
    </dgm:pt>
    <dgm:pt modelId="{91FB0F79-F193-4EA8-BFC2-10FE73B00849}" type="parTrans" cxnId="{B2B7D701-3743-494C-97B8-D0DE615239CC}">
      <dgm:prSet/>
      <dgm:spPr/>
      <dgm:t>
        <a:bodyPr/>
        <a:lstStyle/>
        <a:p>
          <a:endParaRPr lang="en-US" sz="2000"/>
        </a:p>
      </dgm:t>
    </dgm:pt>
    <dgm:pt modelId="{08A7DC16-3B80-4400-9AC8-163DA4DDEAF8}" type="sibTrans" cxnId="{B2B7D701-3743-494C-97B8-D0DE615239CC}">
      <dgm:prSet/>
      <dgm:spPr/>
      <dgm:t>
        <a:bodyPr/>
        <a:lstStyle/>
        <a:p>
          <a:endParaRPr lang="en-US" sz="2000"/>
        </a:p>
      </dgm:t>
    </dgm:pt>
    <dgm:pt modelId="{6261A655-7D8C-4669-8071-822E291E3BD2}">
      <dgm:prSet phldrT="[Text]" custT="1"/>
      <dgm:spPr>
        <a:noFill/>
      </dgm:spPr>
      <dgm:t>
        <a:bodyPr/>
        <a:lstStyle/>
        <a:p>
          <a:pPr algn="l">
            <a:buClrTx/>
            <a:buSzTx/>
            <a:buFontTx/>
            <a:buNone/>
          </a:pPr>
          <a:r>
            <a:rPr lang="en-US" sz="2000" b="1" dirty="0">
              <a:solidFill>
                <a:srgbClr val="4C4D4C"/>
              </a:solidFill>
            </a:rPr>
            <a:t>IT is a big dissatisfier</a:t>
          </a:r>
          <a:endParaRPr lang="en-US" sz="2000" dirty="0">
            <a:solidFill>
              <a:srgbClr val="4C4D4C"/>
            </a:solidFill>
          </a:endParaRPr>
        </a:p>
      </dgm:t>
    </dgm:pt>
    <dgm:pt modelId="{ED0C51EA-31AD-4D66-8920-CC0896E624AA}" type="parTrans" cxnId="{0937CD18-7D0D-4E77-B5EA-219647BAF030}">
      <dgm:prSet/>
      <dgm:spPr/>
      <dgm:t>
        <a:bodyPr/>
        <a:lstStyle/>
        <a:p>
          <a:endParaRPr lang="en-US" sz="2000"/>
        </a:p>
      </dgm:t>
    </dgm:pt>
    <dgm:pt modelId="{B66C6EEF-3E92-439B-985F-058F4B7D337B}" type="sibTrans" cxnId="{0937CD18-7D0D-4E77-B5EA-219647BAF030}">
      <dgm:prSet/>
      <dgm:spPr/>
      <dgm:t>
        <a:bodyPr/>
        <a:lstStyle/>
        <a:p>
          <a:endParaRPr lang="en-US" sz="2000"/>
        </a:p>
      </dgm:t>
    </dgm:pt>
    <dgm:pt modelId="{45A192F8-BE38-491A-8049-68A35A0EEDDD}">
      <dgm:prSet custT="1"/>
      <dgm:spPr>
        <a:noFill/>
      </dgm:spPr>
      <dgm:t>
        <a:bodyPr/>
        <a:lstStyle/>
        <a:p>
          <a:pPr algn="l"/>
          <a:r>
            <a:rPr lang="en-US" sz="2000" b="1" u="none" dirty="0">
              <a:solidFill>
                <a:srgbClr val="4C4D4C"/>
              </a:solidFill>
              <a:latin typeface="+mn-lt"/>
            </a:rPr>
            <a:t>What do I need to be successful as a leader?</a:t>
          </a:r>
          <a:endParaRPr lang="en-US" sz="2000" dirty="0">
            <a:solidFill>
              <a:srgbClr val="4C4D4C"/>
            </a:solidFill>
          </a:endParaRPr>
        </a:p>
      </dgm:t>
    </dgm:pt>
    <dgm:pt modelId="{0FA2F844-9B12-4789-8EBD-9E175B01F207}" type="parTrans" cxnId="{DEA6EB5B-DC0F-4852-86FB-6DE5E509087B}">
      <dgm:prSet/>
      <dgm:spPr/>
      <dgm:t>
        <a:bodyPr/>
        <a:lstStyle/>
        <a:p>
          <a:endParaRPr lang="en-US" sz="2000"/>
        </a:p>
      </dgm:t>
    </dgm:pt>
    <dgm:pt modelId="{C2FE3CEC-0E5A-4B14-97F9-FC08988EB8CF}" type="sibTrans" cxnId="{DEA6EB5B-DC0F-4852-86FB-6DE5E509087B}">
      <dgm:prSet/>
      <dgm:spPr/>
      <dgm:t>
        <a:bodyPr/>
        <a:lstStyle/>
        <a:p>
          <a:endParaRPr lang="en-US" sz="2000"/>
        </a:p>
      </dgm:t>
    </dgm:pt>
    <dgm:pt modelId="{7A046F14-F7CC-46EA-A3D7-B06AFC5E61C1}" type="pres">
      <dgm:prSet presAssocID="{30633426-F18C-4379-A28D-16A50222BC8A}" presName="linearFlow" presStyleCnt="0">
        <dgm:presLayoutVars>
          <dgm:dir/>
          <dgm:resizeHandles val="exact"/>
        </dgm:presLayoutVars>
      </dgm:prSet>
      <dgm:spPr/>
    </dgm:pt>
    <dgm:pt modelId="{7A9A4618-E370-442B-A287-2352847985E6}" type="pres">
      <dgm:prSet presAssocID="{400A7B14-FAE1-4525-AA20-2A785FDA230D}" presName="composite" presStyleCnt="0"/>
      <dgm:spPr/>
    </dgm:pt>
    <dgm:pt modelId="{58CF270E-783A-4F28-AED5-349C27596EFF}" type="pres">
      <dgm:prSet presAssocID="{400A7B14-FAE1-4525-AA20-2A785FDA230D}" presName="imgShp" presStyleLbl="fgImgPlac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ycle with people with solid fill"/>
        </a:ext>
      </dgm:extLst>
    </dgm:pt>
    <dgm:pt modelId="{71489FC4-A7BF-4C87-BAEB-786FFB0B05E0}" type="pres">
      <dgm:prSet presAssocID="{400A7B14-FAE1-4525-AA20-2A785FDA230D}" presName="txShp" presStyleLbl="node1" presStyleIdx="0" presStyleCnt="4">
        <dgm:presLayoutVars>
          <dgm:bulletEnabled val="1"/>
        </dgm:presLayoutVars>
      </dgm:prSet>
      <dgm:spPr/>
    </dgm:pt>
    <dgm:pt modelId="{02567132-408F-45CA-93B3-AAEF39B9A010}" type="pres">
      <dgm:prSet presAssocID="{22DFB4D4-9CDA-431C-8C20-CDFF03FE9F6B}" presName="spacing" presStyleCnt="0"/>
      <dgm:spPr/>
    </dgm:pt>
    <dgm:pt modelId="{4A9732FD-5A41-4A52-B216-4340F38F1097}" type="pres">
      <dgm:prSet presAssocID="{57A9E35E-0FB7-4B6E-9A4D-0C009A274111}" presName="composite" presStyleCnt="0"/>
      <dgm:spPr/>
    </dgm:pt>
    <dgm:pt modelId="{DC5B69EC-3B89-47C8-AE11-52D8DD97B8A3}" type="pres">
      <dgm:prSet presAssocID="{57A9E35E-0FB7-4B6E-9A4D-0C009A274111}" presName="imgShp" presStyleLbl="fgImgPlac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opwatch with solid fill"/>
        </a:ext>
      </dgm:extLst>
    </dgm:pt>
    <dgm:pt modelId="{A992B8AD-79B4-4D58-B410-A25FD5793058}" type="pres">
      <dgm:prSet presAssocID="{57A9E35E-0FB7-4B6E-9A4D-0C009A274111}" presName="txShp" presStyleLbl="node1" presStyleIdx="1" presStyleCnt="4">
        <dgm:presLayoutVars>
          <dgm:bulletEnabled val="1"/>
        </dgm:presLayoutVars>
      </dgm:prSet>
      <dgm:spPr/>
    </dgm:pt>
    <dgm:pt modelId="{86A9B3DD-58DA-4818-857A-C50E0A24A0E6}" type="pres">
      <dgm:prSet presAssocID="{08A7DC16-3B80-4400-9AC8-163DA4DDEAF8}" presName="spacing" presStyleCnt="0"/>
      <dgm:spPr/>
    </dgm:pt>
    <dgm:pt modelId="{18552513-AD4C-47B4-AEB8-1EBB38629BB5}" type="pres">
      <dgm:prSet presAssocID="{45A192F8-BE38-491A-8049-68A35A0EEDDD}" presName="composite" presStyleCnt="0"/>
      <dgm:spPr/>
    </dgm:pt>
    <dgm:pt modelId="{FF3BF513-D5DC-4FC4-B642-AFE0B4348142}" type="pres">
      <dgm:prSet presAssocID="{45A192F8-BE38-491A-8049-68A35A0EEDDD}" presName="imgShp" presStyleLbl="fgImgPlac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Doctor female with solid fill"/>
        </a:ext>
      </dgm:extLst>
    </dgm:pt>
    <dgm:pt modelId="{0A62A36C-795E-47A9-9CE1-A6BC9898BB9D}" type="pres">
      <dgm:prSet presAssocID="{45A192F8-BE38-491A-8049-68A35A0EEDDD}" presName="txShp" presStyleLbl="node1" presStyleIdx="2" presStyleCnt="4">
        <dgm:presLayoutVars>
          <dgm:bulletEnabled val="1"/>
        </dgm:presLayoutVars>
      </dgm:prSet>
      <dgm:spPr/>
    </dgm:pt>
    <dgm:pt modelId="{37A1AB8C-266F-4312-B352-C65D58E279FD}" type="pres">
      <dgm:prSet presAssocID="{C2FE3CEC-0E5A-4B14-97F9-FC08988EB8CF}" presName="spacing" presStyleCnt="0"/>
      <dgm:spPr/>
    </dgm:pt>
    <dgm:pt modelId="{644E95A1-93EB-4757-B083-A6EF1D9C5C6E}" type="pres">
      <dgm:prSet presAssocID="{6261A655-7D8C-4669-8071-822E291E3BD2}" presName="composite" presStyleCnt="0"/>
      <dgm:spPr/>
    </dgm:pt>
    <dgm:pt modelId="{9BFB099E-4A5E-4A8A-A8D2-DFFB775DFD25}" type="pres">
      <dgm:prSet presAssocID="{6261A655-7D8C-4669-8071-822E291E3BD2}" presName="imgShp" presStyleLbl="fgImgPlac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op with solid fill"/>
        </a:ext>
      </dgm:extLst>
    </dgm:pt>
    <dgm:pt modelId="{81A5D2C1-8929-46DC-88C9-45C22D2520C9}" type="pres">
      <dgm:prSet presAssocID="{6261A655-7D8C-4669-8071-822E291E3BD2}" presName="txShp" presStyleLbl="node1" presStyleIdx="3" presStyleCnt="4">
        <dgm:presLayoutVars>
          <dgm:bulletEnabled val="1"/>
        </dgm:presLayoutVars>
      </dgm:prSet>
      <dgm:spPr/>
    </dgm:pt>
  </dgm:ptLst>
  <dgm:cxnLst>
    <dgm:cxn modelId="{B2B7D701-3743-494C-97B8-D0DE615239CC}" srcId="{30633426-F18C-4379-A28D-16A50222BC8A}" destId="{57A9E35E-0FB7-4B6E-9A4D-0C009A274111}" srcOrd="1" destOrd="0" parTransId="{91FB0F79-F193-4EA8-BFC2-10FE73B00849}" sibTransId="{08A7DC16-3B80-4400-9AC8-163DA4DDEAF8}"/>
    <dgm:cxn modelId="{93297707-CF0A-4E62-A164-F723C64538EB}" type="presOf" srcId="{30633426-F18C-4379-A28D-16A50222BC8A}" destId="{7A046F14-F7CC-46EA-A3D7-B06AFC5E61C1}" srcOrd="0" destOrd="0" presId="urn:microsoft.com/office/officeart/2005/8/layout/vList3"/>
    <dgm:cxn modelId="{0937CD18-7D0D-4E77-B5EA-219647BAF030}" srcId="{30633426-F18C-4379-A28D-16A50222BC8A}" destId="{6261A655-7D8C-4669-8071-822E291E3BD2}" srcOrd="3" destOrd="0" parTransId="{ED0C51EA-31AD-4D66-8920-CC0896E624AA}" sibTransId="{B66C6EEF-3E92-439B-985F-058F4B7D337B}"/>
    <dgm:cxn modelId="{DEA6EB5B-DC0F-4852-86FB-6DE5E509087B}" srcId="{30633426-F18C-4379-A28D-16A50222BC8A}" destId="{45A192F8-BE38-491A-8049-68A35A0EEDDD}" srcOrd="2" destOrd="0" parTransId="{0FA2F844-9B12-4789-8EBD-9E175B01F207}" sibTransId="{C2FE3CEC-0E5A-4B14-97F9-FC08988EB8CF}"/>
    <dgm:cxn modelId="{2251F16B-33E3-4884-9CEF-C5189E93D4F0}" type="presOf" srcId="{6261A655-7D8C-4669-8071-822E291E3BD2}" destId="{81A5D2C1-8929-46DC-88C9-45C22D2520C9}" srcOrd="0" destOrd="0" presId="urn:microsoft.com/office/officeart/2005/8/layout/vList3"/>
    <dgm:cxn modelId="{8C891889-7FFD-463E-8EF3-610FEF9D52A1}" type="presOf" srcId="{45A192F8-BE38-491A-8049-68A35A0EEDDD}" destId="{0A62A36C-795E-47A9-9CE1-A6BC9898BB9D}" srcOrd="0" destOrd="0" presId="urn:microsoft.com/office/officeart/2005/8/layout/vList3"/>
    <dgm:cxn modelId="{1383AEAD-75EF-4D08-84B1-A1269E62A78D}" type="presOf" srcId="{57A9E35E-0FB7-4B6E-9A4D-0C009A274111}" destId="{A992B8AD-79B4-4D58-B410-A25FD5793058}" srcOrd="0" destOrd="0" presId="urn:microsoft.com/office/officeart/2005/8/layout/vList3"/>
    <dgm:cxn modelId="{B0844DD2-CD4F-40B8-902B-095DC54E959A}" type="presOf" srcId="{400A7B14-FAE1-4525-AA20-2A785FDA230D}" destId="{71489FC4-A7BF-4C87-BAEB-786FFB0B05E0}" srcOrd="0" destOrd="0" presId="urn:microsoft.com/office/officeart/2005/8/layout/vList3"/>
    <dgm:cxn modelId="{7D1388D7-36E7-45C5-92BD-97EC25BEE674}" srcId="{30633426-F18C-4379-A28D-16A50222BC8A}" destId="{400A7B14-FAE1-4525-AA20-2A785FDA230D}" srcOrd="0" destOrd="0" parTransId="{F3AA8AC2-8153-4145-AB02-7C65BE7463F1}" sibTransId="{22DFB4D4-9CDA-431C-8C20-CDFF03FE9F6B}"/>
    <dgm:cxn modelId="{78AF0B0D-7EAB-4E11-9157-F8CBBC94A5FE}" type="presParOf" srcId="{7A046F14-F7CC-46EA-A3D7-B06AFC5E61C1}" destId="{7A9A4618-E370-442B-A287-2352847985E6}" srcOrd="0" destOrd="0" presId="urn:microsoft.com/office/officeart/2005/8/layout/vList3"/>
    <dgm:cxn modelId="{A510820C-CED8-4867-9151-14A6D2F5737C}" type="presParOf" srcId="{7A9A4618-E370-442B-A287-2352847985E6}" destId="{58CF270E-783A-4F28-AED5-349C27596EFF}" srcOrd="0" destOrd="0" presId="urn:microsoft.com/office/officeart/2005/8/layout/vList3"/>
    <dgm:cxn modelId="{2A7DDCC2-5DA6-4C8D-AD12-A2F6F7478E15}" type="presParOf" srcId="{7A9A4618-E370-442B-A287-2352847985E6}" destId="{71489FC4-A7BF-4C87-BAEB-786FFB0B05E0}" srcOrd="1" destOrd="0" presId="urn:microsoft.com/office/officeart/2005/8/layout/vList3"/>
    <dgm:cxn modelId="{15E09CE3-67A6-4DAF-B2C6-68FC07474F77}" type="presParOf" srcId="{7A046F14-F7CC-46EA-A3D7-B06AFC5E61C1}" destId="{02567132-408F-45CA-93B3-AAEF39B9A010}" srcOrd="1" destOrd="0" presId="urn:microsoft.com/office/officeart/2005/8/layout/vList3"/>
    <dgm:cxn modelId="{D51FFB0E-BB38-4FA7-83BF-B7D36BCA5F7C}" type="presParOf" srcId="{7A046F14-F7CC-46EA-A3D7-B06AFC5E61C1}" destId="{4A9732FD-5A41-4A52-B216-4340F38F1097}" srcOrd="2" destOrd="0" presId="urn:microsoft.com/office/officeart/2005/8/layout/vList3"/>
    <dgm:cxn modelId="{97199D38-78D0-47ED-AF48-3979BA58FFA1}" type="presParOf" srcId="{4A9732FD-5A41-4A52-B216-4340F38F1097}" destId="{DC5B69EC-3B89-47C8-AE11-52D8DD97B8A3}" srcOrd="0" destOrd="0" presId="urn:microsoft.com/office/officeart/2005/8/layout/vList3"/>
    <dgm:cxn modelId="{04D3184A-D510-4A5F-A8CD-33952F01C3A3}" type="presParOf" srcId="{4A9732FD-5A41-4A52-B216-4340F38F1097}" destId="{A992B8AD-79B4-4D58-B410-A25FD5793058}" srcOrd="1" destOrd="0" presId="urn:microsoft.com/office/officeart/2005/8/layout/vList3"/>
    <dgm:cxn modelId="{4874661C-34D3-4487-B492-2A369B6885AA}" type="presParOf" srcId="{7A046F14-F7CC-46EA-A3D7-B06AFC5E61C1}" destId="{86A9B3DD-58DA-4818-857A-C50E0A24A0E6}" srcOrd="3" destOrd="0" presId="urn:microsoft.com/office/officeart/2005/8/layout/vList3"/>
    <dgm:cxn modelId="{C7940AD7-8C2A-4E65-AFD6-375C952179FB}" type="presParOf" srcId="{7A046F14-F7CC-46EA-A3D7-B06AFC5E61C1}" destId="{18552513-AD4C-47B4-AEB8-1EBB38629BB5}" srcOrd="4" destOrd="0" presId="urn:microsoft.com/office/officeart/2005/8/layout/vList3"/>
    <dgm:cxn modelId="{5761C4A0-0150-4A8B-B448-7FC4122A9D80}" type="presParOf" srcId="{18552513-AD4C-47B4-AEB8-1EBB38629BB5}" destId="{FF3BF513-D5DC-4FC4-B642-AFE0B4348142}" srcOrd="0" destOrd="0" presId="urn:microsoft.com/office/officeart/2005/8/layout/vList3"/>
    <dgm:cxn modelId="{35B364DF-BD27-43BC-9A74-6A7AFD7EAB90}" type="presParOf" srcId="{18552513-AD4C-47B4-AEB8-1EBB38629BB5}" destId="{0A62A36C-795E-47A9-9CE1-A6BC9898BB9D}" srcOrd="1" destOrd="0" presId="urn:microsoft.com/office/officeart/2005/8/layout/vList3"/>
    <dgm:cxn modelId="{987870BA-A7C9-40A2-9075-9230757597EF}" type="presParOf" srcId="{7A046F14-F7CC-46EA-A3D7-B06AFC5E61C1}" destId="{37A1AB8C-266F-4312-B352-C65D58E279FD}" srcOrd="5" destOrd="0" presId="urn:microsoft.com/office/officeart/2005/8/layout/vList3"/>
    <dgm:cxn modelId="{3D2E74D2-2F53-40B8-95DE-6452AC7A3199}" type="presParOf" srcId="{7A046F14-F7CC-46EA-A3D7-B06AFC5E61C1}" destId="{644E95A1-93EB-4757-B083-A6EF1D9C5C6E}" srcOrd="6" destOrd="0" presId="urn:microsoft.com/office/officeart/2005/8/layout/vList3"/>
    <dgm:cxn modelId="{3EAD7074-131F-4464-BF95-D45CAB2F8F21}" type="presParOf" srcId="{644E95A1-93EB-4757-B083-A6EF1D9C5C6E}" destId="{9BFB099E-4A5E-4A8A-A8D2-DFFB775DFD25}" srcOrd="0" destOrd="0" presId="urn:microsoft.com/office/officeart/2005/8/layout/vList3"/>
    <dgm:cxn modelId="{1F2BC1B2-441B-4AFE-9ECF-CF993F23AAA7}" type="presParOf" srcId="{644E95A1-93EB-4757-B083-A6EF1D9C5C6E}" destId="{81A5D2C1-8929-46DC-88C9-45C22D2520C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FFFB29-DDDE-4C30-A0FB-BA164C12131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07A6F6-BBC7-4B03-831C-64CA6B4A9A24}">
      <dgm:prSet/>
      <dgm:spPr/>
      <dgm:t>
        <a:bodyPr/>
        <a:lstStyle/>
        <a:p>
          <a:r>
            <a:rPr lang="en-US" dirty="0">
              <a:solidFill>
                <a:schemeClr val="bg1"/>
              </a:solidFill>
            </a:rPr>
            <a:t>Align to </a:t>
          </a:r>
          <a:r>
            <a:rPr lang="en-US" b="1" dirty="0">
              <a:solidFill>
                <a:schemeClr val="bg1"/>
              </a:solidFill>
            </a:rPr>
            <a:t>Specialty Specific </a:t>
          </a:r>
          <a:r>
            <a:rPr lang="en-US" dirty="0">
              <a:solidFill>
                <a:schemeClr val="bg1"/>
              </a:solidFill>
            </a:rPr>
            <a:t>Benchmarks</a:t>
          </a:r>
        </a:p>
      </dgm:t>
    </dgm:pt>
    <dgm:pt modelId="{4B3A4DD8-B6B7-43F1-AA50-AF8640C31597}" type="parTrans" cxnId="{129B1F36-AEA2-42D1-AADD-B54FBEDCF2A3}">
      <dgm:prSet/>
      <dgm:spPr/>
      <dgm:t>
        <a:bodyPr/>
        <a:lstStyle/>
        <a:p>
          <a:endParaRPr lang="en-US"/>
        </a:p>
      </dgm:t>
    </dgm:pt>
    <dgm:pt modelId="{F96DFCF9-9DCF-4C3E-A1AB-91430ED3EE5B}" type="sibTrans" cxnId="{129B1F36-AEA2-42D1-AADD-B54FBEDCF2A3}">
      <dgm:prSet/>
      <dgm:spPr/>
      <dgm:t>
        <a:bodyPr/>
        <a:lstStyle/>
        <a:p>
          <a:endParaRPr lang="en-US"/>
        </a:p>
      </dgm:t>
    </dgm:pt>
    <dgm:pt modelId="{63588CE2-5D6C-4E3D-904B-5BF5F2319C3B}">
      <dgm:prSet/>
      <dgm:spPr/>
      <dgm:t>
        <a:bodyPr/>
        <a:lstStyle/>
        <a:p>
          <a:r>
            <a:rPr lang="en-US" b="1" dirty="0">
              <a:solidFill>
                <a:schemeClr val="bg1"/>
              </a:solidFill>
            </a:rPr>
            <a:t>Annual Salary </a:t>
          </a:r>
          <a:r>
            <a:rPr lang="en-US" dirty="0">
              <a:solidFill>
                <a:schemeClr val="bg1"/>
              </a:solidFill>
            </a:rPr>
            <a:t>Based off Rank, Experience and Benchmarks/Percentile</a:t>
          </a:r>
        </a:p>
      </dgm:t>
    </dgm:pt>
    <dgm:pt modelId="{385D14A6-BF4A-461E-9AD2-CB8FE2C17714}" type="parTrans" cxnId="{A5217327-A9F7-4557-B7C2-F77E8EEECBCC}">
      <dgm:prSet/>
      <dgm:spPr/>
      <dgm:t>
        <a:bodyPr/>
        <a:lstStyle/>
        <a:p>
          <a:endParaRPr lang="en-US"/>
        </a:p>
      </dgm:t>
    </dgm:pt>
    <dgm:pt modelId="{B966B703-2EF2-4DC6-9DBE-257A7E5644AC}" type="sibTrans" cxnId="{A5217327-A9F7-4557-B7C2-F77E8EEECBCC}">
      <dgm:prSet/>
      <dgm:spPr/>
      <dgm:t>
        <a:bodyPr/>
        <a:lstStyle/>
        <a:p>
          <a:endParaRPr lang="en-US"/>
        </a:p>
      </dgm:t>
    </dgm:pt>
    <dgm:pt modelId="{81E622F5-0181-4DA4-A0A4-BBCA3DDA2AAE}">
      <dgm:prSet/>
      <dgm:spPr/>
      <dgm:t>
        <a:bodyPr/>
        <a:lstStyle/>
        <a:p>
          <a:r>
            <a:rPr lang="en-US" b="1" dirty="0">
              <a:solidFill>
                <a:schemeClr val="bg1"/>
              </a:solidFill>
            </a:rPr>
            <a:t>Total Compensation</a:t>
          </a:r>
          <a:r>
            <a:rPr lang="en-US" dirty="0">
              <a:solidFill>
                <a:schemeClr val="bg1"/>
              </a:solidFill>
            </a:rPr>
            <a:t> emphasized and used when comparing externally</a:t>
          </a:r>
        </a:p>
      </dgm:t>
    </dgm:pt>
    <dgm:pt modelId="{106F3C4D-76F4-4FC8-BFF6-BDBA30135C54}" type="parTrans" cxnId="{04A9A511-56E0-4B5B-830A-3775266F24CA}">
      <dgm:prSet/>
      <dgm:spPr/>
      <dgm:t>
        <a:bodyPr/>
        <a:lstStyle/>
        <a:p>
          <a:endParaRPr lang="en-US"/>
        </a:p>
      </dgm:t>
    </dgm:pt>
    <dgm:pt modelId="{2BE24F3D-00CA-42F1-8FDB-7EDD577A9FC9}" type="sibTrans" cxnId="{04A9A511-56E0-4B5B-830A-3775266F24CA}">
      <dgm:prSet/>
      <dgm:spPr/>
      <dgm:t>
        <a:bodyPr/>
        <a:lstStyle/>
        <a:p>
          <a:endParaRPr lang="en-US"/>
        </a:p>
      </dgm:t>
    </dgm:pt>
    <dgm:pt modelId="{45E0599D-E6E1-4EAF-A1E2-FE45C8BC23D9}">
      <dgm:prSet/>
      <dgm:spPr/>
      <dgm:t>
        <a:bodyPr/>
        <a:lstStyle/>
        <a:p>
          <a:r>
            <a:rPr lang="en-US" dirty="0">
              <a:solidFill>
                <a:schemeClr val="bg1"/>
              </a:solidFill>
            </a:rPr>
            <a:t>Provide a general example of faculty compensation over a career</a:t>
          </a:r>
        </a:p>
      </dgm:t>
    </dgm:pt>
    <dgm:pt modelId="{3DB9DB26-DE50-4D6D-979D-B7E5A75310FA}" type="parTrans" cxnId="{C2269AE7-C734-4DCC-9CA6-6ECFC47C41B4}">
      <dgm:prSet/>
      <dgm:spPr/>
      <dgm:t>
        <a:bodyPr/>
        <a:lstStyle/>
        <a:p>
          <a:endParaRPr lang="en-US"/>
        </a:p>
      </dgm:t>
    </dgm:pt>
    <dgm:pt modelId="{EAEDA69C-8514-4BFE-9DB0-1E8231CB21A3}" type="sibTrans" cxnId="{C2269AE7-C734-4DCC-9CA6-6ECFC47C41B4}">
      <dgm:prSet/>
      <dgm:spPr/>
      <dgm:t>
        <a:bodyPr/>
        <a:lstStyle/>
        <a:p>
          <a:endParaRPr lang="en-US"/>
        </a:p>
      </dgm:t>
    </dgm:pt>
    <dgm:pt modelId="{CEA5D07D-5B5E-43C0-81CF-A2118FA4CA55}" type="pres">
      <dgm:prSet presAssocID="{88FFFB29-DDDE-4C30-A0FB-BA164C121311}" presName="root" presStyleCnt="0">
        <dgm:presLayoutVars>
          <dgm:dir/>
          <dgm:resizeHandles val="exact"/>
        </dgm:presLayoutVars>
      </dgm:prSet>
      <dgm:spPr/>
    </dgm:pt>
    <dgm:pt modelId="{117E7045-5B5D-4D99-8C43-AE63025FCBF2}" type="pres">
      <dgm:prSet presAssocID="{C407A6F6-BBC7-4B03-831C-64CA6B4A9A24}" presName="compNode" presStyleCnt="0"/>
      <dgm:spPr/>
    </dgm:pt>
    <dgm:pt modelId="{F094F09C-FDFF-4365-839C-473A07149FC5}" type="pres">
      <dgm:prSet presAssocID="{C407A6F6-BBC7-4B03-831C-64CA6B4A9A24}" presName="bgRect" presStyleLbl="bgShp" presStyleIdx="0" presStyleCnt="4"/>
      <dgm:spPr>
        <a:solidFill>
          <a:srgbClr val="7F7F7F"/>
        </a:solidFill>
      </dgm:spPr>
    </dgm:pt>
    <dgm:pt modelId="{363D6FDA-6637-4C5F-A33C-7539814A7EA1}" type="pres">
      <dgm:prSet presAssocID="{C407A6F6-BBC7-4B03-831C-64CA6B4A9A24}"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FA083B74-9E9A-4336-AD82-83F57F8D99E8}" type="pres">
      <dgm:prSet presAssocID="{C407A6F6-BBC7-4B03-831C-64CA6B4A9A24}" presName="spaceRect" presStyleCnt="0"/>
      <dgm:spPr/>
    </dgm:pt>
    <dgm:pt modelId="{79354352-FF5F-4608-B65A-A1915C925554}" type="pres">
      <dgm:prSet presAssocID="{C407A6F6-BBC7-4B03-831C-64CA6B4A9A24}" presName="parTx" presStyleLbl="revTx" presStyleIdx="0" presStyleCnt="4">
        <dgm:presLayoutVars>
          <dgm:chMax val="0"/>
          <dgm:chPref val="0"/>
        </dgm:presLayoutVars>
      </dgm:prSet>
      <dgm:spPr/>
    </dgm:pt>
    <dgm:pt modelId="{D4544BC5-E482-41A2-A2B4-0252AD0062C2}" type="pres">
      <dgm:prSet presAssocID="{F96DFCF9-9DCF-4C3E-A1AB-91430ED3EE5B}" presName="sibTrans" presStyleCnt="0"/>
      <dgm:spPr/>
    </dgm:pt>
    <dgm:pt modelId="{E89C4EF1-3C35-4B12-A323-4B2282D6D04B}" type="pres">
      <dgm:prSet presAssocID="{63588CE2-5D6C-4E3D-904B-5BF5F2319C3B}" presName="compNode" presStyleCnt="0"/>
      <dgm:spPr/>
    </dgm:pt>
    <dgm:pt modelId="{3F04B32B-9FD2-439D-8C19-6B9A045E5270}" type="pres">
      <dgm:prSet presAssocID="{63588CE2-5D6C-4E3D-904B-5BF5F2319C3B}" presName="bgRect" presStyleLbl="bgShp" presStyleIdx="1" presStyleCnt="4"/>
      <dgm:spPr>
        <a:solidFill>
          <a:srgbClr val="7F7F7F"/>
        </a:solidFill>
      </dgm:spPr>
    </dgm:pt>
    <dgm:pt modelId="{AB928F0B-9A39-4F0F-A438-E995E3BAD6AF}" type="pres">
      <dgm:prSet presAssocID="{63588CE2-5D6C-4E3D-904B-5BF5F2319C3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32CCCDE5-BF99-4A59-90F9-2A61EE2BF591}" type="pres">
      <dgm:prSet presAssocID="{63588CE2-5D6C-4E3D-904B-5BF5F2319C3B}" presName="spaceRect" presStyleCnt="0"/>
      <dgm:spPr/>
    </dgm:pt>
    <dgm:pt modelId="{BCBF27F3-3979-4B11-B1C9-0E1FECAC3492}" type="pres">
      <dgm:prSet presAssocID="{63588CE2-5D6C-4E3D-904B-5BF5F2319C3B}" presName="parTx" presStyleLbl="revTx" presStyleIdx="1" presStyleCnt="4">
        <dgm:presLayoutVars>
          <dgm:chMax val="0"/>
          <dgm:chPref val="0"/>
        </dgm:presLayoutVars>
      </dgm:prSet>
      <dgm:spPr/>
    </dgm:pt>
    <dgm:pt modelId="{4D9D9DEB-0DBD-43BD-A72A-C942403888DA}" type="pres">
      <dgm:prSet presAssocID="{B966B703-2EF2-4DC6-9DBE-257A7E5644AC}" presName="sibTrans" presStyleCnt="0"/>
      <dgm:spPr/>
    </dgm:pt>
    <dgm:pt modelId="{DF06F8ED-AF19-4061-A093-FF56C904C85A}" type="pres">
      <dgm:prSet presAssocID="{81E622F5-0181-4DA4-A0A4-BBCA3DDA2AAE}" presName="compNode" presStyleCnt="0"/>
      <dgm:spPr/>
    </dgm:pt>
    <dgm:pt modelId="{5B6B7D64-44EF-4493-89A1-001058835FF3}" type="pres">
      <dgm:prSet presAssocID="{81E622F5-0181-4DA4-A0A4-BBCA3DDA2AAE}" presName="bgRect" presStyleLbl="bgShp" presStyleIdx="2" presStyleCnt="4"/>
      <dgm:spPr>
        <a:solidFill>
          <a:srgbClr val="7F7F7F"/>
        </a:solidFill>
      </dgm:spPr>
    </dgm:pt>
    <dgm:pt modelId="{CC29C2E8-883B-48FB-8269-1A0AFD805FED}" type="pres">
      <dgm:prSet presAssocID="{81E622F5-0181-4DA4-A0A4-BBCA3DDA2AAE}"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oney"/>
        </a:ext>
      </dgm:extLst>
    </dgm:pt>
    <dgm:pt modelId="{E69D1C1E-0DDC-4AB3-8BE5-BD3D7A0B1FE3}" type="pres">
      <dgm:prSet presAssocID="{81E622F5-0181-4DA4-A0A4-BBCA3DDA2AAE}" presName="spaceRect" presStyleCnt="0"/>
      <dgm:spPr/>
    </dgm:pt>
    <dgm:pt modelId="{B8A5D1D0-7195-4B18-B91E-8DC2A7EA5C00}" type="pres">
      <dgm:prSet presAssocID="{81E622F5-0181-4DA4-A0A4-BBCA3DDA2AAE}" presName="parTx" presStyleLbl="revTx" presStyleIdx="2" presStyleCnt="4">
        <dgm:presLayoutVars>
          <dgm:chMax val="0"/>
          <dgm:chPref val="0"/>
        </dgm:presLayoutVars>
      </dgm:prSet>
      <dgm:spPr/>
    </dgm:pt>
    <dgm:pt modelId="{8E5470B5-03BA-411F-82C0-33637FDF8DC8}" type="pres">
      <dgm:prSet presAssocID="{2BE24F3D-00CA-42F1-8FDB-7EDD577A9FC9}" presName="sibTrans" presStyleCnt="0"/>
      <dgm:spPr/>
    </dgm:pt>
    <dgm:pt modelId="{08087B34-FD8D-453A-975A-795DED150E14}" type="pres">
      <dgm:prSet presAssocID="{45E0599D-E6E1-4EAF-A1E2-FE45C8BC23D9}" presName="compNode" presStyleCnt="0"/>
      <dgm:spPr/>
    </dgm:pt>
    <dgm:pt modelId="{AE25EE08-F970-4B74-8E6F-FDFFE27FB321}" type="pres">
      <dgm:prSet presAssocID="{45E0599D-E6E1-4EAF-A1E2-FE45C8BC23D9}" presName="bgRect" presStyleLbl="bgShp" presStyleIdx="3" presStyleCnt="4"/>
      <dgm:spPr>
        <a:solidFill>
          <a:srgbClr val="7F7F7F"/>
        </a:solidFill>
      </dgm:spPr>
    </dgm:pt>
    <dgm:pt modelId="{BC1B02F2-A6AB-4ED7-BA2A-2CAC03BDA201}" type="pres">
      <dgm:prSet presAssocID="{45E0599D-E6E1-4EAF-A1E2-FE45C8BC23D9}"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E9568AD6-B0B5-4A8B-B0A3-09E9E131A464}" type="pres">
      <dgm:prSet presAssocID="{45E0599D-E6E1-4EAF-A1E2-FE45C8BC23D9}" presName="spaceRect" presStyleCnt="0"/>
      <dgm:spPr/>
    </dgm:pt>
    <dgm:pt modelId="{E96C4518-7EF6-4774-9E35-38063F587FD3}" type="pres">
      <dgm:prSet presAssocID="{45E0599D-E6E1-4EAF-A1E2-FE45C8BC23D9}" presName="parTx" presStyleLbl="revTx" presStyleIdx="3" presStyleCnt="4">
        <dgm:presLayoutVars>
          <dgm:chMax val="0"/>
          <dgm:chPref val="0"/>
        </dgm:presLayoutVars>
      </dgm:prSet>
      <dgm:spPr/>
    </dgm:pt>
  </dgm:ptLst>
  <dgm:cxnLst>
    <dgm:cxn modelId="{34ACBC0D-DC21-485F-90B3-401B151994E7}" type="presOf" srcId="{88FFFB29-DDDE-4C30-A0FB-BA164C121311}" destId="{CEA5D07D-5B5E-43C0-81CF-A2118FA4CA55}" srcOrd="0" destOrd="0" presId="urn:microsoft.com/office/officeart/2018/2/layout/IconVerticalSolidList"/>
    <dgm:cxn modelId="{04A9A511-56E0-4B5B-830A-3775266F24CA}" srcId="{88FFFB29-DDDE-4C30-A0FB-BA164C121311}" destId="{81E622F5-0181-4DA4-A0A4-BBCA3DDA2AAE}" srcOrd="2" destOrd="0" parTransId="{106F3C4D-76F4-4FC8-BFF6-BDBA30135C54}" sibTransId="{2BE24F3D-00CA-42F1-8FDB-7EDD577A9FC9}"/>
    <dgm:cxn modelId="{956BBA12-0297-46FF-BF88-CB5CF9109A93}" type="presOf" srcId="{81E622F5-0181-4DA4-A0A4-BBCA3DDA2AAE}" destId="{B8A5D1D0-7195-4B18-B91E-8DC2A7EA5C00}" srcOrd="0" destOrd="0" presId="urn:microsoft.com/office/officeart/2018/2/layout/IconVerticalSolidList"/>
    <dgm:cxn modelId="{A5217327-A9F7-4557-B7C2-F77E8EEECBCC}" srcId="{88FFFB29-DDDE-4C30-A0FB-BA164C121311}" destId="{63588CE2-5D6C-4E3D-904B-5BF5F2319C3B}" srcOrd="1" destOrd="0" parTransId="{385D14A6-BF4A-461E-9AD2-CB8FE2C17714}" sibTransId="{B966B703-2EF2-4DC6-9DBE-257A7E5644AC}"/>
    <dgm:cxn modelId="{129B1F36-AEA2-42D1-AADD-B54FBEDCF2A3}" srcId="{88FFFB29-DDDE-4C30-A0FB-BA164C121311}" destId="{C407A6F6-BBC7-4B03-831C-64CA6B4A9A24}" srcOrd="0" destOrd="0" parTransId="{4B3A4DD8-B6B7-43F1-AA50-AF8640C31597}" sibTransId="{F96DFCF9-9DCF-4C3E-A1AB-91430ED3EE5B}"/>
    <dgm:cxn modelId="{AA30D086-4C8E-4B0D-A31E-F7E89F52242B}" type="presOf" srcId="{C407A6F6-BBC7-4B03-831C-64CA6B4A9A24}" destId="{79354352-FF5F-4608-B65A-A1915C925554}" srcOrd="0" destOrd="0" presId="urn:microsoft.com/office/officeart/2018/2/layout/IconVerticalSolidList"/>
    <dgm:cxn modelId="{D9367BAB-28C4-457D-ABEF-DCA605476C94}" type="presOf" srcId="{45E0599D-E6E1-4EAF-A1E2-FE45C8BC23D9}" destId="{E96C4518-7EF6-4774-9E35-38063F587FD3}" srcOrd="0" destOrd="0" presId="urn:microsoft.com/office/officeart/2018/2/layout/IconVerticalSolidList"/>
    <dgm:cxn modelId="{0948A3C2-D848-41B8-B4A9-1B5BF03F0277}" type="presOf" srcId="{63588CE2-5D6C-4E3D-904B-5BF5F2319C3B}" destId="{BCBF27F3-3979-4B11-B1C9-0E1FECAC3492}" srcOrd="0" destOrd="0" presId="urn:microsoft.com/office/officeart/2018/2/layout/IconVerticalSolidList"/>
    <dgm:cxn modelId="{C2269AE7-C734-4DCC-9CA6-6ECFC47C41B4}" srcId="{88FFFB29-DDDE-4C30-A0FB-BA164C121311}" destId="{45E0599D-E6E1-4EAF-A1E2-FE45C8BC23D9}" srcOrd="3" destOrd="0" parTransId="{3DB9DB26-DE50-4D6D-979D-B7E5A75310FA}" sibTransId="{EAEDA69C-8514-4BFE-9DB0-1E8231CB21A3}"/>
    <dgm:cxn modelId="{2862B613-8B7D-4A34-A088-17EF56775932}" type="presParOf" srcId="{CEA5D07D-5B5E-43C0-81CF-A2118FA4CA55}" destId="{117E7045-5B5D-4D99-8C43-AE63025FCBF2}" srcOrd="0" destOrd="0" presId="urn:microsoft.com/office/officeart/2018/2/layout/IconVerticalSolidList"/>
    <dgm:cxn modelId="{4247BD8A-4D12-439B-A222-30F607D3155F}" type="presParOf" srcId="{117E7045-5B5D-4D99-8C43-AE63025FCBF2}" destId="{F094F09C-FDFF-4365-839C-473A07149FC5}" srcOrd="0" destOrd="0" presId="urn:microsoft.com/office/officeart/2018/2/layout/IconVerticalSolidList"/>
    <dgm:cxn modelId="{B9A0E9D3-0E92-4F7B-9D40-615B26B2B591}" type="presParOf" srcId="{117E7045-5B5D-4D99-8C43-AE63025FCBF2}" destId="{363D6FDA-6637-4C5F-A33C-7539814A7EA1}" srcOrd="1" destOrd="0" presId="urn:microsoft.com/office/officeart/2018/2/layout/IconVerticalSolidList"/>
    <dgm:cxn modelId="{EF094B68-6275-40CA-940C-FA5DCF2EC08E}" type="presParOf" srcId="{117E7045-5B5D-4D99-8C43-AE63025FCBF2}" destId="{FA083B74-9E9A-4336-AD82-83F57F8D99E8}" srcOrd="2" destOrd="0" presId="urn:microsoft.com/office/officeart/2018/2/layout/IconVerticalSolidList"/>
    <dgm:cxn modelId="{B3DDDD9F-86D3-48B4-855A-79E7C8E6ECC5}" type="presParOf" srcId="{117E7045-5B5D-4D99-8C43-AE63025FCBF2}" destId="{79354352-FF5F-4608-B65A-A1915C925554}" srcOrd="3" destOrd="0" presId="urn:microsoft.com/office/officeart/2018/2/layout/IconVerticalSolidList"/>
    <dgm:cxn modelId="{785E0408-C600-4901-A0DD-E87F9A39167C}" type="presParOf" srcId="{CEA5D07D-5B5E-43C0-81CF-A2118FA4CA55}" destId="{D4544BC5-E482-41A2-A2B4-0252AD0062C2}" srcOrd="1" destOrd="0" presId="urn:microsoft.com/office/officeart/2018/2/layout/IconVerticalSolidList"/>
    <dgm:cxn modelId="{F6530779-AC85-48FB-8348-C54135D50D78}" type="presParOf" srcId="{CEA5D07D-5B5E-43C0-81CF-A2118FA4CA55}" destId="{E89C4EF1-3C35-4B12-A323-4B2282D6D04B}" srcOrd="2" destOrd="0" presId="urn:microsoft.com/office/officeart/2018/2/layout/IconVerticalSolidList"/>
    <dgm:cxn modelId="{E042B949-6388-40AC-9454-6FB23C389BFF}" type="presParOf" srcId="{E89C4EF1-3C35-4B12-A323-4B2282D6D04B}" destId="{3F04B32B-9FD2-439D-8C19-6B9A045E5270}" srcOrd="0" destOrd="0" presId="urn:microsoft.com/office/officeart/2018/2/layout/IconVerticalSolidList"/>
    <dgm:cxn modelId="{D37A3672-303A-4C2B-8524-A65EB70DFC8D}" type="presParOf" srcId="{E89C4EF1-3C35-4B12-A323-4B2282D6D04B}" destId="{AB928F0B-9A39-4F0F-A438-E995E3BAD6AF}" srcOrd="1" destOrd="0" presId="urn:microsoft.com/office/officeart/2018/2/layout/IconVerticalSolidList"/>
    <dgm:cxn modelId="{C8D0C6E8-A642-4707-8F4A-7FE478965C4D}" type="presParOf" srcId="{E89C4EF1-3C35-4B12-A323-4B2282D6D04B}" destId="{32CCCDE5-BF99-4A59-90F9-2A61EE2BF591}" srcOrd="2" destOrd="0" presId="urn:microsoft.com/office/officeart/2018/2/layout/IconVerticalSolidList"/>
    <dgm:cxn modelId="{32ECFA84-2EE3-4F5E-879D-952E0D54292E}" type="presParOf" srcId="{E89C4EF1-3C35-4B12-A323-4B2282D6D04B}" destId="{BCBF27F3-3979-4B11-B1C9-0E1FECAC3492}" srcOrd="3" destOrd="0" presId="urn:microsoft.com/office/officeart/2018/2/layout/IconVerticalSolidList"/>
    <dgm:cxn modelId="{847FB2B8-296B-4E11-9A3A-5B92EFA0ADE1}" type="presParOf" srcId="{CEA5D07D-5B5E-43C0-81CF-A2118FA4CA55}" destId="{4D9D9DEB-0DBD-43BD-A72A-C942403888DA}" srcOrd="3" destOrd="0" presId="urn:microsoft.com/office/officeart/2018/2/layout/IconVerticalSolidList"/>
    <dgm:cxn modelId="{9F7ED362-34A6-4C24-9896-1DDA6438713B}" type="presParOf" srcId="{CEA5D07D-5B5E-43C0-81CF-A2118FA4CA55}" destId="{DF06F8ED-AF19-4061-A093-FF56C904C85A}" srcOrd="4" destOrd="0" presId="urn:microsoft.com/office/officeart/2018/2/layout/IconVerticalSolidList"/>
    <dgm:cxn modelId="{542E59DD-3E88-49DB-BEC3-9B2DF83E3705}" type="presParOf" srcId="{DF06F8ED-AF19-4061-A093-FF56C904C85A}" destId="{5B6B7D64-44EF-4493-89A1-001058835FF3}" srcOrd="0" destOrd="0" presId="urn:microsoft.com/office/officeart/2018/2/layout/IconVerticalSolidList"/>
    <dgm:cxn modelId="{3B845676-8ECD-4304-8615-4FF01CA539B0}" type="presParOf" srcId="{DF06F8ED-AF19-4061-A093-FF56C904C85A}" destId="{CC29C2E8-883B-48FB-8269-1A0AFD805FED}" srcOrd="1" destOrd="0" presId="urn:microsoft.com/office/officeart/2018/2/layout/IconVerticalSolidList"/>
    <dgm:cxn modelId="{A780BAE3-D642-476A-8BDE-10BA0C2D8D64}" type="presParOf" srcId="{DF06F8ED-AF19-4061-A093-FF56C904C85A}" destId="{E69D1C1E-0DDC-4AB3-8BE5-BD3D7A0B1FE3}" srcOrd="2" destOrd="0" presId="urn:microsoft.com/office/officeart/2018/2/layout/IconVerticalSolidList"/>
    <dgm:cxn modelId="{EFDA788E-FD46-4F7F-B166-C67BB5E483A6}" type="presParOf" srcId="{DF06F8ED-AF19-4061-A093-FF56C904C85A}" destId="{B8A5D1D0-7195-4B18-B91E-8DC2A7EA5C00}" srcOrd="3" destOrd="0" presId="urn:microsoft.com/office/officeart/2018/2/layout/IconVerticalSolidList"/>
    <dgm:cxn modelId="{A7089541-EB69-45E7-8F67-19E5767FA818}" type="presParOf" srcId="{CEA5D07D-5B5E-43C0-81CF-A2118FA4CA55}" destId="{8E5470B5-03BA-411F-82C0-33637FDF8DC8}" srcOrd="5" destOrd="0" presId="urn:microsoft.com/office/officeart/2018/2/layout/IconVerticalSolidList"/>
    <dgm:cxn modelId="{7966E0FD-5E2F-4571-A650-6E32D4530398}" type="presParOf" srcId="{CEA5D07D-5B5E-43C0-81CF-A2118FA4CA55}" destId="{08087B34-FD8D-453A-975A-795DED150E14}" srcOrd="6" destOrd="0" presId="urn:microsoft.com/office/officeart/2018/2/layout/IconVerticalSolidList"/>
    <dgm:cxn modelId="{20CD135F-8870-42D0-A4B1-87B6CFA70519}" type="presParOf" srcId="{08087B34-FD8D-453A-975A-795DED150E14}" destId="{AE25EE08-F970-4B74-8E6F-FDFFE27FB321}" srcOrd="0" destOrd="0" presId="urn:microsoft.com/office/officeart/2018/2/layout/IconVerticalSolidList"/>
    <dgm:cxn modelId="{B69228C9-5A3D-426D-B007-03BC8778F0F1}" type="presParOf" srcId="{08087B34-FD8D-453A-975A-795DED150E14}" destId="{BC1B02F2-A6AB-4ED7-BA2A-2CAC03BDA201}" srcOrd="1" destOrd="0" presId="urn:microsoft.com/office/officeart/2018/2/layout/IconVerticalSolidList"/>
    <dgm:cxn modelId="{AAD4067F-66F9-45A5-9BCD-3031EB4F0178}" type="presParOf" srcId="{08087B34-FD8D-453A-975A-795DED150E14}" destId="{E9568AD6-B0B5-4A8B-B0A3-09E9E131A464}" srcOrd="2" destOrd="0" presId="urn:microsoft.com/office/officeart/2018/2/layout/IconVerticalSolidList"/>
    <dgm:cxn modelId="{AF16CEB2-E1B4-4004-8DBA-789F3469E3C4}" type="presParOf" srcId="{08087B34-FD8D-453A-975A-795DED150E14}" destId="{E96C4518-7EF6-4774-9E35-38063F587F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789B4-3D05-4E61-B9BF-C75DEE05A9E0}">
      <dsp:nvSpPr>
        <dsp:cNvPr id="0" name=""/>
        <dsp:cNvSpPr/>
      </dsp:nvSpPr>
      <dsp:spPr>
        <a:xfrm>
          <a:off x="2258" y="227740"/>
          <a:ext cx="2202404" cy="633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l" defTabSz="977900">
            <a:lnSpc>
              <a:spcPct val="90000"/>
            </a:lnSpc>
            <a:spcBef>
              <a:spcPct val="0"/>
            </a:spcBef>
            <a:spcAft>
              <a:spcPct val="35000"/>
            </a:spcAft>
            <a:buNone/>
          </a:pPr>
          <a:r>
            <a:rPr lang="en-US" sz="2200" b="1" kern="1200" dirty="0"/>
            <a:t>PREPARATION</a:t>
          </a:r>
        </a:p>
      </dsp:txBody>
      <dsp:txXfrm>
        <a:off x="2258" y="227740"/>
        <a:ext cx="2202404" cy="633600"/>
      </dsp:txXfrm>
    </dsp:sp>
    <dsp:sp modelId="{BD3C20E7-2598-4835-B9FC-6AC5BAA594F0}">
      <dsp:nvSpPr>
        <dsp:cNvPr id="0" name=""/>
        <dsp:cNvSpPr/>
      </dsp:nvSpPr>
      <dsp:spPr>
        <a:xfrm>
          <a:off x="2258" y="861340"/>
          <a:ext cx="2202404" cy="28987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solidFill>
                <a:srgbClr val="4C4D4C"/>
              </a:solidFill>
            </a:rPr>
            <a:t>Knowledge, skills, attitude and supports needed to compete at Elite level</a:t>
          </a:r>
        </a:p>
        <a:p>
          <a:pPr marL="228600" lvl="1" indent="-228600" algn="l" defTabSz="889000">
            <a:lnSpc>
              <a:spcPct val="100000"/>
            </a:lnSpc>
            <a:spcBef>
              <a:spcPct val="0"/>
            </a:spcBef>
            <a:spcAft>
              <a:spcPct val="15000"/>
            </a:spcAft>
            <a:buChar char="•"/>
          </a:pPr>
          <a:endParaRPr lang="en-US" sz="2000" kern="1200" dirty="0">
            <a:solidFill>
              <a:srgbClr val="4C4D4C"/>
            </a:solidFill>
          </a:endParaRPr>
        </a:p>
        <a:p>
          <a:pPr marL="228600" lvl="1" indent="-228600" algn="l" defTabSz="889000">
            <a:lnSpc>
              <a:spcPct val="100000"/>
            </a:lnSpc>
            <a:spcBef>
              <a:spcPct val="0"/>
            </a:spcBef>
            <a:spcAft>
              <a:spcPct val="15000"/>
            </a:spcAft>
            <a:buChar char="•"/>
          </a:pPr>
          <a:endParaRPr lang="en-US" sz="2000" kern="1200" dirty="0">
            <a:solidFill>
              <a:srgbClr val="4C4D4C"/>
            </a:solidFill>
          </a:endParaRPr>
        </a:p>
      </dsp:txBody>
      <dsp:txXfrm>
        <a:off x="2258" y="861340"/>
        <a:ext cx="2202404" cy="2898720"/>
      </dsp:txXfrm>
    </dsp:sp>
    <dsp:sp modelId="{0C6902ED-484B-4A53-A81A-5EF1BCAF6F58}">
      <dsp:nvSpPr>
        <dsp:cNvPr id="0" name=""/>
        <dsp:cNvSpPr/>
      </dsp:nvSpPr>
      <dsp:spPr>
        <a:xfrm>
          <a:off x="2512999" y="227740"/>
          <a:ext cx="2202404"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l" defTabSz="977900">
            <a:lnSpc>
              <a:spcPct val="90000"/>
            </a:lnSpc>
            <a:spcBef>
              <a:spcPct val="0"/>
            </a:spcBef>
            <a:spcAft>
              <a:spcPct val="35000"/>
            </a:spcAft>
            <a:buNone/>
          </a:pPr>
          <a:r>
            <a:rPr lang="en-US" sz="2200" b="1" kern="1200" dirty="0"/>
            <a:t>PRACTICE</a:t>
          </a:r>
        </a:p>
      </dsp:txBody>
      <dsp:txXfrm>
        <a:off x="2512999" y="227740"/>
        <a:ext cx="2202404" cy="633600"/>
      </dsp:txXfrm>
    </dsp:sp>
    <dsp:sp modelId="{3C8FDB0E-5381-482B-ADDE-556FB1F90172}">
      <dsp:nvSpPr>
        <dsp:cNvPr id="0" name=""/>
        <dsp:cNvSpPr/>
      </dsp:nvSpPr>
      <dsp:spPr>
        <a:xfrm>
          <a:off x="2512999" y="861340"/>
          <a:ext cx="2202404" cy="28987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solidFill>
                <a:srgbClr val="4C4D4C"/>
              </a:solidFill>
            </a:rPr>
            <a:t>Even when you set world records you still practice to improve</a:t>
          </a:r>
        </a:p>
        <a:p>
          <a:pPr marL="228600" lvl="1" indent="-228600" algn="l" defTabSz="889000">
            <a:lnSpc>
              <a:spcPct val="100000"/>
            </a:lnSpc>
            <a:spcBef>
              <a:spcPct val="0"/>
            </a:spcBef>
            <a:spcAft>
              <a:spcPct val="15000"/>
            </a:spcAft>
            <a:buChar char="•"/>
          </a:pPr>
          <a:endParaRPr lang="en-US" sz="2000" kern="1200" dirty="0">
            <a:solidFill>
              <a:srgbClr val="4C4D4C"/>
            </a:solidFill>
          </a:endParaRPr>
        </a:p>
        <a:p>
          <a:pPr marL="228600" lvl="1" indent="-228600" algn="l" defTabSz="889000">
            <a:lnSpc>
              <a:spcPct val="100000"/>
            </a:lnSpc>
            <a:spcBef>
              <a:spcPct val="0"/>
            </a:spcBef>
            <a:spcAft>
              <a:spcPct val="15000"/>
            </a:spcAft>
            <a:buChar char="•"/>
          </a:pPr>
          <a:endParaRPr lang="en-US" sz="2000" kern="1200" dirty="0">
            <a:solidFill>
              <a:srgbClr val="4C4D4C"/>
            </a:solidFill>
          </a:endParaRPr>
        </a:p>
      </dsp:txBody>
      <dsp:txXfrm>
        <a:off x="2512999" y="861340"/>
        <a:ext cx="2202404" cy="2898720"/>
      </dsp:txXfrm>
    </dsp:sp>
    <dsp:sp modelId="{8B4F1F2B-D88D-4DAC-9CBC-124EA2439F9A}">
      <dsp:nvSpPr>
        <dsp:cNvPr id="0" name=""/>
        <dsp:cNvSpPr/>
      </dsp:nvSpPr>
      <dsp:spPr>
        <a:xfrm>
          <a:off x="5023740" y="227740"/>
          <a:ext cx="2202404" cy="633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l" defTabSz="977900">
            <a:lnSpc>
              <a:spcPct val="90000"/>
            </a:lnSpc>
            <a:spcBef>
              <a:spcPct val="0"/>
            </a:spcBef>
            <a:spcAft>
              <a:spcPct val="35000"/>
            </a:spcAft>
            <a:buNone/>
          </a:pPr>
          <a:r>
            <a:rPr lang="en-US" sz="2200" b="1" kern="1200" dirty="0"/>
            <a:t>PERFORM</a:t>
          </a:r>
        </a:p>
      </dsp:txBody>
      <dsp:txXfrm>
        <a:off x="5023740" y="227740"/>
        <a:ext cx="2202404" cy="633600"/>
      </dsp:txXfrm>
    </dsp:sp>
    <dsp:sp modelId="{53BF72C2-EE2D-476A-93D4-0E14288ED165}">
      <dsp:nvSpPr>
        <dsp:cNvPr id="0" name=""/>
        <dsp:cNvSpPr/>
      </dsp:nvSpPr>
      <dsp:spPr>
        <a:xfrm>
          <a:off x="5023740" y="861340"/>
          <a:ext cx="2202404" cy="28987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solidFill>
                <a:srgbClr val="4C4D4C"/>
              </a:solidFill>
            </a:rPr>
            <a:t>On game day you show up and produce!</a:t>
          </a:r>
        </a:p>
        <a:p>
          <a:pPr marL="228600" lvl="1" indent="-228600" algn="l" defTabSz="889000">
            <a:lnSpc>
              <a:spcPct val="100000"/>
            </a:lnSpc>
            <a:spcBef>
              <a:spcPct val="0"/>
            </a:spcBef>
            <a:spcAft>
              <a:spcPct val="15000"/>
            </a:spcAft>
            <a:buChar char="•"/>
          </a:pPr>
          <a:endParaRPr lang="en-US" sz="2000" kern="1200" dirty="0">
            <a:solidFill>
              <a:srgbClr val="4C4D4C"/>
            </a:solidFill>
          </a:endParaRPr>
        </a:p>
        <a:p>
          <a:pPr marL="228600" lvl="1" indent="-228600" algn="l" defTabSz="889000">
            <a:lnSpc>
              <a:spcPct val="100000"/>
            </a:lnSpc>
            <a:spcBef>
              <a:spcPct val="0"/>
            </a:spcBef>
            <a:spcAft>
              <a:spcPct val="15000"/>
            </a:spcAft>
            <a:buChar char="•"/>
          </a:pPr>
          <a:endParaRPr lang="en-US" sz="2000" kern="1200" dirty="0">
            <a:solidFill>
              <a:srgbClr val="4C4D4C"/>
            </a:solidFill>
          </a:endParaRPr>
        </a:p>
      </dsp:txBody>
      <dsp:txXfrm>
        <a:off x="5023740" y="861340"/>
        <a:ext cx="2202404" cy="2898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8B454-0DD4-4418-B729-C0D0837B0D6E}">
      <dsp:nvSpPr>
        <dsp:cNvPr id="0" name=""/>
        <dsp:cNvSpPr/>
      </dsp:nvSpPr>
      <dsp:spPr>
        <a:xfrm>
          <a:off x="324919" y="346423"/>
          <a:ext cx="998279" cy="998279"/>
        </a:xfrm>
        <a:prstGeom prst="ellipse">
          <a:avLst/>
        </a:prstGeom>
        <a:solidFill>
          <a:schemeClr val="bg1"/>
        </a:solidFill>
        <a:ln w="38100">
          <a:solidFill>
            <a:srgbClr val="C0504D"/>
          </a:solidFill>
        </a:ln>
        <a:effectLst/>
      </dsp:spPr>
      <dsp:style>
        <a:lnRef idx="0">
          <a:scrgbClr r="0" g="0" b="0"/>
        </a:lnRef>
        <a:fillRef idx="1">
          <a:scrgbClr r="0" g="0" b="0"/>
        </a:fillRef>
        <a:effectRef idx="0">
          <a:scrgbClr r="0" g="0" b="0"/>
        </a:effectRef>
        <a:fontRef idx="minor"/>
      </dsp:style>
    </dsp:sp>
    <dsp:sp modelId="{7C90A66C-2DA0-4C75-853A-781854288486}">
      <dsp:nvSpPr>
        <dsp:cNvPr id="0" name=""/>
        <dsp:cNvSpPr/>
      </dsp:nvSpPr>
      <dsp:spPr>
        <a:xfrm>
          <a:off x="547580" y="555080"/>
          <a:ext cx="572783" cy="5727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6108-68E4-4EE6-BFE6-95AFE84296C2}">
      <dsp:nvSpPr>
        <dsp:cNvPr id="0" name=""/>
        <dsp:cNvSpPr/>
      </dsp:nvSpPr>
      <dsp:spPr>
        <a:xfrm>
          <a:off x="67" y="1488054"/>
          <a:ext cx="1636523" cy="1058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rgbClr val="C0504D"/>
              </a:solidFill>
            </a:rPr>
            <a:t>442</a:t>
          </a:r>
          <a:r>
            <a:rPr lang="en-US" sz="1700" kern="1200" dirty="0">
              <a:solidFill>
                <a:srgbClr val="4C4D4C"/>
              </a:solidFill>
            </a:rPr>
            <a:t> Faculty</a:t>
          </a:r>
        </a:p>
      </dsp:txBody>
      <dsp:txXfrm>
        <a:off x="67" y="1488054"/>
        <a:ext cx="1636523" cy="1058626"/>
      </dsp:txXfrm>
    </dsp:sp>
    <dsp:sp modelId="{E4CD35A4-4518-4591-9D32-76B57DF7DACC}">
      <dsp:nvSpPr>
        <dsp:cNvPr id="0" name=""/>
        <dsp:cNvSpPr/>
      </dsp:nvSpPr>
      <dsp:spPr>
        <a:xfrm>
          <a:off x="2242104" y="289092"/>
          <a:ext cx="998279" cy="998279"/>
        </a:xfrm>
        <a:prstGeom prst="ellipse">
          <a:avLst/>
        </a:prstGeom>
        <a:solidFill>
          <a:schemeClr val="bg1"/>
        </a:solidFill>
        <a:ln w="38100">
          <a:solidFill>
            <a:srgbClr val="9BBB59"/>
          </a:solidFill>
        </a:ln>
        <a:effectLst/>
      </dsp:spPr>
      <dsp:style>
        <a:lnRef idx="0">
          <a:scrgbClr r="0" g="0" b="0"/>
        </a:lnRef>
        <a:fillRef idx="1">
          <a:scrgbClr r="0" g="0" b="0"/>
        </a:fillRef>
        <a:effectRef idx="0">
          <a:scrgbClr r="0" g="0" b="0"/>
        </a:effectRef>
        <a:fontRef idx="minor"/>
      </dsp:style>
    </dsp:sp>
    <dsp:sp modelId="{695D18EA-8144-4EC1-A10F-5C6F877E1401}">
      <dsp:nvSpPr>
        <dsp:cNvPr id="0" name=""/>
        <dsp:cNvSpPr/>
      </dsp:nvSpPr>
      <dsp:spPr>
        <a:xfrm>
          <a:off x="2454852" y="501840"/>
          <a:ext cx="572783" cy="5727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7E6FC-E564-4E52-9CB0-5DF2C58075E2}">
      <dsp:nvSpPr>
        <dsp:cNvPr id="0" name=""/>
        <dsp:cNvSpPr/>
      </dsp:nvSpPr>
      <dsp:spPr>
        <a:xfrm>
          <a:off x="1922982" y="1488054"/>
          <a:ext cx="1636523" cy="1058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rgbClr val="9BBB59"/>
              </a:solidFill>
            </a:rPr>
            <a:t>940</a:t>
          </a:r>
          <a:r>
            <a:rPr lang="en-US" sz="1700" kern="1200" dirty="0">
              <a:solidFill>
                <a:srgbClr val="4C4D4C"/>
              </a:solidFill>
            </a:rPr>
            <a:t> Staff</a:t>
          </a:r>
        </a:p>
      </dsp:txBody>
      <dsp:txXfrm>
        <a:off x="1922982" y="1488054"/>
        <a:ext cx="1636523" cy="1058626"/>
      </dsp:txXfrm>
    </dsp:sp>
    <dsp:sp modelId="{D3570CA3-B17A-4A26-AA8B-CB0ED186F276}">
      <dsp:nvSpPr>
        <dsp:cNvPr id="0" name=""/>
        <dsp:cNvSpPr/>
      </dsp:nvSpPr>
      <dsp:spPr>
        <a:xfrm>
          <a:off x="4165019" y="289092"/>
          <a:ext cx="998279" cy="998279"/>
        </a:xfrm>
        <a:prstGeom prst="ellipse">
          <a:avLst/>
        </a:prstGeom>
        <a:solidFill>
          <a:schemeClr val="bg1"/>
        </a:solidFill>
        <a:ln w="38100">
          <a:solidFill>
            <a:srgbClr val="8064A2"/>
          </a:solidFill>
        </a:ln>
        <a:effectLst/>
      </dsp:spPr>
      <dsp:style>
        <a:lnRef idx="0">
          <a:scrgbClr r="0" g="0" b="0"/>
        </a:lnRef>
        <a:fillRef idx="1">
          <a:scrgbClr r="0" g="0" b="0"/>
        </a:fillRef>
        <a:effectRef idx="0">
          <a:scrgbClr r="0" g="0" b="0"/>
        </a:effectRef>
        <a:fontRef idx="minor"/>
      </dsp:style>
    </dsp:sp>
    <dsp:sp modelId="{8F4ECD85-845F-4502-9AE6-BFB708C9FCC6}">
      <dsp:nvSpPr>
        <dsp:cNvPr id="0" name=""/>
        <dsp:cNvSpPr/>
      </dsp:nvSpPr>
      <dsp:spPr>
        <a:xfrm>
          <a:off x="4377767" y="501840"/>
          <a:ext cx="572783" cy="5727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70ED4-DC1B-4CD5-A8C0-F75A104C9F61}">
      <dsp:nvSpPr>
        <dsp:cNvPr id="0" name=""/>
        <dsp:cNvSpPr/>
      </dsp:nvSpPr>
      <dsp:spPr>
        <a:xfrm>
          <a:off x="3845897" y="1488054"/>
          <a:ext cx="1636523" cy="1058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rgbClr val="8064A2"/>
              </a:solidFill>
            </a:rPr>
            <a:t>10+</a:t>
          </a:r>
          <a:r>
            <a:rPr lang="en-US" sz="1700" kern="1200" dirty="0">
              <a:solidFill>
                <a:srgbClr val="8064A2"/>
              </a:solidFill>
            </a:rPr>
            <a:t> </a:t>
          </a:r>
          <a:r>
            <a:rPr lang="en-US" sz="1700" kern="1200" dirty="0">
              <a:solidFill>
                <a:srgbClr val="4C4D4C"/>
              </a:solidFill>
            </a:rPr>
            <a:t>Practice/ Clinical Locations</a:t>
          </a:r>
        </a:p>
      </dsp:txBody>
      <dsp:txXfrm>
        <a:off x="3845897" y="1488054"/>
        <a:ext cx="1636523" cy="1058626"/>
      </dsp:txXfrm>
    </dsp:sp>
    <dsp:sp modelId="{60BEA061-C425-477F-8BC3-549BE6FEA4C3}">
      <dsp:nvSpPr>
        <dsp:cNvPr id="0" name=""/>
        <dsp:cNvSpPr/>
      </dsp:nvSpPr>
      <dsp:spPr>
        <a:xfrm>
          <a:off x="6087934" y="289092"/>
          <a:ext cx="998279" cy="998279"/>
        </a:xfrm>
        <a:prstGeom prst="ellipse">
          <a:avLst/>
        </a:prstGeom>
        <a:solidFill>
          <a:schemeClr val="bg1"/>
        </a:solidFill>
        <a:ln w="38100">
          <a:solidFill>
            <a:srgbClr val="4BACC6"/>
          </a:solidFill>
        </a:ln>
        <a:effectLst/>
      </dsp:spPr>
      <dsp:style>
        <a:lnRef idx="0">
          <a:scrgbClr r="0" g="0" b="0"/>
        </a:lnRef>
        <a:fillRef idx="1">
          <a:scrgbClr r="0" g="0" b="0"/>
        </a:fillRef>
        <a:effectRef idx="0">
          <a:scrgbClr r="0" g="0" b="0"/>
        </a:effectRef>
        <a:fontRef idx="minor"/>
      </dsp:style>
    </dsp:sp>
    <dsp:sp modelId="{31DAB790-0F76-435B-9F43-A99824628D8A}">
      <dsp:nvSpPr>
        <dsp:cNvPr id="0" name=""/>
        <dsp:cNvSpPr/>
      </dsp:nvSpPr>
      <dsp:spPr>
        <a:xfrm>
          <a:off x="6300682" y="501840"/>
          <a:ext cx="572783" cy="5727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5AF716-73DB-4809-96A6-B3BB694DDC21}">
      <dsp:nvSpPr>
        <dsp:cNvPr id="0" name=""/>
        <dsp:cNvSpPr/>
      </dsp:nvSpPr>
      <dsp:spPr>
        <a:xfrm>
          <a:off x="5768812" y="1488054"/>
          <a:ext cx="1636523" cy="1058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rgbClr val="4BACC6"/>
              </a:solidFill>
            </a:rPr>
            <a:t>20</a:t>
          </a:r>
          <a:r>
            <a:rPr lang="en-US" sz="1700" b="1" kern="1200" dirty="0">
              <a:solidFill>
                <a:srgbClr val="4C4D4C"/>
              </a:solidFill>
            </a:rPr>
            <a:t> </a:t>
          </a:r>
          <a:r>
            <a:rPr lang="en-US" sz="1700" kern="1200" dirty="0">
              <a:solidFill>
                <a:srgbClr val="4C4D4C"/>
              </a:solidFill>
            </a:rPr>
            <a:t>Clinical </a:t>
          </a:r>
          <a:r>
            <a:rPr lang="en-US" sz="1700" kern="1200" dirty="0" err="1">
              <a:solidFill>
                <a:srgbClr val="4C4D4C"/>
              </a:solidFill>
            </a:rPr>
            <a:t>SubspecialtieS</a:t>
          </a:r>
          <a:r>
            <a:rPr lang="en-US" sz="1700" kern="1200" dirty="0">
              <a:solidFill>
                <a:srgbClr val="4C4D4C"/>
              </a:solidFill>
            </a:rPr>
            <a:t> </a:t>
          </a:r>
        </a:p>
        <a:p>
          <a:pPr marL="0" lvl="0" indent="0" algn="ctr" defTabSz="755650">
            <a:lnSpc>
              <a:spcPct val="100000"/>
            </a:lnSpc>
            <a:spcBef>
              <a:spcPct val="0"/>
            </a:spcBef>
            <a:spcAft>
              <a:spcPct val="35000"/>
            </a:spcAft>
            <a:buNone/>
            <a:defRPr cap="all"/>
          </a:pPr>
          <a:r>
            <a:rPr lang="en-US" sz="1700" b="1" kern="1200" dirty="0">
              <a:solidFill>
                <a:srgbClr val="4BACC6"/>
              </a:solidFill>
            </a:rPr>
            <a:t>4</a:t>
          </a:r>
          <a:r>
            <a:rPr lang="en-US" sz="1700" b="1" kern="1200" dirty="0">
              <a:solidFill>
                <a:srgbClr val="4C4D4C"/>
              </a:solidFill>
            </a:rPr>
            <a:t> </a:t>
          </a:r>
          <a:r>
            <a:rPr lang="en-US" sz="1700" kern="1200" dirty="0">
              <a:solidFill>
                <a:srgbClr val="4C4D4C"/>
              </a:solidFill>
            </a:rPr>
            <a:t>Major Enterprises</a:t>
          </a:r>
        </a:p>
      </dsp:txBody>
      <dsp:txXfrm>
        <a:off x="5768812" y="1488054"/>
        <a:ext cx="1636523" cy="1058626"/>
      </dsp:txXfrm>
    </dsp:sp>
    <dsp:sp modelId="{3996E985-313F-4651-8DE7-16325107D07A}">
      <dsp:nvSpPr>
        <dsp:cNvPr id="0" name=""/>
        <dsp:cNvSpPr/>
      </dsp:nvSpPr>
      <dsp:spPr>
        <a:xfrm>
          <a:off x="8010849" y="289092"/>
          <a:ext cx="998279" cy="998279"/>
        </a:xfrm>
        <a:prstGeom prst="ellipse">
          <a:avLst/>
        </a:prstGeom>
        <a:solidFill>
          <a:schemeClr val="bg1"/>
        </a:solidFill>
        <a:ln w="38100">
          <a:solidFill>
            <a:srgbClr val="F79646"/>
          </a:solidFill>
        </a:ln>
        <a:effectLst/>
      </dsp:spPr>
      <dsp:style>
        <a:lnRef idx="0">
          <a:scrgbClr r="0" g="0" b="0"/>
        </a:lnRef>
        <a:fillRef idx="1">
          <a:scrgbClr r="0" g="0" b="0"/>
        </a:fillRef>
        <a:effectRef idx="0">
          <a:scrgbClr r="0" g="0" b="0"/>
        </a:effectRef>
        <a:fontRef idx="minor"/>
      </dsp:style>
    </dsp:sp>
    <dsp:sp modelId="{F83585B9-3E08-4B76-A84A-2609973EC115}">
      <dsp:nvSpPr>
        <dsp:cNvPr id="0" name=""/>
        <dsp:cNvSpPr/>
      </dsp:nvSpPr>
      <dsp:spPr>
        <a:xfrm>
          <a:off x="8223597" y="501840"/>
          <a:ext cx="572783" cy="5727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725A0-C689-46EA-B929-5219C85A751D}">
      <dsp:nvSpPr>
        <dsp:cNvPr id="0" name=""/>
        <dsp:cNvSpPr/>
      </dsp:nvSpPr>
      <dsp:spPr>
        <a:xfrm>
          <a:off x="7691727" y="1488054"/>
          <a:ext cx="1636523" cy="1058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rgbClr val="F79646"/>
              </a:solidFill>
            </a:rPr>
            <a:t>$272M </a:t>
          </a:r>
          <a:r>
            <a:rPr lang="en-US" sz="1700" kern="1200" dirty="0">
              <a:solidFill>
                <a:srgbClr val="4C4D4C"/>
              </a:solidFill>
            </a:rPr>
            <a:t>in Revenue</a:t>
          </a:r>
        </a:p>
      </dsp:txBody>
      <dsp:txXfrm>
        <a:off x="7691727" y="1488054"/>
        <a:ext cx="1636523" cy="1058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BED31-D388-4257-A7C2-820E06CF53F3}">
      <dsp:nvSpPr>
        <dsp:cNvPr id="0" name=""/>
        <dsp:cNvSpPr/>
      </dsp:nvSpPr>
      <dsp:spPr>
        <a:xfrm>
          <a:off x="1799" y="347715"/>
          <a:ext cx="1414019" cy="357577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54EEFE6-2257-4E95-B8CF-B6743DC69376}">
      <dsp:nvSpPr>
        <dsp:cNvPr id="0" name=""/>
        <dsp:cNvSpPr/>
      </dsp:nvSpPr>
      <dsp:spPr>
        <a:xfrm>
          <a:off x="129761" y="469278"/>
          <a:ext cx="1414019" cy="357577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4C4D4C"/>
              </a:solidFill>
            </a:rPr>
            <a:t>Mission: </a:t>
          </a:r>
          <a:r>
            <a:rPr lang="en-US" sz="1600" i="1" kern="1200" dirty="0">
              <a:solidFill>
                <a:srgbClr val="4C4D4C"/>
              </a:solidFill>
            </a:rPr>
            <a:t>Improving the lives of children through excellence in advocacy, education, research, and clinical care.</a:t>
          </a:r>
          <a:endParaRPr lang="en-US" sz="2000" i="1" kern="1200" dirty="0">
            <a:solidFill>
              <a:srgbClr val="4C4D4C"/>
            </a:solidFill>
          </a:endParaRPr>
        </a:p>
      </dsp:txBody>
      <dsp:txXfrm>
        <a:off x="171176" y="510693"/>
        <a:ext cx="1331189" cy="3492947"/>
      </dsp:txXfrm>
    </dsp:sp>
    <dsp:sp modelId="{1F54C86F-0DE3-4EDE-9AF0-115614B45C1F}">
      <dsp:nvSpPr>
        <dsp:cNvPr id="0" name=""/>
        <dsp:cNvSpPr/>
      </dsp:nvSpPr>
      <dsp:spPr>
        <a:xfrm>
          <a:off x="1671741" y="347715"/>
          <a:ext cx="1334037" cy="357577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5FD2BE-8AD1-4742-8F1B-C9A1DE17DBDA}">
      <dsp:nvSpPr>
        <dsp:cNvPr id="0" name=""/>
        <dsp:cNvSpPr/>
      </dsp:nvSpPr>
      <dsp:spPr>
        <a:xfrm>
          <a:off x="1799703" y="469278"/>
          <a:ext cx="1334037" cy="357577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4C4D4C"/>
              </a:solidFill>
            </a:rPr>
            <a:t>Vision: </a:t>
          </a:r>
          <a:r>
            <a:rPr lang="en-US" sz="1600" i="1" kern="1200" dirty="0">
              <a:solidFill>
                <a:srgbClr val="4C4D4C"/>
              </a:solidFill>
            </a:rPr>
            <a:t>Caring for children, caring for their future</a:t>
          </a:r>
        </a:p>
      </dsp:txBody>
      <dsp:txXfrm>
        <a:off x="1838776" y="508351"/>
        <a:ext cx="1255891" cy="3497631"/>
      </dsp:txXfrm>
    </dsp:sp>
    <dsp:sp modelId="{8CB760D1-EDA6-48C8-AEC5-3A354341D9B6}">
      <dsp:nvSpPr>
        <dsp:cNvPr id="0" name=""/>
        <dsp:cNvSpPr/>
      </dsp:nvSpPr>
      <dsp:spPr>
        <a:xfrm>
          <a:off x="3261701" y="347715"/>
          <a:ext cx="1296631" cy="357871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6F2F6F-39DD-418A-A912-A77336B254F4}">
      <dsp:nvSpPr>
        <dsp:cNvPr id="0" name=""/>
        <dsp:cNvSpPr/>
      </dsp:nvSpPr>
      <dsp:spPr>
        <a:xfrm>
          <a:off x="3389663" y="469278"/>
          <a:ext cx="1296631" cy="35787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4C4D4C"/>
              </a:solidFill>
            </a:rPr>
            <a:t>Primary Children’s: </a:t>
          </a:r>
          <a:r>
            <a:rPr lang="en-US" sz="1600" i="1" kern="1200" dirty="0">
              <a:solidFill>
                <a:srgbClr val="4C4D4C"/>
              </a:solidFill>
            </a:rPr>
            <a:t>The Child First and Always </a:t>
          </a:r>
          <a:br>
            <a:rPr lang="en-US" sz="1600" kern="1200" dirty="0">
              <a:solidFill>
                <a:srgbClr val="4C4D4C"/>
              </a:solidFill>
            </a:rPr>
          </a:br>
          <a:br>
            <a:rPr lang="en-US" sz="1600" kern="1200" dirty="0">
              <a:solidFill>
                <a:srgbClr val="4C4D4C"/>
              </a:solidFill>
            </a:rPr>
          </a:br>
          <a:endParaRPr lang="en-US" sz="1600" kern="1200" dirty="0">
            <a:solidFill>
              <a:srgbClr val="4C4D4C"/>
            </a:solidFill>
          </a:endParaRPr>
        </a:p>
      </dsp:txBody>
      <dsp:txXfrm>
        <a:off x="3427640" y="507255"/>
        <a:ext cx="1220677" cy="35027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BED31-D388-4257-A7C2-820E06CF53F3}">
      <dsp:nvSpPr>
        <dsp:cNvPr id="0" name=""/>
        <dsp:cNvSpPr/>
      </dsp:nvSpPr>
      <dsp:spPr>
        <a:xfrm>
          <a:off x="1502899" y="-249495"/>
          <a:ext cx="4939200" cy="169323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4EEFE6-2257-4E95-B8CF-B6743DC69376}">
      <dsp:nvSpPr>
        <dsp:cNvPr id="0" name=""/>
        <dsp:cNvSpPr/>
      </dsp:nvSpPr>
      <dsp:spPr>
        <a:xfrm>
          <a:off x="1765525" y="0"/>
          <a:ext cx="4939200" cy="1693237"/>
        </a:xfrm>
        <a:prstGeom prst="roundRect">
          <a:avLst>
            <a:gd name="adj" fmla="val 10000"/>
          </a:avLst>
        </a:prstGeom>
        <a:solidFill>
          <a:schemeClr val="lt1">
            <a:alpha val="90000"/>
            <a:hueOff val="0"/>
            <a:satOff val="0"/>
            <a:lumOff val="0"/>
            <a:alphaOff val="0"/>
          </a:schemeClr>
        </a:solidFill>
        <a:ln w="9525" cap="flat" cmpd="sng" algn="ctr">
          <a:solidFill>
            <a:srgbClr val="9BBB5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4C4D4C"/>
              </a:solidFill>
            </a:rPr>
            <a:t>Aspirational Goal: </a:t>
          </a:r>
          <a:r>
            <a:rPr lang="en-US" sz="1600" i="1" kern="1200" dirty="0">
              <a:solidFill>
                <a:srgbClr val="4C4D4C"/>
              </a:solidFill>
            </a:rPr>
            <a:t>Become the model health system for children whereby children of the Intermountain West are (measured to be) the healthiest in the country </a:t>
          </a:r>
          <a:endParaRPr lang="en-US" sz="2000" i="1" kern="1200" dirty="0">
            <a:solidFill>
              <a:srgbClr val="4C4D4C"/>
            </a:solidFill>
          </a:endParaRPr>
        </a:p>
      </dsp:txBody>
      <dsp:txXfrm>
        <a:off x="1815118" y="49593"/>
        <a:ext cx="4840014" cy="15940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CFDCE-26F4-44A4-AFE5-914ED9FDC3DD}">
      <dsp:nvSpPr>
        <dsp:cNvPr id="0" name=""/>
        <dsp:cNvSpPr/>
      </dsp:nvSpPr>
      <dsp:spPr>
        <a:xfrm>
          <a:off x="0" y="1498"/>
          <a:ext cx="3679306" cy="759330"/>
        </a:xfrm>
        <a:prstGeom prst="roundRect">
          <a:avLst>
            <a:gd name="adj" fmla="val 10000"/>
          </a:avLst>
        </a:prstGeom>
        <a:solidFill>
          <a:schemeClr val="bg1"/>
        </a:solidFill>
        <a:ln w="38100">
          <a:solidFill>
            <a:srgbClr val="9BBB59"/>
          </a:solidFill>
        </a:ln>
        <a:effectLst/>
      </dsp:spPr>
      <dsp:style>
        <a:lnRef idx="0">
          <a:scrgbClr r="0" g="0" b="0"/>
        </a:lnRef>
        <a:fillRef idx="1">
          <a:scrgbClr r="0" g="0" b="0"/>
        </a:fillRef>
        <a:effectRef idx="0">
          <a:scrgbClr r="0" g="0" b="0"/>
        </a:effectRef>
        <a:fontRef idx="minor"/>
      </dsp:style>
    </dsp:sp>
    <dsp:sp modelId="{81542794-66C2-42C6-9EC7-B08F1EFC2A84}">
      <dsp:nvSpPr>
        <dsp:cNvPr id="0" name=""/>
        <dsp:cNvSpPr/>
      </dsp:nvSpPr>
      <dsp:spPr>
        <a:xfrm>
          <a:off x="229697" y="172347"/>
          <a:ext cx="417631" cy="41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FD01B-47AE-4829-9098-08D78B4E19FC}">
      <dsp:nvSpPr>
        <dsp:cNvPr id="0" name=""/>
        <dsp:cNvSpPr/>
      </dsp:nvSpPr>
      <dsp:spPr>
        <a:xfrm>
          <a:off x="877026" y="1498"/>
          <a:ext cx="2802279" cy="759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62" tIns="80362" rIns="80362" bIns="80362" numCol="1" spcCol="1270" anchor="ctr" anchorCtr="0">
          <a:noAutofit/>
        </a:bodyPr>
        <a:lstStyle/>
        <a:p>
          <a:pPr marL="0" lvl="0" indent="0" algn="l" defTabSz="844550">
            <a:lnSpc>
              <a:spcPct val="100000"/>
            </a:lnSpc>
            <a:spcBef>
              <a:spcPct val="0"/>
            </a:spcBef>
            <a:spcAft>
              <a:spcPct val="35000"/>
            </a:spcAft>
            <a:buNone/>
          </a:pPr>
          <a:r>
            <a:rPr lang="en-US" sz="1900" kern="1200" dirty="0">
              <a:solidFill>
                <a:srgbClr val="4C4D4C"/>
              </a:solidFill>
            </a:rPr>
            <a:t>$60M in Supported Research</a:t>
          </a:r>
        </a:p>
      </dsp:txBody>
      <dsp:txXfrm>
        <a:off x="877026" y="1498"/>
        <a:ext cx="2802279" cy="759330"/>
      </dsp:txXfrm>
    </dsp:sp>
    <dsp:sp modelId="{545C9240-E3FF-44B1-A935-D3B18AECA2CD}">
      <dsp:nvSpPr>
        <dsp:cNvPr id="0" name=""/>
        <dsp:cNvSpPr/>
      </dsp:nvSpPr>
      <dsp:spPr>
        <a:xfrm>
          <a:off x="0" y="961686"/>
          <a:ext cx="3679306" cy="759330"/>
        </a:xfrm>
        <a:prstGeom prst="roundRect">
          <a:avLst>
            <a:gd name="adj" fmla="val 10000"/>
          </a:avLst>
        </a:prstGeom>
        <a:solidFill>
          <a:schemeClr val="bg1"/>
        </a:solidFill>
        <a:ln w="38100">
          <a:solidFill>
            <a:srgbClr val="F79646"/>
          </a:solidFill>
        </a:ln>
        <a:effectLst/>
      </dsp:spPr>
      <dsp:style>
        <a:lnRef idx="0">
          <a:scrgbClr r="0" g="0" b="0"/>
        </a:lnRef>
        <a:fillRef idx="1">
          <a:scrgbClr r="0" g="0" b="0"/>
        </a:fillRef>
        <a:effectRef idx="0">
          <a:scrgbClr r="0" g="0" b="0"/>
        </a:effectRef>
        <a:fontRef idx="minor"/>
      </dsp:style>
    </dsp:sp>
    <dsp:sp modelId="{BAC1F086-176B-4E55-8671-3A0181220FE7}">
      <dsp:nvSpPr>
        <dsp:cNvPr id="0" name=""/>
        <dsp:cNvSpPr/>
      </dsp:nvSpPr>
      <dsp:spPr>
        <a:xfrm>
          <a:off x="229697" y="1121509"/>
          <a:ext cx="417631" cy="41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97F22-E217-4746-A9A0-70450D002BD8}">
      <dsp:nvSpPr>
        <dsp:cNvPr id="0" name=""/>
        <dsp:cNvSpPr/>
      </dsp:nvSpPr>
      <dsp:spPr>
        <a:xfrm>
          <a:off x="877026" y="950660"/>
          <a:ext cx="2802279" cy="759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62" tIns="80362" rIns="80362" bIns="80362" numCol="1" spcCol="1270" anchor="ctr" anchorCtr="0">
          <a:noAutofit/>
        </a:bodyPr>
        <a:lstStyle/>
        <a:p>
          <a:pPr marL="0" lvl="0" indent="0" algn="l" defTabSz="844550">
            <a:lnSpc>
              <a:spcPct val="100000"/>
            </a:lnSpc>
            <a:spcBef>
              <a:spcPct val="0"/>
            </a:spcBef>
            <a:spcAft>
              <a:spcPct val="35000"/>
            </a:spcAft>
            <a:buNone/>
          </a:pPr>
          <a:r>
            <a:rPr lang="en-US" sz="1900" kern="1200" dirty="0">
              <a:solidFill>
                <a:srgbClr val="4C4D4C"/>
              </a:solidFill>
            </a:rPr>
            <a:t>#22 in BRIMR</a:t>
          </a:r>
        </a:p>
      </dsp:txBody>
      <dsp:txXfrm>
        <a:off x="877026" y="950660"/>
        <a:ext cx="2802279" cy="759330"/>
      </dsp:txXfrm>
    </dsp:sp>
    <dsp:sp modelId="{92FC319C-6E86-4450-8ED6-309F7EF894F5}">
      <dsp:nvSpPr>
        <dsp:cNvPr id="0" name=""/>
        <dsp:cNvSpPr/>
      </dsp:nvSpPr>
      <dsp:spPr>
        <a:xfrm>
          <a:off x="0" y="1899823"/>
          <a:ext cx="3679306" cy="759330"/>
        </a:xfrm>
        <a:prstGeom prst="roundRect">
          <a:avLst>
            <a:gd name="adj" fmla="val 10000"/>
          </a:avLst>
        </a:prstGeom>
        <a:solidFill>
          <a:schemeClr val="bg1"/>
        </a:solidFill>
        <a:ln w="38100">
          <a:solidFill>
            <a:srgbClr val="4BACC6"/>
          </a:solidFill>
        </a:ln>
        <a:effectLst/>
      </dsp:spPr>
      <dsp:style>
        <a:lnRef idx="0">
          <a:scrgbClr r="0" g="0" b="0"/>
        </a:lnRef>
        <a:fillRef idx="1">
          <a:scrgbClr r="0" g="0" b="0"/>
        </a:fillRef>
        <a:effectRef idx="0">
          <a:scrgbClr r="0" g="0" b="0"/>
        </a:effectRef>
        <a:fontRef idx="minor"/>
      </dsp:style>
    </dsp:sp>
    <dsp:sp modelId="{F1FF35FD-10FD-4D09-8DCD-B2597A8B9FB3}">
      <dsp:nvSpPr>
        <dsp:cNvPr id="0" name=""/>
        <dsp:cNvSpPr/>
      </dsp:nvSpPr>
      <dsp:spPr>
        <a:xfrm>
          <a:off x="229697" y="2070672"/>
          <a:ext cx="417631" cy="41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CFFD4-2E2C-488D-9E80-5680D1BC63EE}">
      <dsp:nvSpPr>
        <dsp:cNvPr id="0" name=""/>
        <dsp:cNvSpPr/>
      </dsp:nvSpPr>
      <dsp:spPr>
        <a:xfrm>
          <a:off x="877026" y="1899823"/>
          <a:ext cx="2802279" cy="759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62" tIns="80362" rIns="80362" bIns="80362" numCol="1" spcCol="1270" anchor="ctr" anchorCtr="0">
          <a:noAutofit/>
        </a:bodyPr>
        <a:lstStyle/>
        <a:p>
          <a:pPr marL="0" lvl="0" indent="0" algn="l" defTabSz="844550">
            <a:lnSpc>
              <a:spcPct val="100000"/>
            </a:lnSpc>
            <a:spcBef>
              <a:spcPct val="0"/>
            </a:spcBef>
            <a:spcAft>
              <a:spcPct val="35000"/>
            </a:spcAft>
            <a:buNone/>
          </a:pPr>
          <a:r>
            <a:rPr lang="en-US" sz="1900" kern="1200" dirty="0">
              <a:solidFill>
                <a:srgbClr val="4C4D4C"/>
              </a:solidFill>
            </a:rPr>
            <a:t>150+ Trainees</a:t>
          </a:r>
        </a:p>
      </dsp:txBody>
      <dsp:txXfrm>
        <a:off x="877026" y="1899823"/>
        <a:ext cx="2802279" cy="759330"/>
      </dsp:txXfrm>
    </dsp:sp>
    <dsp:sp modelId="{7FA4A8A7-C1E4-4C51-953A-D5D674858F6C}">
      <dsp:nvSpPr>
        <dsp:cNvPr id="0" name=""/>
        <dsp:cNvSpPr/>
      </dsp:nvSpPr>
      <dsp:spPr>
        <a:xfrm>
          <a:off x="0" y="2848985"/>
          <a:ext cx="3679306" cy="759330"/>
        </a:xfrm>
        <a:prstGeom prst="roundRect">
          <a:avLst>
            <a:gd name="adj" fmla="val 10000"/>
          </a:avLst>
        </a:prstGeom>
        <a:solidFill>
          <a:schemeClr val="bg1"/>
        </a:solidFill>
        <a:ln w="38100">
          <a:solidFill>
            <a:srgbClr val="8064A2"/>
          </a:solidFill>
        </a:ln>
        <a:effectLst/>
      </dsp:spPr>
      <dsp:style>
        <a:lnRef idx="0">
          <a:scrgbClr r="0" g="0" b="0"/>
        </a:lnRef>
        <a:fillRef idx="1">
          <a:scrgbClr r="0" g="0" b="0"/>
        </a:fillRef>
        <a:effectRef idx="0">
          <a:scrgbClr r="0" g="0" b="0"/>
        </a:effectRef>
        <a:fontRef idx="minor"/>
      </dsp:style>
    </dsp:sp>
    <dsp:sp modelId="{3808E2CA-957A-4A1C-BB0B-BF79154DA8FF}">
      <dsp:nvSpPr>
        <dsp:cNvPr id="0" name=""/>
        <dsp:cNvSpPr/>
      </dsp:nvSpPr>
      <dsp:spPr>
        <a:xfrm>
          <a:off x="229697" y="3019835"/>
          <a:ext cx="417631" cy="41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68366-56AB-45AC-8A75-61B8E81BC5B6}">
      <dsp:nvSpPr>
        <dsp:cNvPr id="0" name=""/>
        <dsp:cNvSpPr/>
      </dsp:nvSpPr>
      <dsp:spPr>
        <a:xfrm>
          <a:off x="877026" y="2848985"/>
          <a:ext cx="2802279" cy="759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62" tIns="80362" rIns="80362" bIns="80362" numCol="1" spcCol="1270" anchor="ctr" anchorCtr="0">
          <a:noAutofit/>
        </a:bodyPr>
        <a:lstStyle/>
        <a:p>
          <a:pPr marL="0" lvl="0" indent="0" algn="l" defTabSz="844550">
            <a:lnSpc>
              <a:spcPct val="100000"/>
            </a:lnSpc>
            <a:spcBef>
              <a:spcPct val="0"/>
            </a:spcBef>
            <a:spcAft>
              <a:spcPct val="35000"/>
            </a:spcAft>
            <a:buNone/>
          </a:pPr>
          <a:r>
            <a:rPr lang="en-US" sz="1900" kern="1200" dirty="0">
              <a:solidFill>
                <a:srgbClr val="4C4D4C"/>
              </a:solidFill>
            </a:rPr>
            <a:t>20+ Training Programs</a:t>
          </a:r>
        </a:p>
      </dsp:txBody>
      <dsp:txXfrm>
        <a:off x="877026" y="2848985"/>
        <a:ext cx="2802279" cy="759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89FC4-A7BF-4C87-BAEB-786FFB0B05E0}">
      <dsp:nvSpPr>
        <dsp:cNvPr id="0" name=""/>
        <dsp:cNvSpPr/>
      </dsp:nvSpPr>
      <dsp:spPr>
        <a:xfrm rot="10800000">
          <a:off x="1402335" y="996"/>
          <a:ext cx="4980758" cy="591134"/>
        </a:xfrm>
        <a:prstGeom prst="homePlat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74" tIns="76200" rIns="142240" bIns="76200" numCol="1" spcCol="1270" anchor="ctr" anchorCtr="0">
          <a:noAutofit/>
        </a:bodyPr>
        <a:lstStyle/>
        <a:p>
          <a:pPr marL="0" lvl="0" indent="0" algn="l" defTabSz="889000">
            <a:lnSpc>
              <a:spcPct val="90000"/>
            </a:lnSpc>
            <a:spcBef>
              <a:spcPct val="0"/>
            </a:spcBef>
            <a:spcAft>
              <a:spcPct val="35000"/>
            </a:spcAft>
            <a:buClrTx/>
            <a:buSzTx/>
            <a:buFontTx/>
            <a:buNone/>
          </a:pPr>
          <a:r>
            <a:rPr lang="en-US" sz="2000" b="1" kern="1200" dirty="0">
              <a:solidFill>
                <a:srgbClr val="4C4D4C"/>
              </a:solidFill>
              <a:latin typeface="+mn-lt"/>
            </a:rPr>
            <a:t>I love the people/teams I work with</a:t>
          </a:r>
          <a:endParaRPr lang="en-US" sz="2000" b="1" kern="1200" dirty="0">
            <a:solidFill>
              <a:srgbClr val="4C4D4C"/>
            </a:solidFill>
          </a:endParaRPr>
        </a:p>
      </dsp:txBody>
      <dsp:txXfrm rot="10800000">
        <a:off x="1550118" y="996"/>
        <a:ext cx="4832975" cy="591134"/>
      </dsp:txXfrm>
    </dsp:sp>
    <dsp:sp modelId="{58CF270E-783A-4F28-AED5-349C27596EFF}">
      <dsp:nvSpPr>
        <dsp:cNvPr id="0" name=""/>
        <dsp:cNvSpPr/>
      </dsp:nvSpPr>
      <dsp:spPr>
        <a:xfrm>
          <a:off x="1106768" y="996"/>
          <a:ext cx="591134" cy="591134"/>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2B8AD-79B4-4D58-B410-A25FD5793058}">
      <dsp:nvSpPr>
        <dsp:cNvPr id="0" name=""/>
        <dsp:cNvSpPr/>
      </dsp:nvSpPr>
      <dsp:spPr>
        <a:xfrm rot="10800000">
          <a:off x="1402335" y="761431"/>
          <a:ext cx="4980758" cy="591134"/>
        </a:xfrm>
        <a:prstGeom prst="homePlat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74" tIns="76200" rIns="142240" bIns="76200" numCol="1" spcCol="1270" anchor="ctr" anchorCtr="0">
          <a:noAutofit/>
        </a:bodyPr>
        <a:lstStyle/>
        <a:p>
          <a:pPr marL="0" lvl="0" indent="0" algn="l" defTabSz="889000">
            <a:lnSpc>
              <a:spcPct val="90000"/>
            </a:lnSpc>
            <a:spcBef>
              <a:spcPct val="0"/>
            </a:spcBef>
            <a:spcAft>
              <a:spcPct val="35000"/>
            </a:spcAft>
            <a:buClrTx/>
            <a:buSzTx/>
            <a:buFontTx/>
            <a:buNone/>
          </a:pPr>
          <a:r>
            <a:rPr lang="en-US" sz="2000" b="1" kern="1200" dirty="0">
              <a:solidFill>
                <a:srgbClr val="4C4D4C"/>
              </a:solidFill>
            </a:rPr>
            <a:t>I can’t keep up this pace at work</a:t>
          </a:r>
          <a:endParaRPr lang="en-US" sz="2000" kern="1200" dirty="0">
            <a:solidFill>
              <a:srgbClr val="4C4D4C"/>
            </a:solidFill>
          </a:endParaRPr>
        </a:p>
      </dsp:txBody>
      <dsp:txXfrm rot="10800000">
        <a:off x="1550118" y="761431"/>
        <a:ext cx="4832975" cy="591134"/>
      </dsp:txXfrm>
    </dsp:sp>
    <dsp:sp modelId="{DC5B69EC-3B89-47C8-AE11-52D8DD97B8A3}">
      <dsp:nvSpPr>
        <dsp:cNvPr id="0" name=""/>
        <dsp:cNvSpPr/>
      </dsp:nvSpPr>
      <dsp:spPr>
        <a:xfrm>
          <a:off x="1106768" y="761431"/>
          <a:ext cx="591134" cy="591134"/>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62A36C-795E-47A9-9CE1-A6BC9898BB9D}">
      <dsp:nvSpPr>
        <dsp:cNvPr id="0" name=""/>
        <dsp:cNvSpPr/>
      </dsp:nvSpPr>
      <dsp:spPr>
        <a:xfrm rot="10800000">
          <a:off x="1402335" y="1521867"/>
          <a:ext cx="4980758" cy="591134"/>
        </a:xfrm>
        <a:prstGeom prst="homePlat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74"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u="none" kern="1200" dirty="0">
              <a:solidFill>
                <a:srgbClr val="4C4D4C"/>
              </a:solidFill>
              <a:latin typeface="+mn-lt"/>
            </a:rPr>
            <a:t>What do I need to be successful as a leader?</a:t>
          </a:r>
          <a:endParaRPr lang="en-US" sz="2000" kern="1200" dirty="0">
            <a:solidFill>
              <a:srgbClr val="4C4D4C"/>
            </a:solidFill>
          </a:endParaRPr>
        </a:p>
      </dsp:txBody>
      <dsp:txXfrm rot="10800000">
        <a:off x="1550118" y="1521867"/>
        <a:ext cx="4832975" cy="591134"/>
      </dsp:txXfrm>
    </dsp:sp>
    <dsp:sp modelId="{FF3BF513-D5DC-4FC4-B642-AFE0B4348142}">
      <dsp:nvSpPr>
        <dsp:cNvPr id="0" name=""/>
        <dsp:cNvSpPr/>
      </dsp:nvSpPr>
      <dsp:spPr>
        <a:xfrm>
          <a:off x="1106768" y="1521867"/>
          <a:ext cx="591134" cy="591134"/>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5D2C1-8929-46DC-88C9-45C22D2520C9}">
      <dsp:nvSpPr>
        <dsp:cNvPr id="0" name=""/>
        <dsp:cNvSpPr/>
      </dsp:nvSpPr>
      <dsp:spPr>
        <a:xfrm rot="10800000">
          <a:off x="1402335" y="2282302"/>
          <a:ext cx="4980758" cy="591134"/>
        </a:xfrm>
        <a:prstGeom prst="homePlat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674" tIns="76200" rIns="142240" bIns="76200" numCol="1" spcCol="1270" anchor="ctr" anchorCtr="0">
          <a:noAutofit/>
        </a:bodyPr>
        <a:lstStyle/>
        <a:p>
          <a:pPr marL="0" lvl="0" indent="0" algn="l" defTabSz="889000">
            <a:lnSpc>
              <a:spcPct val="90000"/>
            </a:lnSpc>
            <a:spcBef>
              <a:spcPct val="0"/>
            </a:spcBef>
            <a:spcAft>
              <a:spcPct val="35000"/>
            </a:spcAft>
            <a:buClrTx/>
            <a:buSzTx/>
            <a:buFontTx/>
            <a:buNone/>
          </a:pPr>
          <a:r>
            <a:rPr lang="en-US" sz="2000" b="1" kern="1200" dirty="0">
              <a:solidFill>
                <a:srgbClr val="4C4D4C"/>
              </a:solidFill>
            </a:rPr>
            <a:t>IT is a big dissatisfier</a:t>
          </a:r>
          <a:endParaRPr lang="en-US" sz="2000" kern="1200" dirty="0">
            <a:solidFill>
              <a:srgbClr val="4C4D4C"/>
            </a:solidFill>
          </a:endParaRPr>
        </a:p>
      </dsp:txBody>
      <dsp:txXfrm rot="10800000">
        <a:off x="1550118" y="2282302"/>
        <a:ext cx="4832975" cy="591134"/>
      </dsp:txXfrm>
    </dsp:sp>
    <dsp:sp modelId="{9BFB099E-4A5E-4A8A-A8D2-DFFB775DFD25}">
      <dsp:nvSpPr>
        <dsp:cNvPr id="0" name=""/>
        <dsp:cNvSpPr/>
      </dsp:nvSpPr>
      <dsp:spPr>
        <a:xfrm>
          <a:off x="1106768" y="2282302"/>
          <a:ext cx="591134" cy="591134"/>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4F09C-FDFF-4365-839C-473A07149FC5}">
      <dsp:nvSpPr>
        <dsp:cNvPr id="0" name=""/>
        <dsp:cNvSpPr/>
      </dsp:nvSpPr>
      <dsp:spPr>
        <a:xfrm>
          <a:off x="0" y="1709"/>
          <a:ext cx="10892790" cy="866222"/>
        </a:xfrm>
        <a:prstGeom prst="roundRect">
          <a:avLst>
            <a:gd name="adj" fmla="val 10000"/>
          </a:avLst>
        </a:prstGeom>
        <a:solidFill>
          <a:srgbClr val="7F7F7F"/>
        </a:solidFill>
        <a:ln>
          <a:noFill/>
        </a:ln>
        <a:effectLst/>
      </dsp:spPr>
      <dsp:style>
        <a:lnRef idx="0">
          <a:scrgbClr r="0" g="0" b="0"/>
        </a:lnRef>
        <a:fillRef idx="1">
          <a:scrgbClr r="0" g="0" b="0"/>
        </a:fillRef>
        <a:effectRef idx="0">
          <a:scrgbClr r="0" g="0" b="0"/>
        </a:effectRef>
        <a:fontRef idx="minor"/>
      </dsp:style>
    </dsp:sp>
    <dsp:sp modelId="{363D6FDA-6637-4C5F-A33C-7539814A7EA1}">
      <dsp:nvSpPr>
        <dsp:cNvPr id="0" name=""/>
        <dsp:cNvSpPr/>
      </dsp:nvSpPr>
      <dsp:spPr>
        <a:xfrm>
          <a:off x="262032" y="196609"/>
          <a:ext cx="476422" cy="47642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54352-FF5F-4608-B65A-A1915C925554}">
      <dsp:nvSpPr>
        <dsp:cNvPr id="0" name=""/>
        <dsp:cNvSpPr/>
      </dsp:nvSpPr>
      <dsp:spPr>
        <a:xfrm>
          <a:off x="1000487" y="1709"/>
          <a:ext cx="9892302" cy="86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75" tIns="91675" rIns="91675" bIns="91675"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Align to </a:t>
          </a:r>
          <a:r>
            <a:rPr lang="en-US" sz="2200" b="1" kern="1200" dirty="0">
              <a:solidFill>
                <a:schemeClr val="bg1"/>
              </a:solidFill>
            </a:rPr>
            <a:t>Specialty Specific </a:t>
          </a:r>
          <a:r>
            <a:rPr lang="en-US" sz="2200" kern="1200" dirty="0">
              <a:solidFill>
                <a:schemeClr val="bg1"/>
              </a:solidFill>
            </a:rPr>
            <a:t>Benchmarks</a:t>
          </a:r>
        </a:p>
      </dsp:txBody>
      <dsp:txXfrm>
        <a:off x="1000487" y="1709"/>
        <a:ext cx="9892302" cy="866222"/>
      </dsp:txXfrm>
    </dsp:sp>
    <dsp:sp modelId="{3F04B32B-9FD2-439D-8C19-6B9A045E5270}">
      <dsp:nvSpPr>
        <dsp:cNvPr id="0" name=""/>
        <dsp:cNvSpPr/>
      </dsp:nvSpPr>
      <dsp:spPr>
        <a:xfrm>
          <a:off x="0" y="1084487"/>
          <a:ext cx="10892790" cy="866222"/>
        </a:xfrm>
        <a:prstGeom prst="roundRect">
          <a:avLst>
            <a:gd name="adj" fmla="val 10000"/>
          </a:avLst>
        </a:prstGeom>
        <a:solidFill>
          <a:srgbClr val="7F7F7F"/>
        </a:solidFill>
        <a:ln>
          <a:noFill/>
        </a:ln>
        <a:effectLst/>
      </dsp:spPr>
      <dsp:style>
        <a:lnRef idx="0">
          <a:scrgbClr r="0" g="0" b="0"/>
        </a:lnRef>
        <a:fillRef idx="1">
          <a:scrgbClr r="0" g="0" b="0"/>
        </a:fillRef>
        <a:effectRef idx="0">
          <a:scrgbClr r="0" g="0" b="0"/>
        </a:effectRef>
        <a:fontRef idx="minor"/>
      </dsp:style>
    </dsp:sp>
    <dsp:sp modelId="{AB928F0B-9A39-4F0F-A438-E995E3BAD6AF}">
      <dsp:nvSpPr>
        <dsp:cNvPr id="0" name=""/>
        <dsp:cNvSpPr/>
      </dsp:nvSpPr>
      <dsp:spPr>
        <a:xfrm>
          <a:off x="262032" y="1279387"/>
          <a:ext cx="476422" cy="47642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BF27F3-3979-4B11-B1C9-0E1FECAC3492}">
      <dsp:nvSpPr>
        <dsp:cNvPr id="0" name=""/>
        <dsp:cNvSpPr/>
      </dsp:nvSpPr>
      <dsp:spPr>
        <a:xfrm>
          <a:off x="1000487" y="1084487"/>
          <a:ext cx="9892302" cy="86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75" tIns="91675" rIns="91675" bIns="91675"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Annual Salary </a:t>
          </a:r>
          <a:r>
            <a:rPr lang="en-US" sz="2200" kern="1200" dirty="0">
              <a:solidFill>
                <a:schemeClr val="bg1"/>
              </a:solidFill>
            </a:rPr>
            <a:t>Based off Rank, Experience and Benchmarks/Percentile</a:t>
          </a:r>
        </a:p>
      </dsp:txBody>
      <dsp:txXfrm>
        <a:off x="1000487" y="1084487"/>
        <a:ext cx="9892302" cy="866222"/>
      </dsp:txXfrm>
    </dsp:sp>
    <dsp:sp modelId="{5B6B7D64-44EF-4493-89A1-001058835FF3}">
      <dsp:nvSpPr>
        <dsp:cNvPr id="0" name=""/>
        <dsp:cNvSpPr/>
      </dsp:nvSpPr>
      <dsp:spPr>
        <a:xfrm>
          <a:off x="0" y="2167265"/>
          <a:ext cx="10892790" cy="866222"/>
        </a:xfrm>
        <a:prstGeom prst="roundRect">
          <a:avLst>
            <a:gd name="adj" fmla="val 10000"/>
          </a:avLst>
        </a:prstGeom>
        <a:solidFill>
          <a:srgbClr val="7F7F7F"/>
        </a:solidFill>
        <a:ln>
          <a:noFill/>
        </a:ln>
        <a:effectLst/>
      </dsp:spPr>
      <dsp:style>
        <a:lnRef idx="0">
          <a:scrgbClr r="0" g="0" b="0"/>
        </a:lnRef>
        <a:fillRef idx="1">
          <a:scrgbClr r="0" g="0" b="0"/>
        </a:fillRef>
        <a:effectRef idx="0">
          <a:scrgbClr r="0" g="0" b="0"/>
        </a:effectRef>
        <a:fontRef idx="minor"/>
      </dsp:style>
    </dsp:sp>
    <dsp:sp modelId="{CC29C2E8-883B-48FB-8269-1A0AFD805FED}">
      <dsp:nvSpPr>
        <dsp:cNvPr id="0" name=""/>
        <dsp:cNvSpPr/>
      </dsp:nvSpPr>
      <dsp:spPr>
        <a:xfrm>
          <a:off x="262032" y="2362165"/>
          <a:ext cx="476422" cy="47642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A5D1D0-7195-4B18-B91E-8DC2A7EA5C00}">
      <dsp:nvSpPr>
        <dsp:cNvPr id="0" name=""/>
        <dsp:cNvSpPr/>
      </dsp:nvSpPr>
      <dsp:spPr>
        <a:xfrm>
          <a:off x="1000487" y="2167265"/>
          <a:ext cx="9892302" cy="86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75" tIns="91675" rIns="91675" bIns="91675"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Total Compensation</a:t>
          </a:r>
          <a:r>
            <a:rPr lang="en-US" sz="2200" kern="1200" dirty="0">
              <a:solidFill>
                <a:schemeClr val="bg1"/>
              </a:solidFill>
            </a:rPr>
            <a:t> emphasized and used when comparing externally</a:t>
          </a:r>
        </a:p>
      </dsp:txBody>
      <dsp:txXfrm>
        <a:off x="1000487" y="2167265"/>
        <a:ext cx="9892302" cy="866222"/>
      </dsp:txXfrm>
    </dsp:sp>
    <dsp:sp modelId="{AE25EE08-F970-4B74-8E6F-FDFFE27FB321}">
      <dsp:nvSpPr>
        <dsp:cNvPr id="0" name=""/>
        <dsp:cNvSpPr/>
      </dsp:nvSpPr>
      <dsp:spPr>
        <a:xfrm>
          <a:off x="0" y="3250044"/>
          <a:ext cx="10892790" cy="866222"/>
        </a:xfrm>
        <a:prstGeom prst="roundRect">
          <a:avLst>
            <a:gd name="adj" fmla="val 10000"/>
          </a:avLst>
        </a:prstGeom>
        <a:solidFill>
          <a:srgbClr val="7F7F7F"/>
        </a:solidFill>
        <a:ln>
          <a:noFill/>
        </a:ln>
        <a:effectLst/>
      </dsp:spPr>
      <dsp:style>
        <a:lnRef idx="0">
          <a:scrgbClr r="0" g="0" b="0"/>
        </a:lnRef>
        <a:fillRef idx="1">
          <a:scrgbClr r="0" g="0" b="0"/>
        </a:fillRef>
        <a:effectRef idx="0">
          <a:scrgbClr r="0" g="0" b="0"/>
        </a:effectRef>
        <a:fontRef idx="minor"/>
      </dsp:style>
    </dsp:sp>
    <dsp:sp modelId="{BC1B02F2-A6AB-4ED7-BA2A-2CAC03BDA201}">
      <dsp:nvSpPr>
        <dsp:cNvPr id="0" name=""/>
        <dsp:cNvSpPr/>
      </dsp:nvSpPr>
      <dsp:spPr>
        <a:xfrm>
          <a:off x="262032" y="3444944"/>
          <a:ext cx="476422" cy="47642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6C4518-7EF6-4774-9E35-38063F587FD3}">
      <dsp:nvSpPr>
        <dsp:cNvPr id="0" name=""/>
        <dsp:cNvSpPr/>
      </dsp:nvSpPr>
      <dsp:spPr>
        <a:xfrm>
          <a:off x="1000487" y="3250044"/>
          <a:ext cx="9892302" cy="86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75" tIns="91675" rIns="91675" bIns="91675"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Provide a general example of faculty compensation over a career</a:t>
          </a:r>
        </a:p>
      </dsp:txBody>
      <dsp:txXfrm>
        <a:off x="1000487" y="3250044"/>
        <a:ext cx="9892302" cy="86622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C16D1-6861-4357-8D31-40D8060F6D80}" type="datetimeFigureOut">
              <a:rPr lang="en-US" smtClean="0"/>
              <a:t>Fri/5/15/26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4A91-EEA3-4C35-B412-7915F40DE737}" type="slidenum">
              <a:rPr lang="en-US" smtClean="0"/>
              <a:t>‹#›</a:t>
            </a:fld>
            <a:endParaRPr lang="en-US"/>
          </a:p>
        </p:txBody>
      </p:sp>
    </p:spTree>
    <p:extLst>
      <p:ext uri="{BB962C8B-B14F-4D97-AF65-F5344CB8AC3E}">
        <p14:creationId xmlns:p14="http://schemas.microsoft.com/office/powerpoint/2010/main" val="387327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eaLnBrk="1" hangingPunct="1"/>
            <a:r>
              <a:rPr lang="en-US"/>
              <a:t>A force may be thought of as a push or pull in a specific direction. A force is a vector quantity, so it has both a magnitude (size) and a direction. So when we describe these forces, we have to specify both the magnitude and the direction. This slide shows the forces that act on an airplane in flight, which include Lift, Weight, Drag, and Thrust. We’re going to look at each of these individually, but first, a little from the “Fathers of Flight”.</a:t>
            </a:r>
          </a:p>
        </p:txBody>
      </p:sp>
      <p:sp>
        <p:nvSpPr>
          <p:cNvPr id="28676" name="Slide Number Placeholder 3"/>
          <p:cNvSpPr>
            <a:spLocks noGrp="1"/>
          </p:cNvSpPr>
          <p:nvPr>
            <p:ph type="sldNum" sz="quarter" idx="5"/>
          </p:nvPr>
        </p:nvSpPr>
        <p:spPr>
          <a:noFill/>
        </p:spPr>
        <p:txBody>
          <a:bodyPr/>
          <a:lstStyle/>
          <a:p>
            <a:fld id="{CCED7B78-6AF8-4606-8AFD-7F09DF7F4DC6}"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blue letters&#10;&#10;AI-generated content may be incorrect.">
            <a:extLst>
              <a:ext uri="{FF2B5EF4-FFF2-40B4-BE49-F238E27FC236}">
                <a16:creationId xmlns:a16="http://schemas.microsoft.com/office/drawing/2014/main" id="{C9BB6AF0-CDAF-9440-C2A5-7CDF3CCC4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1848" y="5470072"/>
            <a:ext cx="3743511" cy="548747"/>
          </a:xfrm>
          <a:prstGeom prst="rect">
            <a:avLst/>
          </a:prstGeom>
        </p:spPr>
      </p:pic>
      <p:cxnSp>
        <p:nvCxnSpPr>
          <p:cNvPr id="4" name="Straight Connector 3">
            <a:extLst>
              <a:ext uri="{FF2B5EF4-FFF2-40B4-BE49-F238E27FC236}">
                <a16:creationId xmlns:a16="http://schemas.microsoft.com/office/drawing/2014/main" id="{21AAC6EC-4D40-F106-5B6F-9386904ED5FD}"/>
              </a:ext>
            </a:extLst>
          </p:cNvPr>
          <p:cNvCxnSpPr>
            <a:cxnSpLocks/>
          </p:cNvCxnSpPr>
          <p:nvPr userDrawn="1"/>
        </p:nvCxnSpPr>
        <p:spPr>
          <a:xfrm>
            <a:off x="2472070" y="4973509"/>
            <a:ext cx="9719930" cy="0"/>
          </a:xfrm>
          <a:prstGeom prst="line">
            <a:avLst/>
          </a:prstGeom>
          <a:ln w="38100">
            <a:solidFill>
              <a:srgbClr val="9999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7001FBBE-C525-D5F2-6C77-AF8796C24E65}"/>
              </a:ext>
            </a:extLst>
          </p:cNvPr>
          <p:cNvSpPr>
            <a:spLocks noGrp="1"/>
          </p:cNvSpPr>
          <p:nvPr>
            <p:ph type="body" sz="quarter" idx="10" hasCustomPrompt="1"/>
          </p:nvPr>
        </p:nvSpPr>
        <p:spPr>
          <a:xfrm>
            <a:off x="2329500" y="721437"/>
            <a:ext cx="9255859" cy="1712012"/>
          </a:xfrm>
          <a:prstGeom prst="rect">
            <a:avLst/>
          </a:prstGeom>
        </p:spPr>
        <p:txBody>
          <a:bodyPr anchor="ctr">
            <a:normAutofit/>
          </a:bodyPr>
          <a:lstStyle>
            <a:lvl1pPr marL="0" indent="0">
              <a:buNone/>
              <a:defRPr sz="6000" spc="200" baseline="0">
                <a:solidFill>
                  <a:srgbClr val="4C4D4C"/>
                </a:solidFill>
                <a:latin typeface="Century Gothic" panose="020B0502020202020204" pitchFamily="34" charset="0"/>
              </a:defRPr>
            </a:lvl1pPr>
          </a:lstStyle>
          <a:p>
            <a:pPr lvl="0"/>
            <a:r>
              <a:rPr lang="en-US" dirty="0"/>
              <a:t>PRESENTATION TITLE</a:t>
            </a:r>
          </a:p>
        </p:txBody>
      </p:sp>
      <p:sp>
        <p:nvSpPr>
          <p:cNvPr id="8" name="Text Placeholder 14">
            <a:extLst>
              <a:ext uri="{FF2B5EF4-FFF2-40B4-BE49-F238E27FC236}">
                <a16:creationId xmlns:a16="http://schemas.microsoft.com/office/drawing/2014/main" id="{D3900D16-23A0-F4C2-4A4B-C288ADE0E755}"/>
              </a:ext>
            </a:extLst>
          </p:cNvPr>
          <p:cNvSpPr>
            <a:spLocks noGrp="1"/>
          </p:cNvSpPr>
          <p:nvPr>
            <p:ph type="body" sz="quarter" idx="11" hasCustomPrompt="1"/>
          </p:nvPr>
        </p:nvSpPr>
        <p:spPr>
          <a:xfrm>
            <a:off x="2364337" y="3553076"/>
            <a:ext cx="9221023" cy="411162"/>
          </a:xfrm>
          <a:prstGeom prst="rect">
            <a:avLst/>
          </a:prstGeom>
        </p:spPr>
        <p:txBody>
          <a:bodyPr anchor="t"/>
          <a:lstStyle>
            <a:lvl1pPr marL="0" indent="0">
              <a:buNone/>
              <a:defRPr sz="2400" b="1" spc="300" baseline="0">
                <a:solidFill>
                  <a:srgbClr val="4C4D4C"/>
                </a:solidFill>
              </a:defRPr>
            </a:lvl1pPr>
          </a:lstStyle>
          <a:p>
            <a:pPr lvl="0"/>
            <a:r>
              <a:rPr lang="en-US" dirty="0"/>
              <a:t>PRESENTER NAME</a:t>
            </a:r>
          </a:p>
        </p:txBody>
      </p:sp>
      <p:sp>
        <p:nvSpPr>
          <p:cNvPr id="9" name="Text Placeholder 14">
            <a:extLst>
              <a:ext uri="{FF2B5EF4-FFF2-40B4-BE49-F238E27FC236}">
                <a16:creationId xmlns:a16="http://schemas.microsoft.com/office/drawing/2014/main" id="{04CB5C23-48A6-CAE9-24E3-E30726190D07}"/>
              </a:ext>
            </a:extLst>
          </p:cNvPr>
          <p:cNvSpPr>
            <a:spLocks noGrp="1"/>
          </p:cNvSpPr>
          <p:nvPr>
            <p:ph type="body" sz="quarter" idx="12" hasCustomPrompt="1"/>
          </p:nvPr>
        </p:nvSpPr>
        <p:spPr>
          <a:xfrm>
            <a:off x="2364337" y="4035034"/>
            <a:ext cx="9221023" cy="312792"/>
          </a:xfrm>
          <a:prstGeom prst="rect">
            <a:avLst/>
          </a:prstGeom>
        </p:spPr>
        <p:txBody>
          <a:bodyPr/>
          <a:lstStyle>
            <a:lvl1pPr marL="0" indent="0">
              <a:buNone/>
              <a:defRPr sz="1600" b="0" spc="0" baseline="0">
                <a:solidFill>
                  <a:srgbClr val="4C4D4C"/>
                </a:solidFill>
              </a:defRPr>
            </a:lvl1pPr>
          </a:lstStyle>
          <a:p>
            <a:pPr lvl="0"/>
            <a:r>
              <a:rPr lang="en-US" dirty="0"/>
              <a:t>PRESENTER TITLE</a:t>
            </a:r>
          </a:p>
        </p:txBody>
      </p:sp>
      <p:sp>
        <p:nvSpPr>
          <p:cNvPr id="14" name="Rectangle 13">
            <a:extLst>
              <a:ext uri="{FF2B5EF4-FFF2-40B4-BE49-F238E27FC236}">
                <a16:creationId xmlns:a16="http://schemas.microsoft.com/office/drawing/2014/main" id="{DCD524CC-8B63-68C8-9648-14C6D40DF2A3}"/>
              </a:ext>
            </a:extLst>
          </p:cNvPr>
          <p:cNvSpPr/>
          <p:nvPr userDrawn="1"/>
        </p:nvSpPr>
        <p:spPr>
          <a:xfrm>
            <a:off x="-2" y="0"/>
            <a:ext cx="119271" cy="6858000"/>
          </a:xfrm>
          <a:prstGeom prst="rect">
            <a:avLst/>
          </a:prstGeom>
          <a:gradFill>
            <a:gsLst>
              <a:gs pos="51000">
                <a:srgbClr val="120057"/>
              </a:gs>
              <a:gs pos="49000">
                <a:srgbClr val="BE0000"/>
              </a:gs>
              <a:gs pos="0">
                <a:srgbClr val="BE0000"/>
              </a:gs>
              <a:gs pos="100000">
                <a:srgbClr val="12005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4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CF82B0-4DEB-51FD-E0A4-9A9EEE4C50E9}"/>
              </a:ext>
            </a:extLst>
          </p:cNvPr>
          <p:cNvSpPr>
            <a:spLocks noGrp="1"/>
          </p:cNvSpPr>
          <p:nvPr>
            <p:ph type="title" hasCustomPrompt="1"/>
          </p:nvPr>
        </p:nvSpPr>
        <p:spPr>
          <a:xfrm>
            <a:off x="598519" y="377438"/>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sp>
        <p:nvSpPr>
          <p:cNvPr id="4" name="Text Placeholder 16">
            <a:extLst>
              <a:ext uri="{FF2B5EF4-FFF2-40B4-BE49-F238E27FC236}">
                <a16:creationId xmlns:a16="http://schemas.microsoft.com/office/drawing/2014/main" id="{BADC807A-0881-A914-4D04-D2E4ED0BD44F}"/>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cxnSp>
        <p:nvCxnSpPr>
          <p:cNvPr id="5" name="Straight Connector 4">
            <a:extLst>
              <a:ext uri="{FF2B5EF4-FFF2-40B4-BE49-F238E27FC236}">
                <a16:creationId xmlns:a16="http://schemas.microsoft.com/office/drawing/2014/main" id="{195A981D-1AEC-F2A1-826F-C12915606112}"/>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0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87A4C258-61FC-463D-A4E0-23B99FA801BD}"/>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6872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s Layout">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4E4D5E00-BCF0-40B4-ACFC-40CA13F8F486}"/>
              </a:ext>
            </a:extLst>
          </p:cNvPr>
          <p:cNvSpPr>
            <a:spLocks noGrp="1"/>
          </p:cNvSpPr>
          <p:nvPr>
            <p:ph type="body" sz="quarter" idx="12" hasCustomPrompt="1"/>
          </p:nvPr>
        </p:nvSpPr>
        <p:spPr>
          <a:xfrm>
            <a:off x="2804581" y="1890134"/>
            <a:ext cx="249691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OBJECTIVE</a:t>
            </a:r>
          </a:p>
        </p:txBody>
      </p:sp>
      <p:sp>
        <p:nvSpPr>
          <p:cNvPr id="20" name="Text Placeholder 10">
            <a:extLst>
              <a:ext uri="{FF2B5EF4-FFF2-40B4-BE49-F238E27FC236}">
                <a16:creationId xmlns:a16="http://schemas.microsoft.com/office/drawing/2014/main" id="{DA996D49-5EFC-4C74-AB0B-CB7CDF38979B}"/>
              </a:ext>
            </a:extLst>
          </p:cNvPr>
          <p:cNvSpPr>
            <a:spLocks noGrp="1"/>
          </p:cNvSpPr>
          <p:nvPr>
            <p:ph type="body" sz="quarter" idx="13" hasCustomPrompt="1"/>
          </p:nvPr>
        </p:nvSpPr>
        <p:spPr>
          <a:xfrm>
            <a:off x="2804580" y="2183103"/>
            <a:ext cx="2496914" cy="968895"/>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1" name="Text Placeholder 4">
            <a:extLst>
              <a:ext uri="{FF2B5EF4-FFF2-40B4-BE49-F238E27FC236}">
                <a16:creationId xmlns:a16="http://schemas.microsoft.com/office/drawing/2014/main" id="{A8C787D9-4267-411F-B35A-B7BDFA3C26F8}"/>
              </a:ext>
            </a:extLst>
          </p:cNvPr>
          <p:cNvSpPr>
            <a:spLocks noGrp="1"/>
          </p:cNvSpPr>
          <p:nvPr>
            <p:ph type="body" sz="quarter" idx="14" hasCustomPrompt="1"/>
          </p:nvPr>
        </p:nvSpPr>
        <p:spPr>
          <a:xfrm>
            <a:off x="2804580" y="3826541"/>
            <a:ext cx="249691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OBJECTIVE</a:t>
            </a:r>
          </a:p>
        </p:txBody>
      </p:sp>
      <p:sp>
        <p:nvSpPr>
          <p:cNvPr id="22" name="Text Placeholder 10">
            <a:extLst>
              <a:ext uri="{FF2B5EF4-FFF2-40B4-BE49-F238E27FC236}">
                <a16:creationId xmlns:a16="http://schemas.microsoft.com/office/drawing/2014/main" id="{6B58B488-60A3-44EE-BA17-D2B6A5E6A790}"/>
              </a:ext>
            </a:extLst>
          </p:cNvPr>
          <p:cNvSpPr>
            <a:spLocks noGrp="1"/>
          </p:cNvSpPr>
          <p:nvPr>
            <p:ph type="body" sz="quarter" idx="15" hasCustomPrompt="1"/>
          </p:nvPr>
        </p:nvSpPr>
        <p:spPr>
          <a:xfrm>
            <a:off x="2804579" y="4119510"/>
            <a:ext cx="2496914" cy="968895"/>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3" name="Text Placeholder 4">
            <a:extLst>
              <a:ext uri="{FF2B5EF4-FFF2-40B4-BE49-F238E27FC236}">
                <a16:creationId xmlns:a16="http://schemas.microsoft.com/office/drawing/2014/main" id="{6C1197BB-7BB6-4810-A22B-00907CC6B5BC}"/>
              </a:ext>
            </a:extLst>
          </p:cNvPr>
          <p:cNvSpPr>
            <a:spLocks noGrp="1"/>
          </p:cNvSpPr>
          <p:nvPr>
            <p:ph type="body" sz="quarter" idx="16" hasCustomPrompt="1"/>
          </p:nvPr>
        </p:nvSpPr>
        <p:spPr>
          <a:xfrm>
            <a:off x="6910830" y="1890134"/>
            <a:ext cx="249691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OBJECTIVE</a:t>
            </a:r>
          </a:p>
        </p:txBody>
      </p:sp>
      <p:sp>
        <p:nvSpPr>
          <p:cNvPr id="24" name="Text Placeholder 10">
            <a:extLst>
              <a:ext uri="{FF2B5EF4-FFF2-40B4-BE49-F238E27FC236}">
                <a16:creationId xmlns:a16="http://schemas.microsoft.com/office/drawing/2014/main" id="{ADBB2D53-98F2-4804-9D26-C0B42D3803CD}"/>
              </a:ext>
            </a:extLst>
          </p:cNvPr>
          <p:cNvSpPr>
            <a:spLocks noGrp="1"/>
          </p:cNvSpPr>
          <p:nvPr>
            <p:ph type="body" sz="quarter" idx="17" hasCustomPrompt="1"/>
          </p:nvPr>
        </p:nvSpPr>
        <p:spPr>
          <a:xfrm>
            <a:off x="6910829" y="2183103"/>
            <a:ext cx="2496914" cy="968895"/>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5" name="Text Placeholder 4">
            <a:extLst>
              <a:ext uri="{FF2B5EF4-FFF2-40B4-BE49-F238E27FC236}">
                <a16:creationId xmlns:a16="http://schemas.microsoft.com/office/drawing/2014/main" id="{BB539DBA-F273-48A0-AC3D-4CB88BA634FC}"/>
              </a:ext>
            </a:extLst>
          </p:cNvPr>
          <p:cNvSpPr>
            <a:spLocks noGrp="1"/>
          </p:cNvSpPr>
          <p:nvPr>
            <p:ph type="body" sz="quarter" idx="18" hasCustomPrompt="1"/>
          </p:nvPr>
        </p:nvSpPr>
        <p:spPr>
          <a:xfrm>
            <a:off x="6910829" y="3826541"/>
            <a:ext cx="249691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OBJECTIVE</a:t>
            </a:r>
          </a:p>
        </p:txBody>
      </p:sp>
      <p:sp>
        <p:nvSpPr>
          <p:cNvPr id="26" name="Text Placeholder 10">
            <a:extLst>
              <a:ext uri="{FF2B5EF4-FFF2-40B4-BE49-F238E27FC236}">
                <a16:creationId xmlns:a16="http://schemas.microsoft.com/office/drawing/2014/main" id="{F5C54F23-C0C7-41A2-BC10-175ABDFD624A}"/>
              </a:ext>
            </a:extLst>
          </p:cNvPr>
          <p:cNvSpPr>
            <a:spLocks noGrp="1"/>
          </p:cNvSpPr>
          <p:nvPr>
            <p:ph type="body" sz="quarter" idx="19" hasCustomPrompt="1"/>
          </p:nvPr>
        </p:nvSpPr>
        <p:spPr>
          <a:xfrm>
            <a:off x="6910828" y="4119510"/>
            <a:ext cx="2496914" cy="968895"/>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4199F42-35D7-363D-87BB-7A8D61C534FF}"/>
              </a:ext>
            </a:extLst>
          </p:cNvPr>
          <p:cNvSpPr>
            <a:spLocks noGrp="1"/>
          </p:cNvSpPr>
          <p:nvPr>
            <p:ph type="title" hasCustomPrompt="1"/>
          </p:nvPr>
        </p:nvSpPr>
        <p:spPr>
          <a:xfrm>
            <a:off x="598519" y="377438"/>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cxnSp>
        <p:nvCxnSpPr>
          <p:cNvPr id="4" name="Straight Connector 3">
            <a:extLst>
              <a:ext uri="{FF2B5EF4-FFF2-40B4-BE49-F238E27FC236}">
                <a16:creationId xmlns:a16="http://schemas.microsoft.com/office/drawing/2014/main" id="{A5549F4C-F39C-61DB-5C73-8917E689635A}"/>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89154F2D-3363-CA03-090F-2E458B071EFE}"/>
              </a:ext>
            </a:extLst>
          </p:cNvPr>
          <p:cNvSpPr>
            <a:spLocks noGrp="1"/>
          </p:cNvSpPr>
          <p:nvPr>
            <p:ph type="body" sz="quarter" idx="20"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5294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D99959FD-389D-4555-BFED-95550CC2552E}"/>
              </a:ext>
            </a:extLst>
          </p:cNvPr>
          <p:cNvSpPr>
            <a:spLocks noGrp="1"/>
          </p:cNvSpPr>
          <p:nvPr>
            <p:ph type="body" sz="quarter" idx="10" hasCustomPrompt="1"/>
          </p:nvPr>
        </p:nvSpPr>
        <p:spPr>
          <a:xfrm>
            <a:off x="2181538" y="2312815"/>
            <a:ext cx="8021458" cy="1553883"/>
          </a:xfrm>
          <a:prstGeom prst="rect">
            <a:avLst/>
          </a:prstGeom>
        </p:spPr>
        <p:txBody>
          <a:bodyPr anchor="ctr">
            <a:noAutofit/>
          </a:bodyPr>
          <a:lstStyle>
            <a:lvl1pPr marL="0" indent="0">
              <a:lnSpc>
                <a:spcPct val="100000"/>
              </a:lnSpc>
              <a:buNone/>
              <a:defRPr sz="3200">
                <a:solidFill>
                  <a:srgbClr val="7F7F7F"/>
                </a:solidFill>
                <a:latin typeface="Century Gothic" panose="020B0502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p>
        </p:txBody>
      </p:sp>
      <p:sp>
        <p:nvSpPr>
          <p:cNvPr id="10" name="Text Placeholder 12">
            <a:extLst>
              <a:ext uri="{FF2B5EF4-FFF2-40B4-BE49-F238E27FC236}">
                <a16:creationId xmlns:a16="http://schemas.microsoft.com/office/drawing/2014/main" id="{57493800-CCAF-4A2D-A1A2-9351A0E40A56}"/>
              </a:ext>
            </a:extLst>
          </p:cNvPr>
          <p:cNvSpPr>
            <a:spLocks noGrp="1"/>
          </p:cNvSpPr>
          <p:nvPr>
            <p:ph type="body" sz="quarter" idx="11" hasCustomPrompt="1"/>
          </p:nvPr>
        </p:nvSpPr>
        <p:spPr>
          <a:xfrm>
            <a:off x="6316085" y="4322819"/>
            <a:ext cx="3886911" cy="338554"/>
          </a:xfrm>
          <a:prstGeom prst="rect">
            <a:avLst/>
          </a:prstGeom>
        </p:spPr>
        <p:txBody>
          <a:bodyPr>
            <a:noAutofit/>
          </a:bodyPr>
          <a:lstStyle>
            <a:lvl1pPr marL="0" indent="0">
              <a:buNone/>
              <a:defRPr sz="1800" b="1" spc="300" baseline="0">
                <a:solidFill>
                  <a:srgbClr val="7F7F7F"/>
                </a:solidFill>
                <a:latin typeface="Century Gothic" panose="020B0502020202020204" pitchFamily="34" charset="0"/>
              </a:defRPr>
            </a:lvl1pPr>
          </a:lstStyle>
          <a:p>
            <a:pPr lvl="0"/>
            <a:r>
              <a:rPr lang="en-US" dirty="0"/>
              <a:t>QUOTER NAME</a:t>
            </a:r>
          </a:p>
        </p:txBody>
      </p:sp>
      <p:sp>
        <p:nvSpPr>
          <p:cNvPr id="11" name="Text Placeholder 14">
            <a:extLst>
              <a:ext uri="{FF2B5EF4-FFF2-40B4-BE49-F238E27FC236}">
                <a16:creationId xmlns:a16="http://schemas.microsoft.com/office/drawing/2014/main" id="{DC680AE9-55B9-42BC-AAD8-2184001B45AD}"/>
              </a:ext>
            </a:extLst>
          </p:cNvPr>
          <p:cNvSpPr>
            <a:spLocks noGrp="1"/>
          </p:cNvSpPr>
          <p:nvPr>
            <p:ph type="body" sz="quarter" idx="12" hasCustomPrompt="1"/>
          </p:nvPr>
        </p:nvSpPr>
        <p:spPr>
          <a:xfrm>
            <a:off x="6316085" y="4702836"/>
            <a:ext cx="3886911" cy="255138"/>
          </a:xfrm>
          <a:prstGeom prst="rect">
            <a:avLst/>
          </a:prstGeom>
        </p:spPr>
        <p:txBody>
          <a:bodyPr>
            <a:normAutofit/>
          </a:bodyPr>
          <a:lstStyle>
            <a:lvl1pPr marL="0" indent="0">
              <a:buNone/>
              <a:defRPr sz="1400" b="0" spc="0" baseline="0">
                <a:solidFill>
                  <a:srgbClr val="7F7F7F"/>
                </a:solidFill>
              </a:defRPr>
            </a:lvl1pPr>
          </a:lstStyle>
          <a:p>
            <a:pPr lvl="0"/>
            <a:r>
              <a:rPr lang="en-US" dirty="0"/>
              <a:t>QUOTER TITLE</a:t>
            </a:r>
          </a:p>
        </p:txBody>
      </p:sp>
      <p:pic>
        <p:nvPicPr>
          <p:cNvPr id="5" name="Picture 4" descr="Logo&#10;&#10;Description automatically generated">
            <a:extLst>
              <a:ext uri="{FF2B5EF4-FFF2-40B4-BE49-F238E27FC236}">
                <a16:creationId xmlns:a16="http://schemas.microsoft.com/office/drawing/2014/main" id="{8AD819EC-77D6-4264-BC1E-510C392BF7FD}"/>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2233792" y="930861"/>
            <a:ext cx="1238095" cy="882907"/>
          </a:xfrm>
          <a:prstGeom prst="rect">
            <a:avLst/>
          </a:prstGeom>
        </p:spPr>
      </p:pic>
      <p:sp>
        <p:nvSpPr>
          <p:cNvPr id="6" name="Text Placeholder 16">
            <a:extLst>
              <a:ext uri="{FF2B5EF4-FFF2-40B4-BE49-F238E27FC236}">
                <a16:creationId xmlns:a16="http://schemas.microsoft.com/office/drawing/2014/main" id="{81388ECA-52E7-B0DC-8818-EAC505524EF4}"/>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51582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DE5CD38C-D731-4CBC-88D6-830816AF77BF}"/>
              </a:ext>
            </a:extLst>
          </p:cNvPr>
          <p:cNvSpPr>
            <a:spLocks noGrp="1"/>
          </p:cNvSpPr>
          <p:nvPr>
            <p:ph type="pic" sz="quarter" idx="11"/>
          </p:nvPr>
        </p:nvSpPr>
        <p:spPr>
          <a:xfrm>
            <a:off x="1564092" y="648252"/>
            <a:ext cx="3506146" cy="4812708"/>
          </a:xfrm>
          <a:prstGeom prst="rect">
            <a:avLst/>
          </a:prstGeom>
          <a:solidFill>
            <a:srgbClr val="EDEEEE"/>
          </a:solidFill>
        </p:spPr>
        <p:txBody>
          <a:bodyPr/>
          <a:lstStyle/>
          <a:p>
            <a:endParaRPr lang="en-US"/>
          </a:p>
        </p:txBody>
      </p:sp>
      <p:sp>
        <p:nvSpPr>
          <p:cNvPr id="16" name="Text Placeholder 4">
            <a:extLst>
              <a:ext uri="{FF2B5EF4-FFF2-40B4-BE49-F238E27FC236}">
                <a16:creationId xmlns:a16="http://schemas.microsoft.com/office/drawing/2014/main" id="{D9F5E850-068D-41FA-B8E0-4ADF78C29427}"/>
              </a:ext>
            </a:extLst>
          </p:cNvPr>
          <p:cNvSpPr>
            <a:spLocks noGrp="1"/>
          </p:cNvSpPr>
          <p:nvPr>
            <p:ph type="body" sz="quarter" idx="17" hasCustomPrompt="1"/>
          </p:nvPr>
        </p:nvSpPr>
        <p:spPr>
          <a:xfrm>
            <a:off x="6303616" y="2248588"/>
            <a:ext cx="4347197" cy="35448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17" name="Text Placeholder 10">
            <a:extLst>
              <a:ext uri="{FF2B5EF4-FFF2-40B4-BE49-F238E27FC236}">
                <a16:creationId xmlns:a16="http://schemas.microsoft.com/office/drawing/2014/main" id="{78905EE3-23FA-4B36-B489-F39086BFF7BC}"/>
              </a:ext>
            </a:extLst>
          </p:cNvPr>
          <p:cNvSpPr>
            <a:spLocks noGrp="1"/>
          </p:cNvSpPr>
          <p:nvPr>
            <p:ph type="body" sz="quarter" idx="18" hasCustomPrompt="1"/>
          </p:nvPr>
        </p:nvSpPr>
        <p:spPr>
          <a:xfrm>
            <a:off x="6303616" y="2603072"/>
            <a:ext cx="4347197" cy="2857888"/>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varius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vel pharetra vel fermentum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posuere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8" name="Title 1">
            <a:extLst>
              <a:ext uri="{FF2B5EF4-FFF2-40B4-BE49-F238E27FC236}">
                <a16:creationId xmlns:a16="http://schemas.microsoft.com/office/drawing/2014/main" id="{58EF3574-E76B-4311-8EC3-CE979BDADC33}"/>
              </a:ext>
            </a:extLst>
          </p:cNvPr>
          <p:cNvSpPr>
            <a:spLocks noGrp="1"/>
          </p:cNvSpPr>
          <p:nvPr>
            <p:ph type="title" hasCustomPrompt="1"/>
          </p:nvPr>
        </p:nvSpPr>
        <p:spPr>
          <a:xfrm>
            <a:off x="6303616" y="648252"/>
            <a:ext cx="4347195" cy="473563"/>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cxnSp>
        <p:nvCxnSpPr>
          <p:cNvPr id="3" name="Straight Connector 2">
            <a:extLst>
              <a:ext uri="{FF2B5EF4-FFF2-40B4-BE49-F238E27FC236}">
                <a16:creationId xmlns:a16="http://schemas.microsoft.com/office/drawing/2014/main" id="{412D8EC7-269F-7A5C-2FC5-B19B8060293B}"/>
              </a:ext>
            </a:extLst>
          </p:cNvPr>
          <p:cNvCxnSpPr>
            <a:cxnSpLocks/>
          </p:cNvCxnSpPr>
          <p:nvPr userDrawn="1"/>
        </p:nvCxnSpPr>
        <p:spPr>
          <a:xfrm>
            <a:off x="6404472" y="1424879"/>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F07DC270-1701-44C1-C281-E94D615DFA4F}"/>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8789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F1D548B-00E3-4494-AAB3-BA07E9702CE1}"/>
              </a:ext>
            </a:extLst>
          </p:cNvPr>
          <p:cNvSpPr>
            <a:spLocks noGrp="1"/>
          </p:cNvSpPr>
          <p:nvPr>
            <p:ph type="pic" sz="quarter" idx="11"/>
          </p:nvPr>
        </p:nvSpPr>
        <p:spPr>
          <a:xfrm>
            <a:off x="7144665" y="648252"/>
            <a:ext cx="3506146" cy="4812708"/>
          </a:xfrm>
          <a:prstGeom prst="rect">
            <a:avLst/>
          </a:prstGeom>
          <a:solidFill>
            <a:srgbClr val="EDEEEE"/>
          </a:solidFill>
        </p:spPr>
        <p:txBody>
          <a:bodyPr/>
          <a:lstStyle/>
          <a:p>
            <a:endParaRPr lang="en-US"/>
          </a:p>
        </p:txBody>
      </p:sp>
      <p:sp>
        <p:nvSpPr>
          <p:cNvPr id="18" name="Text Placeholder 4">
            <a:extLst>
              <a:ext uri="{FF2B5EF4-FFF2-40B4-BE49-F238E27FC236}">
                <a16:creationId xmlns:a16="http://schemas.microsoft.com/office/drawing/2014/main" id="{8207A168-90E9-4A1A-9CB6-6A7A39E8885B}"/>
              </a:ext>
            </a:extLst>
          </p:cNvPr>
          <p:cNvSpPr>
            <a:spLocks noGrp="1"/>
          </p:cNvSpPr>
          <p:nvPr>
            <p:ph type="body" sz="quarter" idx="19" hasCustomPrompt="1"/>
          </p:nvPr>
        </p:nvSpPr>
        <p:spPr>
          <a:xfrm>
            <a:off x="1564092" y="2248588"/>
            <a:ext cx="4347197" cy="35448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19" name="Text Placeholder 10">
            <a:extLst>
              <a:ext uri="{FF2B5EF4-FFF2-40B4-BE49-F238E27FC236}">
                <a16:creationId xmlns:a16="http://schemas.microsoft.com/office/drawing/2014/main" id="{33DA8142-4B34-4424-A5D8-1456E950D4CC}"/>
              </a:ext>
            </a:extLst>
          </p:cNvPr>
          <p:cNvSpPr>
            <a:spLocks noGrp="1"/>
          </p:cNvSpPr>
          <p:nvPr>
            <p:ph type="body" sz="quarter" idx="20" hasCustomPrompt="1"/>
          </p:nvPr>
        </p:nvSpPr>
        <p:spPr>
          <a:xfrm>
            <a:off x="1564092" y="2603072"/>
            <a:ext cx="4347197" cy="2857888"/>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varius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vel pharetra vel fermentum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posuere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BC88B6E1-CA51-4127-BA48-C9EC0A8A900C}"/>
              </a:ext>
            </a:extLst>
          </p:cNvPr>
          <p:cNvSpPr>
            <a:spLocks noGrp="1"/>
          </p:cNvSpPr>
          <p:nvPr>
            <p:ph type="title" hasCustomPrompt="1"/>
          </p:nvPr>
        </p:nvSpPr>
        <p:spPr>
          <a:xfrm>
            <a:off x="1541189" y="651130"/>
            <a:ext cx="4347195" cy="473563"/>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cxnSp>
        <p:nvCxnSpPr>
          <p:cNvPr id="3" name="Straight Connector 2">
            <a:extLst>
              <a:ext uri="{FF2B5EF4-FFF2-40B4-BE49-F238E27FC236}">
                <a16:creationId xmlns:a16="http://schemas.microsoft.com/office/drawing/2014/main" id="{E8DFBB9D-5667-7269-4B40-90A27BE7C73A}"/>
              </a:ext>
            </a:extLst>
          </p:cNvPr>
          <p:cNvCxnSpPr>
            <a:cxnSpLocks/>
          </p:cNvCxnSpPr>
          <p:nvPr userDrawn="1"/>
        </p:nvCxnSpPr>
        <p:spPr>
          <a:xfrm>
            <a:off x="1664948" y="1424879"/>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36A90AC0-9698-80BB-0684-2BD7C8573A19}"/>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3010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96D8FF4-39A8-4BB8-8B07-1CCFEFF75E1C}"/>
              </a:ext>
            </a:extLst>
          </p:cNvPr>
          <p:cNvSpPr>
            <a:spLocks noGrp="1"/>
          </p:cNvSpPr>
          <p:nvPr>
            <p:ph type="pic" sz="quarter" idx="12"/>
          </p:nvPr>
        </p:nvSpPr>
        <p:spPr>
          <a:xfrm>
            <a:off x="1178054" y="2207341"/>
            <a:ext cx="1864504" cy="3012255"/>
          </a:xfrm>
          <a:custGeom>
            <a:avLst/>
            <a:gdLst>
              <a:gd name="connsiteX0" fmla="*/ 0 w 1864504"/>
              <a:gd name="connsiteY0" fmla="*/ 0 h 4269143"/>
              <a:gd name="connsiteX1" fmla="*/ 1864504 w 1864504"/>
              <a:gd name="connsiteY1" fmla="*/ 0 h 4269143"/>
              <a:gd name="connsiteX2" fmla="*/ 1864504 w 1864504"/>
              <a:gd name="connsiteY2" fmla="*/ 4269143 h 4269143"/>
              <a:gd name="connsiteX3" fmla="*/ 0 w 1864504"/>
              <a:gd name="connsiteY3" fmla="*/ 4269143 h 4269143"/>
            </a:gdLst>
            <a:ahLst/>
            <a:cxnLst>
              <a:cxn ang="0">
                <a:pos x="connsiteX0" y="connsiteY0"/>
              </a:cxn>
              <a:cxn ang="0">
                <a:pos x="connsiteX1" y="connsiteY1"/>
              </a:cxn>
              <a:cxn ang="0">
                <a:pos x="connsiteX2" y="connsiteY2"/>
              </a:cxn>
              <a:cxn ang="0">
                <a:pos x="connsiteX3" y="connsiteY3"/>
              </a:cxn>
            </a:cxnLst>
            <a:rect l="l" t="t" r="r" b="b"/>
            <a:pathLst>
              <a:path w="1864504" h="4269143">
                <a:moveTo>
                  <a:pt x="0" y="0"/>
                </a:moveTo>
                <a:lnTo>
                  <a:pt x="1864504" y="0"/>
                </a:lnTo>
                <a:lnTo>
                  <a:pt x="1864504" y="4269143"/>
                </a:lnTo>
                <a:lnTo>
                  <a:pt x="0" y="4269143"/>
                </a:lnTo>
                <a:close/>
              </a:path>
            </a:pathLst>
          </a:custGeom>
          <a:solidFill>
            <a:srgbClr val="EDEEEE"/>
          </a:solidFill>
        </p:spPr>
      </p:sp>
      <p:sp>
        <p:nvSpPr>
          <p:cNvPr id="4" name="Picture Placeholder 12">
            <a:extLst>
              <a:ext uri="{FF2B5EF4-FFF2-40B4-BE49-F238E27FC236}">
                <a16:creationId xmlns:a16="http://schemas.microsoft.com/office/drawing/2014/main" id="{77E19ED8-1C89-4E8A-9687-9CFA5C7FC9EB}"/>
              </a:ext>
            </a:extLst>
          </p:cNvPr>
          <p:cNvSpPr>
            <a:spLocks noGrp="1"/>
          </p:cNvSpPr>
          <p:nvPr>
            <p:ph type="pic" sz="quarter" idx="13"/>
          </p:nvPr>
        </p:nvSpPr>
        <p:spPr>
          <a:xfrm>
            <a:off x="3179447" y="1490435"/>
            <a:ext cx="1864504" cy="3012255"/>
          </a:xfrm>
          <a:custGeom>
            <a:avLst/>
            <a:gdLst>
              <a:gd name="connsiteX0" fmla="*/ 0 w 1864504"/>
              <a:gd name="connsiteY0" fmla="*/ 0 h 4269143"/>
              <a:gd name="connsiteX1" fmla="*/ 1864504 w 1864504"/>
              <a:gd name="connsiteY1" fmla="*/ 0 h 4269143"/>
              <a:gd name="connsiteX2" fmla="*/ 1864504 w 1864504"/>
              <a:gd name="connsiteY2" fmla="*/ 4269143 h 4269143"/>
              <a:gd name="connsiteX3" fmla="*/ 0 w 1864504"/>
              <a:gd name="connsiteY3" fmla="*/ 4269143 h 4269143"/>
            </a:gdLst>
            <a:ahLst/>
            <a:cxnLst>
              <a:cxn ang="0">
                <a:pos x="connsiteX0" y="connsiteY0"/>
              </a:cxn>
              <a:cxn ang="0">
                <a:pos x="connsiteX1" y="connsiteY1"/>
              </a:cxn>
              <a:cxn ang="0">
                <a:pos x="connsiteX2" y="connsiteY2"/>
              </a:cxn>
              <a:cxn ang="0">
                <a:pos x="connsiteX3" y="connsiteY3"/>
              </a:cxn>
            </a:cxnLst>
            <a:rect l="l" t="t" r="r" b="b"/>
            <a:pathLst>
              <a:path w="1864504" h="4269143">
                <a:moveTo>
                  <a:pt x="0" y="0"/>
                </a:moveTo>
                <a:lnTo>
                  <a:pt x="1864504" y="0"/>
                </a:lnTo>
                <a:lnTo>
                  <a:pt x="1864504" y="4269143"/>
                </a:lnTo>
                <a:lnTo>
                  <a:pt x="0" y="4269143"/>
                </a:lnTo>
                <a:close/>
              </a:path>
            </a:pathLst>
          </a:custGeom>
          <a:solidFill>
            <a:srgbClr val="EDEEEE"/>
          </a:solidFill>
        </p:spPr>
      </p:sp>
      <p:sp>
        <p:nvSpPr>
          <p:cNvPr id="6" name="Title 1">
            <a:extLst>
              <a:ext uri="{FF2B5EF4-FFF2-40B4-BE49-F238E27FC236}">
                <a16:creationId xmlns:a16="http://schemas.microsoft.com/office/drawing/2014/main" id="{08772D21-86E8-4BDE-9794-1B39AC0A8F43}"/>
              </a:ext>
            </a:extLst>
          </p:cNvPr>
          <p:cNvSpPr>
            <a:spLocks noGrp="1"/>
          </p:cNvSpPr>
          <p:nvPr>
            <p:ph type="title" hasCustomPrompt="1"/>
          </p:nvPr>
        </p:nvSpPr>
        <p:spPr>
          <a:xfrm>
            <a:off x="7771393" y="743471"/>
            <a:ext cx="2792957" cy="1150771"/>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sp>
        <p:nvSpPr>
          <p:cNvPr id="7" name="Text Placeholder 4">
            <a:extLst>
              <a:ext uri="{FF2B5EF4-FFF2-40B4-BE49-F238E27FC236}">
                <a16:creationId xmlns:a16="http://schemas.microsoft.com/office/drawing/2014/main" id="{4B964C39-FA62-4656-B72A-5A623DEF8540}"/>
              </a:ext>
            </a:extLst>
          </p:cNvPr>
          <p:cNvSpPr>
            <a:spLocks noGrp="1"/>
          </p:cNvSpPr>
          <p:nvPr>
            <p:ph type="body" sz="quarter" idx="15" hasCustomPrompt="1"/>
          </p:nvPr>
        </p:nvSpPr>
        <p:spPr>
          <a:xfrm>
            <a:off x="7771393" y="2645741"/>
            <a:ext cx="3201517"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8" name="Text Placeholder 10">
            <a:extLst>
              <a:ext uri="{FF2B5EF4-FFF2-40B4-BE49-F238E27FC236}">
                <a16:creationId xmlns:a16="http://schemas.microsoft.com/office/drawing/2014/main" id="{F5C1D4CC-8818-4ED1-B092-C065245CC2F5}"/>
              </a:ext>
            </a:extLst>
          </p:cNvPr>
          <p:cNvSpPr>
            <a:spLocks noGrp="1"/>
          </p:cNvSpPr>
          <p:nvPr>
            <p:ph type="body" sz="quarter" idx="16" hasCustomPrompt="1"/>
          </p:nvPr>
        </p:nvSpPr>
        <p:spPr>
          <a:xfrm>
            <a:off x="7771393" y="2912735"/>
            <a:ext cx="3201517" cy="2306861"/>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varius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vel pharetra vel fermentum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posuere</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Picture Placeholder 15">
            <a:extLst>
              <a:ext uri="{FF2B5EF4-FFF2-40B4-BE49-F238E27FC236}">
                <a16:creationId xmlns:a16="http://schemas.microsoft.com/office/drawing/2014/main" id="{8B1D3CBA-D2EA-47ED-836C-B43BCEB8839B}"/>
              </a:ext>
            </a:extLst>
          </p:cNvPr>
          <p:cNvSpPr>
            <a:spLocks noGrp="1"/>
          </p:cNvSpPr>
          <p:nvPr>
            <p:ph type="pic" sz="quarter" idx="17"/>
          </p:nvPr>
        </p:nvSpPr>
        <p:spPr>
          <a:xfrm>
            <a:off x="5180840" y="743471"/>
            <a:ext cx="1864504" cy="3012255"/>
          </a:xfrm>
          <a:custGeom>
            <a:avLst/>
            <a:gdLst>
              <a:gd name="connsiteX0" fmla="*/ 0 w 1864504"/>
              <a:gd name="connsiteY0" fmla="*/ 0 h 4269143"/>
              <a:gd name="connsiteX1" fmla="*/ 1864504 w 1864504"/>
              <a:gd name="connsiteY1" fmla="*/ 0 h 4269143"/>
              <a:gd name="connsiteX2" fmla="*/ 1864504 w 1864504"/>
              <a:gd name="connsiteY2" fmla="*/ 4269143 h 4269143"/>
              <a:gd name="connsiteX3" fmla="*/ 0 w 1864504"/>
              <a:gd name="connsiteY3" fmla="*/ 4269143 h 4269143"/>
            </a:gdLst>
            <a:ahLst/>
            <a:cxnLst>
              <a:cxn ang="0">
                <a:pos x="connsiteX0" y="connsiteY0"/>
              </a:cxn>
              <a:cxn ang="0">
                <a:pos x="connsiteX1" y="connsiteY1"/>
              </a:cxn>
              <a:cxn ang="0">
                <a:pos x="connsiteX2" y="connsiteY2"/>
              </a:cxn>
              <a:cxn ang="0">
                <a:pos x="connsiteX3" y="connsiteY3"/>
              </a:cxn>
            </a:cxnLst>
            <a:rect l="l" t="t" r="r" b="b"/>
            <a:pathLst>
              <a:path w="1864504" h="4269143">
                <a:moveTo>
                  <a:pt x="0" y="0"/>
                </a:moveTo>
                <a:lnTo>
                  <a:pt x="1864504" y="0"/>
                </a:lnTo>
                <a:lnTo>
                  <a:pt x="1864504" y="4269143"/>
                </a:lnTo>
                <a:lnTo>
                  <a:pt x="0" y="4269143"/>
                </a:lnTo>
                <a:close/>
              </a:path>
            </a:pathLst>
          </a:custGeom>
          <a:solidFill>
            <a:srgbClr val="EDEEEE"/>
          </a:solidFill>
        </p:spPr>
      </p:sp>
      <p:cxnSp>
        <p:nvCxnSpPr>
          <p:cNvPr id="10" name="Straight Connector 9">
            <a:extLst>
              <a:ext uri="{FF2B5EF4-FFF2-40B4-BE49-F238E27FC236}">
                <a16:creationId xmlns:a16="http://schemas.microsoft.com/office/drawing/2014/main" id="{CA791A50-C459-7427-9A0C-E47CF072C162}"/>
              </a:ext>
            </a:extLst>
          </p:cNvPr>
          <p:cNvCxnSpPr>
            <a:cxnSpLocks/>
          </p:cNvCxnSpPr>
          <p:nvPr userDrawn="1"/>
        </p:nvCxnSpPr>
        <p:spPr>
          <a:xfrm>
            <a:off x="7867923" y="2088313"/>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B9BAA393-222B-4B6C-1AA1-FCB77401CDAF}"/>
              </a:ext>
            </a:extLst>
          </p:cNvPr>
          <p:cNvSpPr>
            <a:spLocks noGrp="1"/>
          </p:cNvSpPr>
          <p:nvPr>
            <p:ph type="body" sz="quarter" idx="18"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7289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3451C98-E195-487B-B46C-CF3049EAEA0F}"/>
              </a:ext>
            </a:extLst>
          </p:cNvPr>
          <p:cNvSpPr>
            <a:spLocks noGrp="1"/>
          </p:cNvSpPr>
          <p:nvPr>
            <p:ph type="pic" sz="quarter" idx="11"/>
          </p:nvPr>
        </p:nvSpPr>
        <p:spPr>
          <a:xfrm>
            <a:off x="6095999" y="0"/>
            <a:ext cx="6096001" cy="2833134"/>
          </a:xfrm>
          <a:prstGeom prst="rect">
            <a:avLst/>
          </a:prstGeom>
          <a:solidFill>
            <a:srgbClr val="EDEEEE"/>
          </a:solidFill>
        </p:spPr>
        <p:txBody>
          <a:bodyPr/>
          <a:lstStyle/>
          <a:p>
            <a:endParaRPr lang="en-US"/>
          </a:p>
        </p:txBody>
      </p:sp>
      <p:sp>
        <p:nvSpPr>
          <p:cNvPr id="5" name="Title 1">
            <a:extLst>
              <a:ext uri="{FF2B5EF4-FFF2-40B4-BE49-F238E27FC236}">
                <a16:creationId xmlns:a16="http://schemas.microsoft.com/office/drawing/2014/main" id="{54C8DDE9-DF43-4E86-9F40-001870F1D93B}"/>
              </a:ext>
            </a:extLst>
          </p:cNvPr>
          <p:cNvSpPr>
            <a:spLocks noGrp="1"/>
          </p:cNvSpPr>
          <p:nvPr>
            <p:ph type="title" hasCustomPrompt="1"/>
          </p:nvPr>
        </p:nvSpPr>
        <p:spPr>
          <a:xfrm>
            <a:off x="1708598" y="1339964"/>
            <a:ext cx="3586213" cy="473563"/>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sp>
        <p:nvSpPr>
          <p:cNvPr id="6" name="Text Placeholder 4">
            <a:extLst>
              <a:ext uri="{FF2B5EF4-FFF2-40B4-BE49-F238E27FC236}">
                <a16:creationId xmlns:a16="http://schemas.microsoft.com/office/drawing/2014/main" id="{D4A5C56F-9478-4A79-80FB-A6EE3B797CAE}"/>
              </a:ext>
            </a:extLst>
          </p:cNvPr>
          <p:cNvSpPr>
            <a:spLocks noGrp="1"/>
          </p:cNvSpPr>
          <p:nvPr>
            <p:ph type="body" sz="quarter" idx="12" hasCustomPrompt="1"/>
          </p:nvPr>
        </p:nvSpPr>
        <p:spPr>
          <a:xfrm>
            <a:off x="1708600" y="3531186"/>
            <a:ext cx="222767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7" name="Text Placeholder 10">
            <a:extLst>
              <a:ext uri="{FF2B5EF4-FFF2-40B4-BE49-F238E27FC236}">
                <a16:creationId xmlns:a16="http://schemas.microsoft.com/office/drawing/2014/main" id="{E3610417-9992-4845-909E-4528C5BFC0DC}"/>
              </a:ext>
            </a:extLst>
          </p:cNvPr>
          <p:cNvSpPr>
            <a:spLocks noGrp="1"/>
          </p:cNvSpPr>
          <p:nvPr>
            <p:ph type="body" sz="quarter" idx="14" hasCustomPrompt="1"/>
          </p:nvPr>
        </p:nvSpPr>
        <p:spPr>
          <a:xfrm>
            <a:off x="1708598" y="3798180"/>
            <a:ext cx="2227675" cy="1483678"/>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a:t>
            </a:r>
          </a:p>
        </p:txBody>
      </p:sp>
      <p:sp>
        <p:nvSpPr>
          <p:cNvPr id="19" name="Text Placeholder 4">
            <a:extLst>
              <a:ext uri="{FF2B5EF4-FFF2-40B4-BE49-F238E27FC236}">
                <a16:creationId xmlns:a16="http://schemas.microsoft.com/office/drawing/2014/main" id="{75D26D83-F54F-488B-AC1F-9159C7701816}"/>
              </a:ext>
            </a:extLst>
          </p:cNvPr>
          <p:cNvSpPr>
            <a:spLocks noGrp="1"/>
          </p:cNvSpPr>
          <p:nvPr>
            <p:ph type="body" sz="quarter" idx="15" hasCustomPrompt="1"/>
          </p:nvPr>
        </p:nvSpPr>
        <p:spPr>
          <a:xfrm>
            <a:off x="4990770" y="3531186"/>
            <a:ext cx="222767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20" name="Text Placeholder 10">
            <a:extLst>
              <a:ext uri="{FF2B5EF4-FFF2-40B4-BE49-F238E27FC236}">
                <a16:creationId xmlns:a16="http://schemas.microsoft.com/office/drawing/2014/main" id="{3212C3AA-B359-48D4-997C-6DD457A34898}"/>
              </a:ext>
            </a:extLst>
          </p:cNvPr>
          <p:cNvSpPr>
            <a:spLocks noGrp="1"/>
          </p:cNvSpPr>
          <p:nvPr>
            <p:ph type="body" sz="quarter" idx="16" hasCustomPrompt="1"/>
          </p:nvPr>
        </p:nvSpPr>
        <p:spPr>
          <a:xfrm>
            <a:off x="4990768" y="3798180"/>
            <a:ext cx="2227675" cy="1483678"/>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a:t>
            </a:r>
          </a:p>
        </p:txBody>
      </p:sp>
      <p:sp>
        <p:nvSpPr>
          <p:cNvPr id="21" name="Text Placeholder 4">
            <a:extLst>
              <a:ext uri="{FF2B5EF4-FFF2-40B4-BE49-F238E27FC236}">
                <a16:creationId xmlns:a16="http://schemas.microsoft.com/office/drawing/2014/main" id="{F24CE851-E84A-4056-BDBF-8262804DD13F}"/>
              </a:ext>
            </a:extLst>
          </p:cNvPr>
          <p:cNvSpPr>
            <a:spLocks noGrp="1"/>
          </p:cNvSpPr>
          <p:nvPr>
            <p:ph type="body" sz="quarter" idx="17" hasCustomPrompt="1"/>
          </p:nvPr>
        </p:nvSpPr>
        <p:spPr>
          <a:xfrm>
            <a:off x="8276834" y="3531186"/>
            <a:ext cx="2227674"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22" name="Text Placeholder 10">
            <a:extLst>
              <a:ext uri="{FF2B5EF4-FFF2-40B4-BE49-F238E27FC236}">
                <a16:creationId xmlns:a16="http://schemas.microsoft.com/office/drawing/2014/main" id="{4FDFE5FD-2460-4301-BDB0-8A30F64334B2}"/>
              </a:ext>
            </a:extLst>
          </p:cNvPr>
          <p:cNvSpPr>
            <a:spLocks noGrp="1"/>
          </p:cNvSpPr>
          <p:nvPr>
            <p:ph type="body" sz="quarter" idx="18" hasCustomPrompt="1"/>
          </p:nvPr>
        </p:nvSpPr>
        <p:spPr>
          <a:xfrm>
            <a:off x="8276832" y="3798180"/>
            <a:ext cx="2227675" cy="1483678"/>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a:t>
            </a:r>
          </a:p>
        </p:txBody>
      </p:sp>
      <p:cxnSp>
        <p:nvCxnSpPr>
          <p:cNvPr id="8" name="Straight Connector 7">
            <a:extLst>
              <a:ext uri="{FF2B5EF4-FFF2-40B4-BE49-F238E27FC236}">
                <a16:creationId xmlns:a16="http://schemas.microsoft.com/office/drawing/2014/main" id="{F33484D6-5B1F-7FDA-1820-26EDB18A3904}"/>
              </a:ext>
            </a:extLst>
          </p:cNvPr>
          <p:cNvCxnSpPr>
            <a:cxnSpLocks/>
          </p:cNvCxnSpPr>
          <p:nvPr userDrawn="1"/>
        </p:nvCxnSpPr>
        <p:spPr>
          <a:xfrm>
            <a:off x="1796263" y="2108676"/>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9" name="Text Placeholder 16">
            <a:extLst>
              <a:ext uri="{FF2B5EF4-FFF2-40B4-BE49-F238E27FC236}">
                <a16:creationId xmlns:a16="http://schemas.microsoft.com/office/drawing/2014/main" id="{3A4C2758-E074-C2F4-F7E4-79F8E3DA951E}"/>
              </a:ext>
            </a:extLst>
          </p:cNvPr>
          <p:cNvSpPr>
            <a:spLocks noGrp="1"/>
          </p:cNvSpPr>
          <p:nvPr>
            <p:ph type="body" sz="quarter" idx="19"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328317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FF3E7B3A-9B51-43F9-A7CF-280875D88BB3}"/>
              </a:ext>
            </a:extLst>
          </p:cNvPr>
          <p:cNvSpPr>
            <a:spLocks noGrp="1"/>
          </p:cNvSpPr>
          <p:nvPr>
            <p:ph type="pic" sz="quarter" idx="11"/>
          </p:nvPr>
        </p:nvSpPr>
        <p:spPr>
          <a:xfrm>
            <a:off x="1678793" y="1057108"/>
            <a:ext cx="3981870" cy="3981870"/>
          </a:xfrm>
          <a:custGeom>
            <a:avLst/>
            <a:gdLst>
              <a:gd name="connsiteX0" fmla="*/ 1587124 w 3174248"/>
              <a:gd name="connsiteY0" fmla="*/ 0 h 3174248"/>
              <a:gd name="connsiteX1" fmla="*/ 3174248 w 3174248"/>
              <a:gd name="connsiteY1" fmla="*/ 1587124 h 3174248"/>
              <a:gd name="connsiteX2" fmla="*/ 1587124 w 3174248"/>
              <a:gd name="connsiteY2" fmla="*/ 3174248 h 3174248"/>
              <a:gd name="connsiteX3" fmla="*/ 0 w 3174248"/>
              <a:gd name="connsiteY3" fmla="*/ 1587124 h 3174248"/>
              <a:gd name="connsiteX4" fmla="*/ 1587124 w 3174248"/>
              <a:gd name="connsiteY4" fmla="*/ 0 h 317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248" h="3174248">
                <a:moveTo>
                  <a:pt x="1587124" y="0"/>
                </a:moveTo>
                <a:cubicBezTo>
                  <a:pt x="2463668" y="0"/>
                  <a:pt x="3174248" y="710580"/>
                  <a:pt x="3174248" y="1587124"/>
                </a:cubicBezTo>
                <a:cubicBezTo>
                  <a:pt x="3174248" y="2463668"/>
                  <a:pt x="2463668" y="3174248"/>
                  <a:pt x="1587124" y="3174248"/>
                </a:cubicBezTo>
                <a:cubicBezTo>
                  <a:pt x="710580" y="3174248"/>
                  <a:pt x="0" y="2463668"/>
                  <a:pt x="0" y="1587124"/>
                </a:cubicBezTo>
                <a:cubicBezTo>
                  <a:pt x="0" y="710580"/>
                  <a:pt x="710580" y="0"/>
                  <a:pt x="1587124" y="0"/>
                </a:cubicBezTo>
                <a:close/>
              </a:path>
            </a:pathLst>
          </a:custGeom>
          <a:solidFill>
            <a:srgbClr val="EDEEEE"/>
          </a:solidFill>
        </p:spPr>
        <p:txBody>
          <a:bodyPr/>
          <a:lstStyle/>
          <a:p>
            <a:endParaRPr lang="en-US"/>
          </a:p>
        </p:txBody>
      </p:sp>
      <p:sp>
        <p:nvSpPr>
          <p:cNvPr id="5" name="Title 1">
            <a:extLst>
              <a:ext uri="{FF2B5EF4-FFF2-40B4-BE49-F238E27FC236}">
                <a16:creationId xmlns:a16="http://schemas.microsoft.com/office/drawing/2014/main" id="{DF5A4C84-BE7C-4A0E-86B8-1C85378BCE40}"/>
              </a:ext>
            </a:extLst>
          </p:cNvPr>
          <p:cNvSpPr>
            <a:spLocks noGrp="1"/>
          </p:cNvSpPr>
          <p:nvPr>
            <p:ph type="title" hasCustomPrompt="1"/>
          </p:nvPr>
        </p:nvSpPr>
        <p:spPr>
          <a:xfrm>
            <a:off x="6747425" y="1057107"/>
            <a:ext cx="3586213" cy="473563"/>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sp>
        <p:nvSpPr>
          <p:cNvPr id="10" name="Text Placeholder 4">
            <a:extLst>
              <a:ext uri="{FF2B5EF4-FFF2-40B4-BE49-F238E27FC236}">
                <a16:creationId xmlns:a16="http://schemas.microsoft.com/office/drawing/2014/main" id="{5BEC2050-AC70-4BF1-9CB0-B3EF24F3FEA6}"/>
              </a:ext>
            </a:extLst>
          </p:cNvPr>
          <p:cNvSpPr>
            <a:spLocks noGrp="1"/>
          </p:cNvSpPr>
          <p:nvPr>
            <p:ph type="body" sz="quarter" idx="17" hasCustomPrompt="1"/>
          </p:nvPr>
        </p:nvSpPr>
        <p:spPr>
          <a:xfrm>
            <a:off x="6747425" y="2441704"/>
            <a:ext cx="3586213"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11" name="Text Placeholder 10">
            <a:extLst>
              <a:ext uri="{FF2B5EF4-FFF2-40B4-BE49-F238E27FC236}">
                <a16:creationId xmlns:a16="http://schemas.microsoft.com/office/drawing/2014/main" id="{241C3D7F-930E-41EC-BB44-FED2AC875EF0}"/>
              </a:ext>
            </a:extLst>
          </p:cNvPr>
          <p:cNvSpPr>
            <a:spLocks noGrp="1"/>
          </p:cNvSpPr>
          <p:nvPr>
            <p:ph type="body" sz="quarter" idx="18" hasCustomPrompt="1"/>
          </p:nvPr>
        </p:nvSpPr>
        <p:spPr>
          <a:xfrm>
            <a:off x="6747425" y="2708698"/>
            <a:ext cx="3586213" cy="2330280"/>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varius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vel pharetra vel fermentum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posuere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D0C24F84-26AF-1B25-2632-0A75B306D1D2}"/>
              </a:ext>
            </a:extLst>
          </p:cNvPr>
          <p:cNvCxnSpPr>
            <a:cxnSpLocks/>
          </p:cNvCxnSpPr>
          <p:nvPr userDrawn="1"/>
        </p:nvCxnSpPr>
        <p:spPr>
          <a:xfrm>
            <a:off x="6836297" y="1829643"/>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7" name="Text Placeholder 16">
            <a:extLst>
              <a:ext uri="{FF2B5EF4-FFF2-40B4-BE49-F238E27FC236}">
                <a16:creationId xmlns:a16="http://schemas.microsoft.com/office/drawing/2014/main" id="{7927A762-D287-876B-68E9-57A15F38A9EA}"/>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41382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695B90-C2DC-407E-B6E1-E977FD37136F}"/>
              </a:ext>
            </a:extLst>
          </p:cNvPr>
          <p:cNvSpPr>
            <a:spLocks noGrp="1"/>
          </p:cNvSpPr>
          <p:nvPr>
            <p:ph type="pic" sz="quarter" idx="11"/>
          </p:nvPr>
        </p:nvSpPr>
        <p:spPr>
          <a:xfrm>
            <a:off x="7759342" y="2"/>
            <a:ext cx="4432660" cy="4432662"/>
          </a:xfrm>
          <a:custGeom>
            <a:avLst/>
            <a:gdLst>
              <a:gd name="connsiteX0" fmla="*/ 0 w 4797103"/>
              <a:gd name="connsiteY0" fmla="*/ 0 h 4797105"/>
              <a:gd name="connsiteX1" fmla="*/ 4797103 w 4797103"/>
              <a:gd name="connsiteY1" fmla="*/ 0 h 4797105"/>
              <a:gd name="connsiteX2" fmla="*/ 4797103 w 4797103"/>
              <a:gd name="connsiteY2" fmla="*/ 4797105 h 4797105"/>
              <a:gd name="connsiteX3" fmla="*/ 4550247 w 4797103"/>
              <a:gd name="connsiteY3" fmla="*/ 4790863 h 4797105"/>
              <a:gd name="connsiteX4" fmla="*/ 0 w 4797103"/>
              <a:gd name="connsiteY4" fmla="*/ 0 h 479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7103" h="4797105">
                <a:moveTo>
                  <a:pt x="0" y="0"/>
                </a:moveTo>
                <a:lnTo>
                  <a:pt x="4797103" y="0"/>
                </a:lnTo>
                <a:lnTo>
                  <a:pt x="4797103" y="4797105"/>
                </a:lnTo>
                <a:lnTo>
                  <a:pt x="4550247" y="4790863"/>
                </a:lnTo>
                <a:cubicBezTo>
                  <a:pt x="2015600" y="4662382"/>
                  <a:pt x="0" y="2566576"/>
                  <a:pt x="0" y="0"/>
                </a:cubicBezTo>
                <a:close/>
              </a:path>
            </a:pathLst>
          </a:custGeom>
          <a:solidFill>
            <a:srgbClr val="EDEEEE"/>
          </a:solidFill>
        </p:spPr>
      </p:sp>
      <p:sp>
        <p:nvSpPr>
          <p:cNvPr id="4" name="Text Placeholder 4">
            <a:extLst>
              <a:ext uri="{FF2B5EF4-FFF2-40B4-BE49-F238E27FC236}">
                <a16:creationId xmlns:a16="http://schemas.microsoft.com/office/drawing/2014/main" id="{82101452-8D32-4F22-B261-00D071A30C6C}"/>
              </a:ext>
            </a:extLst>
          </p:cNvPr>
          <p:cNvSpPr>
            <a:spLocks noGrp="1"/>
          </p:cNvSpPr>
          <p:nvPr>
            <p:ph type="body" sz="quarter" idx="12" hasCustomPrompt="1"/>
          </p:nvPr>
        </p:nvSpPr>
        <p:spPr>
          <a:xfrm>
            <a:off x="1462992" y="2400512"/>
            <a:ext cx="2432623"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5" name="Text Placeholder 10">
            <a:extLst>
              <a:ext uri="{FF2B5EF4-FFF2-40B4-BE49-F238E27FC236}">
                <a16:creationId xmlns:a16="http://schemas.microsoft.com/office/drawing/2014/main" id="{67639A8E-FA5B-4973-8C33-3EC2F62A5FBD}"/>
              </a:ext>
            </a:extLst>
          </p:cNvPr>
          <p:cNvSpPr>
            <a:spLocks noGrp="1"/>
          </p:cNvSpPr>
          <p:nvPr>
            <p:ph type="body" sz="quarter" idx="14" hasCustomPrompt="1"/>
          </p:nvPr>
        </p:nvSpPr>
        <p:spPr>
          <a:xfrm>
            <a:off x="1462991" y="2667506"/>
            <a:ext cx="2432623" cy="2631473"/>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ext Placeholder 4">
            <a:extLst>
              <a:ext uri="{FF2B5EF4-FFF2-40B4-BE49-F238E27FC236}">
                <a16:creationId xmlns:a16="http://schemas.microsoft.com/office/drawing/2014/main" id="{24726DC3-CBC5-430B-8F93-9FF61BF943BD}"/>
              </a:ext>
            </a:extLst>
          </p:cNvPr>
          <p:cNvSpPr>
            <a:spLocks noGrp="1"/>
          </p:cNvSpPr>
          <p:nvPr>
            <p:ph type="body" sz="quarter" idx="15" hasCustomPrompt="1"/>
          </p:nvPr>
        </p:nvSpPr>
        <p:spPr>
          <a:xfrm>
            <a:off x="4793101" y="2400512"/>
            <a:ext cx="2432623" cy="266994"/>
          </a:xfrm>
          <a:prstGeom prst="rect">
            <a:avLst/>
          </a:prstGeom>
        </p:spPr>
        <p:txBody>
          <a:bodyPr/>
          <a:lstStyle>
            <a:lvl1pPr marL="0" indent="0">
              <a:buNone/>
              <a:defRPr sz="1400" b="1" spc="300" baseline="0">
                <a:solidFill>
                  <a:srgbClr val="414042"/>
                </a:solidFill>
              </a:defRPr>
            </a:lvl1pPr>
            <a:lvl2pPr marL="457200" indent="0">
              <a:buNone/>
              <a:defRPr/>
            </a:lvl2pPr>
          </a:lstStyle>
          <a:p>
            <a:pPr lvl="0"/>
            <a:r>
              <a:rPr lang="en-US" dirty="0"/>
              <a:t>CONTENT TITLE</a:t>
            </a:r>
          </a:p>
        </p:txBody>
      </p:sp>
      <p:sp>
        <p:nvSpPr>
          <p:cNvPr id="9" name="Text Placeholder 10">
            <a:extLst>
              <a:ext uri="{FF2B5EF4-FFF2-40B4-BE49-F238E27FC236}">
                <a16:creationId xmlns:a16="http://schemas.microsoft.com/office/drawing/2014/main" id="{3C78A160-AC1E-48FC-BBE1-1A26AB43D58F}"/>
              </a:ext>
            </a:extLst>
          </p:cNvPr>
          <p:cNvSpPr>
            <a:spLocks noGrp="1"/>
          </p:cNvSpPr>
          <p:nvPr>
            <p:ph type="body" sz="quarter" idx="16" hasCustomPrompt="1"/>
          </p:nvPr>
        </p:nvSpPr>
        <p:spPr>
          <a:xfrm>
            <a:off x="4793100" y="2693481"/>
            <a:ext cx="2432623" cy="2631473"/>
          </a:xfrm>
          <a:prstGeom prst="rect">
            <a:avLst/>
          </a:prstGeom>
        </p:spPr>
        <p:txBody>
          <a:bodyPr/>
          <a:lstStyle>
            <a:lvl1pPr marL="0" indent="0">
              <a:lnSpc>
                <a:spcPct val="100000"/>
              </a:lnSpc>
              <a:buNone/>
              <a:defRPr sz="1200">
                <a:solidFill>
                  <a:srgbClr val="7F7F7F"/>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a:lnSpc>
                <a:spcPct val="150000"/>
              </a:lnSpc>
            </a:pP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Lorem ipsum dolor sit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amet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adipiscing</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do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eiusmod</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tempor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incididunt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ut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labore et dolore magna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aliqua</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ipsum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nunc</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enim</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facilisis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gravida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neque</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cras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sed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felis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eget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velit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aliquet</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sagittis</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id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consectetur</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arcu</a:t>
            </a:r>
            <a:r>
              <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 </a:t>
            </a:r>
            <a:r>
              <a:rPr lang="en-US" sz="1200" dirty="0" err="1">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rPr>
              <a:t>bibendum</a:t>
            </a:r>
            <a:endParaRPr lang="en-US" sz="1200" dirty="0">
              <a:solidFill>
                <a:schemeClr val="tx1">
                  <a:lumMod val="50000"/>
                  <a:lumOff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79AFF47B-686F-422C-88D9-6664D4CA28C8}"/>
              </a:ext>
            </a:extLst>
          </p:cNvPr>
          <p:cNvSpPr>
            <a:spLocks noGrp="1"/>
          </p:cNvSpPr>
          <p:nvPr>
            <p:ph type="title" hasCustomPrompt="1"/>
          </p:nvPr>
        </p:nvSpPr>
        <p:spPr>
          <a:xfrm>
            <a:off x="1372350" y="539969"/>
            <a:ext cx="3586213" cy="473563"/>
          </a:xfrm>
          <a:prstGeom prst="rect">
            <a:avLst/>
          </a:prstGeom>
        </p:spPr>
        <p:txBody>
          <a:bodyPr>
            <a:noAutofit/>
          </a:bodyPr>
          <a:lstStyle>
            <a:lvl1pPr>
              <a:defRPr sz="4000" spc="200" baseline="0">
                <a:solidFill>
                  <a:srgbClr val="414042"/>
                </a:solidFill>
                <a:latin typeface="Century Gothic" panose="020B0502020202020204" pitchFamily="34" charset="0"/>
              </a:defRPr>
            </a:lvl1pPr>
          </a:lstStyle>
          <a:p>
            <a:r>
              <a:rPr lang="en-US" dirty="0"/>
              <a:t>SLIDE TITLE</a:t>
            </a:r>
          </a:p>
        </p:txBody>
      </p:sp>
      <p:cxnSp>
        <p:nvCxnSpPr>
          <p:cNvPr id="7" name="Straight Connector 6">
            <a:extLst>
              <a:ext uri="{FF2B5EF4-FFF2-40B4-BE49-F238E27FC236}">
                <a16:creationId xmlns:a16="http://schemas.microsoft.com/office/drawing/2014/main" id="{E597DB25-AAF7-284A-2DD3-94B4067C2B3B}"/>
              </a:ext>
            </a:extLst>
          </p:cNvPr>
          <p:cNvCxnSpPr>
            <a:cxnSpLocks/>
          </p:cNvCxnSpPr>
          <p:nvPr userDrawn="1"/>
        </p:nvCxnSpPr>
        <p:spPr>
          <a:xfrm>
            <a:off x="1462991" y="1316596"/>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1F4B6C0E-C29D-D671-FA14-695D05B61166}"/>
              </a:ext>
            </a:extLst>
          </p:cNvPr>
          <p:cNvSpPr>
            <a:spLocks noGrp="1"/>
          </p:cNvSpPr>
          <p:nvPr>
            <p:ph type="body" sz="quarter" idx="17"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16649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230B42E-C0CC-1C81-7D65-A9E608390487}"/>
              </a:ext>
            </a:extLst>
          </p:cNvPr>
          <p:cNvCxnSpPr>
            <a:cxnSpLocks/>
          </p:cNvCxnSpPr>
          <p:nvPr userDrawn="1"/>
        </p:nvCxnSpPr>
        <p:spPr>
          <a:xfrm>
            <a:off x="2472070" y="4973509"/>
            <a:ext cx="9719930" cy="0"/>
          </a:xfrm>
          <a:prstGeom prst="line">
            <a:avLst/>
          </a:prstGeom>
          <a:ln w="38100">
            <a:solidFill>
              <a:srgbClr val="9999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B1B8FD19-ADC0-09C0-2827-66C9EB683EB4}"/>
              </a:ext>
            </a:extLst>
          </p:cNvPr>
          <p:cNvSpPr>
            <a:spLocks noGrp="1"/>
          </p:cNvSpPr>
          <p:nvPr>
            <p:ph type="body" sz="quarter" idx="10" hasCustomPrompt="1"/>
          </p:nvPr>
        </p:nvSpPr>
        <p:spPr>
          <a:xfrm>
            <a:off x="2329500" y="721437"/>
            <a:ext cx="9255859" cy="1712012"/>
          </a:xfrm>
          <a:prstGeom prst="rect">
            <a:avLst/>
          </a:prstGeom>
        </p:spPr>
        <p:txBody>
          <a:bodyPr anchor="ctr">
            <a:normAutofit/>
          </a:bodyPr>
          <a:lstStyle>
            <a:lvl1pPr marL="0" indent="0">
              <a:buNone/>
              <a:defRPr sz="6000" spc="200" baseline="0">
                <a:solidFill>
                  <a:srgbClr val="4C4D4C"/>
                </a:solidFill>
                <a:latin typeface="Century Gothic" panose="020B0502020202020204" pitchFamily="34" charset="0"/>
              </a:defRPr>
            </a:lvl1pPr>
          </a:lstStyle>
          <a:p>
            <a:pPr lvl="0"/>
            <a:r>
              <a:rPr lang="en-US" dirty="0"/>
              <a:t>PRESENTATION TITLE</a:t>
            </a:r>
          </a:p>
        </p:txBody>
      </p:sp>
      <p:sp>
        <p:nvSpPr>
          <p:cNvPr id="6" name="Text Placeholder 14">
            <a:extLst>
              <a:ext uri="{FF2B5EF4-FFF2-40B4-BE49-F238E27FC236}">
                <a16:creationId xmlns:a16="http://schemas.microsoft.com/office/drawing/2014/main" id="{6571498A-2396-EC11-814E-7B8983DE58B6}"/>
              </a:ext>
            </a:extLst>
          </p:cNvPr>
          <p:cNvSpPr>
            <a:spLocks noGrp="1"/>
          </p:cNvSpPr>
          <p:nvPr>
            <p:ph type="body" sz="quarter" idx="11" hasCustomPrompt="1"/>
          </p:nvPr>
        </p:nvSpPr>
        <p:spPr>
          <a:xfrm>
            <a:off x="2364337" y="3553076"/>
            <a:ext cx="9221023" cy="411162"/>
          </a:xfrm>
          <a:prstGeom prst="rect">
            <a:avLst/>
          </a:prstGeom>
        </p:spPr>
        <p:txBody>
          <a:bodyPr anchor="t"/>
          <a:lstStyle>
            <a:lvl1pPr marL="0" indent="0">
              <a:buNone/>
              <a:defRPr sz="2400" b="1" spc="300" baseline="0">
                <a:solidFill>
                  <a:srgbClr val="4C4D4C"/>
                </a:solidFill>
              </a:defRPr>
            </a:lvl1pPr>
          </a:lstStyle>
          <a:p>
            <a:pPr lvl="0"/>
            <a:r>
              <a:rPr lang="en-US" dirty="0"/>
              <a:t>PRESENTER NAME</a:t>
            </a:r>
          </a:p>
        </p:txBody>
      </p:sp>
      <p:sp>
        <p:nvSpPr>
          <p:cNvPr id="8" name="Text Placeholder 14">
            <a:extLst>
              <a:ext uri="{FF2B5EF4-FFF2-40B4-BE49-F238E27FC236}">
                <a16:creationId xmlns:a16="http://schemas.microsoft.com/office/drawing/2014/main" id="{C81C090E-4C9B-9B79-2F92-E2EC3C443218}"/>
              </a:ext>
            </a:extLst>
          </p:cNvPr>
          <p:cNvSpPr>
            <a:spLocks noGrp="1"/>
          </p:cNvSpPr>
          <p:nvPr>
            <p:ph type="body" sz="quarter" idx="12" hasCustomPrompt="1"/>
          </p:nvPr>
        </p:nvSpPr>
        <p:spPr>
          <a:xfrm>
            <a:off x="2364337" y="4035034"/>
            <a:ext cx="9221023" cy="312792"/>
          </a:xfrm>
          <a:prstGeom prst="rect">
            <a:avLst/>
          </a:prstGeom>
        </p:spPr>
        <p:txBody>
          <a:bodyPr/>
          <a:lstStyle>
            <a:lvl1pPr marL="0" indent="0">
              <a:buNone/>
              <a:defRPr sz="1600" b="0" spc="0" baseline="0">
                <a:solidFill>
                  <a:srgbClr val="4C4D4C"/>
                </a:solidFill>
              </a:defRPr>
            </a:lvl1pPr>
          </a:lstStyle>
          <a:p>
            <a:pPr lvl="0"/>
            <a:r>
              <a:rPr lang="en-US" dirty="0"/>
              <a:t>PRESENTER TITLE</a:t>
            </a:r>
          </a:p>
        </p:txBody>
      </p:sp>
      <p:sp>
        <p:nvSpPr>
          <p:cNvPr id="9" name="Rectangle 8">
            <a:extLst>
              <a:ext uri="{FF2B5EF4-FFF2-40B4-BE49-F238E27FC236}">
                <a16:creationId xmlns:a16="http://schemas.microsoft.com/office/drawing/2014/main" id="{F5D66C08-C9C6-53A8-84AA-880B15BA523A}"/>
              </a:ext>
            </a:extLst>
          </p:cNvPr>
          <p:cNvSpPr/>
          <p:nvPr userDrawn="1"/>
        </p:nvSpPr>
        <p:spPr>
          <a:xfrm>
            <a:off x="-2" y="0"/>
            <a:ext cx="119271" cy="6858000"/>
          </a:xfrm>
          <a:prstGeom prst="rect">
            <a:avLst/>
          </a:prstGeom>
          <a:gradFill>
            <a:gsLst>
              <a:gs pos="51000">
                <a:srgbClr val="120057"/>
              </a:gs>
              <a:gs pos="49000">
                <a:srgbClr val="BE0000"/>
              </a:gs>
              <a:gs pos="0">
                <a:srgbClr val="BE0000"/>
              </a:gs>
              <a:gs pos="100000">
                <a:srgbClr val="12005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blue letters&#10;&#10;AI-generated content may be incorrect.">
            <a:extLst>
              <a:ext uri="{FF2B5EF4-FFF2-40B4-BE49-F238E27FC236}">
                <a16:creationId xmlns:a16="http://schemas.microsoft.com/office/drawing/2014/main" id="{BC51113C-C342-2113-15A8-E1492FC1B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1848" y="5470072"/>
            <a:ext cx="3743511" cy="548747"/>
          </a:xfrm>
          <a:prstGeom prst="rect">
            <a:avLst/>
          </a:prstGeom>
        </p:spPr>
      </p:pic>
    </p:spTree>
    <p:extLst>
      <p:ext uri="{BB962C8B-B14F-4D97-AF65-F5344CB8AC3E}">
        <p14:creationId xmlns:p14="http://schemas.microsoft.com/office/powerpoint/2010/main" val="331049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10A97D-1169-1F63-07CB-006AB91FE5BE}"/>
              </a:ext>
            </a:extLst>
          </p:cNvPr>
          <p:cNvSpPr txBox="1"/>
          <p:nvPr userDrawn="1"/>
        </p:nvSpPr>
        <p:spPr>
          <a:xfrm>
            <a:off x="2370938" y="3622032"/>
            <a:ext cx="4275529" cy="923330"/>
          </a:xfrm>
          <a:prstGeom prst="rect">
            <a:avLst/>
          </a:prstGeom>
          <a:noFill/>
        </p:spPr>
        <p:txBody>
          <a:bodyPr wrap="none" rtlCol="0">
            <a:spAutoFit/>
          </a:bodyPr>
          <a:lstStyle/>
          <a:p>
            <a:r>
              <a:rPr lang="en-US" sz="5400" spc="200" baseline="0" dirty="0">
                <a:solidFill>
                  <a:srgbClr val="4C4D4C"/>
                </a:solidFill>
                <a:latin typeface="Century Gothic" panose="020B0502020202020204" pitchFamily="34" charset="0"/>
                <a:cs typeface="Poppins" panose="00000500000000000000" pitchFamily="2" charset="0"/>
              </a:rPr>
              <a:t>THANK YOU</a:t>
            </a:r>
            <a:endParaRPr lang="en-ID" sz="5400" spc="200" baseline="0" dirty="0">
              <a:solidFill>
                <a:srgbClr val="4C4D4C"/>
              </a:solidFill>
              <a:latin typeface="Century Gothic" panose="020B0502020202020204" pitchFamily="34" charset="0"/>
              <a:cs typeface="Poppins" panose="00000500000000000000" pitchFamily="2" charset="0"/>
            </a:endParaRPr>
          </a:p>
        </p:txBody>
      </p:sp>
      <p:cxnSp>
        <p:nvCxnSpPr>
          <p:cNvPr id="3" name="Straight Connector 2">
            <a:extLst>
              <a:ext uri="{FF2B5EF4-FFF2-40B4-BE49-F238E27FC236}">
                <a16:creationId xmlns:a16="http://schemas.microsoft.com/office/drawing/2014/main" id="{48E085EB-3134-195E-129E-ECF06A0FAC9D}"/>
              </a:ext>
            </a:extLst>
          </p:cNvPr>
          <p:cNvCxnSpPr>
            <a:cxnSpLocks/>
          </p:cNvCxnSpPr>
          <p:nvPr userDrawn="1"/>
        </p:nvCxnSpPr>
        <p:spPr>
          <a:xfrm>
            <a:off x="2472070" y="4973509"/>
            <a:ext cx="9719930" cy="0"/>
          </a:xfrm>
          <a:prstGeom prst="line">
            <a:avLst/>
          </a:prstGeom>
          <a:ln w="38100">
            <a:solidFill>
              <a:srgbClr val="808080"/>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blue letters&#10;&#10;AI-generated content may be incorrect.">
            <a:extLst>
              <a:ext uri="{FF2B5EF4-FFF2-40B4-BE49-F238E27FC236}">
                <a16:creationId xmlns:a16="http://schemas.microsoft.com/office/drawing/2014/main" id="{7E5DC34E-4A88-3777-7F54-C1898FAD2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1848" y="5470072"/>
            <a:ext cx="3743511" cy="548747"/>
          </a:xfrm>
          <a:prstGeom prst="rect">
            <a:avLst/>
          </a:prstGeom>
        </p:spPr>
      </p:pic>
      <p:sp>
        <p:nvSpPr>
          <p:cNvPr id="5" name="Rectangle 4">
            <a:extLst>
              <a:ext uri="{FF2B5EF4-FFF2-40B4-BE49-F238E27FC236}">
                <a16:creationId xmlns:a16="http://schemas.microsoft.com/office/drawing/2014/main" id="{C6F5E898-ED3D-A10C-F1B8-58E497A06101}"/>
              </a:ext>
            </a:extLst>
          </p:cNvPr>
          <p:cNvSpPr/>
          <p:nvPr userDrawn="1"/>
        </p:nvSpPr>
        <p:spPr>
          <a:xfrm>
            <a:off x="-2" y="0"/>
            <a:ext cx="119271" cy="6858000"/>
          </a:xfrm>
          <a:prstGeom prst="rect">
            <a:avLst/>
          </a:prstGeom>
          <a:gradFill>
            <a:gsLst>
              <a:gs pos="51000">
                <a:srgbClr val="120057"/>
              </a:gs>
              <a:gs pos="49000">
                <a:srgbClr val="BE0000"/>
              </a:gs>
              <a:gs pos="0">
                <a:srgbClr val="BE0000"/>
              </a:gs>
              <a:gs pos="100000">
                <a:srgbClr val="12005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8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D8435-CCC7-DC1C-471C-77C688D4B201}"/>
              </a:ext>
            </a:extLst>
          </p:cNvPr>
          <p:cNvSpPr txBox="1"/>
          <p:nvPr userDrawn="1"/>
        </p:nvSpPr>
        <p:spPr>
          <a:xfrm>
            <a:off x="2370938" y="3622032"/>
            <a:ext cx="4275529" cy="923330"/>
          </a:xfrm>
          <a:prstGeom prst="rect">
            <a:avLst/>
          </a:prstGeom>
          <a:noFill/>
        </p:spPr>
        <p:txBody>
          <a:bodyPr wrap="none" rtlCol="0">
            <a:spAutoFit/>
          </a:bodyPr>
          <a:lstStyle/>
          <a:p>
            <a:r>
              <a:rPr lang="en-US" sz="5400" spc="200" baseline="0" dirty="0">
                <a:solidFill>
                  <a:srgbClr val="4C4D4C"/>
                </a:solidFill>
                <a:latin typeface="Century Gothic" panose="020B0502020202020204" pitchFamily="34" charset="0"/>
                <a:cs typeface="Poppins" panose="00000500000000000000" pitchFamily="2" charset="0"/>
              </a:rPr>
              <a:t>THANK YOU</a:t>
            </a:r>
            <a:endParaRPr lang="en-ID" sz="5400" spc="200" baseline="0" dirty="0">
              <a:solidFill>
                <a:srgbClr val="4C4D4C"/>
              </a:solidFill>
              <a:latin typeface="Century Gothic" panose="020B0502020202020204" pitchFamily="34" charset="0"/>
              <a:cs typeface="Poppins" panose="00000500000000000000" pitchFamily="2" charset="0"/>
            </a:endParaRPr>
          </a:p>
        </p:txBody>
      </p:sp>
      <p:cxnSp>
        <p:nvCxnSpPr>
          <p:cNvPr id="3" name="Straight Connector 2">
            <a:extLst>
              <a:ext uri="{FF2B5EF4-FFF2-40B4-BE49-F238E27FC236}">
                <a16:creationId xmlns:a16="http://schemas.microsoft.com/office/drawing/2014/main" id="{3161B84C-3EA9-EF98-DC27-E8CB34BCC517}"/>
              </a:ext>
            </a:extLst>
          </p:cNvPr>
          <p:cNvCxnSpPr>
            <a:cxnSpLocks/>
          </p:cNvCxnSpPr>
          <p:nvPr userDrawn="1"/>
        </p:nvCxnSpPr>
        <p:spPr>
          <a:xfrm>
            <a:off x="2472070" y="4973509"/>
            <a:ext cx="9719930" cy="0"/>
          </a:xfrm>
          <a:prstGeom prst="line">
            <a:avLst/>
          </a:prstGeom>
          <a:ln w="38100">
            <a:solidFill>
              <a:srgbClr val="808080"/>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blue letters&#10;&#10;AI-generated content may be incorrect.">
            <a:extLst>
              <a:ext uri="{FF2B5EF4-FFF2-40B4-BE49-F238E27FC236}">
                <a16:creationId xmlns:a16="http://schemas.microsoft.com/office/drawing/2014/main" id="{76AA39C4-0D17-5BF8-427F-E12D562010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1848" y="5470072"/>
            <a:ext cx="3743511" cy="548747"/>
          </a:xfrm>
          <a:prstGeom prst="rect">
            <a:avLst/>
          </a:prstGeom>
        </p:spPr>
      </p:pic>
      <p:sp>
        <p:nvSpPr>
          <p:cNvPr id="5" name="Rectangle 4">
            <a:extLst>
              <a:ext uri="{FF2B5EF4-FFF2-40B4-BE49-F238E27FC236}">
                <a16:creationId xmlns:a16="http://schemas.microsoft.com/office/drawing/2014/main" id="{AF52B934-DE58-D43F-1322-6867F6BFF06F}"/>
              </a:ext>
            </a:extLst>
          </p:cNvPr>
          <p:cNvSpPr/>
          <p:nvPr userDrawn="1"/>
        </p:nvSpPr>
        <p:spPr>
          <a:xfrm>
            <a:off x="-2" y="0"/>
            <a:ext cx="119271" cy="6858000"/>
          </a:xfrm>
          <a:prstGeom prst="rect">
            <a:avLst/>
          </a:prstGeom>
          <a:gradFill>
            <a:gsLst>
              <a:gs pos="51000">
                <a:srgbClr val="120057"/>
              </a:gs>
              <a:gs pos="49000">
                <a:srgbClr val="BE0000"/>
              </a:gs>
              <a:gs pos="0">
                <a:srgbClr val="BE0000"/>
              </a:gs>
              <a:gs pos="100000">
                <a:srgbClr val="12005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2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87431D-03B3-4660-8A61-90ED2EF1E821}"/>
              </a:ext>
            </a:extLst>
          </p:cNvPr>
          <p:cNvSpPr>
            <a:spLocks noGrp="1"/>
          </p:cNvSpPr>
          <p:nvPr>
            <p:ph type="title" hasCustomPrompt="1"/>
          </p:nvPr>
        </p:nvSpPr>
        <p:spPr>
          <a:xfrm>
            <a:off x="598519" y="377438"/>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cxnSp>
        <p:nvCxnSpPr>
          <p:cNvPr id="8" name="Straight Connector 7">
            <a:extLst>
              <a:ext uri="{FF2B5EF4-FFF2-40B4-BE49-F238E27FC236}">
                <a16:creationId xmlns:a16="http://schemas.microsoft.com/office/drawing/2014/main" id="{FF4D0152-E461-4B19-96C5-AAFBB9409E4F}"/>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07FBEEF1-5F23-4DD2-830D-93D970415BF6}"/>
              </a:ext>
            </a:extLst>
          </p:cNvPr>
          <p:cNvSpPr>
            <a:spLocks noGrp="1"/>
          </p:cNvSpPr>
          <p:nvPr>
            <p:ph type="body" sz="quarter" idx="11" hasCustomPrompt="1"/>
          </p:nvPr>
        </p:nvSpPr>
        <p:spPr>
          <a:xfrm>
            <a:off x="598518" y="1623557"/>
            <a:ext cx="10994961" cy="356271"/>
          </a:xfrm>
          <a:prstGeom prst="rect">
            <a:avLst/>
          </a:prstGeom>
        </p:spPr>
        <p:txBody>
          <a:bodyPr/>
          <a:lstStyle>
            <a:lvl1pPr marL="0" indent="0">
              <a:buNone/>
              <a:defRPr sz="2400" b="1" spc="300" baseline="0">
                <a:solidFill>
                  <a:srgbClr val="4C4D4C"/>
                </a:solidFill>
              </a:defRPr>
            </a:lvl1pPr>
            <a:lvl2pPr marL="457200" indent="0">
              <a:buNone/>
              <a:defRPr/>
            </a:lvl2pPr>
          </a:lstStyle>
          <a:p>
            <a:pPr lvl="0"/>
            <a:r>
              <a:rPr lang="en-US" dirty="0"/>
              <a:t>CONTENT TITLE</a:t>
            </a:r>
          </a:p>
        </p:txBody>
      </p:sp>
      <p:sp>
        <p:nvSpPr>
          <p:cNvPr id="10" name="Text Placeholder 10">
            <a:extLst>
              <a:ext uri="{FF2B5EF4-FFF2-40B4-BE49-F238E27FC236}">
                <a16:creationId xmlns:a16="http://schemas.microsoft.com/office/drawing/2014/main" id="{072E81AD-848B-4B06-A827-36020A77FF97}"/>
              </a:ext>
            </a:extLst>
          </p:cNvPr>
          <p:cNvSpPr>
            <a:spLocks noGrp="1"/>
          </p:cNvSpPr>
          <p:nvPr>
            <p:ph type="body" sz="quarter" idx="12" hasCustomPrompt="1"/>
          </p:nvPr>
        </p:nvSpPr>
        <p:spPr>
          <a:xfrm>
            <a:off x="598518" y="2205706"/>
            <a:ext cx="10994961" cy="3496850"/>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2" name="Text Placeholder 16">
            <a:extLst>
              <a:ext uri="{FF2B5EF4-FFF2-40B4-BE49-F238E27FC236}">
                <a16:creationId xmlns:a16="http://schemas.microsoft.com/office/drawing/2014/main" id="{1CAC6FD2-ABE3-498B-BF04-EBCB17DA820D}"/>
              </a:ext>
            </a:extLst>
          </p:cNvPr>
          <p:cNvSpPr>
            <a:spLocks noGrp="1"/>
          </p:cNvSpPr>
          <p:nvPr>
            <p:ph type="body" sz="quarter" idx="15" hasCustomPrompt="1"/>
          </p:nvPr>
        </p:nvSpPr>
        <p:spPr>
          <a:xfrm>
            <a:off x="700690" y="6242532"/>
            <a:ext cx="8753412" cy="221878"/>
          </a:xfrm>
          <a:prstGeom prst="rect">
            <a:avLst/>
          </a:prstGeom>
        </p:spPr>
        <p:txBody>
          <a:bodyPr>
            <a:normAutofit/>
          </a:bodyPr>
          <a:lstStyle>
            <a:lvl1pPr marL="0" indent="0" algn="l">
              <a:buNone/>
              <a:defRPr sz="9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21737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53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losing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82BE-C0D5-4401-EA52-CBC407DBC0C0}"/>
              </a:ext>
            </a:extLst>
          </p:cNvPr>
          <p:cNvSpPr>
            <a:spLocks noGrp="1"/>
          </p:cNvSpPr>
          <p:nvPr>
            <p:ph type="ctrTitle" hasCustomPrompt="1"/>
          </p:nvPr>
        </p:nvSpPr>
        <p:spPr>
          <a:xfrm>
            <a:off x="2124057" y="2281946"/>
            <a:ext cx="8345454" cy="1495095"/>
          </a:xfrm>
        </p:spPr>
        <p:txBody>
          <a:bodyPr anchor="b">
            <a:normAutofit/>
          </a:bodyPr>
          <a:lstStyle>
            <a:lvl1pPr algn="l">
              <a:defRPr sz="7200">
                <a:solidFill>
                  <a:schemeClr val="accent3"/>
                </a:solidFill>
              </a:defRPr>
            </a:lvl1pPr>
          </a:lstStyle>
          <a:p>
            <a:r>
              <a:rPr lang="en-US" dirty="0"/>
              <a:t>Heading</a:t>
            </a:r>
          </a:p>
        </p:txBody>
      </p:sp>
      <p:grpSp>
        <p:nvGrpSpPr>
          <p:cNvPr id="6" name="Group 5">
            <a:extLst>
              <a:ext uri="{FF2B5EF4-FFF2-40B4-BE49-F238E27FC236}">
                <a16:creationId xmlns:a16="http://schemas.microsoft.com/office/drawing/2014/main" id="{0451CDDA-EDAC-60B0-91D2-20FCE1F844F4}"/>
              </a:ext>
            </a:extLst>
          </p:cNvPr>
          <p:cNvGrpSpPr/>
          <p:nvPr userDrawn="1"/>
        </p:nvGrpSpPr>
        <p:grpSpPr>
          <a:xfrm>
            <a:off x="1852550" y="2683823"/>
            <a:ext cx="95519" cy="1093218"/>
            <a:chOff x="1825000" y="2730674"/>
            <a:chExt cx="91482" cy="1387257"/>
          </a:xfrm>
        </p:grpSpPr>
        <p:sp>
          <p:nvSpPr>
            <p:cNvPr id="7" name="Rectangle 6">
              <a:extLst>
                <a:ext uri="{FF2B5EF4-FFF2-40B4-BE49-F238E27FC236}">
                  <a16:creationId xmlns:a16="http://schemas.microsoft.com/office/drawing/2014/main" id="{531F3BE1-5A37-E100-DC35-1AB1A486442E}"/>
                </a:ext>
              </a:extLst>
            </p:cNvPr>
            <p:cNvSpPr/>
            <p:nvPr userDrawn="1"/>
          </p:nvSpPr>
          <p:spPr>
            <a:xfrm>
              <a:off x="1825000" y="2730674"/>
              <a:ext cx="91482" cy="6983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845D9A-8C8A-F23D-6544-A6C8BF8238C3}"/>
                </a:ext>
              </a:extLst>
            </p:cNvPr>
            <p:cNvSpPr/>
            <p:nvPr userDrawn="1"/>
          </p:nvSpPr>
          <p:spPr>
            <a:xfrm>
              <a:off x="1825000" y="3419605"/>
              <a:ext cx="91482" cy="6983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0671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DCA69E-CB08-4B37-BF13-8F04C2C52143}"/>
              </a:ext>
            </a:extLst>
          </p:cNvPr>
          <p:cNvSpPr>
            <a:spLocks noGrp="1"/>
          </p:cNvSpPr>
          <p:nvPr>
            <p:ph type="title" hasCustomPrompt="1"/>
          </p:nvPr>
        </p:nvSpPr>
        <p:spPr>
          <a:xfrm>
            <a:off x="598519" y="393342"/>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sp>
        <p:nvSpPr>
          <p:cNvPr id="13" name="Text Placeholder 10">
            <a:extLst>
              <a:ext uri="{FF2B5EF4-FFF2-40B4-BE49-F238E27FC236}">
                <a16:creationId xmlns:a16="http://schemas.microsoft.com/office/drawing/2014/main" id="{9AD90438-02C7-4AB2-A631-CD72BD29D7D4}"/>
              </a:ext>
            </a:extLst>
          </p:cNvPr>
          <p:cNvSpPr>
            <a:spLocks noGrp="1"/>
          </p:cNvSpPr>
          <p:nvPr>
            <p:ph type="body" sz="quarter" idx="12" hasCustomPrompt="1"/>
          </p:nvPr>
        </p:nvSpPr>
        <p:spPr>
          <a:xfrm>
            <a:off x="700690" y="1825625"/>
            <a:ext cx="5183188" cy="3907868"/>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4" name="Text Placeholder 10">
            <a:extLst>
              <a:ext uri="{FF2B5EF4-FFF2-40B4-BE49-F238E27FC236}">
                <a16:creationId xmlns:a16="http://schemas.microsoft.com/office/drawing/2014/main" id="{F4ADC760-8194-4C3D-95DD-7513CDE59C69}"/>
              </a:ext>
            </a:extLst>
          </p:cNvPr>
          <p:cNvSpPr>
            <a:spLocks noGrp="1"/>
          </p:cNvSpPr>
          <p:nvPr>
            <p:ph type="body" sz="quarter" idx="16" hasCustomPrompt="1"/>
          </p:nvPr>
        </p:nvSpPr>
        <p:spPr>
          <a:xfrm>
            <a:off x="6410292" y="1825625"/>
            <a:ext cx="5183188" cy="3907868"/>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2" name="Text Placeholder 16">
            <a:extLst>
              <a:ext uri="{FF2B5EF4-FFF2-40B4-BE49-F238E27FC236}">
                <a16:creationId xmlns:a16="http://schemas.microsoft.com/office/drawing/2014/main" id="{F62C9716-6C97-AB98-633F-1895D3DFBE9A}"/>
              </a:ext>
            </a:extLst>
          </p:cNvPr>
          <p:cNvSpPr>
            <a:spLocks noGrp="1"/>
          </p:cNvSpPr>
          <p:nvPr>
            <p:ph type="body" sz="quarter" idx="15" hasCustomPrompt="1"/>
          </p:nvPr>
        </p:nvSpPr>
        <p:spPr>
          <a:xfrm>
            <a:off x="700690" y="6242532"/>
            <a:ext cx="8753412" cy="221878"/>
          </a:xfrm>
          <a:prstGeom prst="rect">
            <a:avLst/>
          </a:prstGeom>
        </p:spPr>
        <p:txBody>
          <a:bodyPr>
            <a:normAutofit/>
          </a:bodyPr>
          <a:lstStyle>
            <a:lvl1pPr marL="0" indent="0" algn="l">
              <a:buNone/>
              <a:defRPr sz="900" baseline="0">
                <a:solidFill>
                  <a:srgbClr val="7F7F7F"/>
                </a:solidFill>
                <a:latin typeface="Century Gothic" panose="020B0502020202020204" pitchFamily="34" charset="0"/>
              </a:defRPr>
            </a:lvl1pPr>
          </a:lstStyle>
          <a:p>
            <a:pPr lvl="0"/>
            <a:r>
              <a:rPr lang="en-US" dirty="0"/>
              <a:t>Source:</a:t>
            </a:r>
          </a:p>
        </p:txBody>
      </p:sp>
      <p:cxnSp>
        <p:nvCxnSpPr>
          <p:cNvPr id="3" name="Straight Connector 2">
            <a:extLst>
              <a:ext uri="{FF2B5EF4-FFF2-40B4-BE49-F238E27FC236}">
                <a16:creationId xmlns:a16="http://schemas.microsoft.com/office/drawing/2014/main" id="{67D2E1E4-FE9C-33E7-E877-49266510DA01}"/>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423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3579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21D5104-6512-4EC3-B455-509E15B9A9C4}"/>
              </a:ext>
            </a:extLst>
          </p:cNvPr>
          <p:cNvSpPr>
            <a:spLocks noGrp="1"/>
          </p:cNvSpPr>
          <p:nvPr>
            <p:ph type="pic" idx="1"/>
          </p:nvPr>
        </p:nvSpPr>
        <p:spPr>
          <a:xfrm>
            <a:off x="6096001" y="669856"/>
            <a:ext cx="5104786" cy="4948890"/>
          </a:xfrm>
          <a:prstGeom prst="rect">
            <a:avLst/>
          </a:prstGeom>
          <a:solidFill>
            <a:srgbClr val="EDEEEE"/>
          </a:solidFill>
        </p:spPr>
        <p:txBody>
          <a:bodyPr>
            <a:normAutofit/>
          </a:bodyPr>
          <a:lstStyle>
            <a:lvl1pPr marL="457200" indent="-457200">
              <a:buFont typeface="Arial" panose="020B0604020202020204" pitchFamily="34" charset="0"/>
              <a:buChar char="•"/>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2">
            <a:extLst>
              <a:ext uri="{FF2B5EF4-FFF2-40B4-BE49-F238E27FC236}">
                <a16:creationId xmlns:a16="http://schemas.microsoft.com/office/drawing/2014/main" id="{FD738A7A-6227-4532-94BF-18CDE02BAB16}"/>
              </a:ext>
            </a:extLst>
          </p:cNvPr>
          <p:cNvSpPr>
            <a:spLocks noGrp="1"/>
          </p:cNvSpPr>
          <p:nvPr>
            <p:ph type="body" sz="quarter" idx="13" hasCustomPrompt="1"/>
          </p:nvPr>
        </p:nvSpPr>
        <p:spPr>
          <a:xfrm>
            <a:off x="991213" y="3573726"/>
            <a:ext cx="4114187" cy="322216"/>
          </a:xfrm>
          <a:prstGeom prst="rect">
            <a:avLst/>
          </a:prstGeom>
        </p:spPr>
        <p:txBody>
          <a:bodyPr anchor="t"/>
          <a:lstStyle>
            <a:lvl1pPr marL="0" indent="0">
              <a:buNone/>
              <a:defRPr sz="1800">
                <a:solidFill>
                  <a:srgbClr val="7F7F7F"/>
                </a:solidFill>
                <a:latin typeface="Century Gothic" panose="020B0502020202020204" pitchFamily="34" charset="0"/>
              </a:defRPr>
            </a:lvl1pPr>
          </a:lstStyle>
          <a:p>
            <a:pPr lvl="0"/>
            <a:r>
              <a:rPr lang="en-US" dirty="0"/>
              <a:t>Section Subhead</a:t>
            </a:r>
          </a:p>
        </p:txBody>
      </p:sp>
      <p:sp>
        <p:nvSpPr>
          <p:cNvPr id="10" name="Text Placeholder 9">
            <a:extLst>
              <a:ext uri="{FF2B5EF4-FFF2-40B4-BE49-F238E27FC236}">
                <a16:creationId xmlns:a16="http://schemas.microsoft.com/office/drawing/2014/main" id="{C608917F-AF50-4E25-B1C7-CC631BF9B22F}"/>
              </a:ext>
            </a:extLst>
          </p:cNvPr>
          <p:cNvSpPr>
            <a:spLocks noGrp="1"/>
          </p:cNvSpPr>
          <p:nvPr>
            <p:ph type="body" sz="quarter" idx="10" hasCustomPrompt="1"/>
          </p:nvPr>
        </p:nvSpPr>
        <p:spPr>
          <a:xfrm>
            <a:off x="991214" y="2420923"/>
            <a:ext cx="4114186" cy="583474"/>
          </a:xfrm>
          <a:prstGeom prst="rect">
            <a:avLst/>
          </a:prstGeom>
        </p:spPr>
        <p:txBody>
          <a:bodyPr anchor="t">
            <a:noAutofit/>
          </a:bodyPr>
          <a:lstStyle>
            <a:lvl1pPr marL="0" indent="0">
              <a:buNone/>
              <a:defRPr sz="4000" spc="200" baseline="0">
                <a:solidFill>
                  <a:srgbClr val="4C4D4C"/>
                </a:solidFill>
                <a:latin typeface="Century Gothic" panose="020B0502020202020204" pitchFamily="34" charset="0"/>
              </a:defRPr>
            </a:lvl1pPr>
          </a:lstStyle>
          <a:p>
            <a:pPr lvl="0"/>
            <a:r>
              <a:rPr lang="en-US" dirty="0"/>
              <a:t>SECTION TITLE</a:t>
            </a:r>
          </a:p>
        </p:txBody>
      </p:sp>
      <p:cxnSp>
        <p:nvCxnSpPr>
          <p:cNvPr id="3" name="Straight Connector 2">
            <a:extLst>
              <a:ext uri="{FF2B5EF4-FFF2-40B4-BE49-F238E27FC236}">
                <a16:creationId xmlns:a16="http://schemas.microsoft.com/office/drawing/2014/main" id="{7BB7883F-0518-0B18-BB16-AB31A6E80080}"/>
              </a:ext>
            </a:extLst>
          </p:cNvPr>
          <p:cNvCxnSpPr>
            <a:cxnSpLocks/>
          </p:cNvCxnSpPr>
          <p:nvPr userDrawn="1"/>
        </p:nvCxnSpPr>
        <p:spPr>
          <a:xfrm>
            <a:off x="1087011" y="3214494"/>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3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tit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B7945B-B796-279B-B96A-010DB5D47323}"/>
              </a:ext>
            </a:extLst>
          </p:cNvPr>
          <p:cNvCxnSpPr>
            <a:cxnSpLocks/>
          </p:cNvCxnSpPr>
          <p:nvPr userDrawn="1"/>
        </p:nvCxnSpPr>
        <p:spPr>
          <a:xfrm>
            <a:off x="2472070" y="3429915"/>
            <a:ext cx="9719930" cy="0"/>
          </a:xfrm>
          <a:prstGeom prst="line">
            <a:avLst/>
          </a:prstGeom>
          <a:ln w="38100">
            <a:gradFill>
              <a:gsLst>
                <a:gs pos="51000">
                  <a:srgbClr val="120057"/>
                </a:gs>
                <a:gs pos="49000">
                  <a:srgbClr val="BE0000"/>
                </a:gs>
                <a:gs pos="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168A923-CBA1-ED5F-AE1E-E3ED0D50CEF8}"/>
              </a:ext>
            </a:extLst>
          </p:cNvPr>
          <p:cNvSpPr>
            <a:spLocks noGrp="1"/>
          </p:cNvSpPr>
          <p:nvPr>
            <p:ph type="body" sz="quarter" idx="13" hasCustomPrompt="1"/>
          </p:nvPr>
        </p:nvSpPr>
        <p:spPr>
          <a:xfrm>
            <a:off x="2376272" y="3792585"/>
            <a:ext cx="8326562" cy="452846"/>
          </a:xfrm>
          <a:prstGeom prst="rect">
            <a:avLst/>
          </a:prstGeom>
        </p:spPr>
        <p:txBody>
          <a:bodyPr anchor="t"/>
          <a:lstStyle>
            <a:lvl1pPr marL="0" indent="0">
              <a:buNone/>
              <a:defRPr sz="2800">
                <a:solidFill>
                  <a:srgbClr val="808080"/>
                </a:solidFill>
                <a:latin typeface="Century Gothic" panose="020B0502020202020204" pitchFamily="34" charset="0"/>
              </a:defRPr>
            </a:lvl1pPr>
          </a:lstStyle>
          <a:p>
            <a:pPr lvl="0"/>
            <a:r>
              <a:rPr lang="en-US" dirty="0"/>
              <a:t>Section Subhead</a:t>
            </a:r>
          </a:p>
        </p:txBody>
      </p:sp>
      <p:sp>
        <p:nvSpPr>
          <p:cNvPr id="4" name="Text Placeholder 9">
            <a:extLst>
              <a:ext uri="{FF2B5EF4-FFF2-40B4-BE49-F238E27FC236}">
                <a16:creationId xmlns:a16="http://schemas.microsoft.com/office/drawing/2014/main" id="{7AB4AD38-9B58-D575-3F98-F8E079815882}"/>
              </a:ext>
            </a:extLst>
          </p:cNvPr>
          <p:cNvSpPr>
            <a:spLocks noGrp="1"/>
          </p:cNvSpPr>
          <p:nvPr>
            <p:ph type="body" sz="quarter" idx="10" hasCustomPrompt="1"/>
          </p:nvPr>
        </p:nvSpPr>
        <p:spPr>
          <a:xfrm>
            <a:off x="2376272" y="2542899"/>
            <a:ext cx="8364625" cy="766353"/>
          </a:xfrm>
          <a:prstGeom prst="rect">
            <a:avLst/>
          </a:prstGeom>
        </p:spPr>
        <p:txBody>
          <a:bodyPr anchor="t">
            <a:normAutofit/>
          </a:bodyPr>
          <a:lstStyle>
            <a:lvl1pPr marL="0" indent="0">
              <a:buNone/>
              <a:defRPr sz="5400" spc="200" baseline="0">
                <a:solidFill>
                  <a:srgbClr val="4C4D4C"/>
                </a:solidFill>
                <a:latin typeface="Century Gothic" panose="020B0502020202020204" pitchFamily="34" charset="0"/>
              </a:defRPr>
            </a:lvl1pPr>
          </a:lstStyle>
          <a:p>
            <a:pPr lvl="0"/>
            <a:r>
              <a:rPr lang="en-US" dirty="0"/>
              <a:t>SECTION TITLE</a:t>
            </a:r>
          </a:p>
        </p:txBody>
      </p:sp>
    </p:spTree>
    <p:extLst>
      <p:ext uri="{BB962C8B-B14F-4D97-AF65-F5344CB8AC3E}">
        <p14:creationId xmlns:p14="http://schemas.microsoft.com/office/powerpoint/2010/main" val="114024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number)">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1E6D91A5-C556-4611-B611-9065492E9C5F}"/>
              </a:ext>
            </a:extLst>
          </p:cNvPr>
          <p:cNvSpPr>
            <a:spLocks noGrp="1"/>
          </p:cNvSpPr>
          <p:nvPr>
            <p:ph type="body" sz="quarter" idx="12" hasCustomPrompt="1"/>
          </p:nvPr>
        </p:nvSpPr>
        <p:spPr>
          <a:xfrm>
            <a:off x="2114856" y="2003980"/>
            <a:ext cx="2602877" cy="2250765"/>
          </a:xfrm>
          <a:prstGeom prst="rect">
            <a:avLst/>
          </a:prstGeom>
        </p:spPr>
        <p:txBody>
          <a:bodyPr anchor="t">
            <a:noAutofit/>
          </a:bodyPr>
          <a:lstStyle>
            <a:lvl1pPr marL="0" indent="0" algn="ctr">
              <a:buNone/>
              <a:defRPr sz="16600" b="1">
                <a:solidFill>
                  <a:srgbClr val="7F7F7F"/>
                </a:solidFill>
                <a:latin typeface="Century Gothic" panose="020B0502020202020204" pitchFamily="34" charset="0"/>
              </a:defRPr>
            </a:lvl1pPr>
          </a:lstStyle>
          <a:p>
            <a:pPr lvl="0"/>
            <a:r>
              <a:rPr lang="en-US" dirty="0"/>
              <a:t>02</a:t>
            </a:r>
          </a:p>
        </p:txBody>
      </p:sp>
      <p:sp>
        <p:nvSpPr>
          <p:cNvPr id="11" name="Text Placeholder 2">
            <a:extLst>
              <a:ext uri="{FF2B5EF4-FFF2-40B4-BE49-F238E27FC236}">
                <a16:creationId xmlns:a16="http://schemas.microsoft.com/office/drawing/2014/main" id="{360F7CD7-1FE4-4708-BC54-2D46F80ECE27}"/>
              </a:ext>
            </a:extLst>
          </p:cNvPr>
          <p:cNvSpPr>
            <a:spLocks noGrp="1"/>
          </p:cNvSpPr>
          <p:nvPr>
            <p:ph type="body" sz="quarter" idx="14" hasCustomPrompt="1"/>
          </p:nvPr>
        </p:nvSpPr>
        <p:spPr>
          <a:xfrm>
            <a:off x="6026821" y="3248982"/>
            <a:ext cx="4665375" cy="322216"/>
          </a:xfrm>
          <a:prstGeom prst="rect">
            <a:avLst/>
          </a:prstGeom>
        </p:spPr>
        <p:txBody>
          <a:bodyPr anchor="t"/>
          <a:lstStyle>
            <a:lvl1pPr marL="0" indent="0">
              <a:buNone/>
              <a:defRPr sz="1800">
                <a:solidFill>
                  <a:srgbClr val="7F7F7F"/>
                </a:solidFill>
                <a:latin typeface="Century Gothic" panose="020B0502020202020204" pitchFamily="34" charset="0"/>
              </a:defRPr>
            </a:lvl1pPr>
          </a:lstStyle>
          <a:p>
            <a:pPr lvl="0"/>
            <a:r>
              <a:rPr lang="en-US" dirty="0"/>
              <a:t>Section Subhead</a:t>
            </a:r>
          </a:p>
        </p:txBody>
      </p:sp>
      <p:sp>
        <p:nvSpPr>
          <p:cNvPr id="12" name="Text Placeholder 9">
            <a:extLst>
              <a:ext uri="{FF2B5EF4-FFF2-40B4-BE49-F238E27FC236}">
                <a16:creationId xmlns:a16="http://schemas.microsoft.com/office/drawing/2014/main" id="{DE0319D3-D54C-4648-8E2F-B02D2A692AB3}"/>
              </a:ext>
            </a:extLst>
          </p:cNvPr>
          <p:cNvSpPr>
            <a:spLocks noGrp="1"/>
          </p:cNvSpPr>
          <p:nvPr>
            <p:ph type="body" sz="quarter" idx="15" hasCustomPrompt="1"/>
          </p:nvPr>
        </p:nvSpPr>
        <p:spPr>
          <a:xfrm>
            <a:off x="6026822" y="2633938"/>
            <a:ext cx="4665374" cy="583474"/>
          </a:xfrm>
          <a:prstGeom prst="rect">
            <a:avLst/>
          </a:prstGeom>
        </p:spPr>
        <p:txBody>
          <a:bodyPr anchor="t">
            <a:noAutofit/>
          </a:bodyPr>
          <a:lstStyle>
            <a:lvl1pPr marL="0" indent="0">
              <a:buNone/>
              <a:defRPr sz="4000" spc="200" baseline="0">
                <a:solidFill>
                  <a:srgbClr val="414042"/>
                </a:solidFill>
                <a:latin typeface="Century Gothic" panose="020B0502020202020204" pitchFamily="34" charset="0"/>
              </a:defRPr>
            </a:lvl1pPr>
          </a:lstStyle>
          <a:p>
            <a:pPr lvl="0"/>
            <a:r>
              <a:rPr lang="en-US" dirty="0"/>
              <a:t>SECTION TITLE</a:t>
            </a:r>
          </a:p>
        </p:txBody>
      </p:sp>
      <p:sp>
        <p:nvSpPr>
          <p:cNvPr id="5" name="Rectangle 4">
            <a:extLst>
              <a:ext uri="{FF2B5EF4-FFF2-40B4-BE49-F238E27FC236}">
                <a16:creationId xmlns:a16="http://schemas.microsoft.com/office/drawing/2014/main" id="{16C5F8B1-E844-8331-CDF4-A8FA7012DB26}"/>
              </a:ext>
            </a:extLst>
          </p:cNvPr>
          <p:cNvSpPr/>
          <p:nvPr userDrawn="1"/>
        </p:nvSpPr>
        <p:spPr>
          <a:xfrm>
            <a:off x="5266052" y="616688"/>
            <a:ext cx="45719" cy="5201448"/>
          </a:xfrm>
          <a:prstGeom prst="rect">
            <a:avLst/>
          </a:prstGeom>
          <a:gradFill>
            <a:gsLst>
              <a:gs pos="51000">
                <a:srgbClr val="120057"/>
              </a:gs>
              <a:gs pos="49000">
                <a:srgbClr val="BE0000"/>
              </a:gs>
              <a:gs pos="0">
                <a:srgbClr val="BE0000"/>
              </a:gs>
              <a:gs pos="100000">
                <a:srgbClr val="12005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2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Layout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EA4B28-DDE3-DC81-A56A-D8BD4F3175E8}"/>
              </a:ext>
            </a:extLst>
          </p:cNvPr>
          <p:cNvSpPr>
            <a:spLocks noGrp="1"/>
          </p:cNvSpPr>
          <p:nvPr>
            <p:ph type="title" hasCustomPrompt="1"/>
          </p:nvPr>
        </p:nvSpPr>
        <p:spPr>
          <a:xfrm>
            <a:off x="598519" y="377438"/>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cxnSp>
        <p:nvCxnSpPr>
          <p:cNvPr id="6" name="Straight Connector 5">
            <a:extLst>
              <a:ext uri="{FF2B5EF4-FFF2-40B4-BE49-F238E27FC236}">
                <a16:creationId xmlns:a16="http://schemas.microsoft.com/office/drawing/2014/main" id="{E2A198F3-566D-0359-0C09-5790D7300386}"/>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C2D7AC51-2C1D-6929-53A7-5BB5EA08A0A1}"/>
              </a:ext>
            </a:extLst>
          </p:cNvPr>
          <p:cNvSpPr>
            <a:spLocks noGrp="1"/>
          </p:cNvSpPr>
          <p:nvPr>
            <p:ph type="body" sz="quarter" idx="11" hasCustomPrompt="1"/>
          </p:nvPr>
        </p:nvSpPr>
        <p:spPr>
          <a:xfrm>
            <a:off x="598518" y="1623557"/>
            <a:ext cx="10994961" cy="356271"/>
          </a:xfrm>
          <a:prstGeom prst="rect">
            <a:avLst/>
          </a:prstGeom>
        </p:spPr>
        <p:txBody>
          <a:bodyPr/>
          <a:lstStyle>
            <a:lvl1pPr marL="0" indent="0">
              <a:buNone/>
              <a:defRPr sz="2400" b="1" spc="300" baseline="0">
                <a:solidFill>
                  <a:srgbClr val="4C4D4C"/>
                </a:solidFill>
              </a:defRPr>
            </a:lvl1pPr>
            <a:lvl2pPr marL="457200" indent="0">
              <a:buNone/>
              <a:defRPr/>
            </a:lvl2pPr>
          </a:lstStyle>
          <a:p>
            <a:pPr lvl="0"/>
            <a:r>
              <a:rPr lang="en-US" dirty="0"/>
              <a:t>CONTENT TITLE</a:t>
            </a:r>
          </a:p>
        </p:txBody>
      </p:sp>
      <p:sp>
        <p:nvSpPr>
          <p:cNvPr id="8" name="Text Placeholder 10">
            <a:extLst>
              <a:ext uri="{FF2B5EF4-FFF2-40B4-BE49-F238E27FC236}">
                <a16:creationId xmlns:a16="http://schemas.microsoft.com/office/drawing/2014/main" id="{DDA21D61-52BC-7E21-A76C-9C12A0FA66FC}"/>
              </a:ext>
            </a:extLst>
          </p:cNvPr>
          <p:cNvSpPr>
            <a:spLocks noGrp="1"/>
          </p:cNvSpPr>
          <p:nvPr>
            <p:ph type="body" sz="quarter" idx="12" hasCustomPrompt="1"/>
          </p:nvPr>
        </p:nvSpPr>
        <p:spPr>
          <a:xfrm>
            <a:off x="598518" y="2205706"/>
            <a:ext cx="10994961" cy="3496850"/>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9" name="Text Placeholder 16">
            <a:extLst>
              <a:ext uri="{FF2B5EF4-FFF2-40B4-BE49-F238E27FC236}">
                <a16:creationId xmlns:a16="http://schemas.microsoft.com/office/drawing/2014/main" id="{D389F2B3-8B87-7CF0-AC85-F055440D4FCE}"/>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Tree>
    <p:extLst>
      <p:ext uri="{BB962C8B-B14F-4D97-AF65-F5344CB8AC3E}">
        <p14:creationId xmlns:p14="http://schemas.microsoft.com/office/powerpoint/2010/main" val="401059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ayout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EA4B28-DDE3-DC81-A56A-D8BD4F3175E8}"/>
              </a:ext>
            </a:extLst>
          </p:cNvPr>
          <p:cNvSpPr>
            <a:spLocks noGrp="1"/>
          </p:cNvSpPr>
          <p:nvPr>
            <p:ph type="title" hasCustomPrompt="1"/>
          </p:nvPr>
        </p:nvSpPr>
        <p:spPr>
          <a:xfrm>
            <a:off x="598519" y="377438"/>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cxnSp>
        <p:nvCxnSpPr>
          <p:cNvPr id="6" name="Straight Connector 5">
            <a:extLst>
              <a:ext uri="{FF2B5EF4-FFF2-40B4-BE49-F238E27FC236}">
                <a16:creationId xmlns:a16="http://schemas.microsoft.com/office/drawing/2014/main" id="{E2A198F3-566D-0359-0C09-5790D7300386}"/>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C2D7AC51-2C1D-6929-53A7-5BB5EA08A0A1}"/>
              </a:ext>
            </a:extLst>
          </p:cNvPr>
          <p:cNvSpPr>
            <a:spLocks noGrp="1"/>
          </p:cNvSpPr>
          <p:nvPr>
            <p:ph type="body" sz="quarter" idx="11" hasCustomPrompt="1"/>
          </p:nvPr>
        </p:nvSpPr>
        <p:spPr>
          <a:xfrm>
            <a:off x="598519" y="1623557"/>
            <a:ext cx="5183188" cy="356271"/>
          </a:xfrm>
          <a:prstGeom prst="rect">
            <a:avLst/>
          </a:prstGeom>
        </p:spPr>
        <p:txBody>
          <a:bodyPr/>
          <a:lstStyle>
            <a:lvl1pPr marL="0" indent="0">
              <a:buNone/>
              <a:defRPr sz="2400" b="1" spc="300" baseline="0">
                <a:solidFill>
                  <a:srgbClr val="4C4D4C"/>
                </a:solidFill>
              </a:defRPr>
            </a:lvl1pPr>
            <a:lvl2pPr marL="457200" indent="0">
              <a:buNone/>
              <a:defRPr/>
            </a:lvl2pPr>
          </a:lstStyle>
          <a:p>
            <a:pPr lvl="0"/>
            <a:r>
              <a:rPr lang="en-US" dirty="0"/>
              <a:t>CONTENT TITLE</a:t>
            </a:r>
          </a:p>
        </p:txBody>
      </p:sp>
      <p:sp>
        <p:nvSpPr>
          <p:cNvPr id="9" name="Text Placeholder 16">
            <a:extLst>
              <a:ext uri="{FF2B5EF4-FFF2-40B4-BE49-F238E27FC236}">
                <a16:creationId xmlns:a16="http://schemas.microsoft.com/office/drawing/2014/main" id="{D389F2B3-8B87-7CF0-AC85-F055440D4FCE}"/>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sp>
        <p:nvSpPr>
          <p:cNvPr id="10" name="Text Placeholder 10">
            <a:extLst>
              <a:ext uri="{FF2B5EF4-FFF2-40B4-BE49-F238E27FC236}">
                <a16:creationId xmlns:a16="http://schemas.microsoft.com/office/drawing/2014/main" id="{1F8D9761-AFC0-F129-A8A2-0C821E1939DC}"/>
              </a:ext>
            </a:extLst>
          </p:cNvPr>
          <p:cNvSpPr>
            <a:spLocks noGrp="1"/>
          </p:cNvSpPr>
          <p:nvPr>
            <p:ph type="body" sz="quarter" idx="16" hasCustomPrompt="1"/>
          </p:nvPr>
        </p:nvSpPr>
        <p:spPr>
          <a:xfrm>
            <a:off x="598519" y="2205706"/>
            <a:ext cx="5183188" cy="3496850"/>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1" name="Text Placeholder 4">
            <a:extLst>
              <a:ext uri="{FF2B5EF4-FFF2-40B4-BE49-F238E27FC236}">
                <a16:creationId xmlns:a16="http://schemas.microsoft.com/office/drawing/2014/main" id="{40F1BC74-2108-1D68-8C2B-7759D3A98812}"/>
              </a:ext>
            </a:extLst>
          </p:cNvPr>
          <p:cNvSpPr>
            <a:spLocks noGrp="1"/>
          </p:cNvSpPr>
          <p:nvPr>
            <p:ph type="body" sz="quarter" idx="17" hasCustomPrompt="1"/>
          </p:nvPr>
        </p:nvSpPr>
        <p:spPr>
          <a:xfrm>
            <a:off x="6410295" y="1623557"/>
            <a:ext cx="5183188" cy="356271"/>
          </a:xfrm>
          <a:prstGeom prst="rect">
            <a:avLst/>
          </a:prstGeom>
        </p:spPr>
        <p:txBody>
          <a:bodyPr/>
          <a:lstStyle>
            <a:lvl1pPr marL="0" indent="0">
              <a:buNone/>
              <a:defRPr sz="2400" b="1" spc="300" baseline="0">
                <a:solidFill>
                  <a:srgbClr val="4C4D4C"/>
                </a:solidFill>
              </a:defRPr>
            </a:lvl1pPr>
            <a:lvl2pPr marL="457200" indent="0">
              <a:buNone/>
              <a:defRPr/>
            </a:lvl2pPr>
          </a:lstStyle>
          <a:p>
            <a:pPr lvl="0"/>
            <a:r>
              <a:rPr lang="en-US" dirty="0"/>
              <a:t>CONTENT TITLE</a:t>
            </a:r>
          </a:p>
        </p:txBody>
      </p:sp>
      <p:sp>
        <p:nvSpPr>
          <p:cNvPr id="12" name="Text Placeholder 10">
            <a:extLst>
              <a:ext uri="{FF2B5EF4-FFF2-40B4-BE49-F238E27FC236}">
                <a16:creationId xmlns:a16="http://schemas.microsoft.com/office/drawing/2014/main" id="{6523CE83-8F50-A13E-9E46-9F7ED86B1FCC}"/>
              </a:ext>
            </a:extLst>
          </p:cNvPr>
          <p:cNvSpPr>
            <a:spLocks noGrp="1"/>
          </p:cNvSpPr>
          <p:nvPr>
            <p:ph type="body" sz="quarter" idx="18" hasCustomPrompt="1"/>
          </p:nvPr>
        </p:nvSpPr>
        <p:spPr>
          <a:xfrm>
            <a:off x="6410295" y="2205706"/>
            <a:ext cx="5183188" cy="3496850"/>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Tree>
    <p:extLst>
      <p:ext uri="{BB962C8B-B14F-4D97-AF65-F5344CB8AC3E}">
        <p14:creationId xmlns:p14="http://schemas.microsoft.com/office/powerpoint/2010/main" val="27354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F3A-C700-1F25-7AC9-FD00D907995D}"/>
              </a:ext>
            </a:extLst>
          </p:cNvPr>
          <p:cNvSpPr>
            <a:spLocks noGrp="1"/>
          </p:cNvSpPr>
          <p:nvPr>
            <p:ph type="title" hasCustomPrompt="1"/>
          </p:nvPr>
        </p:nvSpPr>
        <p:spPr>
          <a:xfrm>
            <a:off x="598519" y="377230"/>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sp>
        <p:nvSpPr>
          <p:cNvPr id="3" name="Text Placeholder 10">
            <a:extLst>
              <a:ext uri="{FF2B5EF4-FFF2-40B4-BE49-F238E27FC236}">
                <a16:creationId xmlns:a16="http://schemas.microsoft.com/office/drawing/2014/main" id="{7E064B7D-0353-2804-6A16-EC22BC949984}"/>
              </a:ext>
            </a:extLst>
          </p:cNvPr>
          <p:cNvSpPr>
            <a:spLocks noGrp="1"/>
          </p:cNvSpPr>
          <p:nvPr>
            <p:ph type="body" sz="quarter" idx="12" hasCustomPrompt="1"/>
          </p:nvPr>
        </p:nvSpPr>
        <p:spPr>
          <a:xfrm>
            <a:off x="598519" y="1825625"/>
            <a:ext cx="5183188" cy="3907868"/>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4" name="Text Placeholder 10">
            <a:extLst>
              <a:ext uri="{FF2B5EF4-FFF2-40B4-BE49-F238E27FC236}">
                <a16:creationId xmlns:a16="http://schemas.microsoft.com/office/drawing/2014/main" id="{9DDF1F7A-F514-9C62-4C21-D52797C80983}"/>
              </a:ext>
            </a:extLst>
          </p:cNvPr>
          <p:cNvSpPr>
            <a:spLocks noGrp="1"/>
          </p:cNvSpPr>
          <p:nvPr>
            <p:ph type="body" sz="quarter" idx="16" hasCustomPrompt="1"/>
          </p:nvPr>
        </p:nvSpPr>
        <p:spPr>
          <a:xfrm>
            <a:off x="6410292" y="1825625"/>
            <a:ext cx="5183188" cy="3907868"/>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0" name="Text Placeholder 16">
            <a:extLst>
              <a:ext uri="{FF2B5EF4-FFF2-40B4-BE49-F238E27FC236}">
                <a16:creationId xmlns:a16="http://schemas.microsoft.com/office/drawing/2014/main" id="{9942BEFE-5D02-D31A-E615-42FC4880572B}"/>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cxnSp>
        <p:nvCxnSpPr>
          <p:cNvPr id="11" name="Straight Connector 10">
            <a:extLst>
              <a:ext uri="{FF2B5EF4-FFF2-40B4-BE49-F238E27FC236}">
                <a16:creationId xmlns:a16="http://schemas.microsoft.com/office/drawing/2014/main" id="{C7E0D190-3C82-41DC-0472-EA57861F6BE2}"/>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9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F3A-C700-1F25-7AC9-FD00D907995D}"/>
              </a:ext>
            </a:extLst>
          </p:cNvPr>
          <p:cNvSpPr>
            <a:spLocks noGrp="1"/>
          </p:cNvSpPr>
          <p:nvPr>
            <p:ph type="title" hasCustomPrompt="1"/>
          </p:nvPr>
        </p:nvSpPr>
        <p:spPr>
          <a:xfrm>
            <a:off x="598519" y="377230"/>
            <a:ext cx="10994961" cy="473563"/>
          </a:xfrm>
          <a:prstGeom prst="rect">
            <a:avLst/>
          </a:prstGeom>
        </p:spPr>
        <p:txBody>
          <a:bodyPr>
            <a:noAutofit/>
          </a:bodyPr>
          <a:lstStyle>
            <a:lvl1pPr>
              <a:defRPr sz="4000" spc="200" baseline="0">
                <a:solidFill>
                  <a:srgbClr val="4C4D4C"/>
                </a:solidFill>
                <a:latin typeface="Century Gothic" panose="020B0502020202020204" pitchFamily="34" charset="0"/>
              </a:defRPr>
            </a:lvl1pPr>
          </a:lstStyle>
          <a:p>
            <a:r>
              <a:rPr lang="en-US" dirty="0"/>
              <a:t>SLIDE TITLE</a:t>
            </a:r>
          </a:p>
        </p:txBody>
      </p:sp>
      <p:sp>
        <p:nvSpPr>
          <p:cNvPr id="3" name="Text Placeholder 10">
            <a:extLst>
              <a:ext uri="{FF2B5EF4-FFF2-40B4-BE49-F238E27FC236}">
                <a16:creationId xmlns:a16="http://schemas.microsoft.com/office/drawing/2014/main" id="{7E064B7D-0353-2804-6A16-EC22BC949984}"/>
              </a:ext>
            </a:extLst>
          </p:cNvPr>
          <p:cNvSpPr>
            <a:spLocks noGrp="1"/>
          </p:cNvSpPr>
          <p:nvPr>
            <p:ph type="body" sz="quarter" idx="12" hasCustomPrompt="1"/>
          </p:nvPr>
        </p:nvSpPr>
        <p:spPr>
          <a:xfrm>
            <a:off x="598519" y="1825625"/>
            <a:ext cx="10994961" cy="3907868"/>
          </a:xfrm>
          <a:prstGeom prst="rect">
            <a:avLst/>
          </a:prstGeom>
        </p:spPr>
        <p:txBody>
          <a:bodyPr/>
          <a:lstStyle>
            <a:lvl1pPr>
              <a:lnSpc>
                <a:spcPct val="100000"/>
              </a:lnSpc>
              <a:defRPr sz="1800">
                <a:solidFill>
                  <a:srgbClr val="4C4D4C"/>
                </a:solidFill>
              </a:defRPr>
            </a:lvl1pPr>
            <a:lvl2pPr>
              <a:lnSpc>
                <a:spcPct val="100000"/>
              </a:lnSpc>
              <a:defRPr sz="1800">
                <a:solidFill>
                  <a:srgbClr val="7F7F7F"/>
                </a:solidFill>
              </a:defRPr>
            </a:lvl2pPr>
            <a:lvl3pPr>
              <a:lnSpc>
                <a:spcPct val="100000"/>
              </a:lnSpc>
              <a:defRPr sz="1800">
                <a:solidFill>
                  <a:srgbClr val="7F7F7F"/>
                </a:solidFill>
              </a:defRPr>
            </a:lvl3pPr>
            <a:lvl4pPr>
              <a:lnSpc>
                <a:spcPct val="100000"/>
              </a:lnSpc>
              <a:defRPr sz="1800">
                <a:solidFill>
                  <a:srgbClr val="7F7F7F"/>
                </a:solidFill>
              </a:defRPr>
            </a:lvl4pPr>
            <a:lvl5pPr>
              <a:lnSpc>
                <a:spcPct val="100000"/>
              </a:lnSpc>
              <a:defRPr sz="1800">
                <a:solidFill>
                  <a:srgbClr val="7F7F7F"/>
                </a:solidFill>
              </a:defRPr>
            </a:lvl5pPr>
          </a:lstStyle>
          <a:p>
            <a:pPr lvl="0"/>
            <a:r>
              <a:rPr lang="en-US" dirty="0"/>
              <a:t>Key Point Number 1</a:t>
            </a:r>
          </a:p>
          <a:p>
            <a:pPr lvl="0"/>
            <a:r>
              <a:rPr lang="en-US" dirty="0"/>
              <a:t>Key Point Number 2</a:t>
            </a:r>
          </a:p>
          <a:p>
            <a:pPr lvl="0"/>
            <a:r>
              <a:rPr lang="en-US" dirty="0"/>
              <a:t>Key Point Number 3</a:t>
            </a:r>
          </a:p>
        </p:txBody>
      </p:sp>
      <p:sp>
        <p:nvSpPr>
          <p:cNvPr id="10" name="Text Placeholder 16">
            <a:extLst>
              <a:ext uri="{FF2B5EF4-FFF2-40B4-BE49-F238E27FC236}">
                <a16:creationId xmlns:a16="http://schemas.microsoft.com/office/drawing/2014/main" id="{9942BEFE-5D02-D31A-E615-42FC4880572B}"/>
              </a:ext>
            </a:extLst>
          </p:cNvPr>
          <p:cNvSpPr>
            <a:spLocks noGrp="1"/>
          </p:cNvSpPr>
          <p:nvPr>
            <p:ph type="body" sz="quarter" idx="15" hasCustomPrompt="1"/>
          </p:nvPr>
        </p:nvSpPr>
        <p:spPr>
          <a:xfrm>
            <a:off x="700690" y="6242532"/>
            <a:ext cx="8753412" cy="221878"/>
          </a:xfrm>
          <a:prstGeom prst="rect">
            <a:avLst/>
          </a:prstGeom>
        </p:spPr>
        <p:txBody>
          <a:bodyPr>
            <a:noAutofit/>
          </a:bodyPr>
          <a:lstStyle>
            <a:lvl1pPr marL="0" indent="0" algn="l">
              <a:buNone/>
              <a:defRPr sz="1200" baseline="0">
                <a:solidFill>
                  <a:srgbClr val="7F7F7F"/>
                </a:solidFill>
                <a:latin typeface="Century Gothic" panose="020B0502020202020204" pitchFamily="34" charset="0"/>
              </a:defRPr>
            </a:lvl1pPr>
          </a:lstStyle>
          <a:p>
            <a:pPr lvl="0"/>
            <a:r>
              <a:rPr lang="en-US" dirty="0"/>
              <a:t>Source:</a:t>
            </a:r>
          </a:p>
        </p:txBody>
      </p:sp>
      <p:cxnSp>
        <p:nvCxnSpPr>
          <p:cNvPr id="11" name="Straight Connector 10">
            <a:extLst>
              <a:ext uri="{FF2B5EF4-FFF2-40B4-BE49-F238E27FC236}">
                <a16:creationId xmlns:a16="http://schemas.microsoft.com/office/drawing/2014/main" id="{C7E0D190-3C82-41DC-0472-EA57861F6BE2}"/>
              </a:ext>
            </a:extLst>
          </p:cNvPr>
          <p:cNvCxnSpPr>
            <a:cxnSpLocks/>
          </p:cNvCxnSpPr>
          <p:nvPr userDrawn="1"/>
        </p:nvCxnSpPr>
        <p:spPr>
          <a:xfrm>
            <a:off x="700690" y="1124507"/>
            <a:ext cx="1222898" cy="0"/>
          </a:xfrm>
          <a:prstGeom prst="line">
            <a:avLst/>
          </a:prstGeom>
          <a:ln w="76200">
            <a:gradFill>
              <a:gsLst>
                <a:gs pos="0">
                  <a:srgbClr val="BE0000"/>
                </a:gs>
                <a:gs pos="51000">
                  <a:srgbClr val="120057"/>
                </a:gs>
                <a:gs pos="49000">
                  <a:srgbClr val="BE0000"/>
                </a:gs>
                <a:gs pos="100000">
                  <a:srgbClr val="120057"/>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36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6643061-3F64-6579-3B73-675E5DC68068}"/>
              </a:ext>
            </a:extLst>
          </p:cNvPr>
          <p:cNvCxnSpPr>
            <a:cxnSpLocks/>
          </p:cNvCxnSpPr>
          <p:nvPr userDrawn="1"/>
        </p:nvCxnSpPr>
        <p:spPr>
          <a:xfrm>
            <a:off x="699714" y="6492875"/>
            <a:ext cx="8770289" cy="0"/>
          </a:xfrm>
          <a:prstGeom prst="line">
            <a:avLst/>
          </a:prstGeom>
          <a:ln w="12700" cmpd="sng">
            <a:solidFill>
              <a:srgbClr val="E5E8E8"/>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black background with blue letters&#10;&#10;AI-generated content may be incorrect.">
            <a:extLst>
              <a:ext uri="{FF2B5EF4-FFF2-40B4-BE49-F238E27FC236}">
                <a16:creationId xmlns:a16="http://schemas.microsoft.com/office/drawing/2014/main" id="{092BCCD4-83C2-F37A-EF0D-0BE90ECB84C0}"/>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596174" y="6214931"/>
            <a:ext cx="1896112" cy="277944"/>
          </a:xfrm>
          <a:prstGeom prst="rect">
            <a:avLst/>
          </a:prstGeom>
        </p:spPr>
      </p:pic>
    </p:spTree>
    <p:extLst>
      <p:ext uri="{BB962C8B-B14F-4D97-AF65-F5344CB8AC3E}">
        <p14:creationId xmlns:p14="http://schemas.microsoft.com/office/powerpoint/2010/main" val="192853868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69" r:id="rId7"/>
    <p:sldLayoutId id="2147483667" r:id="rId8"/>
    <p:sldLayoutId id="2147483668" r:id="rId9"/>
    <p:sldLayoutId id="2147483654" r:id="rId10"/>
    <p:sldLayoutId id="2147483655" r:id="rId11"/>
    <p:sldLayoutId id="2147483664" r:id="rId12"/>
    <p:sldLayoutId id="2147483656" r:id="rId13"/>
    <p:sldLayoutId id="2147483658" r:id="rId14"/>
    <p:sldLayoutId id="2147483659" r:id="rId15"/>
    <p:sldLayoutId id="2147483660" r:id="rId16"/>
    <p:sldLayoutId id="2147483661" r:id="rId17"/>
    <p:sldLayoutId id="2147483662" r:id="rId18"/>
    <p:sldLayoutId id="2147483663" r:id="rId19"/>
    <p:sldLayoutId id="2147483657" r:id="rId20"/>
    <p:sldLayoutId id="2147483666" r:id="rId21"/>
    <p:sldLayoutId id="2147483670" r:id="rId22"/>
    <p:sldLayoutId id="2147483676" r:id="rId23"/>
    <p:sldLayoutId id="2147483679" r:id="rId24"/>
    <p:sldLayoutId id="2147483680" r:id="rId25"/>
    <p:sldLayoutId id="2147483681"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jimcollins.com/media_topics/Preserve-the-Core.html"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search?q=built+to+last+preserve+the+core+stimulate+progress&amp;rlz=1C1GCEU_enUS880US882&amp;source=lnms&amp;tbm=isch&amp;sa=X&amp;ved=2ahUKEwjB1u-si8jrAhXPVc0KHaUED24Q_AUoAXoECA4QAw&amp;biw=1261&amp;bih=589#imgrc=7PfK5Bdl-B7IaM" TargetMode="External"/><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search?q=built+to+last+preserve+the+core+stimulate+progress&amp;rlz=1C1GCEU_enUS880US882&amp;source=lnms&amp;tbm=isch&amp;sa=X&amp;ved=2ahUKEwjB1u-si8jrAhXPVc0KHaUED24Q_AUoAXoECA4QAw&amp;biw=1261&amp;bih=589#imgrc=7PfK5Bdl-B7IaM" TargetMode="External"/><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jimcollins.com/concepts/clock-building-not-time-telling.html"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bing.com/images/search?view=detailV2&amp;ccid=mZoOTas9&amp;id=3692D7EC527F277CDC0E7DF5F159515AE4929F43&amp;thid=OIP.mZoOTas90kKjIlhDZOdPMQHaFU&amp;mediaurl=https%3A%2F%2Fi.pinimg.com%2Foriginals%2Fa9%2F7c%2F02%2Fa97c02c04f2fc1848b0f6fbc017971ca.jpg&amp;cdnurl=https%3A%2F%2Fth.bing.com%2Fth%2Fid%2FR.999a0e4dab3dd242a322584364e74f31%3Frik%3DQ5%252bS5FpRWfH1fQ%26pid%3DImgRaw%26r%3D0&amp;exph=759&amp;expw=1058&amp;q=Peanuts+Cartoon+Adults+Talking&amp;FORM=IRPRST&amp;ck=4F030161B6DB79D4D7B2F3750674E9BB&amp;selectedIndex=6&amp;itb=0&amp;cw=1348&amp;ch=571&amp;ajaxhist=0&amp;ajaxserp=0" TargetMode="Externa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oogle.com/search?q=hersey+and+blanchard%27s+situational+leadership+theory&amp;tbm=isch&amp;chips=q:hersey+and+blanchard%27s+situational+leadership+theory,g_1:model:W1Lpgz5l25s%3D&amp;rlz=1C1GCEU_enUS880US882&amp;hl=en&amp;sa=X&amp;ved=2ahUKEwi8mamNj8jrAhWVAp0JHQAsCdkQ4lYoAHoECAEQFQ&amp;biw=1244&amp;bih=540#imgrc=Nwcpu4iAZq7xkM" TargetMode="Externa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hyperlink" Target="http://www.nlm.nih.gov/medlineplus/ency/imagepage/1074.htm" TargetMode="External"/><Relationship Id="rId2" Type="http://schemas.openxmlformats.org/officeDocument/2006/relationships/image" Target="../media/image65.jpe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hrsa.gov/sites/default/files/quality/toolbox/508pdfs/qualityimprovement.pdf" TargetMode="Externa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diagramColors" Target="../diagrams/colors4.xml"/><Relationship Id="rId3" Type="http://schemas.openxmlformats.org/officeDocument/2006/relationships/diagramLayout" Target="../diagrams/layout3.xml"/><Relationship Id="rId7" Type="http://schemas.openxmlformats.org/officeDocument/2006/relationships/image" Target="../media/image15.png"/><Relationship Id="rId12" Type="http://schemas.openxmlformats.org/officeDocument/2006/relationships/diagramQuickStyle" Target="../diagrams/quickStyle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openxmlformats.org/officeDocument/2006/relationships/diagramLayout" Target="../diagrams/layout4.xml"/><Relationship Id="rId5" Type="http://schemas.openxmlformats.org/officeDocument/2006/relationships/diagramColors" Target="../diagrams/colors3.xml"/><Relationship Id="rId10" Type="http://schemas.openxmlformats.org/officeDocument/2006/relationships/diagramData" Target="../diagrams/data4.xml"/><Relationship Id="rId4" Type="http://schemas.openxmlformats.org/officeDocument/2006/relationships/diagramQuickStyle" Target="../diagrams/quickStyle3.xml"/><Relationship Id="rId9" Type="http://schemas.openxmlformats.org/officeDocument/2006/relationships/image" Target="../media/image17.png"/><Relationship Id="rId14" Type="http://schemas.microsoft.com/office/2007/relationships/diagramDrawing" Target="../diagrams/drawing4.xml"/></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bing.com/images/search?view=detailV2&amp;ccid=mZoOTas9&amp;id=3692D7EC527F277CDC0E7DF5F159515AE4929F43&amp;thid=OIP.mZoOTas90kKjIlhDZOdPMQHaFU&amp;mediaurl=https%3A%2F%2Fi.pinimg.com%2Foriginals%2Fa9%2F7c%2F02%2Fa97c02c04f2fc1848b0f6fbc017971ca.jpg&amp;cdnurl=https%3A%2F%2Fth.bing.com%2Fth%2Fid%2FR.999a0e4dab3dd242a322584364e74f31%3Frik%3DQ5%252bS5FpRWfH1fQ%26pid%3DImgRaw%26r%3D0&amp;exph=759&amp;expw=1058&amp;q=Peanuts+Cartoon+Adults+Talking&amp;FORM=IRPRST&amp;ck=4F030161B6DB79D4D7B2F3750674E9BB&amp;selectedIndex=6&amp;itb=0&amp;cw=1348&amp;ch=571&amp;ajaxhist=0&amp;ajaxserp=0" TargetMode="Externa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6.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hyperlink" Target="http://virtualskies.arc.nasa.gov/main/maeronautics.html" TargetMode="Externa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819929-8B0C-800E-92A3-02B4FE125DF9}"/>
              </a:ext>
            </a:extLst>
          </p:cNvPr>
          <p:cNvSpPr>
            <a:spLocks noGrp="1"/>
          </p:cNvSpPr>
          <p:nvPr>
            <p:ph type="body" sz="quarter" idx="10"/>
          </p:nvPr>
        </p:nvSpPr>
        <p:spPr>
          <a:xfrm>
            <a:off x="2390059" y="604296"/>
            <a:ext cx="9523019" cy="1353807"/>
          </a:xfrm>
        </p:spPr>
        <p:txBody>
          <a:bodyPr>
            <a:noAutofit/>
          </a:bodyPr>
          <a:lstStyle/>
          <a:p>
            <a:r>
              <a:rPr lang="en-US" sz="3800" dirty="0"/>
              <a:t>IMPORTANCE OF THE CHAIR/CHIEF AND ADMIN RELATIONSHIP</a:t>
            </a:r>
          </a:p>
        </p:txBody>
      </p:sp>
      <p:sp>
        <p:nvSpPr>
          <p:cNvPr id="6" name="Text Placeholder 1">
            <a:extLst>
              <a:ext uri="{FF2B5EF4-FFF2-40B4-BE49-F238E27FC236}">
                <a16:creationId xmlns:a16="http://schemas.microsoft.com/office/drawing/2014/main" id="{4FEF9FDE-9A53-A52A-954E-5599162D5520}"/>
              </a:ext>
            </a:extLst>
          </p:cNvPr>
          <p:cNvSpPr txBox="1">
            <a:spLocks/>
          </p:cNvSpPr>
          <p:nvPr/>
        </p:nvSpPr>
        <p:spPr>
          <a:xfrm>
            <a:off x="2390060" y="2961946"/>
            <a:ext cx="4153959" cy="52068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4C4D4C"/>
                </a:solidFill>
                <a:effectLst>
                  <a:glow rad="381000">
                    <a:schemeClr val="bg1">
                      <a:alpha val="25000"/>
                    </a:schemeClr>
                  </a:glow>
                </a:effectLst>
                <a:latin typeface="Century Gothic" panose="020B0502020202020204" pitchFamily="34" charset="0"/>
              </a:rPr>
              <a:t>Angelo P. Giardino, MD, PHD</a:t>
            </a:r>
          </a:p>
        </p:txBody>
      </p:sp>
      <p:sp>
        <p:nvSpPr>
          <p:cNvPr id="7" name="TextBox 6">
            <a:extLst>
              <a:ext uri="{FF2B5EF4-FFF2-40B4-BE49-F238E27FC236}">
                <a16:creationId xmlns:a16="http://schemas.microsoft.com/office/drawing/2014/main" id="{780AA3D2-F26E-8D06-22A0-AA6853F29310}"/>
              </a:ext>
            </a:extLst>
          </p:cNvPr>
          <p:cNvSpPr txBox="1"/>
          <p:nvPr/>
        </p:nvSpPr>
        <p:spPr>
          <a:xfrm>
            <a:off x="2390060" y="3490984"/>
            <a:ext cx="4153959" cy="1015663"/>
          </a:xfrm>
          <a:prstGeom prst="rect">
            <a:avLst/>
          </a:prstGeom>
          <a:noFill/>
          <a:ln>
            <a:noFill/>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BE0000"/>
                </a:solidFill>
                <a:effectLst>
                  <a:glow rad="381000">
                    <a:schemeClr val="bg1">
                      <a:alpha val="25000"/>
                    </a:schemeClr>
                  </a:glow>
                </a:effectLst>
                <a:latin typeface="Century Gothic" panose="020B0502020202020204" pitchFamily="34" charset="0"/>
              </a:rPr>
              <a:t>Chair, Department of</a:t>
            </a:r>
            <a:r>
              <a:rPr lang="en-US" sz="1200" b="1" dirty="0">
                <a:solidFill>
                  <a:srgbClr val="BE0000"/>
                </a:solidFill>
                <a:effectLst>
                  <a:glow rad="381000">
                    <a:schemeClr val="bg1">
                      <a:alpha val="25000"/>
                    </a:schemeClr>
                  </a:glow>
                </a:effectLst>
                <a:latin typeface="Arial Black" panose="020B0A04020102020204" pitchFamily="34" charset="0"/>
              </a:rPr>
              <a:t> </a:t>
            </a:r>
            <a:r>
              <a:rPr lang="en-US" sz="1200" b="1" dirty="0">
                <a:ln w="9525" cap="sq">
                  <a:solidFill>
                    <a:schemeClr val="bg1">
                      <a:alpha val="40000"/>
                    </a:schemeClr>
                  </a:solidFill>
                  <a:bevel/>
                </a:ln>
                <a:solidFill>
                  <a:srgbClr val="C8102E"/>
                </a:solidFill>
                <a:effectLst>
                  <a:glow rad="381000">
                    <a:schemeClr val="bg1">
                      <a:alpha val="25000"/>
                    </a:schemeClr>
                  </a:glow>
                </a:effectLst>
                <a:latin typeface="Arial Black" panose="020B0A04020102020204" pitchFamily="34" charset="0"/>
                <a:cs typeface="Arial" panose="020B0604020202020204" pitchFamily="34" charset="0"/>
              </a:rPr>
              <a:t>P</a:t>
            </a:r>
            <a:r>
              <a:rPr lang="en-US" sz="1200" b="1" dirty="0">
                <a:ln w="9525" cap="sq">
                  <a:solidFill>
                    <a:schemeClr val="bg1">
                      <a:alpha val="40000"/>
                    </a:schemeClr>
                  </a:solidFill>
                  <a:bevel/>
                </a:ln>
                <a:solidFill>
                  <a:srgbClr val="E4937B"/>
                </a:solidFill>
                <a:effectLst>
                  <a:glow rad="381000">
                    <a:schemeClr val="bg1">
                      <a:alpha val="25000"/>
                    </a:schemeClr>
                  </a:glow>
                </a:effectLst>
                <a:latin typeface="Arial Black" panose="020B0A04020102020204" pitchFamily="34" charset="0"/>
                <a:cs typeface="Arial" panose="020B0604020202020204" pitchFamily="34" charset="0"/>
              </a:rPr>
              <a:t>E</a:t>
            </a:r>
            <a:r>
              <a:rPr lang="en-US" sz="1200" b="1" dirty="0">
                <a:ln w="9525" cap="sq">
                  <a:solidFill>
                    <a:schemeClr val="bg1">
                      <a:alpha val="40000"/>
                    </a:schemeClr>
                  </a:solidFill>
                  <a:bevel/>
                </a:ln>
                <a:solidFill>
                  <a:srgbClr val="E37A41"/>
                </a:solidFill>
                <a:effectLst>
                  <a:glow rad="381000">
                    <a:schemeClr val="bg1">
                      <a:alpha val="25000"/>
                    </a:schemeClr>
                  </a:glow>
                </a:effectLst>
                <a:latin typeface="Arial Black" panose="020B0A04020102020204" pitchFamily="34" charset="0"/>
                <a:cs typeface="Arial" panose="020B0604020202020204" pitchFamily="34" charset="0"/>
              </a:rPr>
              <a:t>D</a:t>
            </a:r>
            <a:r>
              <a:rPr lang="en-US" sz="1200" b="1" dirty="0">
                <a:ln w="9525" cap="sq">
                  <a:solidFill>
                    <a:schemeClr val="bg1">
                      <a:alpha val="40000"/>
                    </a:schemeClr>
                  </a:solidFill>
                  <a:bevel/>
                </a:ln>
                <a:solidFill>
                  <a:srgbClr val="EFC041"/>
                </a:solidFill>
                <a:effectLst>
                  <a:glow rad="381000">
                    <a:schemeClr val="bg1">
                      <a:alpha val="25000"/>
                    </a:schemeClr>
                  </a:glow>
                </a:effectLst>
                <a:latin typeface="Arial Black" panose="020B0A04020102020204" pitchFamily="34" charset="0"/>
                <a:cs typeface="Arial" panose="020B0604020202020204" pitchFamily="34" charset="0"/>
              </a:rPr>
              <a:t>I</a:t>
            </a:r>
            <a:r>
              <a:rPr lang="en-US" sz="1200" b="1" dirty="0">
                <a:ln w="9525" cap="sq">
                  <a:solidFill>
                    <a:schemeClr val="bg1">
                      <a:alpha val="40000"/>
                    </a:schemeClr>
                  </a:solidFill>
                  <a:bevel/>
                </a:ln>
                <a:solidFill>
                  <a:srgbClr val="6CC24A"/>
                </a:solidFill>
                <a:effectLst>
                  <a:glow rad="381000">
                    <a:schemeClr val="bg1">
                      <a:alpha val="25000"/>
                    </a:schemeClr>
                  </a:glow>
                </a:effectLst>
                <a:latin typeface="Arial Black" panose="020B0A04020102020204" pitchFamily="34" charset="0"/>
                <a:cs typeface="Arial" panose="020B0604020202020204" pitchFamily="34" charset="0"/>
              </a:rPr>
              <a:t>A</a:t>
            </a:r>
            <a:r>
              <a:rPr lang="en-US" sz="1200" b="1" dirty="0">
                <a:ln w="9525" cap="sq">
                  <a:solidFill>
                    <a:schemeClr val="bg1">
                      <a:alpha val="40000"/>
                    </a:schemeClr>
                  </a:solidFill>
                  <a:bevel/>
                </a:ln>
                <a:solidFill>
                  <a:srgbClr val="149B74"/>
                </a:solidFill>
                <a:effectLst>
                  <a:glow rad="381000">
                    <a:schemeClr val="bg1">
                      <a:alpha val="25000"/>
                    </a:schemeClr>
                  </a:glow>
                </a:effectLst>
                <a:latin typeface="Arial Black" panose="020B0A04020102020204" pitchFamily="34" charset="0"/>
                <a:cs typeface="Arial" panose="020B0604020202020204" pitchFamily="34" charset="0"/>
              </a:rPr>
              <a:t>T</a:t>
            </a:r>
            <a:r>
              <a:rPr lang="en-US" sz="1200" b="1" dirty="0">
                <a:ln w="9525" cap="sq">
                  <a:solidFill>
                    <a:schemeClr val="bg1">
                      <a:alpha val="40000"/>
                    </a:schemeClr>
                  </a:solidFill>
                  <a:bevel/>
                </a:ln>
                <a:solidFill>
                  <a:srgbClr val="4CD0C3"/>
                </a:solidFill>
                <a:effectLst>
                  <a:glow rad="381000">
                    <a:schemeClr val="bg1">
                      <a:alpha val="25000"/>
                    </a:schemeClr>
                  </a:glow>
                </a:effectLst>
                <a:latin typeface="Arial Black" panose="020B0A04020102020204" pitchFamily="34" charset="0"/>
                <a:cs typeface="Arial" panose="020B0604020202020204" pitchFamily="34" charset="0"/>
              </a:rPr>
              <a:t>R</a:t>
            </a:r>
            <a:r>
              <a:rPr lang="en-US" sz="1200" b="1" dirty="0">
                <a:ln w="9525" cap="sq">
                  <a:solidFill>
                    <a:schemeClr val="bg1">
                      <a:alpha val="40000"/>
                    </a:schemeClr>
                  </a:solidFill>
                  <a:bevel/>
                </a:ln>
                <a:solidFill>
                  <a:srgbClr val="4F868E"/>
                </a:solidFill>
                <a:effectLst>
                  <a:glow rad="381000">
                    <a:schemeClr val="bg1">
                      <a:alpha val="25000"/>
                    </a:schemeClr>
                  </a:glow>
                </a:effectLst>
                <a:latin typeface="Arial Black" panose="020B0A04020102020204" pitchFamily="34" charset="0"/>
                <a:cs typeface="Arial" panose="020B0604020202020204" pitchFamily="34" charset="0"/>
              </a:rPr>
              <a:t>I</a:t>
            </a:r>
            <a:r>
              <a:rPr lang="en-US" sz="1200" b="1" dirty="0">
                <a:ln w="9525" cap="sq">
                  <a:solidFill>
                    <a:schemeClr val="bg1">
                      <a:alpha val="40000"/>
                    </a:schemeClr>
                  </a:solidFill>
                  <a:bevel/>
                </a:ln>
                <a:solidFill>
                  <a:srgbClr val="006379"/>
                </a:solidFill>
                <a:effectLst>
                  <a:glow rad="381000">
                    <a:schemeClr val="bg1">
                      <a:alpha val="25000"/>
                    </a:schemeClr>
                  </a:glow>
                </a:effectLst>
                <a:latin typeface="Arial Black" panose="020B0A04020102020204" pitchFamily="34" charset="0"/>
                <a:cs typeface="Arial" panose="020B0604020202020204" pitchFamily="34" charset="0"/>
              </a:rPr>
              <a:t>C</a:t>
            </a:r>
            <a:r>
              <a:rPr lang="en-US" sz="1200" b="1" dirty="0">
                <a:ln w="9525" cap="sq">
                  <a:solidFill>
                    <a:schemeClr val="bg1">
                      <a:alpha val="40000"/>
                    </a:schemeClr>
                  </a:solidFill>
                  <a:bevel/>
                </a:ln>
                <a:solidFill>
                  <a:srgbClr val="836C8E"/>
                </a:solidFill>
                <a:effectLst>
                  <a:glow rad="381000">
                    <a:schemeClr val="bg1">
                      <a:alpha val="25000"/>
                    </a:schemeClr>
                  </a:glow>
                </a:effectLst>
                <a:latin typeface="Arial Black" panose="020B0A04020102020204" pitchFamily="34" charset="0"/>
                <a:cs typeface="Arial" panose="020B0604020202020204" pitchFamily="34" charset="0"/>
              </a:rPr>
              <a:t>S</a:t>
            </a:r>
          </a:p>
          <a:p>
            <a:r>
              <a:rPr lang="en-US" sz="1200" b="1" dirty="0">
                <a:solidFill>
                  <a:srgbClr val="BE0000"/>
                </a:solidFill>
                <a:effectLst>
                  <a:glow rad="381000">
                    <a:schemeClr val="bg1">
                      <a:alpha val="25000"/>
                    </a:schemeClr>
                  </a:glow>
                </a:effectLst>
                <a:latin typeface="Century Gothic" panose="020B0502020202020204" pitchFamily="34" charset="0"/>
              </a:rPr>
              <a:t>University of Utah </a:t>
            </a:r>
          </a:p>
          <a:p>
            <a:r>
              <a:rPr lang="en-US" sz="1200" b="1" dirty="0">
                <a:solidFill>
                  <a:srgbClr val="BE0000"/>
                </a:solidFill>
                <a:effectLst>
                  <a:glow rad="381000">
                    <a:schemeClr val="bg1">
                      <a:alpha val="25000"/>
                    </a:schemeClr>
                  </a:glow>
                </a:effectLst>
                <a:latin typeface="Century Gothic" panose="020B0502020202020204" pitchFamily="34" charset="0"/>
              </a:rPr>
              <a:t>Spencer Fox Eccles School of Medicine</a:t>
            </a:r>
          </a:p>
          <a:p>
            <a:r>
              <a:rPr lang="en-US" sz="1200" b="1" dirty="0">
                <a:solidFill>
                  <a:srgbClr val="120057"/>
                </a:solidFill>
                <a:effectLst>
                  <a:glow rad="381000">
                    <a:schemeClr val="bg1">
                      <a:alpha val="25000"/>
                    </a:schemeClr>
                  </a:glow>
                </a:effectLst>
                <a:latin typeface="Century Gothic" panose="020B0502020202020204" pitchFamily="34" charset="0"/>
              </a:rPr>
              <a:t>Chief Medical Officer</a:t>
            </a:r>
          </a:p>
          <a:p>
            <a:r>
              <a:rPr lang="en-US" sz="1200" b="1" dirty="0">
                <a:solidFill>
                  <a:srgbClr val="120057"/>
                </a:solidFill>
                <a:effectLst>
                  <a:glow rad="381000">
                    <a:schemeClr val="bg1">
                      <a:alpha val="25000"/>
                    </a:schemeClr>
                  </a:glow>
                </a:effectLst>
                <a:latin typeface="Century Gothic" panose="020B0502020202020204" pitchFamily="34" charset="0"/>
              </a:rPr>
              <a:t>Intermountain Primary Children’s Hospital</a:t>
            </a:r>
          </a:p>
        </p:txBody>
      </p:sp>
      <p:grpSp>
        <p:nvGrpSpPr>
          <p:cNvPr id="14" name="Group 13">
            <a:extLst>
              <a:ext uri="{FF2B5EF4-FFF2-40B4-BE49-F238E27FC236}">
                <a16:creationId xmlns:a16="http://schemas.microsoft.com/office/drawing/2014/main" id="{F7BD4008-AF28-8E0F-F644-8270518EF4D3}"/>
              </a:ext>
            </a:extLst>
          </p:cNvPr>
          <p:cNvGrpSpPr/>
          <p:nvPr/>
        </p:nvGrpSpPr>
        <p:grpSpPr>
          <a:xfrm>
            <a:off x="6973292" y="3412216"/>
            <a:ext cx="4293705" cy="1061920"/>
            <a:chOff x="6925586" y="3396314"/>
            <a:chExt cx="4293705" cy="1061920"/>
          </a:xfrm>
          <a:effectLst>
            <a:glow rad="317500">
              <a:schemeClr val="bg1">
                <a:alpha val="40000"/>
              </a:schemeClr>
            </a:glow>
          </a:effectLst>
        </p:grpSpPr>
        <p:pic>
          <p:nvPicPr>
            <p:cNvPr id="9" name="Picture 8">
              <a:extLst>
                <a:ext uri="{FF2B5EF4-FFF2-40B4-BE49-F238E27FC236}">
                  <a16:creationId xmlns:a16="http://schemas.microsoft.com/office/drawing/2014/main" id="{04082201-3D24-7B58-EFB3-8B941519D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586" y="3424320"/>
              <a:ext cx="987520" cy="986206"/>
            </a:xfrm>
            <a:prstGeom prst="rect">
              <a:avLst/>
            </a:prstGeom>
          </p:spPr>
        </p:pic>
        <p:sp>
          <p:nvSpPr>
            <p:cNvPr id="10" name="TextBox 9">
              <a:extLst>
                <a:ext uri="{FF2B5EF4-FFF2-40B4-BE49-F238E27FC236}">
                  <a16:creationId xmlns:a16="http://schemas.microsoft.com/office/drawing/2014/main" id="{20628075-4BF5-A4FC-EA88-FFA3F620EC51}"/>
                </a:ext>
              </a:extLst>
            </p:cNvPr>
            <p:cNvSpPr txBox="1"/>
            <p:nvPr/>
          </p:nvSpPr>
          <p:spPr>
            <a:xfrm>
              <a:off x="7976138" y="3396314"/>
              <a:ext cx="3243153" cy="369332"/>
            </a:xfrm>
            <a:prstGeom prst="rect">
              <a:avLst/>
            </a:prstGeom>
            <a:noFill/>
            <a:ln>
              <a:noFill/>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132D4B"/>
                  </a:solidFill>
                  <a:latin typeface="Arial" panose="020B0604020202020204" pitchFamily="34" charset="0"/>
                  <a:ea typeface="Roboto" panose="02000000000000000000" pitchFamily="2" charset="0"/>
                  <a:cs typeface="Arial" panose="020B0604020202020204" pitchFamily="34" charset="0"/>
                </a:rPr>
                <a:t>2026 Annual Spring Meeting</a:t>
              </a:r>
            </a:p>
          </p:txBody>
        </p:sp>
        <p:sp>
          <p:nvSpPr>
            <p:cNvPr id="12" name="TextBox 11">
              <a:extLst>
                <a:ext uri="{FF2B5EF4-FFF2-40B4-BE49-F238E27FC236}">
                  <a16:creationId xmlns:a16="http://schemas.microsoft.com/office/drawing/2014/main" id="{3D0067E5-71D2-33EB-180A-1BCC2127A9F2}"/>
                </a:ext>
              </a:extLst>
            </p:cNvPr>
            <p:cNvSpPr txBox="1"/>
            <p:nvPr/>
          </p:nvSpPr>
          <p:spPr>
            <a:xfrm>
              <a:off x="7976138" y="3719570"/>
              <a:ext cx="2797880" cy="738664"/>
            </a:xfrm>
            <a:prstGeom prst="rect">
              <a:avLst/>
            </a:prstGeom>
            <a:noFill/>
            <a:ln>
              <a:noFill/>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132D4B"/>
                  </a:solidFill>
                  <a:latin typeface="Arial" panose="020B0604020202020204" pitchFamily="34" charset="0"/>
                  <a:ea typeface="Roboto" panose="02000000000000000000" pitchFamily="2" charset="0"/>
                  <a:cs typeface="Arial" panose="020B0604020202020204" pitchFamily="34" charset="0"/>
                </a:rPr>
                <a:t>May 18 – May 20, 2026</a:t>
              </a:r>
            </a:p>
            <a:p>
              <a:r>
                <a:rPr lang="en-US" sz="1400" dirty="0">
                  <a:solidFill>
                    <a:srgbClr val="132D4B"/>
                  </a:solidFill>
                  <a:latin typeface="Arial" panose="020B0604020202020204" pitchFamily="34" charset="0"/>
                  <a:ea typeface="Roboto" panose="02000000000000000000" pitchFamily="2" charset="0"/>
                  <a:cs typeface="Arial" panose="020B0604020202020204" pitchFamily="34" charset="0"/>
                </a:rPr>
                <a:t>University of Utah (Park City, UT) and St. Regis Deer Valley</a:t>
              </a:r>
            </a:p>
          </p:txBody>
        </p:sp>
      </p:grpSp>
      <p:pic>
        <p:nvPicPr>
          <p:cNvPr id="5" name="Picture 4">
            <a:extLst>
              <a:ext uri="{FF2B5EF4-FFF2-40B4-BE49-F238E27FC236}">
                <a16:creationId xmlns:a16="http://schemas.microsoft.com/office/drawing/2014/main" id="{258051B1-1234-1857-8809-93AB1F849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835" y="1730880"/>
            <a:ext cx="1353806" cy="1353806"/>
          </a:xfrm>
          <a:prstGeom prst="rect">
            <a:avLst/>
          </a:prstGeom>
        </p:spPr>
      </p:pic>
      <p:sp>
        <p:nvSpPr>
          <p:cNvPr id="8" name="Text Placeholder 1">
            <a:extLst>
              <a:ext uri="{FF2B5EF4-FFF2-40B4-BE49-F238E27FC236}">
                <a16:creationId xmlns:a16="http://schemas.microsoft.com/office/drawing/2014/main" id="{7C0BFAFD-15C9-9D87-7D0F-C259F2079D9A}"/>
              </a:ext>
            </a:extLst>
          </p:cNvPr>
          <p:cNvSpPr txBox="1">
            <a:spLocks/>
          </p:cNvSpPr>
          <p:nvPr/>
        </p:nvSpPr>
        <p:spPr>
          <a:xfrm>
            <a:off x="3002071" y="2044629"/>
            <a:ext cx="6490375" cy="738664"/>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spc="200" baseline="0">
                <a:solidFill>
                  <a:srgbClr val="4C4D4C"/>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dirty="0">
                <a:solidFill>
                  <a:srgbClr val="E2AC00"/>
                </a:solidFill>
                <a:effectLst>
                  <a:glow rad="254000">
                    <a:schemeClr val="bg1">
                      <a:alpha val="25000"/>
                    </a:schemeClr>
                  </a:glow>
                </a:effectLst>
              </a:rPr>
              <a:t>Going for the Gold!</a:t>
            </a:r>
          </a:p>
        </p:txBody>
      </p:sp>
    </p:spTree>
    <p:extLst>
      <p:ext uri="{BB962C8B-B14F-4D97-AF65-F5344CB8AC3E}">
        <p14:creationId xmlns:p14="http://schemas.microsoft.com/office/powerpoint/2010/main" val="376286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432-101D-5422-8E69-A45F4A943450}"/>
              </a:ext>
            </a:extLst>
          </p:cNvPr>
          <p:cNvSpPr>
            <a:spLocks noGrp="1"/>
          </p:cNvSpPr>
          <p:nvPr>
            <p:ph type="title"/>
          </p:nvPr>
        </p:nvSpPr>
        <p:spPr>
          <a:xfrm>
            <a:off x="598519" y="506336"/>
            <a:ext cx="10994961" cy="473563"/>
          </a:xfrm>
        </p:spPr>
        <p:txBody>
          <a:bodyPr/>
          <a:lstStyle/>
          <a:p>
            <a:r>
              <a:rPr lang="en-US" sz="2800" dirty="0"/>
              <a:t>HEADWINDS AND TAILWINDS – EVOLVING MESSAGE</a:t>
            </a:r>
          </a:p>
        </p:txBody>
      </p:sp>
      <p:sp>
        <p:nvSpPr>
          <p:cNvPr id="3" name="Text Placeholder 2">
            <a:extLst>
              <a:ext uri="{FF2B5EF4-FFF2-40B4-BE49-F238E27FC236}">
                <a16:creationId xmlns:a16="http://schemas.microsoft.com/office/drawing/2014/main" id="{119B7047-DF33-D67E-AF15-AC2D30FA1CDA}"/>
              </a:ext>
            </a:extLst>
          </p:cNvPr>
          <p:cNvSpPr>
            <a:spLocks noGrp="1"/>
          </p:cNvSpPr>
          <p:nvPr>
            <p:ph type="body" sz="quarter" idx="15"/>
          </p:nvPr>
        </p:nvSpPr>
        <p:spPr/>
        <p:txBody>
          <a:bodyPr>
            <a:normAutofit fontScale="92500" lnSpcReduction="20000"/>
          </a:bodyPr>
          <a:lstStyle/>
          <a:p>
            <a:endParaRPr lang="en-US"/>
          </a:p>
        </p:txBody>
      </p:sp>
      <p:pic>
        <p:nvPicPr>
          <p:cNvPr id="6" name="Picture 5">
            <a:extLst>
              <a:ext uri="{FF2B5EF4-FFF2-40B4-BE49-F238E27FC236}">
                <a16:creationId xmlns:a16="http://schemas.microsoft.com/office/drawing/2014/main" id="{7CD8878C-A740-EA96-8127-21A962CF0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31" y="1562939"/>
            <a:ext cx="6114426" cy="3435644"/>
          </a:xfrm>
          <a:prstGeom prst="rect">
            <a:avLst/>
          </a:prstGeom>
        </p:spPr>
      </p:pic>
      <p:pic>
        <p:nvPicPr>
          <p:cNvPr id="7" name="Content Placeholder 11">
            <a:extLst>
              <a:ext uri="{FF2B5EF4-FFF2-40B4-BE49-F238E27FC236}">
                <a16:creationId xmlns:a16="http://schemas.microsoft.com/office/drawing/2014/main" id="{8F6FD6F0-EB3D-C417-0C9F-0A75D4E95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498" y="1902433"/>
            <a:ext cx="6716810" cy="4060798"/>
          </a:xfrm>
          <a:prstGeom prst="rect">
            <a:avLst/>
          </a:prstGeom>
        </p:spPr>
      </p:pic>
    </p:spTree>
    <p:extLst>
      <p:ext uri="{BB962C8B-B14F-4D97-AF65-F5344CB8AC3E}">
        <p14:creationId xmlns:p14="http://schemas.microsoft.com/office/powerpoint/2010/main" val="429274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3FBB-F20B-1DCE-EA1B-ABA65A703C75}"/>
              </a:ext>
            </a:extLst>
          </p:cNvPr>
          <p:cNvSpPr>
            <a:spLocks noGrp="1"/>
          </p:cNvSpPr>
          <p:nvPr>
            <p:ph type="title"/>
          </p:nvPr>
        </p:nvSpPr>
        <p:spPr/>
        <p:txBody>
          <a:bodyPr/>
          <a:lstStyle/>
          <a:p>
            <a:r>
              <a:rPr lang="en-US" dirty="0"/>
              <a:t>STORM CLOUDS ON THE HORIZON</a:t>
            </a:r>
          </a:p>
        </p:txBody>
      </p:sp>
      <p:sp>
        <p:nvSpPr>
          <p:cNvPr id="3" name="Text Placeholder 2">
            <a:extLst>
              <a:ext uri="{FF2B5EF4-FFF2-40B4-BE49-F238E27FC236}">
                <a16:creationId xmlns:a16="http://schemas.microsoft.com/office/drawing/2014/main" id="{A3788625-CB12-D009-696A-187CA3907181}"/>
              </a:ext>
            </a:extLst>
          </p:cNvPr>
          <p:cNvSpPr>
            <a:spLocks noGrp="1"/>
          </p:cNvSpPr>
          <p:nvPr>
            <p:ph type="body" sz="quarter" idx="12"/>
          </p:nvPr>
        </p:nvSpPr>
        <p:spPr>
          <a:xfrm>
            <a:off x="598519" y="1825625"/>
            <a:ext cx="4589795" cy="3907868"/>
          </a:xfrm>
        </p:spPr>
        <p:txBody>
          <a:bodyPr/>
          <a:lstStyle/>
          <a:p>
            <a:r>
              <a:rPr lang="en-US" sz="2000" dirty="0"/>
              <a:t>Medicaid Cuts</a:t>
            </a:r>
          </a:p>
          <a:p>
            <a:r>
              <a:rPr lang="en-US" sz="2000" dirty="0"/>
              <a:t>NIH Funding/</a:t>
            </a:r>
            <a:r>
              <a:rPr lang="en-US" sz="2000" dirty="0" err="1"/>
              <a:t>Indirects</a:t>
            </a:r>
            <a:endParaRPr lang="en-US" sz="2000" dirty="0"/>
          </a:p>
          <a:p>
            <a:r>
              <a:rPr lang="en-US" sz="2000" dirty="0"/>
              <a:t>CDC/FDA Tumult</a:t>
            </a:r>
          </a:p>
          <a:p>
            <a:r>
              <a:rPr lang="en-US" sz="2000" dirty="0"/>
              <a:t>Anti-Science Attitude</a:t>
            </a:r>
          </a:p>
          <a:p>
            <a:pPr lvl="1"/>
            <a:r>
              <a:rPr lang="en-US" sz="2000" dirty="0"/>
              <a:t>Vaccines/Vit K</a:t>
            </a:r>
          </a:p>
          <a:p>
            <a:pPr lvl="1"/>
            <a:r>
              <a:rPr lang="en-US" sz="2000" dirty="0"/>
              <a:t>“With all due respect, Doctor, ‘I’ve Googled it’”</a:t>
            </a:r>
          </a:p>
          <a:p>
            <a:r>
              <a:rPr lang="en-US" sz="2000" dirty="0"/>
              <a:t>Workforce Burnout</a:t>
            </a:r>
          </a:p>
          <a:p>
            <a:pPr lvl="1"/>
            <a:r>
              <a:rPr lang="en-US" sz="2000" dirty="0"/>
              <a:t>Engagement Survey Results</a:t>
            </a:r>
          </a:p>
        </p:txBody>
      </p:sp>
      <p:sp>
        <p:nvSpPr>
          <p:cNvPr id="5" name="Text Placeholder 4">
            <a:extLst>
              <a:ext uri="{FF2B5EF4-FFF2-40B4-BE49-F238E27FC236}">
                <a16:creationId xmlns:a16="http://schemas.microsoft.com/office/drawing/2014/main" id="{48D37AB4-44AE-5E43-2D3B-70F92BAF6E5C}"/>
              </a:ext>
            </a:extLst>
          </p:cNvPr>
          <p:cNvSpPr>
            <a:spLocks noGrp="1"/>
          </p:cNvSpPr>
          <p:nvPr>
            <p:ph type="body" sz="quarter" idx="15"/>
          </p:nvPr>
        </p:nvSpPr>
        <p:spPr/>
        <p:txBody>
          <a:bodyPr>
            <a:normAutofit fontScale="92500" lnSpcReduction="20000"/>
          </a:bodyPr>
          <a:lstStyle/>
          <a:p>
            <a:endParaRPr lang="en-US"/>
          </a:p>
        </p:txBody>
      </p:sp>
      <p:pic>
        <p:nvPicPr>
          <p:cNvPr id="6" name="Picture 5">
            <a:extLst>
              <a:ext uri="{FF2B5EF4-FFF2-40B4-BE49-F238E27FC236}">
                <a16:creationId xmlns:a16="http://schemas.microsoft.com/office/drawing/2014/main" id="{B3560D82-58DB-303E-B50C-2534A0F01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032" y="1568878"/>
            <a:ext cx="6085478" cy="4164615"/>
          </a:xfrm>
          <a:prstGeom prst="rect">
            <a:avLst/>
          </a:prstGeom>
        </p:spPr>
      </p:pic>
    </p:spTree>
    <p:extLst>
      <p:ext uri="{BB962C8B-B14F-4D97-AF65-F5344CB8AC3E}">
        <p14:creationId xmlns:p14="http://schemas.microsoft.com/office/powerpoint/2010/main" val="362843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436A6-7E15-1954-63E4-E27ABA6AF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C025F-8C19-2AC3-8726-B807313B7B46}"/>
              </a:ext>
            </a:extLst>
          </p:cNvPr>
          <p:cNvSpPr>
            <a:spLocks noGrp="1"/>
          </p:cNvSpPr>
          <p:nvPr>
            <p:ph type="title"/>
          </p:nvPr>
        </p:nvSpPr>
        <p:spPr/>
        <p:txBody>
          <a:bodyPr/>
          <a:lstStyle/>
          <a:p>
            <a:r>
              <a:rPr lang="en-US" dirty="0"/>
              <a:t>PREPARING FOR THE STORM</a:t>
            </a:r>
          </a:p>
        </p:txBody>
      </p:sp>
      <p:sp>
        <p:nvSpPr>
          <p:cNvPr id="3" name="Text Placeholder 2">
            <a:extLst>
              <a:ext uri="{FF2B5EF4-FFF2-40B4-BE49-F238E27FC236}">
                <a16:creationId xmlns:a16="http://schemas.microsoft.com/office/drawing/2014/main" id="{AEE8FD79-B262-41FA-20E4-039350F5A11F}"/>
              </a:ext>
            </a:extLst>
          </p:cNvPr>
          <p:cNvSpPr>
            <a:spLocks noGrp="1"/>
          </p:cNvSpPr>
          <p:nvPr>
            <p:ph type="body" sz="quarter" idx="12"/>
          </p:nvPr>
        </p:nvSpPr>
        <p:spPr>
          <a:xfrm>
            <a:off x="598519" y="1825625"/>
            <a:ext cx="4589795" cy="3907868"/>
          </a:xfrm>
        </p:spPr>
        <p:txBody>
          <a:bodyPr/>
          <a:lstStyle/>
          <a:p>
            <a:r>
              <a:rPr lang="en-US" sz="2000" dirty="0"/>
              <a:t>Ignore It / Run Away</a:t>
            </a:r>
          </a:p>
          <a:p>
            <a:r>
              <a:rPr lang="en-US" sz="2000" b="1" dirty="0">
                <a:solidFill>
                  <a:srgbClr val="AC162C"/>
                </a:solidFill>
              </a:rPr>
              <a:t>Cut/Decrease Expenses</a:t>
            </a:r>
          </a:p>
          <a:p>
            <a:r>
              <a:rPr lang="en-US" sz="2000" b="1" dirty="0">
                <a:solidFill>
                  <a:srgbClr val="AC162C"/>
                </a:solidFill>
              </a:rPr>
              <a:t>Increase Work Expectations</a:t>
            </a:r>
          </a:p>
          <a:p>
            <a:endParaRPr lang="en-US" sz="2000" dirty="0"/>
          </a:p>
          <a:p>
            <a:r>
              <a:rPr lang="en-US" sz="2000" b="1" dirty="0">
                <a:solidFill>
                  <a:srgbClr val="9BBB59"/>
                </a:solidFill>
              </a:rPr>
              <a:t>Enhance Efficiency plus Growth</a:t>
            </a:r>
          </a:p>
          <a:p>
            <a:pPr lvl="1"/>
            <a:r>
              <a:rPr lang="en-US" sz="2000" b="1" dirty="0">
                <a:solidFill>
                  <a:srgbClr val="9BBB59"/>
                </a:solidFill>
              </a:rPr>
              <a:t>Data/Dashboards</a:t>
            </a:r>
          </a:p>
          <a:p>
            <a:pPr lvl="1"/>
            <a:r>
              <a:rPr lang="en-US" sz="2000" b="1" dirty="0">
                <a:solidFill>
                  <a:srgbClr val="9BBB59"/>
                </a:solidFill>
              </a:rPr>
              <a:t>Optimization</a:t>
            </a:r>
          </a:p>
          <a:p>
            <a:pPr lvl="1"/>
            <a:r>
              <a:rPr lang="en-US" sz="2000" b="1" dirty="0">
                <a:solidFill>
                  <a:srgbClr val="9BBB59"/>
                </a:solidFill>
              </a:rPr>
              <a:t>Better Tools/Focus</a:t>
            </a:r>
          </a:p>
        </p:txBody>
      </p:sp>
      <p:sp>
        <p:nvSpPr>
          <p:cNvPr id="5" name="Text Placeholder 4">
            <a:extLst>
              <a:ext uri="{FF2B5EF4-FFF2-40B4-BE49-F238E27FC236}">
                <a16:creationId xmlns:a16="http://schemas.microsoft.com/office/drawing/2014/main" id="{6E359235-5A8D-1173-7332-81249ABCEEB4}"/>
              </a:ext>
            </a:extLst>
          </p:cNvPr>
          <p:cNvSpPr>
            <a:spLocks noGrp="1"/>
          </p:cNvSpPr>
          <p:nvPr>
            <p:ph type="body" sz="quarter" idx="15"/>
          </p:nvPr>
        </p:nvSpPr>
        <p:spPr/>
        <p:txBody>
          <a:bodyPr>
            <a:normAutofit fontScale="92500" lnSpcReduction="20000"/>
          </a:bodyPr>
          <a:lstStyle/>
          <a:p>
            <a:endParaRPr lang="en-US"/>
          </a:p>
        </p:txBody>
      </p:sp>
      <p:pic>
        <p:nvPicPr>
          <p:cNvPr id="8" name="Picture 7">
            <a:extLst>
              <a:ext uri="{FF2B5EF4-FFF2-40B4-BE49-F238E27FC236}">
                <a16:creationId xmlns:a16="http://schemas.microsoft.com/office/drawing/2014/main" id="{2B1137F2-42DE-4D1C-ED56-5C85302E2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967" y="1421394"/>
            <a:ext cx="6125342" cy="4213993"/>
          </a:xfrm>
          <a:prstGeom prst="rect">
            <a:avLst/>
          </a:prstGeom>
        </p:spPr>
      </p:pic>
    </p:spTree>
    <p:extLst>
      <p:ext uri="{BB962C8B-B14F-4D97-AF65-F5344CB8AC3E}">
        <p14:creationId xmlns:p14="http://schemas.microsoft.com/office/powerpoint/2010/main" val="12253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19" y="354740"/>
            <a:ext cx="8233228" cy="58196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B912-EDFF-2065-3500-5EB5C1DD9760}"/>
              </a:ext>
            </a:extLst>
          </p:cNvPr>
          <p:cNvSpPr>
            <a:spLocks noGrp="1"/>
          </p:cNvSpPr>
          <p:nvPr>
            <p:ph type="title"/>
          </p:nvPr>
        </p:nvSpPr>
        <p:spPr/>
        <p:txBody>
          <a:bodyPr/>
          <a:lstStyle/>
          <a:p>
            <a:r>
              <a:rPr lang="en-US" dirty="0"/>
              <a:t>THE FIVE P’S</a:t>
            </a:r>
          </a:p>
        </p:txBody>
      </p:sp>
      <p:sp>
        <p:nvSpPr>
          <p:cNvPr id="3" name="Text Placeholder 2">
            <a:extLst>
              <a:ext uri="{FF2B5EF4-FFF2-40B4-BE49-F238E27FC236}">
                <a16:creationId xmlns:a16="http://schemas.microsoft.com/office/drawing/2014/main" id="{60B07874-2FE1-2BD9-079E-1812D9A42E2C}"/>
              </a:ext>
            </a:extLst>
          </p:cNvPr>
          <p:cNvSpPr>
            <a:spLocks noGrp="1"/>
          </p:cNvSpPr>
          <p:nvPr>
            <p:ph type="body" sz="quarter" idx="15"/>
          </p:nvPr>
        </p:nvSpPr>
        <p:spPr/>
        <p:txBody>
          <a:bodyPr/>
          <a:lstStyle/>
          <a:p>
            <a:endParaRPr lang="en-US"/>
          </a:p>
        </p:txBody>
      </p:sp>
      <p:sp>
        <p:nvSpPr>
          <p:cNvPr id="4" name="Rectangle: Rounded Corners 3">
            <a:extLst>
              <a:ext uri="{FF2B5EF4-FFF2-40B4-BE49-F238E27FC236}">
                <a16:creationId xmlns:a16="http://schemas.microsoft.com/office/drawing/2014/main" id="{6134CC5E-9664-89D3-FC00-7D6D12AFA909}"/>
              </a:ext>
            </a:extLst>
          </p:cNvPr>
          <p:cNvSpPr/>
          <p:nvPr/>
        </p:nvSpPr>
        <p:spPr>
          <a:xfrm>
            <a:off x="1193479" y="2643960"/>
            <a:ext cx="9794875" cy="2886075"/>
          </a:xfrm>
          <a:prstGeom prst="roundRect">
            <a:avLst>
              <a:gd name="adj" fmla="val 4489"/>
            </a:avLst>
          </a:prstGeom>
          <a:solidFill>
            <a:schemeClr val="bg1"/>
          </a:solidFill>
          <a:ln>
            <a:noFill/>
          </a:ln>
          <a:effectLst>
            <a:outerShdw blurRad="254000" sx="102000" sy="102000" algn="ctr" rotWithShape="0">
              <a:srgbClr val="414042">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8A44053-BE36-3D0B-ECC3-E56F701243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38755" y="595169"/>
            <a:ext cx="2504322" cy="2504322"/>
          </a:xfrm>
          <a:prstGeom prst="ellipse">
            <a:avLst/>
          </a:prstGeom>
          <a:solidFill>
            <a:srgbClr val="EDEEEE"/>
          </a:solidFill>
          <a:ln>
            <a:noFill/>
          </a:ln>
          <a:effectLst/>
        </p:spPr>
      </p:pic>
      <p:sp>
        <p:nvSpPr>
          <p:cNvPr id="6" name="TextBox 5">
            <a:extLst>
              <a:ext uri="{FF2B5EF4-FFF2-40B4-BE49-F238E27FC236}">
                <a16:creationId xmlns:a16="http://schemas.microsoft.com/office/drawing/2014/main" id="{7E042FB6-1187-92D1-3C97-F9D054B8547D}"/>
              </a:ext>
            </a:extLst>
          </p:cNvPr>
          <p:cNvSpPr txBox="1"/>
          <p:nvPr/>
        </p:nvSpPr>
        <p:spPr>
          <a:xfrm>
            <a:off x="4031758" y="4495517"/>
            <a:ext cx="4118316" cy="646331"/>
          </a:xfrm>
          <a:prstGeom prst="rect">
            <a:avLst/>
          </a:prstGeom>
          <a:noFill/>
        </p:spPr>
        <p:txBody>
          <a:bodyPr wrap="square" rtlCol="0">
            <a:spAutoFit/>
          </a:bodyPr>
          <a:lstStyle/>
          <a:p>
            <a:pPr algn="ctr"/>
            <a:r>
              <a:rPr lang="en-US" sz="2000" b="1" dirty="0">
                <a:solidFill>
                  <a:srgbClr val="7F7F7F"/>
                </a:solidFill>
                <a:latin typeface="Century Gothic" panose="020B0502020202020204" pitchFamily="34" charset="0"/>
              </a:rPr>
              <a:t>JAMES BAKER</a:t>
            </a:r>
          </a:p>
          <a:p>
            <a:pPr algn="ctr"/>
            <a:r>
              <a:rPr lang="en-US" sz="1600" dirty="0">
                <a:solidFill>
                  <a:srgbClr val="7F7F7F"/>
                </a:solidFill>
                <a:latin typeface="Century Gothic" panose="020B0502020202020204" pitchFamily="34" charset="0"/>
              </a:rPr>
              <a:t>Former Secretary of State</a:t>
            </a:r>
          </a:p>
        </p:txBody>
      </p:sp>
      <p:sp>
        <p:nvSpPr>
          <p:cNvPr id="7" name="TextBox 6">
            <a:extLst>
              <a:ext uri="{FF2B5EF4-FFF2-40B4-BE49-F238E27FC236}">
                <a16:creationId xmlns:a16="http://schemas.microsoft.com/office/drawing/2014/main" id="{BBBB78C9-4A55-B71D-1B7C-E5DCB239505B}"/>
              </a:ext>
            </a:extLst>
          </p:cNvPr>
          <p:cNvSpPr txBox="1"/>
          <p:nvPr/>
        </p:nvSpPr>
        <p:spPr>
          <a:xfrm>
            <a:off x="2311855" y="3330551"/>
            <a:ext cx="7558125" cy="1077218"/>
          </a:xfrm>
          <a:prstGeom prst="rect">
            <a:avLst/>
          </a:prstGeom>
          <a:noFill/>
        </p:spPr>
        <p:txBody>
          <a:bodyPr wrap="square" rtlCol="0">
            <a:spAutoFit/>
          </a:bodyPr>
          <a:lstStyle/>
          <a:p>
            <a:pPr algn="ctr"/>
            <a:r>
              <a:rPr lang="en-US" sz="3200" dirty="0">
                <a:solidFill>
                  <a:srgbClr val="7F7F7F"/>
                </a:solidFill>
                <a:latin typeface="Century Gothic" panose="020B0502020202020204" pitchFamily="34" charset="0"/>
              </a:rPr>
              <a:t>Proper Preparation Prevents Poor Performance.</a:t>
            </a:r>
          </a:p>
        </p:txBody>
      </p:sp>
      <p:sp>
        <p:nvSpPr>
          <p:cNvPr id="8" name="Freeform 6">
            <a:extLst>
              <a:ext uri="{FF2B5EF4-FFF2-40B4-BE49-F238E27FC236}">
                <a16:creationId xmlns:a16="http://schemas.microsoft.com/office/drawing/2014/main" id="{D8923E33-6C4C-27FE-F65C-C8045075A35C}"/>
              </a:ext>
            </a:extLst>
          </p:cNvPr>
          <p:cNvSpPr>
            <a:spLocks noEditPoints="1"/>
          </p:cNvSpPr>
          <p:nvPr/>
        </p:nvSpPr>
        <p:spPr bwMode="gray">
          <a:xfrm>
            <a:off x="1628703" y="3760892"/>
            <a:ext cx="407279" cy="288329"/>
          </a:xfrm>
          <a:custGeom>
            <a:avLst/>
            <a:gdLst/>
            <a:ahLst/>
            <a:cxnLst>
              <a:cxn ang="0">
                <a:pos x="210" y="222"/>
              </a:cxn>
              <a:cxn ang="0">
                <a:pos x="184" y="289"/>
              </a:cxn>
              <a:cxn ang="0">
                <a:pos x="116" y="317"/>
              </a:cxn>
              <a:cxn ang="0">
                <a:pos x="33" y="278"/>
              </a:cxn>
              <a:cxn ang="0">
                <a:pos x="0" y="187"/>
              </a:cxn>
              <a:cxn ang="0">
                <a:pos x="57" y="55"/>
              </a:cxn>
              <a:cxn ang="0">
                <a:pos x="196" y="0"/>
              </a:cxn>
              <a:cxn ang="0">
                <a:pos x="198" y="15"/>
              </a:cxn>
              <a:cxn ang="0">
                <a:pos x="106" y="51"/>
              </a:cxn>
              <a:cxn ang="0">
                <a:pos x="64" y="131"/>
              </a:cxn>
              <a:cxn ang="0">
                <a:pos x="67" y="147"/>
              </a:cxn>
              <a:cxn ang="0">
                <a:pos x="75" y="152"/>
              </a:cxn>
              <a:cxn ang="0">
                <a:pos x="97" y="145"/>
              </a:cxn>
              <a:cxn ang="0">
                <a:pos x="123" y="138"/>
              </a:cxn>
              <a:cxn ang="0">
                <a:pos x="184" y="162"/>
              </a:cxn>
              <a:cxn ang="0">
                <a:pos x="210" y="222"/>
              </a:cxn>
              <a:cxn ang="0">
                <a:pos x="448" y="222"/>
              </a:cxn>
              <a:cxn ang="0">
                <a:pos x="422" y="289"/>
              </a:cxn>
              <a:cxn ang="0">
                <a:pos x="354" y="317"/>
              </a:cxn>
              <a:cxn ang="0">
                <a:pos x="270" y="278"/>
              </a:cxn>
              <a:cxn ang="0">
                <a:pos x="237" y="187"/>
              </a:cxn>
              <a:cxn ang="0">
                <a:pos x="295" y="55"/>
              </a:cxn>
              <a:cxn ang="0">
                <a:pos x="433" y="0"/>
              </a:cxn>
              <a:cxn ang="0">
                <a:pos x="435" y="15"/>
              </a:cxn>
              <a:cxn ang="0">
                <a:pos x="343" y="51"/>
              </a:cxn>
              <a:cxn ang="0">
                <a:pos x="302" y="131"/>
              </a:cxn>
              <a:cxn ang="0">
                <a:pos x="304" y="147"/>
              </a:cxn>
              <a:cxn ang="0">
                <a:pos x="312" y="152"/>
              </a:cxn>
              <a:cxn ang="0">
                <a:pos x="335" y="145"/>
              </a:cxn>
              <a:cxn ang="0">
                <a:pos x="360" y="138"/>
              </a:cxn>
              <a:cxn ang="0">
                <a:pos x="421" y="162"/>
              </a:cxn>
              <a:cxn ang="0">
                <a:pos x="448" y="222"/>
              </a:cxn>
            </a:cxnLst>
            <a:rect l="0" t="0" r="r" b="b"/>
            <a:pathLst>
              <a:path w="448" h="317">
                <a:moveTo>
                  <a:pt x="210" y="222"/>
                </a:moveTo>
                <a:cubicBezTo>
                  <a:pt x="210" y="249"/>
                  <a:pt x="201" y="271"/>
                  <a:pt x="184" y="289"/>
                </a:cubicBezTo>
                <a:cubicBezTo>
                  <a:pt x="167" y="307"/>
                  <a:pt x="144" y="317"/>
                  <a:pt x="116" y="317"/>
                </a:cubicBezTo>
                <a:cubicBezTo>
                  <a:pt x="82" y="317"/>
                  <a:pt x="54" y="304"/>
                  <a:pt x="33" y="278"/>
                </a:cubicBezTo>
                <a:cubicBezTo>
                  <a:pt x="11" y="253"/>
                  <a:pt x="0" y="223"/>
                  <a:pt x="0" y="187"/>
                </a:cubicBezTo>
                <a:cubicBezTo>
                  <a:pt x="0" y="136"/>
                  <a:pt x="19" y="92"/>
                  <a:pt x="57" y="55"/>
                </a:cubicBezTo>
                <a:cubicBezTo>
                  <a:pt x="95" y="18"/>
                  <a:pt x="141" y="0"/>
                  <a:pt x="196" y="0"/>
                </a:cubicBezTo>
                <a:cubicBezTo>
                  <a:pt x="198" y="15"/>
                  <a:pt x="198" y="15"/>
                  <a:pt x="198" y="15"/>
                </a:cubicBezTo>
                <a:cubicBezTo>
                  <a:pt x="164" y="15"/>
                  <a:pt x="134" y="27"/>
                  <a:pt x="106" y="51"/>
                </a:cubicBezTo>
                <a:cubicBezTo>
                  <a:pt x="78" y="74"/>
                  <a:pt x="64" y="101"/>
                  <a:pt x="64" y="131"/>
                </a:cubicBezTo>
                <a:cubicBezTo>
                  <a:pt x="64" y="138"/>
                  <a:pt x="65" y="143"/>
                  <a:pt x="67" y="147"/>
                </a:cubicBezTo>
                <a:cubicBezTo>
                  <a:pt x="69" y="150"/>
                  <a:pt x="71" y="152"/>
                  <a:pt x="75" y="152"/>
                </a:cubicBezTo>
                <a:cubicBezTo>
                  <a:pt x="80" y="152"/>
                  <a:pt x="87" y="150"/>
                  <a:pt x="97" y="145"/>
                </a:cubicBezTo>
                <a:cubicBezTo>
                  <a:pt x="107" y="141"/>
                  <a:pt x="116" y="138"/>
                  <a:pt x="123" y="138"/>
                </a:cubicBezTo>
                <a:cubicBezTo>
                  <a:pt x="146" y="138"/>
                  <a:pt x="166" y="146"/>
                  <a:pt x="184" y="162"/>
                </a:cubicBezTo>
                <a:cubicBezTo>
                  <a:pt x="201" y="177"/>
                  <a:pt x="210" y="197"/>
                  <a:pt x="210" y="222"/>
                </a:cubicBezTo>
                <a:close/>
                <a:moveTo>
                  <a:pt x="448" y="222"/>
                </a:moveTo>
                <a:cubicBezTo>
                  <a:pt x="448" y="249"/>
                  <a:pt x="439" y="271"/>
                  <a:pt x="422" y="289"/>
                </a:cubicBezTo>
                <a:cubicBezTo>
                  <a:pt x="404" y="307"/>
                  <a:pt x="382" y="317"/>
                  <a:pt x="354" y="317"/>
                </a:cubicBezTo>
                <a:cubicBezTo>
                  <a:pt x="320" y="317"/>
                  <a:pt x="292" y="304"/>
                  <a:pt x="270" y="278"/>
                </a:cubicBezTo>
                <a:cubicBezTo>
                  <a:pt x="248" y="253"/>
                  <a:pt x="237" y="223"/>
                  <a:pt x="237" y="187"/>
                </a:cubicBezTo>
                <a:cubicBezTo>
                  <a:pt x="237" y="136"/>
                  <a:pt x="256" y="92"/>
                  <a:pt x="295" y="55"/>
                </a:cubicBezTo>
                <a:cubicBezTo>
                  <a:pt x="333" y="18"/>
                  <a:pt x="379" y="0"/>
                  <a:pt x="433" y="0"/>
                </a:cubicBezTo>
                <a:cubicBezTo>
                  <a:pt x="435" y="15"/>
                  <a:pt x="435" y="15"/>
                  <a:pt x="435" y="15"/>
                </a:cubicBezTo>
                <a:cubicBezTo>
                  <a:pt x="402" y="15"/>
                  <a:pt x="371" y="27"/>
                  <a:pt x="343" y="51"/>
                </a:cubicBezTo>
                <a:cubicBezTo>
                  <a:pt x="316" y="74"/>
                  <a:pt x="302" y="101"/>
                  <a:pt x="302" y="131"/>
                </a:cubicBezTo>
                <a:cubicBezTo>
                  <a:pt x="302" y="138"/>
                  <a:pt x="303" y="143"/>
                  <a:pt x="304" y="147"/>
                </a:cubicBezTo>
                <a:cubicBezTo>
                  <a:pt x="306" y="150"/>
                  <a:pt x="309" y="152"/>
                  <a:pt x="312" y="152"/>
                </a:cubicBezTo>
                <a:cubicBezTo>
                  <a:pt x="317" y="152"/>
                  <a:pt x="325" y="150"/>
                  <a:pt x="335" y="145"/>
                </a:cubicBezTo>
                <a:cubicBezTo>
                  <a:pt x="345" y="141"/>
                  <a:pt x="353" y="138"/>
                  <a:pt x="360" y="138"/>
                </a:cubicBezTo>
                <a:cubicBezTo>
                  <a:pt x="383" y="138"/>
                  <a:pt x="403" y="146"/>
                  <a:pt x="421" y="162"/>
                </a:cubicBezTo>
                <a:cubicBezTo>
                  <a:pt x="439" y="177"/>
                  <a:pt x="448" y="197"/>
                  <a:pt x="448" y="222"/>
                </a:cubicBezTo>
                <a:close/>
              </a:path>
            </a:pathLst>
          </a:custGeom>
          <a:solidFill>
            <a:srgbClr val="7F7F7F"/>
          </a:solidFill>
          <a:ln w="9525">
            <a:solidFill>
              <a:srgbClr val="7F7F7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A692643A-83CA-FFB1-9789-217E7D22C364}"/>
              </a:ext>
            </a:extLst>
          </p:cNvPr>
          <p:cNvSpPr>
            <a:spLocks noEditPoints="1"/>
          </p:cNvSpPr>
          <p:nvPr/>
        </p:nvSpPr>
        <p:spPr bwMode="gray">
          <a:xfrm rot="10800000">
            <a:off x="10145849" y="3758385"/>
            <a:ext cx="407279" cy="288329"/>
          </a:xfrm>
          <a:custGeom>
            <a:avLst/>
            <a:gdLst/>
            <a:ahLst/>
            <a:cxnLst>
              <a:cxn ang="0">
                <a:pos x="210" y="222"/>
              </a:cxn>
              <a:cxn ang="0">
                <a:pos x="184" y="289"/>
              </a:cxn>
              <a:cxn ang="0">
                <a:pos x="116" y="317"/>
              </a:cxn>
              <a:cxn ang="0">
                <a:pos x="33" y="278"/>
              </a:cxn>
              <a:cxn ang="0">
                <a:pos x="0" y="187"/>
              </a:cxn>
              <a:cxn ang="0">
                <a:pos x="57" y="55"/>
              </a:cxn>
              <a:cxn ang="0">
                <a:pos x="196" y="0"/>
              </a:cxn>
              <a:cxn ang="0">
                <a:pos x="198" y="15"/>
              </a:cxn>
              <a:cxn ang="0">
                <a:pos x="106" y="51"/>
              </a:cxn>
              <a:cxn ang="0">
                <a:pos x="64" y="131"/>
              </a:cxn>
              <a:cxn ang="0">
                <a:pos x="67" y="147"/>
              </a:cxn>
              <a:cxn ang="0">
                <a:pos x="75" y="152"/>
              </a:cxn>
              <a:cxn ang="0">
                <a:pos x="97" y="145"/>
              </a:cxn>
              <a:cxn ang="0">
                <a:pos x="123" y="138"/>
              </a:cxn>
              <a:cxn ang="0">
                <a:pos x="184" y="162"/>
              </a:cxn>
              <a:cxn ang="0">
                <a:pos x="210" y="222"/>
              </a:cxn>
              <a:cxn ang="0">
                <a:pos x="448" y="222"/>
              </a:cxn>
              <a:cxn ang="0">
                <a:pos x="422" y="289"/>
              </a:cxn>
              <a:cxn ang="0">
                <a:pos x="354" y="317"/>
              </a:cxn>
              <a:cxn ang="0">
                <a:pos x="270" y="278"/>
              </a:cxn>
              <a:cxn ang="0">
                <a:pos x="237" y="187"/>
              </a:cxn>
              <a:cxn ang="0">
                <a:pos x="295" y="55"/>
              </a:cxn>
              <a:cxn ang="0">
                <a:pos x="433" y="0"/>
              </a:cxn>
              <a:cxn ang="0">
                <a:pos x="435" y="15"/>
              </a:cxn>
              <a:cxn ang="0">
                <a:pos x="343" y="51"/>
              </a:cxn>
              <a:cxn ang="0">
                <a:pos x="302" y="131"/>
              </a:cxn>
              <a:cxn ang="0">
                <a:pos x="304" y="147"/>
              </a:cxn>
              <a:cxn ang="0">
                <a:pos x="312" y="152"/>
              </a:cxn>
              <a:cxn ang="0">
                <a:pos x="335" y="145"/>
              </a:cxn>
              <a:cxn ang="0">
                <a:pos x="360" y="138"/>
              </a:cxn>
              <a:cxn ang="0">
                <a:pos x="421" y="162"/>
              </a:cxn>
              <a:cxn ang="0">
                <a:pos x="448" y="222"/>
              </a:cxn>
            </a:cxnLst>
            <a:rect l="0" t="0" r="r" b="b"/>
            <a:pathLst>
              <a:path w="448" h="317">
                <a:moveTo>
                  <a:pt x="210" y="222"/>
                </a:moveTo>
                <a:cubicBezTo>
                  <a:pt x="210" y="249"/>
                  <a:pt x="201" y="271"/>
                  <a:pt x="184" y="289"/>
                </a:cubicBezTo>
                <a:cubicBezTo>
                  <a:pt x="167" y="307"/>
                  <a:pt x="144" y="317"/>
                  <a:pt x="116" y="317"/>
                </a:cubicBezTo>
                <a:cubicBezTo>
                  <a:pt x="82" y="317"/>
                  <a:pt x="54" y="304"/>
                  <a:pt x="33" y="278"/>
                </a:cubicBezTo>
                <a:cubicBezTo>
                  <a:pt x="11" y="253"/>
                  <a:pt x="0" y="223"/>
                  <a:pt x="0" y="187"/>
                </a:cubicBezTo>
                <a:cubicBezTo>
                  <a:pt x="0" y="136"/>
                  <a:pt x="19" y="92"/>
                  <a:pt x="57" y="55"/>
                </a:cubicBezTo>
                <a:cubicBezTo>
                  <a:pt x="95" y="18"/>
                  <a:pt x="141" y="0"/>
                  <a:pt x="196" y="0"/>
                </a:cubicBezTo>
                <a:cubicBezTo>
                  <a:pt x="198" y="15"/>
                  <a:pt x="198" y="15"/>
                  <a:pt x="198" y="15"/>
                </a:cubicBezTo>
                <a:cubicBezTo>
                  <a:pt x="164" y="15"/>
                  <a:pt x="134" y="27"/>
                  <a:pt x="106" y="51"/>
                </a:cubicBezTo>
                <a:cubicBezTo>
                  <a:pt x="78" y="74"/>
                  <a:pt x="64" y="101"/>
                  <a:pt x="64" y="131"/>
                </a:cubicBezTo>
                <a:cubicBezTo>
                  <a:pt x="64" y="138"/>
                  <a:pt x="65" y="143"/>
                  <a:pt x="67" y="147"/>
                </a:cubicBezTo>
                <a:cubicBezTo>
                  <a:pt x="69" y="150"/>
                  <a:pt x="71" y="152"/>
                  <a:pt x="75" y="152"/>
                </a:cubicBezTo>
                <a:cubicBezTo>
                  <a:pt x="80" y="152"/>
                  <a:pt x="87" y="150"/>
                  <a:pt x="97" y="145"/>
                </a:cubicBezTo>
                <a:cubicBezTo>
                  <a:pt x="107" y="141"/>
                  <a:pt x="116" y="138"/>
                  <a:pt x="123" y="138"/>
                </a:cubicBezTo>
                <a:cubicBezTo>
                  <a:pt x="146" y="138"/>
                  <a:pt x="166" y="146"/>
                  <a:pt x="184" y="162"/>
                </a:cubicBezTo>
                <a:cubicBezTo>
                  <a:pt x="201" y="177"/>
                  <a:pt x="210" y="197"/>
                  <a:pt x="210" y="222"/>
                </a:cubicBezTo>
                <a:close/>
                <a:moveTo>
                  <a:pt x="448" y="222"/>
                </a:moveTo>
                <a:cubicBezTo>
                  <a:pt x="448" y="249"/>
                  <a:pt x="439" y="271"/>
                  <a:pt x="422" y="289"/>
                </a:cubicBezTo>
                <a:cubicBezTo>
                  <a:pt x="404" y="307"/>
                  <a:pt x="382" y="317"/>
                  <a:pt x="354" y="317"/>
                </a:cubicBezTo>
                <a:cubicBezTo>
                  <a:pt x="320" y="317"/>
                  <a:pt x="292" y="304"/>
                  <a:pt x="270" y="278"/>
                </a:cubicBezTo>
                <a:cubicBezTo>
                  <a:pt x="248" y="253"/>
                  <a:pt x="237" y="223"/>
                  <a:pt x="237" y="187"/>
                </a:cubicBezTo>
                <a:cubicBezTo>
                  <a:pt x="237" y="136"/>
                  <a:pt x="256" y="92"/>
                  <a:pt x="295" y="55"/>
                </a:cubicBezTo>
                <a:cubicBezTo>
                  <a:pt x="333" y="18"/>
                  <a:pt x="379" y="0"/>
                  <a:pt x="433" y="0"/>
                </a:cubicBezTo>
                <a:cubicBezTo>
                  <a:pt x="435" y="15"/>
                  <a:pt x="435" y="15"/>
                  <a:pt x="435" y="15"/>
                </a:cubicBezTo>
                <a:cubicBezTo>
                  <a:pt x="402" y="15"/>
                  <a:pt x="371" y="27"/>
                  <a:pt x="343" y="51"/>
                </a:cubicBezTo>
                <a:cubicBezTo>
                  <a:pt x="316" y="74"/>
                  <a:pt x="302" y="101"/>
                  <a:pt x="302" y="131"/>
                </a:cubicBezTo>
                <a:cubicBezTo>
                  <a:pt x="302" y="138"/>
                  <a:pt x="303" y="143"/>
                  <a:pt x="304" y="147"/>
                </a:cubicBezTo>
                <a:cubicBezTo>
                  <a:pt x="306" y="150"/>
                  <a:pt x="309" y="152"/>
                  <a:pt x="312" y="152"/>
                </a:cubicBezTo>
                <a:cubicBezTo>
                  <a:pt x="317" y="152"/>
                  <a:pt x="325" y="150"/>
                  <a:pt x="335" y="145"/>
                </a:cubicBezTo>
                <a:cubicBezTo>
                  <a:pt x="345" y="141"/>
                  <a:pt x="353" y="138"/>
                  <a:pt x="360" y="138"/>
                </a:cubicBezTo>
                <a:cubicBezTo>
                  <a:pt x="383" y="138"/>
                  <a:pt x="403" y="146"/>
                  <a:pt x="421" y="162"/>
                </a:cubicBezTo>
                <a:cubicBezTo>
                  <a:pt x="439" y="177"/>
                  <a:pt x="448" y="197"/>
                  <a:pt x="448" y="222"/>
                </a:cubicBezTo>
                <a:close/>
              </a:path>
            </a:pathLst>
          </a:custGeom>
          <a:solidFill>
            <a:srgbClr val="7F7F7F"/>
          </a:solidFill>
          <a:ln w="9525">
            <a:solidFill>
              <a:srgbClr val="7F7F7F"/>
            </a:solid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0477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iterate type="lt">
                                    <p:tmAbs val="5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grpId="0" nodeType="withEffect">
                                  <p:stCondLst>
                                    <p:cond delay="375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38B9-F5B5-CF7F-B57A-D81E1CE8BE14}"/>
              </a:ext>
            </a:extLst>
          </p:cNvPr>
          <p:cNvSpPr>
            <a:spLocks noGrp="1"/>
          </p:cNvSpPr>
          <p:nvPr>
            <p:ph type="title"/>
          </p:nvPr>
        </p:nvSpPr>
        <p:spPr/>
        <p:txBody>
          <a:bodyPr/>
          <a:lstStyle/>
          <a:p>
            <a:r>
              <a:rPr lang="en-US" dirty="0"/>
              <a:t>THE ACADEMIC TRICYCLE</a:t>
            </a:r>
          </a:p>
        </p:txBody>
      </p:sp>
      <p:sp>
        <p:nvSpPr>
          <p:cNvPr id="5" name="Text Placeholder 4">
            <a:extLst>
              <a:ext uri="{FF2B5EF4-FFF2-40B4-BE49-F238E27FC236}">
                <a16:creationId xmlns:a16="http://schemas.microsoft.com/office/drawing/2014/main" id="{7CAE9D8F-7FAC-7696-8112-D51DF68AEFD6}"/>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48229DCA-55E3-A837-C2FE-562D5F3CE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50" y="1128811"/>
            <a:ext cx="10287000" cy="6126480"/>
          </a:xfrm>
          <a:prstGeom prst="rect">
            <a:avLst/>
          </a:prstGeom>
        </p:spPr>
      </p:pic>
      <p:pic>
        <p:nvPicPr>
          <p:cNvPr id="7" name="Picture 6">
            <a:extLst>
              <a:ext uri="{FF2B5EF4-FFF2-40B4-BE49-F238E27FC236}">
                <a16:creationId xmlns:a16="http://schemas.microsoft.com/office/drawing/2014/main" id="{C6380D48-7FAF-E988-5CDF-77D769B76D1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9949" y="1179611"/>
            <a:ext cx="5594350" cy="2431822"/>
          </a:xfrm>
          <a:prstGeom prst="rect">
            <a:avLst/>
          </a:prstGeom>
        </p:spPr>
      </p:pic>
    </p:spTree>
    <p:extLst>
      <p:ext uri="{BB962C8B-B14F-4D97-AF65-F5344CB8AC3E}">
        <p14:creationId xmlns:p14="http://schemas.microsoft.com/office/powerpoint/2010/main" val="186061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1B602-93DA-DB2C-D8ED-12E1E33FEF01}"/>
            </a:ext>
          </a:extLst>
        </p:cNvPr>
        <p:cNvGrpSpPr/>
        <p:nvPr/>
      </p:nvGrpSpPr>
      <p:grpSpPr>
        <a:xfrm>
          <a:off x="0" y="0"/>
          <a:ext cx="0" cy="0"/>
          <a:chOff x="0" y="0"/>
          <a:chExt cx="0" cy="0"/>
        </a:xfrm>
      </p:grpSpPr>
      <p:pic>
        <p:nvPicPr>
          <p:cNvPr id="11" name="!!Bike">
            <a:extLst>
              <a:ext uri="{FF2B5EF4-FFF2-40B4-BE49-F238E27FC236}">
                <a16:creationId xmlns:a16="http://schemas.microsoft.com/office/drawing/2014/main" id="{D740F806-E9E8-219F-1D6E-1B831842C360}"/>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9160" t="1571" r="7481" b="13384"/>
          <a:stretch>
            <a:fillRect/>
          </a:stretch>
        </p:blipFill>
        <p:spPr>
          <a:xfrm>
            <a:off x="781049" y="1663337"/>
            <a:ext cx="7838881" cy="4321466"/>
          </a:xfrm>
          <a:prstGeom prst="rect">
            <a:avLst/>
          </a:prstGeom>
        </p:spPr>
      </p:pic>
      <p:sp>
        <p:nvSpPr>
          <p:cNvPr id="2" name="Title 1">
            <a:extLst>
              <a:ext uri="{FF2B5EF4-FFF2-40B4-BE49-F238E27FC236}">
                <a16:creationId xmlns:a16="http://schemas.microsoft.com/office/drawing/2014/main" id="{11FD373D-10E5-F13C-5F57-AF1264BFE790}"/>
              </a:ext>
            </a:extLst>
          </p:cNvPr>
          <p:cNvSpPr>
            <a:spLocks noGrp="1"/>
          </p:cNvSpPr>
          <p:nvPr>
            <p:ph type="title"/>
          </p:nvPr>
        </p:nvSpPr>
        <p:spPr/>
        <p:txBody>
          <a:bodyPr/>
          <a:lstStyle/>
          <a:p>
            <a:r>
              <a:rPr lang="en-US" dirty="0"/>
              <a:t>THE ACADEMIC TRICYCLE</a:t>
            </a:r>
          </a:p>
        </p:txBody>
      </p:sp>
      <p:sp>
        <p:nvSpPr>
          <p:cNvPr id="3" name="Text Placeholder 2">
            <a:extLst>
              <a:ext uri="{FF2B5EF4-FFF2-40B4-BE49-F238E27FC236}">
                <a16:creationId xmlns:a16="http://schemas.microsoft.com/office/drawing/2014/main" id="{D1A8FA2F-CDA7-9403-2A98-8E61FAA76380}"/>
              </a:ext>
            </a:extLst>
          </p:cNvPr>
          <p:cNvSpPr>
            <a:spLocks noGrp="1"/>
          </p:cNvSpPr>
          <p:nvPr>
            <p:ph type="body" sz="quarter" idx="15"/>
          </p:nvPr>
        </p:nvSpPr>
        <p:spPr/>
        <p:txBody>
          <a:bodyPr>
            <a:normAutofit fontScale="92500" lnSpcReduction="20000"/>
          </a:bodyPr>
          <a:lstStyle/>
          <a:p>
            <a:endParaRPr lang="en-US"/>
          </a:p>
        </p:txBody>
      </p:sp>
      <p:graphicFrame>
        <p:nvGraphicFramePr>
          <p:cNvPr id="9" name="Content Placeholder 11">
            <a:extLst>
              <a:ext uri="{FF2B5EF4-FFF2-40B4-BE49-F238E27FC236}">
                <a16:creationId xmlns:a16="http://schemas.microsoft.com/office/drawing/2014/main" id="{D317858E-E5F0-4672-EDB7-5F04B9F113FB}"/>
              </a:ext>
            </a:extLst>
          </p:cNvPr>
          <p:cNvGraphicFramePr>
            <a:graphicFrameLocks/>
          </p:cNvGraphicFramePr>
          <p:nvPr>
            <p:extLst>
              <p:ext uri="{D42A27DB-BD31-4B8C-83A1-F6EECF244321}">
                <p14:modId xmlns:p14="http://schemas.microsoft.com/office/powerpoint/2010/main" val="162964834"/>
              </p:ext>
            </p:extLst>
          </p:nvPr>
        </p:nvGraphicFramePr>
        <p:xfrm>
          <a:off x="7812002" y="1584849"/>
          <a:ext cx="3679306" cy="3609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78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33333">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33333">
                                          <p:cBhvr additive="base">
                                            <p:cTn id="7" dur="1500" fill="hold"/>
                                            <p:tgtEl>
                                              <p:spTgt spid="11"/>
                                            </p:tgtEl>
                                            <p:attrNameLst>
                                              <p:attrName>ppt_x</p:attrName>
                                            </p:attrNameLst>
                                          </p:cBhvr>
                                          <p:tavLst>
                                            <p:tav tm="0">
                                              <p:val>
                                                <p:strVal val="1+#ppt_w/2"/>
                                              </p:val>
                                            </p:tav>
                                            <p:tav tm="100000">
                                              <p:val>
                                                <p:strVal val="#ppt_x"/>
                                              </p:val>
                                            </p:tav>
                                          </p:tavLst>
                                        </p:anim>
                                        <p:anim calcmode="lin" valueType="num" p14:bounceEnd="33333">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2A47AB-CF00-3754-55E3-5452A66485AE}"/>
              </a:ext>
            </a:extLst>
          </p:cNvPr>
          <p:cNvSpPr>
            <a:spLocks noGrp="1"/>
          </p:cNvSpPr>
          <p:nvPr>
            <p:ph type="body" sz="quarter" idx="13"/>
          </p:nvPr>
        </p:nvSpPr>
        <p:spPr>
          <a:xfrm>
            <a:off x="991213" y="3424604"/>
            <a:ext cx="4114187" cy="1187310"/>
          </a:xfrm>
        </p:spPr>
        <p:txBody>
          <a:bodyPr/>
          <a:lstStyle/>
          <a:p>
            <a:pPr>
              <a:lnSpc>
                <a:spcPct val="100000"/>
              </a:lnSpc>
            </a:pPr>
            <a:r>
              <a:rPr lang="en-US" sz="2400" dirty="0"/>
              <a:t>Leadership and Engagement for the Future of Pediatrics</a:t>
            </a:r>
          </a:p>
        </p:txBody>
      </p:sp>
      <p:sp>
        <p:nvSpPr>
          <p:cNvPr id="4" name="Text Placeholder 3">
            <a:extLst>
              <a:ext uri="{FF2B5EF4-FFF2-40B4-BE49-F238E27FC236}">
                <a16:creationId xmlns:a16="http://schemas.microsoft.com/office/drawing/2014/main" id="{80D4D1B9-7409-3D6B-1067-6DE5B850D37B}"/>
              </a:ext>
            </a:extLst>
          </p:cNvPr>
          <p:cNvSpPr>
            <a:spLocks noGrp="1"/>
          </p:cNvSpPr>
          <p:nvPr>
            <p:ph type="body" sz="quarter" idx="10"/>
          </p:nvPr>
        </p:nvSpPr>
        <p:spPr>
          <a:xfrm>
            <a:off x="991214" y="2407735"/>
            <a:ext cx="4114186" cy="583474"/>
          </a:xfrm>
        </p:spPr>
        <p:txBody>
          <a:bodyPr/>
          <a:lstStyle/>
          <a:p>
            <a:r>
              <a:rPr lang="en-US" dirty="0"/>
              <a:t>BUILT TO LAST</a:t>
            </a:r>
          </a:p>
        </p:txBody>
      </p:sp>
      <p:pic>
        <p:nvPicPr>
          <p:cNvPr id="6" name="Picture 5">
            <a:extLst>
              <a:ext uri="{FF2B5EF4-FFF2-40B4-BE49-F238E27FC236}">
                <a16:creationId xmlns:a16="http://schemas.microsoft.com/office/drawing/2014/main" id="{3928E444-9590-B602-B5BD-5A10C9DD5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739" y="1274371"/>
            <a:ext cx="5746047" cy="3836303"/>
          </a:xfrm>
          <a:prstGeom prst="rect">
            <a:avLst/>
          </a:prstGeom>
        </p:spPr>
      </p:pic>
    </p:spTree>
    <p:extLst>
      <p:ext uri="{BB962C8B-B14F-4D97-AF65-F5344CB8AC3E}">
        <p14:creationId xmlns:p14="http://schemas.microsoft.com/office/powerpoint/2010/main" val="364922887"/>
      </p:ext>
    </p:extLst>
  </p:cSld>
  <p:clrMapOvr>
    <a:masterClrMapping/>
  </p:clrMapOvr>
  <mc:AlternateContent xmlns:mc="http://schemas.openxmlformats.org/markup-compatibility/2006" xmlns:p14="http://schemas.microsoft.com/office/powerpoint/2010/main">
    <mc:Choice Requires="p14">
      <p:transition spd="slow" p14:dur="15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50"/>
                                        <p:tgtEl>
                                          <p:spTgt spid="3">
                                            <p:txEl>
                                              <p:pRg st="0" end="0"/>
                                            </p:txEl>
                                          </p:spTgt>
                                        </p:tgtEl>
                                      </p:cBhvr>
                                    </p:animEffect>
                                    <p:anim calcmode="lin" valueType="num">
                                      <p:cBhvr>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6280-613F-6338-99BC-71B21BCCF759}"/>
              </a:ext>
            </a:extLst>
          </p:cNvPr>
          <p:cNvSpPr>
            <a:spLocks noGrp="1"/>
          </p:cNvSpPr>
          <p:nvPr>
            <p:ph type="title"/>
          </p:nvPr>
        </p:nvSpPr>
        <p:spPr/>
        <p:txBody>
          <a:bodyPr/>
          <a:lstStyle/>
          <a:p>
            <a:r>
              <a:rPr lang="en-US" dirty="0"/>
              <a:t>DEFINITIONS</a:t>
            </a:r>
          </a:p>
        </p:txBody>
      </p:sp>
      <p:sp>
        <p:nvSpPr>
          <p:cNvPr id="3" name="Text Placeholder 2">
            <a:extLst>
              <a:ext uri="{FF2B5EF4-FFF2-40B4-BE49-F238E27FC236}">
                <a16:creationId xmlns:a16="http://schemas.microsoft.com/office/drawing/2014/main" id="{A479F909-4DD2-4933-13B2-401C2C404A97}"/>
              </a:ext>
            </a:extLst>
          </p:cNvPr>
          <p:cNvSpPr>
            <a:spLocks noGrp="1"/>
          </p:cNvSpPr>
          <p:nvPr>
            <p:ph type="body" sz="quarter" idx="12"/>
          </p:nvPr>
        </p:nvSpPr>
        <p:spPr>
          <a:xfrm>
            <a:off x="598520" y="1757527"/>
            <a:ext cx="6105593" cy="3907868"/>
          </a:xfrm>
        </p:spPr>
        <p:txBody>
          <a:bodyPr/>
          <a:lstStyle/>
          <a:p>
            <a:r>
              <a:rPr lang="en-US" sz="2600" dirty="0"/>
              <a:t>Leadership for the common good:</a:t>
            </a:r>
          </a:p>
          <a:p>
            <a:pPr lvl="1"/>
            <a:r>
              <a:rPr lang="en-US" sz="2600" dirty="0"/>
              <a:t>Leader vs. Leadership</a:t>
            </a:r>
          </a:p>
          <a:p>
            <a:pPr lvl="1"/>
            <a:r>
              <a:rPr lang="en-US" sz="2600" dirty="0"/>
              <a:t>A high degree of mutuality among leaders and followers</a:t>
            </a:r>
          </a:p>
          <a:p>
            <a:pPr lvl="1"/>
            <a:r>
              <a:rPr lang="en-US" sz="2600" dirty="0"/>
              <a:t>Leadership may happen within a community that itself is in conflict, and which does not seek collaboration</a:t>
            </a:r>
          </a:p>
        </p:txBody>
      </p:sp>
      <p:sp>
        <p:nvSpPr>
          <p:cNvPr id="4" name="Text Placeholder 3">
            <a:extLst>
              <a:ext uri="{FF2B5EF4-FFF2-40B4-BE49-F238E27FC236}">
                <a16:creationId xmlns:a16="http://schemas.microsoft.com/office/drawing/2014/main" id="{5F138C3A-0819-8040-1E19-33457BC4DD39}"/>
              </a:ext>
            </a:extLst>
          </p:cNvPr>
          <p:cNvSpPr>
            <a:spLocks noGrp="1"/>
          </p:cNvSpPr>
          <p:nvPr>
            <p:ph type="body" sz="quarter" idx="15"/>
          </p:nvPr>
        </p:nvSpPr>
        <p:spPr/>
        <p:txBody>
          <a:bodyPr>
            <a:noAutofit/>
          </a:bodyPr>
          <a:lstStyle/>
          <a:p>
            <a:r>
              <a:rPr lang="en-US" sz="1200" dirty="0"/>
              <a:t>Crosby, B.C. &amp; Bryson, J.M. (2005). Leadership for the Common Good (2nd ed).  San Francisco: Jossey-Bass</a:t>
            </a:r>
          </a:p>
        </p:txBody>
      </p:sp>
      <p:pic>
        <p:nvPicPr>
          <p:cNvPr id="2050" name="Picture 2">
            <a:extLst>
              <a:ext uri="{FF2B5EF4-FFF2-40B4-BE49-F238E27FC236}">
                <a16:creationId xmlns:a16="http://schemas.microsoft.com/office/drawing/2014/main" id="{C615EBA5-BD5F-5F5F-5810-3CC70183A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516" y="1353604"/>
            <a:ext cx="4150792" cy="415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30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469B-96D0-F013-FD7E-285C28653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36858-3794-9D58-2F1C-2B4EA7D8B1EC}"/>
              </a:ext>
            </a:extLst>
          </p:cNvPr>
          <p:cNvSpPr>
            <a:spLocks noGrp="1"/>
          </p:cNvSpPr>
          <p:nvPr>
            <p:ph type="title"/>
          </p:nvPr>
        </p:nvSpPr>
        <p:spPr/>
        <p:txBody>
          <a:bodyPr/>
          <a:lstStyle/>
          <a:p>
            <a:r>
              <a:rPr lang="en-US" dirty="0"/>
              <a:t>DEFINITIONS</a:t>
            </a:r>
          </a:p>
        </p:txBody>
      </p:sp>
      <p:sp>
        <p:nvSpPr>
          <p:cNvPr id="3" name="Text Placeholder 2">
            <a:extLst>
              <a:ext uri="{FF2B5EF4-FFF2-40B4-BE49-F238E27FC236}">
                <a16:creationId xmlns:a16="http://schemas.microsoft.com/office/drawing/2014/main" id="{7E397E73-EBE1-C10C-6EC5-C54DEADA8885}"/>
              </a:ext>
            </a:extLst>
          </p:cNvPr>
          <p:cNvSpPr>
            <a:spLocks noGrp="1"/>
          </p:cNvSpPr>
          <p:nvPr>
            <p:ph type="body" sz="quarter" idx="12"/>
          </p:nvPr>
        </p:nvSpPr>
        <p:spPr>
          <a:xfrm>
            <a:off x="598519" y="1753755"/>
            <a:ext cx="6117911" cy="3829551"/>
          </a:xfrm>
        </p:spPr>
        <p:txBody>
          <a:bodyPr/>
          <a:lstStyle/>
          <a:p>
            <a:r>
              <a:rPr lang="en-US" sz="2600" dirty="0"/>
              <a:t>Leadership happens when people:</a:t>
            </a:r>
          </a:p>
          <a:p>
            <a:pPr lvl="1"/>
            <a:r>
              <a:rPr lang="en-US" sz="2600" dirty="0"/>
              <a:t>Acknowledge shared work</a:t>
            </a:r>
          </a:p>
          <a:p>
            <a:pPr lvl="1"/>
            <a:r>
              <a:rPr lang="en-US" sz="2600" dirty="0"/>
              <a:t>Use dialogue and collaborative learning</a:t>
            </a:r>
          </a:p>
          <a:p>
            <a:pPr lvl="1"/>
            <a:r>
              <a:rPr lang="en-US" sz="2600" dirty="0"/>
              <a:t>Accomplish across dividing lines of </a:t>
            </a:r>
            <a:r>
              <a:rPr lang="en-US" sz="2600" b="1" dirty="0">
                <a:solidFill>
                  <a:srgbClr val="8064A2"/>
                </a:solidFill>
              </a:rPr>
              <a:t>differing perspectives</a:t>
            </a:r>
            <a:r>
              <a:rPr lang="en-US" sz="2600" dirty="0"/>
              <a:t>, </a:t>
            </a:r>
            <a:r>
              <a:rPr lang="en-US" sz="2600" b="1" dirty="0">
                <a:solidFill>
                  <a:schemeClr val="accent6">
                    <a:lumMod val="75000"/>
                  </a:schemeClr>
                </a:solidFill>
              </a:rPr>
              <a:t>values</a:t>
            </a:r>
            <a:r>
              <a:rPr lang="en-US" sz="2600" dirty="0"/>
              <a:t>, </a:t>
            </a:r>
            <a:r>
              <a:rPr lang="en-US" sz="2600" b="1" dirty="0">
                <a:solidFill>
                  <a:srgbClr val="9BBB59"/>
                </a:solidFill>
              </a:rPr>
              <a:t>beliefs</a:t>
            </a:r>
            <a:r>
              <a:rPr lang="en-US" sz="2600" dirty="0"/>
              <a:t>, </a:t>
            </a:r>
            <a:r>
              <a:rPr lang="en-US" sz="2600" b="1" dirty="0">
                <a:solidFill>
                  <a:schemeClr val="accent5">
                    <a:lumMod val="75000"/>
                  </a:schemeClr>
                </a:solidFill>
              </a:rPr>
              <a:t>cultures</a:t>
            </a:r>
            <a:r>
              <a:rPr lang="en-US" sz="2600" dirty="0"/>
              <a:t> and </a:t>
            </a:r>
            <a:r>
              <a:rPr lang="en-US" sz="2600" b="1" dirty="0">
                <a:solidFill>
                  <a:srgbClr val="C0504D"/>
                </a:solidFill>
              </a:rPr>
              <a:t>world-views</a:t>
            </a:r>
            <a:r>
              <a:rPr lang="en-US" sz="2600" dirty="0"/>
              <a:t>.</a:t>
            </a:r>
          </a:p>
        </p:txBody>
      </p:sp>
      <p:sp>
        <p:nvSpPr>
          <p:cNvPr id="4" name="Text Placeholder 3">
            <a:extLst>
              <a:ext uri="{FF2B5EF4-FFF2-40B4-BE49-F238E27FC236}">
                <a16:creationId xmlns:a16="http://schemas.microsoft.com/office/drawing/2014/main" id="{455DC609-E8C8-F012-7A00-128D5585D32B}"/>
              </a:ext>
            </a:extLst>
          </p:cNvPr>
          <p:cNvSpPr>
            <a:spLocks noGrp="1"/>
          </p:cNvSpPr>
          <p:nvPr>
            <p:ph type="body" sz="quarter" idx="15"/>
          </p:nvPr>
        </p:nvSpPr>
        <p:spPr/>
        <p:txBody>
          <a:bodyPr>
            <a:noAutofit/>
          </a:bodyPr>
          <a:lstStyle/>
          <a:p>
            <a:r>
              <a:rPr lang="en-US" sz="1200" dirty="0"/>
              <a:t>Crosby, B.C. &amp; Bryson, J.M. (2005). Leadership for the Common Good (2nd ed).  San Francisco: Jossey-Bass</a:t>
            </a:r>
          </a:p>
        </p:txBody>
      </p:sp>
      <p:pic>
        <p:nvPicPr>
          <p:cNvPr id="5" name="Picture 2">
            <a:extLst>
              <a:ext uri="{FF2B5EF4-FFF2-40B4-BE49-F238E27FC236}">
                <a16:creationId xmlns:a16="http://schemas.microsoft.com/office/drawing/2014/main" id="{79E57207-91FF-A8B5-3EF7-3510269B1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516" y="1353604"/>
            <a:ext cx="4150792" cy="415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3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0816-6ADB-4693-8BE1-D9C51FEDA82B}"/>
              </a:ext>
            </a:extLst>
          </p:cNvPr>
          <p:cNvSpPr>
            <a:spLocks noGrp="1"/>
          </p:cNvSpPr>
          <p:nvPr>
            <p:ph type="title"/>
          </p:nvPr>
        </p:nvSpPr>
        <p:spPr>
          <a:xfrm>
            <a:off x="598519" y="372318"/>
            <a:ext cx="10994961" cy="473563"/>
          </a:xfrm>
        </p:spPr>
        <p:txBody>
          <a:bodyPr/>
          <a:lstStyle/>
          <a:p>
            <a:r>
              <a:rPr lang="en-US" dirty="0"/>
              <a:t>DISCLOSURE</a:t>
            </a:r>
          </a:p>
        </p:txBody>
      </p:sp>
      <p:sp>
        <p:nvSpPr>
          <p:cNvPr id="4" name="Text Placeholder 3">
            <a:extLst>
              <a:ext uri="{FF2B5EF4-FFF2-40B4-BE49-F238E27FC236}">
                <a16:creationId xmlns:a16="http://schemas.microsoft.com/office/drawing/2014/main" id="{4F970D2E-45A2-442B-BB1F-860C43151D71}"/>
              </a:ext>
            </a:extLst>
          </p:cNvPr>
          <p:cNvSpPr>
            <a:spLocks noGrp="1"/>
          </p:cNvSpPr>
          <p:nvPr>
            <p:ph type="body" sz="quarter" idx="12"/>
          </p:nvPr>
        </p:nvSpPr>
        <p:spPr>
          <a:xfrm>
            <a:off x="4059382" y="1879600"/>
            <a:ext cx="7534096" cy="3822956"/>
          </a:xfrm>
        </p:spPr>
        <p:txBody>
          <a:bodyPr>
            <a:normAutofit/>
          </a:bodyPr>
          <a:lstStyle/>
          <a:p>
            <a:pPr marL="0" indent="0">
              <a:buNone/>
            </a:pPr>
            <a:r>
              <a:rPr lang="en-US" sz="4000" dirty="0"/>
              <a:t>I have no relevant financial relationships to disclose. </a:t>
            </a:r>
          </a:p>
        </p:txBody>
      </p:sp>
      <p:sp>
        <p:nvSpPr>
          <p:cNvPr id="5" name="Text Placeholder 4">
            <a:extLst>
              <a:ext uri="{FF2B5EF4-FFF2-40B4-BE49-F238E27FC236}">
                <a16:creationId xmlns:a16="http://schemas.microsoft.com/office/drawing/2014/main" id="{FDC89816-B154-4A21-AB75-D410F0F8FCFE}"/>
              </a:ext>
            </a:extLst>
          </p:cNvPr>
          <p:cNvSpPr>
            <a:spLocks noGrp="1"/>
          </p:cNvSpPr>
          <p:nvPr>
            <p:ph type="body" sz="quarter" idx="15"/>
          </p:nvPr>
        </p:nvSpPr>
        <p:spPr/>
        <p:txBody>
          <a:bodyPr>
            <a:normAutofit/>
          </a:bodyPr>
          <a:lstStyle/>
          <a:p>
            <a:endParaRPr lang="en-US"/>
          </a:p>
        </p:txBody>
      </p:sp>
      <p:pic>
        <p:nvPicPr>
          <p:cNvPr id="3" name="Picture 2">
            <a:extLst>
              <a:ext uri="{FF2B5EF4-FFF2-40B4-BE49-F238E27FC236}">
                <a16:creationId xmlns:a16="http://schemas.microsoft.com/office/drawing/2014/main" id="{238A0B26-0201-AE9B-E385-B54B11B22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806330"/>
            <a:ext cx="2881746" cy="4082494"/>
          </a:xfrm>
          <a:prstGeom prst="rect">
            <a:avLst/>
          </a:prstGeom>
        </p:spPr>
      </p:pic>
    </p:spTree>
    <p:extLst>
      <p:ext uri="{BB962C8B-B14F-4D97-AF65-F5344CB8AC3E}">
        <p14:creationId xmlns:p14="http://schemas.microsoft.com/office/powerpoint/2010/main" val="308097959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1AD2-0FBB-9635-5B36-BB90F13D6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7BBE4-9C63-D317-362C-0B82CCD0CDD0}"/>
              </a:ext>
            </a:extLst>
          </p:cNvPr>
          <p:cNvSpPr>
            <a:spLocks noGrp="1"/>
          </p:cNvSpPr>
          <p:nvPr>
            <p:ph type="title"/>
          </p:nvPr>
        </p:nvSpPr>
        <p:spPr/>
        <p:txBody>
          <a:bodyPr/>
          <a:lstStyle/>
          <a:p>
            <a:r>
              <a:rPr lang="en-US" dirty="0"/>
              <a:t>BUILT TO LAST</a:t>
            </a:r>
          </a:p>
        </p:txBody>
      </p:sp>
      <p:sp>
        <p:nvSpPr>
          <p:cNvPr id="4" name="Text Placeholder 3">
            <a:extLst>
              <a:ext uri="{FF2B5EF4-FFF2-40B4-BE49-F238E27FC236}">
                <a16:creationId xmlns:a16="http://schemas.microsoft.com/office/drawing/2014/main" id="{133A5912-8C8E-49E3-4B82-D59370E6FDCE}"/>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9ACFFAFE-9835-4684-1588-334AC8FB6496}"/>
              </a:ext>
            </a:extLst>
          </p:cNvPr>
          <p:cNvSpPr>
            <a:spLocks noGrp="1"/>
          </p:cNvSpPr>
          <p:nvPr>
            <p:ph type="body" sz="quarter" idx="18"/>
          </p:nvPr>
        </p:nvSpPr>
        <p:spPr>
          <a:xfrm>
            <a:off x="4775200" y="1830777"/>
            <a:ext cx="6488083" cy="3793345"/>
          </a:xfrm>
        </p:spPr>
        <p:txBody>
          <a:bodyPr/>
          <a:lstStyle/>
          <a:p>
            <a:r>
              <a:rPr lang="en-US" sz="2000" dirty="0"/>
              <a:t>6 year research project at the Stanford University Graduate School of Business</a:t>
            </a:r>
          </a:p>
          <a:p>
            <a:r>
              <a:rPr lang="en-US" sz="2000" dirty="0"/>
              <a:t>18 exceptional publicly traded companies in direct comparison to one of its top competitors</a:t>
            </a:r>
          </a:p>
          <a:p>
            <a:r>
              <a:rPr lang="en-US" sz="2000" dirty="0"/>
              <a:t>Study questions: </a:t>
            </a:r>
          </a:p>
          <a:p>
            <a:pPr lvl="1"/>
            <a:r>
              <a:rPr lang="en-US" sz="2000" dirty="0"/>
              <a:t>What makes the truly exceptional organizations different from the comparator?</a:t>
            </a:r>
          </a:p>
          <a:p>
            <a:pPr lvl="1"/>
            <a:r>
              <a:rPr lang="en-US" sz="2000" dirty="0"/>
              <a:t>What were the common practices these enduringly great organizations followed throughout their history?</a:t>
            </a:r>
          </a:p>
        </p:txBody>
      </p:sp>
      <p:pic>
        <p:nvPicPr>
          <p:cNvPr id="8" name="Picture 7">
            <a:extLst>
              <a:ext uri="{FF2B5EF4-FFF2-40B4-BE49-F238E27FC236}">
                <a16:creationId xmlns:a16="http://schemas.microsoft.com/office/drawing/2014/main" id="{EC79CC01-3639-6DC0-FE53-A8C69E71F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39802">
            <a:off x="1423324" y="1774961"/>
            <a:ext cx="2574691" cy="3950013"/>
          </a:xfrm>
          <a:prstGeom prst="rect">
            <a:avLst/>
          </a:prstGeom>
        </p:spPr>
      </p:pic>
    </p:spTree>
    <p:extLst>
      <p:ext uri="{BB962C8B-B14F-4D97-AF65-F5344CB8AC3E}">
        <p14:creationId xmlns:p14="http://schemas.microsoft.com/office/powerpoint/2010/main" val="76584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AEAB-1212-F033-6718-652E653A6408}"/>
              </a:ext>
            </a:extLst>
          </p:cNvPr>
          <p:cNvSpPr>
            <a:spLocks noGrp="1"/>
          </p:cNvSpPr>
          <p:nvPr>
            <p:ph type="title"/>
          </p:nvPr>
        </p:nvSpPr>
        <p:spPr/>
        <p:txBody>
          <a:bodyPr/>
          <a:lstStyle/>
          <a:p>
            <a:r>
              <a:rPr lang="en-US" dirty="0"/>
              <a:t>BUILT TO LAST</a:t>
            </a:r>
          </a:p>
        </p:txBody>
      </p:sp>
      <p:sp>
        <p:nvSpPr>
          <p:cNvPr id="4" name="Text Placeholder 3">
            <a:extLst>
              <a:ext uri="{FF2B5EF4-FFF2-40B4-BE49-F238E27FC236}">
                <a16:creationId xmlns:a16="http://schemas.microsoft.com/office/drawing/2014/main" id="{3B086C66-89DF-4A38-17AB-3F1804329F9A}"/>
              </a:ext>
            </a:extLst>
          </p:cNvPr>
          <p:cNvSpPr>
            <a:spLocks noGrp="1"/>
          </p:cNvSpPr>
          <p:nvPr>
            <p:ph type="body" sz="quarter" idx="15"/>
          </p:nvPr>
        </p:nvSpPr>
        <p:spPr/>
        <p:txBody>
          <a:bodyPr/>
          <a:lstStyle/>
          <a:p>
            <a:r>
              <a:rPr lang="en-US" dirty="0">
                <a:hlinkClick r:id="rId2"/>
              </a:rPr>
              <a:t>https://www.jimcollins.com/media_topics/Preserve-the-Core.html</a:t>
            </a:r>
            <a:r>
              <a:rPr lang="en-US" dirty="0"/>
              <a:t> </a:t>
            </a:r>
          </a:p>
        </p:txBody>
      </p:sp>
      <p:sp>
        <p:nvSpPr>
          <p:cNvPr id="6" name="Text Placeholder 5">
            <a:extLst>
              <a:ext uri="{FF2B5EF4-FFF2-40B4-BE49-F238E27FC236}">
                <a16:creationId xmlns:a16="http://schemas.microsoft.com/office/drawing/2014/main" id="{62D3776A-6717-A3BB-03AB-72CC3DC03263}"/>
              </a:ext>
            </a:extLst>
          </p:cNvPr>
          <p:cNvSpPr>
            <a:spLocks noGrp="1"/>
          </p:cNvSpPr>
          <p:nvPr>
            <p:ph type="body" sz="quarter" idx="17"/>
          </p:nvPr>
        </p:nvSpPr>
        <p:spPr>
          <a:xfrm>
            <a:off x="2755900" y="1490198"/>
            <a:ext cx="8837580" cy="356271"/>
          </a:xfrm>
        </p:spPr>
        <p:txBody>
          <a:bodyPr/>
          <a:lstStyle/>
          <a:p>
            <a:r>
              <a:rPr lang="en-US" dirty="0"/>
              <a:t>PRESERVE THE CORE AND STIMULATE PROGRESS</a:t>
            </a:r>
          </a:p>
        </p:txBody>
      </p:sp>
      <p:sp>
        <p:nvSpPr>
          <p:cNvPr id="7" name="Text Placeholder 6">
            <a:extLst>
              <a:ext uri="{FF2B5EF4-FFF2-40B4-BE49-F238E27FC236}">
                <a16:creationId xmlns:a16="http://schemas.microsoft.com/office/drawing/2014/main" id="{880333BF-9CB1-8F78-1EAB-97EB2CCD14C6}"/>
              </a:ext>
            </a:extLst>
          </p:cNvPr>
          <p:cNvSpPr>
            <a:spLocks noGrp="1"/>
          </p:cNvSpPr>
          <p:nvPr>
            <p:ph type="body" sz="quarter" idx="18"/>
          </p:nvPr>
        </p:nvSpPr>
        <p:spPr>
          <a:xfrm>
            <a:off x="2755900" y="2292350"/>
            <a:ext cx="8837583" cy="3289299"/>
          </a:xfrm>
        </p:spPr>
        <p:txBody>
          <a:bodyPr/>
          <a:lstStyle/>
          <a:p>
            <a:r>
              <a:rPr lang="en-US" b="1" dirty="0"/>
              <a:t>“What makes for an enduring enterprise?”</a:t>
            </a:r>
          </a:p>
          <a:p>
            <a:pPr lvl="1"/>
            <a:r>
              <a:rPr lang="en-US" dirty="0"/>
              <a:t>Think of it as a yin and yang symbol. </a:t>
            </a:r>
          </a:p>
          <a:p>
            <a:r>
              <a:rPr lang="en-US" dirty="0"/>
              <a:t>On one side is a need to preserve the core: </a:t>
            </a:r>
          </a:p>
          <a:p>
            <a:pPr lvl="1"/>
            <a:r>
              <a:rPr lang="en-US" dirty="0"/>
              <a:t>It’s about holding to the core, about remaining consistent and true to something.</a:t>
            </a:r>
          </a:p>
          <a:p>
            <a:r>
              <a:rPr lang="en-US" dirty="0"/>
              <a:t>On the other side is a need to stimulate progress:</a:t>
            </a:r>
          </a:p>
          <a:p>
            <a:pPr lvl="1"/>
            <a:r>
              <a:rPr lang="en-US" dirty="0"/>
              <a:t>It’s about change, improvement, innovation, going forward, being on the balls of your feet. </a:t>
            </a:r>
          </a:p>
          <a:p>
            <a:r>
              <a:rPr lang="en-US" dirty="0"/>
              <a:t>A marvelous ability to, on the one hand, preserve the core and, on the other hand, stimulate progress </a:t>
            </a:r>
            <a:r>
              <a:rPr lang="en-US" b="1" dirty="0"/>
              <a:t>at the same time, all the time</a:t>
            </a:r>
            <a:r>
              <a:rPr lang="en-US" dirty="0"/>
              <a:t>. </a:t>
            </a:r>
          </a:p>
        </p:txBody>
      </p:sp>
      <p:pic>
        <p:nvPicPr>
          <p:cNvPr id="9" name="Picture 2" descr="Preserve the Core. Stimulate Progress. — Markovitz Consulting">
            <a:extLst>
              <a:ext uri="{FF2B5EF4-FFF2-40B4-BE49-F238E27FC236}">
                <a16:creationId xmlns:a16="http://schemas.microsoft.com/office/drawing/2014/main" id="{679B4AD9-F493-F89F-9710-053FDAAE5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91" y="4157222"/>
            <a:ext cx="1541062" cy="1541062"/>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1DCE544-5CF2-6A17-ED52-A81C085C9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90" y="1490198"/>
            <a:ext cx="1541063" cy="2364252"/>
          </a:xfrm>
          <a:prstGeom prst="rect">
            <a:avLst/>
          </a:prstGeom>
        </p:spPr>
      </p:pic>
    </p:spTree>
    <p:extLst>
      <p:ext uri="{BB962C8B-B14F-4D97-AF65-F5344CB8AC3E}">
        <p14:creationId xmlns:p14="http://schemas.microsoft.com/office/powerpoint/2010/main" val="2997434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2336-F52C-ED79-3657-52F20496C431}"/>
            </a:ext>
          </a:extLst>
        </p:cNvPr>
        <p:cNvGrpSpPr/>
        <p:nvPr/>
      </p:nvGrpSpPr>
      <p:grpSpPr>
        <a:xfrm>
          <a:off x="0" y="0"/>
          <a:ext cx="0" cy="0"/>
          <a:chOff x="0" y="0"/>
          <a:chExt cx="0" cy="0"/>
        </a:xfrm>
      </p:grpSpPr>
      <p:pic>
        <p:nvPicPr>
          <p:cNvPr id="10" name="Picture 4" descr="Built to Last">
            <a:extLst>
              <a:ext uri="{FF2B5EF4-FFF2-40B4-BE49-F238E27FC236}">
                <a16:creationId xmlns:a16="http://schemas.microsoft.com/office/drawing/2014/main" id="{3D2044FE-62EC-2ECF-146F-4EBAC4126EE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1494" y="1346200"/>
            <a:ext cx="4352086" cy="435208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12FAC9-4747-8373-9D4B-06A76B0903BB}"/>
              </a:ext>
            </a:extLst>
          </p:cNvPr>
          <p:cNvSpPr>
            <a:spLocks noGrp="1"/>
          </p:cNvSpPr>
          <p:nvPr>
            <p:ph type="title"/>
          </p:nvPr>
        </p:nvSpPr>
        <p:spPr/>
        <p:txBody>
          <a:bodyPr/>
          <a:lstStyle/>
          <a:p>
            <a:r>
              <a:rPr lang="en-US" dirty="0"/>
              <a:t>BUILT TO LAST</a:t>
            </a:r>
          </a:p>
        </p:txBody>
      </p:sp>
      <p:sp>
        <p:nvSpPr>
          <p:cNvPr id="4" name="Text Placeholder 3">
            <a:extLst>
              <a:ext uri="{FF2B5EF4-FFF2-40B4-BE49-F238E27FC236}">
                <a16:creationId xmlns:a16="http://schemas.microsoft.com/office/drawing/2014/main" id="{3FD6F8D3-4241-F64A-86AE-DA6593F626BC}"/>
              </a:ext>
            </a:extLst>
          </p:cNvPr>
          <p:cNvSpPr>
            <a:spLocks noGrp="1"/>
          </p:cNvSpPr>
          <p:nvPr>
            <p:ph type="body" sz="quarter" idx="15"/>
          </p:nvPr>
        </p:nvSpPr>
        <p:spPr>
          <a:xfrm>
            <a:off x="700690" y="6142684"/>
            <a:ext cx="8753412" cy="221878"/>
          </a:xfrm>
        </p:spPr>
        <p:txBody>
          <a:bodyPr/>
          <a:lstStyle/>
          <a:p>
            <a:r>
              <a:rPr lang="en-US" sz="900" dirty="0">
                <a:hlinkClick r:id="rId3"/>
              </a:rPr>
              <a:t>https://www.google.com/search?q=built+to+last+preserve+the+core+stimulate+progress&amp;rlz=1C1GCEU_enUS880US882&amp;source=lnms&amp;tbm=isch&amp;sa=X&amp;ved=2ahUKEwjB1u-si8jrAhXPVc0KHaUED24Q_AUoAXoECA4QAw&amp;biw=1261&amp;bih=589#imgrc=7PfK5Bdl-B7IaM</a:t>
            </a:r>
            <a:r>
              <a:rPr lang="en-US" sz="900" dirty="0"/>
              <a:t> </a:t>
            </a:r>
          </a:p>
        </p:txBody>
      </p:sp>
      <p:pic>
        <p:nvPicPr>
          <p:cNvPr id="9" name="Picture 2" descr="Preserve the Core. Stimulate Progress. — Markovitz Consulting">
            <a:extLst>
              <a:ext uri="{FF2B5EF4-FFF2-40B4-BE49-F238E27FC236}">
                <a16:creationId xmlns:a16="http://schemas.microsoft.com/office/drawing/2014/main" id="{100DD092-E1E1-A722-EF02-C0D334B1E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497" y="1346201"/>
            <a:ext cx="4352083" cy="4352083"/>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57D071-8E72-9A39-FC8B-CA7418475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90" y="1490198"/>
            <a:ext cx="1541063" cy="2364252"/>
          </a:xfrm>
          <a:prstGeom prst="rect">
            <a:avLst/>
          </a:prstGeom>
        </p:spPr>
      </p:pic>
    </p:spTree>
    <p:extLst>
      <p:ext uri="{BB962C8B-B14F-4D97-AF65-F5344CB8AC3E}">
        <p14:creationId xmlns:p14="http://schemas.microsoft.com/office/powerpoint/2010/main" val="260492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41FF-2F30-515C-7048-8612093AA41E}"/>
            </a:ext>
          </a:extLst>
        </p:cNvPr>
        <p:cNvGrpSpPr/>
        <p:nvPr/>
      </p:nvGrpSpPr>
      <p:grpSpPr>
        <a:xfrm>
          <a:off x="0" y="0"/>
          <a:ext cx="0" cy="0"/>
          <a:chOff x="0" y="0"/>
          <a:chExt cx="0" cy="0"/>
        </a:xfrm>
      </p:grpSpPr>
      <p:pic>
        <p:nvPicPr>
          <p:cNvPr id="10" name="Picture 4" descr="Built to Last">
            <a:extLst>
              <a:ext uri="{FF2B5EF4-FFF2-40B4-BE49-F238E27FC236}">
                <a16:creationId xmlns:a16="http://schemas.microsoft.com/office/drawing/2014/main" id="{0B448E8F-6FFD-C084-469C-90A9799F280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9224" y="1346200"/>
            <a:ext cx="4352086" cy="435208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79F40-918A-0B39-78C3-0E54BDA3BF36}"/>
              </a:ext>
            </a:extLst>
          </p:cNvPr>
          <p:cNvSpPr>
            <a:spLocks noGrp="1"/>
          </p:cNvSpPr>
          <p:nvPr>
            <p:ph type="title"/>
          </p:nvPr>
        </p:nvSpPr>
        <p:spPr/>
        <p:txBody>
          <a:bodyPr/>
          <a:lstStyle/>
          <a:p>
            <a:r>
              <a:rPr lang="en-US" dirty="0"/>
              <a:t>BUILT TO LAST</a:t>
            </a:r>
          </a:p>
        </p:txBody>
      </p:sp>
      <p:sp>
        <p:nvSpPr>
          <p:cNvPr id="4" name="Text Placeholder 3">
            <a:extLst>
              <a:ext uri="{FF2B5EF4-FFF2-40B4-BE49-F238E27FC236}">
                <a16:creationId xmlns:a16="http://schemas.microsoft.com/office/drawing/2014/main" id="{691CC8EE-D9C2-BE79-B4D3-769CDCCBC53F}"/>
              </a:ext>
            </a:extLst>
          </p:cNvPr>
          <p:cNvSpPr>
            <a:spLocks noGrp="1"/>
          </p:cNvSpPr>
          <p:nvPr>
            <p:ph type="body" sz="quarter" idx="15"/>
          </p:nvPr>
        </p:nvSpPr>
        <p:spPr>
          <a:xfrm>
            <a:off x="700690" y="6142684"/>
            <a:ext cx="8753412" cy="221878"/>
          </a:xfrm>
        </p:spPr>
        <p:txBody>
          <a:bodyPr/>
          <a:lstStyle/>
          <a:p>
            <a:r>
              <a:rPr lang="en-US" sz="900" dirty="0">
                <a:hlinkClick r:id="rId3"/>
              </a:rPr>
              <a:t>https://www.google.com/search?q=built+to+last+preserve+the+core+stimulate+progress&amp;rlz=1C1GCEU_enUS880US882&amp;source=lnms&amp;tbm=isch&amp;sa=X&amp;ved=2ahUKEwjB1u-si8jrAhXPVc0KHaUED24Q_AUoAXoECA4QAw&amp;biw=1261&amp;bih=589#imgrc=7PfK5Bdl-B7IaM</a:t>
            </a:r>
            <a:r>
              <a:rPr lang="en-US" sz="900" dirty="0"/>
              <a:t> </a:t>
            </a:r>
          </a:p>
        </p:txBody>
      </p:sp>
      <p:pic>
        <p:nvPicPr>
          <p:cNvPr id="9" name="Picture 2" descr="Preserve the Core. Stimulate Progress. — Markovitz Consulting">
            <a:extLst>
              <a:ext uri="{FF2B5EF4-FFF2-40B4-BE49-F238E27FC236}">
                <a16:creationId xmlns:a16="http://schemas.microsoft.com/office/drawing/2014/main" id="{CCCF99EB-E638-A03C-17C8-7AFA54201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497" y="1346201"/>
            <a:ext cx="4352083" cy="4352083"/>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D26066-99B3-230D-9E99-5C3FA344C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90" y="1490198"/>
            <a:ext cx="1541063" cy="2364252"/>
          </a:xfrm>
          <a:prstGeom prst="rect">
            <a:avLst/>
          </a:prstGeom>
        </p:spPr>
      </p:pic>
    </p:spTree>
    <p:extLst>
      <p:ext uri="{BB962C8B-B14F-4D97-AF65-F5344CB8AC3E}">
        <p14:creationId xmlns:p14="http://schemas.microsoft.com/office/powerpoint/2010/main" val="223126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5B941-28CB-9460-BFCE-BD0EB2E40E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800004-BB14-8CEA-842E-AB514D2A052D}"/>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CC1E3B2-AEA1-4CC7-14E3-E42B2EA4D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12" y="3947668"/>
            <a:ext cx="3374136" cy="1883664"/>
          </a:xfrm>
          <a:prstGeom prst="rect">
            <a:avLst/>
          </a:prstGeom>
        </p:spPr>
      </p:pic>
      <p:pic>
        <p:nvPicPr>
          <p:cNvPr id="8" name="Picture 7">
            <a:extLst>
              <a:ext uri="{FF2B5EF4-FFF2-40B4-BE49-F238E27FC236}">
                <a16:creationId xmlns:a16="http://schemas.microsoft.com/office/drawing/2014/main" id="{1DFF4A4E-59B0-2BD2-8104-B6ADDB5AB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694" y="3950716"/>
            <a:ext cx="3377184" cy="1880616"/>
          </a:xfrm>
          <a:prstGeom prst="rect">
            <a:avLst/>
          </a:prstGeom>
        </p:spPr>
      </p:pic>
      <p:pic>
        <p:nvPicPr>
          <p:cNvPr id="10" name="Picture 9">
            <a:extLst>
              <a:ext uri="{FF2B5EF4-FFF2-40B4-BE49-F238E27FC236}">
                <a16:creationId xmlns:a16="http://schemas.microsoft.com/office/drawing/2014/main" id="{620F5A60-0FC9-A5ED-2340-C0A643791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802" y="3944620"/>
            <a:ext cx="3377184" cy="1886712"/>
          </a:xfrm>
          <a:prstGeom prst="rect">
            <a:avLst/>
          </a:prstGeom>
        </p:spPr>
      </p:pic>
      <p:grpSp>
        <p:nvGrpSpPr>
          <p:cNvPr id="13" name="Group 12">
            <a:extLst>
              <a:ext uri="{FF2B5EF4-FFF2-40B4-BE49-F238E27FC236}">
                <a16:creationId xmlns:a16="http://schemas.microsoft.com/office/drawing/2014/main" id="{6362B2ED-7D3A-37E9-6474-6B5A5A02B9B5}"/>
              </a:ext>
            </a:extLst>
          </p:cNvPr>
          <p:cNvGrpSpPr/>
          <p:nvPr/>
        </p:nvGrpSpPr>
        <p:grpSpPr>
          <a:xfrm>
            <a:off x="0" y="-1"/>
            <a:ext cx="12192000" cy="3429001"/>
            <a:chOff x="0" y="-1"/>
            <a:chExt cx="12192000" cy="3429001"/>
          </a:xfrm>
        </p:grpSpPr>
        <p:pic>
          <p:nvPicPr>
            <p:cNvPr id="4" name="Picture 3">
              <a:extLst>
                <a:ext uri="{FF2B5EF4-FFF2-40B4-BE49-F238E27FC236}">
                  <a16:creationId xmlns:a16="http://schemas.microsoft.com/office/drawing/2014/main" id="{B1FA17B7-B10F-93F7-1AD2-99E91D50C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2536038"/>
            </a:xfrm>
            <a:prstGeom prst="rect">
              <a:avLst/>
            </a:prstGeom>
          </p:spPr>
        </p:pic>
        <p:pic>
          <p:nvPicPr>
            <p:cNvPr id="12" name="Picture 11">
              <a:extLst>
                <a:ext uri="{FF2B5EF4-FFF2-40B4-BE49-F238E27FC236}">
                  <a16:creationId xmlns:a16="http://schemas.microsoft.com/office/drawing/2014/main" id="{68FD5773-C02F-555B-A904-E76620220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500" y="2685244"/>
              <a:ext cx="7543800" cy="743756"/>
            </a:xfrm>
            <a:prstGeom prst="rect">
              <a:avLst/>
            </a:prstGeom>
          </p:spPr>
        </p:pic>
      </p:grpSp>
    </p:spTree>
    <p:extLst>
      <p:ext uri="{BB962C8B-B14F-4D97-AF65-F5344CB8AC3E}">
        <p14:creationId xmlns:p14="http://schemas.microsoft.com/office/powerpoint/2010/main" val="27869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618E1-54DD-1E97-97BB-F216BBF00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C0C3B-7424-A940-98AE-6D1633D09ACC}"/>
              </a:ext>
            </a:extLst>
          </p:cNvPr>
          <p:cNvSpPr>
            <a:spLocks noGrp="1"/>
          </p:cNvSpPr>
          <p:nvPr>
            <p:ph type="title"/>
          </p:nvPr>
        </p:nvSpPr>
        <p:spPr/>
        <p:txBody>
          <a:bodyPr/>
          <a:lstStyle/>
          <a:p>
            <a:r>
              <a:rPr lang="en-US" dirty="0"/>
              <a:t>BUILT TO LAST</a:t>
            </a:r>
          </a:p>
        </p:txBody>
      </p:sp>
      <p:sp>
        <p:nvSpPr>
          <p:cNvPr id="4" name="Text Placeholder 3">
            <a:extLst>
              <a:ext uri="{FF2B5EF4-FFF2-40B4-BE49-F238E27FC236}">
                <a16:creationId xmlns:a16="http://schemas.microsoft.com/office/drawing/2014/main" id="{2B43EF0C-7032-7335-4503-CA548D9E2AFC}"/>
              </a:ext>
            </a:extLst>
          </p:cNvPr>
          <p:cNvSpPr>
            <a:spLocks noGrp="1"/>
          </p:cNvSpPr>
          <p:nvPr>
            <p:ph type="body" sz="quarter" idx="15"/>
          </p:nvPr>
        </p:nvSpPr>
        <p:spPr/>
        <p:txBody>
          <a:bodyPr/>
          <a:lstStyle/>
          <a:p>
            <a:r>
              <a:rPr lang="en-US" dirty="0">
                <a:hlinkClick r:id="rId2"/>
              </a:rPr>
              <a:t>https://www.jimcollins.com/concepts/clock-building-not-time-telling.html</a:t>
            </a:r>
            <a:r>
              <a:rPr lang="en-US" dirty="0"/>
              <a:t> </a:t>
            </a:r>
          </a:p>
        </p:txBody>
      </p:sp>
      <p:sp>
        <p:nvSpPr>
          <p:cNvPr id="6" name="Text Placeholder 5">
            <a:extLst>
              <a:ext uri="{FF2B5EF4-FFF2-40B4-BE49-F238E27FC236}">
                <a16:creationId xmlns:a16="http://schemas.microsoft.com/office/drawing/2014/main" id="{347D364F-EC07-0468-AA14-FAA47FFCE332}"/>
              </a:ext>
            </a:extLst>
          </p:cNvPr>
          <p:cNvSpPr>
            <a:spLocks noGrp="1"/>
          </p:cNvSpPr>
          <p:nvPr>
            <p:ph type="body" sz="quarter" idx="17"/>
          </p:nvPr>
        </p:nvSpPr>
        <p:spPr>
          <a:xfrm>
            <a:off x="4991100" y="1631467"/>
            <a:ext cx="6602380" cy="356271"/>
          </a:xfrm>
        </p:spPr>
        <p:txBody>
          <a:bodyPr/>
          <a:lstStyle/>
          <a:p>
            <a:r>
              <a:rPr lang="en-US" dirty="0"/>
              <a:t>CLOCK BUILDING</a:t>
            </a:r>
          </a:p>
        </p:txBody>
      </p:sp>
      <p:sp>
        <p:nvSpPr>
          <p:cNvPr id="7" name="Text Placeholder 6">
            <a:extLst>
              <a:ext uri="{FF2B5EF4-FFF2-40B4-BE49-F238E27FC236}">
                <a16:creationId xmlns:a16="http://schemas.microsoft.com/office/drawing/2014/main" id="{89011790-D2B6-497E-E508-B59E7455E453}"/>
              </a:ext>
            </a:extLst>
          </p:cNvPr>
          <p:cNvSpPr>
            <a:spLocks noGrp="1"/>
          </p:cNvSpPr>
          <p:nvPr>
            <p:ph type="body" sz="quarter" idx="18"/>
          </p:nvPr>
        </p:nvSpPr>
        <p:spPr>
          <a:xfrm>
            <a:off x="4991100" y="2292350"/>
            <a:ext cx="6602383" cy="3289299"/>
          </a:xfrm>
        </p:spPr>
        <p:txBody>
          <a:bodyPr/>
          <a:lstStyle/>
          <a:p>
            <a:r>
              <a:rPr lang="en-US" dirty="0"/>
              <a:t>Time telling is leading as a charismatic visionary</a:t>
            </a:r>
          </a:p>
          <a:p>
            <a:pPr lvl="1"/>
            <a:r>
              <a:rPr lang="en-US" dirty="0"/>
              <a:t>A “genius with a thousand helpers” </a:t>
            </a:r>
          </a:p>
          <a:p>
            <a:pPr lvl="1"/>
            <a:r>
              <a:rPr lang="en-US" dirty="0"/>
              <a:t>Searching for a single great idea on which to build success is time telling</a:t>
            </a:r>
          </a:p>
          <a:p>
            <a:r>
              <a:rPr lang="en-US" dirty="0"/>
              <a:t>Clock building is shaping a culture that can thrive far beyond any single leader</a:t>
            </a:r>
          </a:p>
          <a:p>
            <a:pPr lvl="1"/>
            <a:r>
              <a:rPr lang="en-US" dirty="0"/>
              <a:t>Enduring greatness requires clock building</a:t>
            </a:r>
          </a:p>
          <a:p>
            <a:pPr lvl="1"/>
            <a:r>
              <a:rPr lang="en-US" dirty="0"/>
              <a:t>Building an organization that can generate many great ideas over a long period of time is clock building. </a:t>
            </a:r>
          </a:p>
        </p:txBody>
      </p:sp>
      <p:pic>
        <p:nvPicPr>
          <p:cNvPr id="3" name="Picture 2" descr="Why Big Ben is covered in scaffolding and when it's set to go back to  normal - MyLondon">
            <a:extLst>
              <a:ext uri="{FF2B5EF4-FFF2-40B4-BE49-F238E27FC236}">
                <a16:creationId xmlns:a16="http://schemas.microsoft.com/office/drawing/2014/main" id="{AB7937DA-12FE-B38C-897C-37548C535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0690" y="1631467"/>
            <a:ext cx="3802152" cy="389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9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40486-5691-5482-EE1C-D0AB9E141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667" y="2835135"/>
            <a:ext cx="1587775" cy="1187730"/>
          </a:xfrm>
          <a:prstGeom prst="rect">
            <a:avLst/>
          </a:prstGeom>
        </p:spPr>
      </p:pic>
      <p:pic>
        <p:nvPicPr>
          <p:cNvPr id="4" name="Picture 3">
            <a:extLst>
              <a:ext uri="{FF2B5EF4-FFF2-40B4-BE49-F238E27FC236}">
                <a16:creationId xmlns:a16="http://schemas.microsoft.com/office/drawing/2014/main" id="{34EE6695-9ABC-8F61-C62A-85A75E6964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6531" y="875489"/>
            <a:ext cx="2984354" cy="5107021"/>
          </a:xfrm>
          <a:prstGeom prst="rect">
            <a:avLst/>
          </a:prstGeom>
        </p:spPr>
      </p:pic>
    </p:spTree>
    <p:extLst>
      <p:ext uri="{BB962C8B-B14F-4D97-AF65-F5344CB8AC3E}">
        <p14:creationId xmlns:p14="http://schemas.microsoft.com/office/powerpoint/2010/main" val="130197543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0E432-A977-04F2-CB55-11DCB24F48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4291FF-E31F-F1F1-2294-EE62727B3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641" y="719846"/>
            <a:ext cx="7035207" cy="5262664"/>
          </a:xfrm>
          <a:prstGeom prst="rect">
            <a:avLst/>
          </a:prstGeom>
        </p:spPr>
      </p:pic>
      <p:pic>
        <p:nvPicPr>
          <p:cNvPr id="2" name="Picture 1">
            <a:extLst>
              <a:ext uri="{FF2B5EF4-FFF2-40B4-BE49-F238E27FC236}">
                <a16:creationId xmlns:a16="http://schemas.microsoft.com/office/drawing/2014/main" id="{09B93B5D-5BAD-3492-3856-A3338868DB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6531" y="875489"/>
            <a:ext cx="2984354" cy="5107021"/>
          </a:xfrm>
          <a:prstGeom prst="rect">
            <a:avLst/>
          </a:prstGeom>
        </p:spPr>
      </p:pic>
    </p:spTree>
    <p:extLst>
      <p:ext uri="{BB962C8B-B14F-4D97-AF65-F5344CB8AC3E}">
        <p14:creationId xmlns:p14="http://schemas.microsoft.com/office/powerpoint/2010/main" val="2188363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1C512-9B0B-11BD-6240-34CF0FB6C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116" y="547420"/>
            <a:ext cx="7286308" cy="5349856"/>
          </a:xfrm>
          <a:prstGeom prst="rect">
            <a:avLst/>
          </a:prstGeom>
        </p:spPr>
      </p:pic>
    </p:spTree>
    <p:extLst>
      <p:ext uri="{BB962C8B-B14F-4D97-AF65-F5344CB8AC3E}">
        <p14:creationId xmlns:p14="http://schemas.microsoft.com/office/powerpoint/2010/main" val="116379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F0A6-6EF4-DF9F-9B80-FCBAF4306274}"/>
              </a:ext>
            </a:extLst>
          </p:cNvPr>
          <p:cNvSpPr>
            <a:spLocks noGrp="1"/>
          </p:cNvSpPr>
          <p:nvPr>
            <p:ph type="title"/>
          </p:nvPr>
        </p:nvSpPr>
        <p:spPr>
          <a:xfrm>
            <a:off x="598519" y="466130"/>
            <a:ext cx="10994961" cy="473563"/>
          </a:xfrm>
        </p:spPr>
        <p:txBody>
          <a:bodyPr/>
          <a:lstStyle/>
          <a:p>
            <a:r>
              <a:rPr lang="en-US" sz="3200" dirty="0"/>
              <a:t>CAREGIVER ENGAGEMENT: BRUTAL REALITY</a:t>
            </a:r>
          </a:p>
        </p:txBody>
      </p:sp>
      <p:sp>
        <p:nvSpPr>
          <p:cNvPr id="5" name="Text Placeholder 4">
            <a:extLst>
              <a:ext uri="{FF2B5EF4-FFF2-40B4-BE49-F238E27FC236}">
                <a16:creationId xmlns:a16="http://schemas.microsoft.com/office/drawing/2014/main" id="{32DB304D-759F-7A08-D7EB-83D3FDD7C8B8}"/>
              </a:ext>
            </a:extLst>
          </p:cNvPr>
          <p:cNvSpPr>
            <a:spLocks noGrp="1"/>
          </p:cNvSpPr>
          <p:nvPr>
            <p:ph type="body" sz="quarter" idx="15"/>
          </p:nvPr>
        </p:nvSpPr>
        <p:spPr/>
        <p:txBody>
          <a:bodyPr/>
          <a:lstStyle/>
          <a:p>
            <a:endParaRPr lang="en-US"/>
          </a:p>
        </p:txBody>
      </p:sp>
      <p:grpSp>
        <p:nvGrpSpPr>
          <p:cNvPr id="7" name="Group 6">
            <a:extLst>
              <a:ext uri="{FF2B5EF4-FFF2-40B4-BE49-F238E27FC236}">
                <a16:creationId xmlns:a16="http://schemas.microsoft.com/office/drawing/2014/main" id="{B52B2163-ADBC-34F3-F459-F4EBF40F5013}"/>
              </a:ext>
            </a:extLst>
          </p:cNvPr>
          <p:cNvGrpSpPr/>
          <p:nvPr/>
        </p:nvGrpSpPr>
        <p:grpSpPr>
          <a:xfrm>
            <a:off x="4567449" y="1552037"/>
            <a:ext cx="6251331" cy="4373398"/>
            <a:chOff x="3917852" y="450028"/>
            <a:chExt cx="8335108" cy="5831197"/>
          </a:xfrm>
        </p:grpSpPr>
        <p:cxnSp>
          <p:nvCxnSpPr>
            <p:cNvPr id="8" name="Straight Connector 7">
              <a:extLst>
                <a:ext uri="{FF2B5EF4-FFF2-40B4-BE49-F238E27FC236}">
                  <a16:creationId xmlns:a16="http://schemas.microsoft.com/office/drawing/2014/main" id="{4F36DEA1-3B56-750C-B301-F79F6030A1FA}"/>
                </a:ext>
              </a:extLst>
            </p:cNvPr>
            <p:cNvCxnSpPr>
              <a:cxnSpLocks/>
            </p:cNvCxnSpPr>
            <p:nvPr/>
          </p:nvCxnSpPr>
          <p:spPr>
            <a:xfrm flipH="1">
              <a:off x="10208382" y="3418699"/>
              <a:ext cx="290659"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897264-C929-6B2A-2F49-6AD96CB86D64}"/>
                </a:ext>
              </a:extLst>
            </p:cNvPr>
            <p:cNvSpPr/>
            <p:nvPr/>
          </p:nvSpPr>
          <p:spPr>
            <a:xfrm>
              <a:off x="9352123" y="450028"/>
              <a:ext cx="846955" cy="846955"/>
            </a:xfrm>
            <a:prstGeom prst="ellipse">
              <a:avLst/>
            </a:prstGeom>
            <a:noFill/>
            <a:ln w="190500">
              <a:solidFill>
                <a:srgbClr val="120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350" dirty="0">
                <a:solidFill>
                  <a:srgbClr val="FFFFFF"/>
                </a:solidFill>
                <a:latin typeface="Calibri" panose="020F0502020204030204"/>
              </a:endParaRPr>
            </a:p>
          </p:txBody>
        </p:sp>
        <p:grpSp>
          <p:nvGrpSpPr>
            <p:cNvPr id="10" name="Group 9">
              <a:extLst>
                <a:ext uri="{FF2B5EF4-FFF2-40B4-BE49-F238E27FC236}">
                  <a16:creationId xmlns:a16="http://schemas.microsoft.com/office/drawing/2014/main" id="{E5DC9CD6-8CAE-43DF-5392-56007355F553}"/>
                </a:ext>
              </a:extLst>
            </p:cNvPr>
            <p:cNvGrpSpPr/>
            <p:nvPr/>
          </p:nvGrpSpPr>
          <p:grpSpPr>
            <a:xfrm>
              <a:off x="9864409" y="1926153"/>
              <a:ext cx="317644" cy="317644"/>
              <a:chOff x="9864409" y="1926153"/>
              <a:chExt cx="317644" cy="317644"/>
            </a:xfrm>
          </p:grpSpPr>
          <p:cxnSp>
            <p:nvCxnSpPr>
              <p:cNvPr id="26" name="Straight Connector 25">
                <a:extLst>
                  <a:ext uri="{FF2B5EF4-FFF2-40B4-BE49-F238E27FC236}">
                    <a16:creationId xmlns:a16="http://schemas.microsoft.com/office/drawing/2014/main" id="{F65A393C-266C-FF8C-74CA-D7453E867D1F}"/>
                  </a:ext>
                </a:extLst>
              </p:cNvPr>
              <p:cNvCxnSpPr>
                <a:cxnSpLocks/>
              </p:cNvCxnSpPr>
              <p:nvPr/>
            </p:nvCxnSpPr>
            <p:spPr>
              <a:xfrm>
                <a:off x="10023231" y="1926153"/>
                <a:ext cx="0" cy="317644"/>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780ECC-F40D-5A62-A562-B542AEA7C126}"/>
                  </a:ext>
                </a:extLst>
              </p:cNvPr>
              <p:cNvCxnSpPr>
                <a:cxnSpLocks/>
              </p:cNvCxnSpPr>
              <p:nvPr/>
            </p:nvCxnSpPr>
            <p:spPr>
              <a:xfrm rot="16200000">
                <a:off x="10023231" y="1926153"/>
                <a:ext cx="0" cy="317644"/>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AF60B1BA-4BF3-CB09-F8E4-C02404900FDD}"/>
                </a:ext>
              </a:extLst>
            </p:cNvPr>
            <p:cNvCxnSpPr>
              <a:cxnSpLocks/>
            </p:cNvCxnSpPr>
            <p:nvPr/>
          </p:nvCxnSpPr>
          <p:spPr>
            <a:xfrm>
              <a:off x="3917852" y="5838092"/>
              <a:ext cx="1041009"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72992A-D150-94D4-3178-FFDC6FF9A264}"/>
                </a:ext>
              </a:extLst>
            </p:cNvPr>
            <p:cNvCxnSpPr>
              <a:cxnSpLocks/>
            </p:cNvCxnSpPr>
            <p:nvPr/>
          </p:nvCxnSpPr>
          <p:spPr>
            <a:xfrm flipH="1">
              <a:off x="4958861" y="4923692"/>
              <a:ext cx="175848" cy="91440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009C29-ECC6-990C-8946-8AEADF293482}"/>
                </a:ext>
              </a:extLst>
            </p:cNvPr>
            <p:cNvCxnSpPr>
              <a:cxnSpLocks/>
            </p:cNvCxnSpPr>
            <p:nvPr/>
          </p:nvCxnSpPr>
          <p:spPr>
            <a:xfrm>
              <a:off x="5134708" y="4923692"/>
              <a:ext cx="294511" cy="1357533"/>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36DDBC-D8B0-5FCD-4EEC-5E7F8D8DD636}"/>
                </a:ext>
              </a:extLst>
            </p:cNvPr>
            <p:cNvCxnSpPr>
              <a:cxnSpLocks/>
            </p:cNvCxnSpPr>
            <p:nvPr/>
          </p:nvCxnSpPr>
          <p:spPr>
            <a:xfrm flipH="1">
              <a:off x="5429219" y="5289452"/>
              <a:ext cx="479212" cy="991773"/>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85B025-257D-5689-0A94-E3A280F05CA2}"/>
                </a:ext>
              </a:extLst>
            </p:cNvPr>
            <p:cNvCxnSpPr>
              <a:cxnSpLocks/>
            </p:cNvCxnSpPr>
            <p:nvPr/>
          </p:nvCxnSpPr>
          <p:spPr>
            <a:xfrm>
              <a:off x="5908431" y="5289452"/>
              <a:ext cx="126609" cy="574318"/>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C94154-473A-06CD-7315-BCAC5D4EA0BD}"/>
                </a:ext>
              </a:extLst>
            </p:cNvPr>
            <p:cNvCxnSpPr>
              <a:cxnSpLocks/>
            </p:cNvCxnSpPr>
            <p:nvPr/>
          </p:nvCxnSpPr>
          <p:spPr>
            <a:xfrm flipH="1">
              <a:off x="6035041" y="5863770"/>
              <a:ext cx="1636014"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355C11-44B3-701A-AE34-E7DE1848DD6D}"/>
                </a:ext>
              </a:extLst>
            </p:cNvPr>
            <p:cNvCxnSpPr>
              <a:cxnSpLocks/>
            </p:cNvCxnSpPr>
            <p:nvPr/>
          </p:nvCxnSpPr>
          <p:spPr>
            <a:xfrm flipV="1">
              <a:off x="7671055" y="4139669"/>
              <a:ext cx="659510" cy="1724103"/>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6DBBEC-3539-58FA-94D3-CAEE7A37FE30}"/>
                </a:ext>
              </a:extLst>
            </p:cNvPr>
            <p:cNvCxnSpPr>
              <a:cxnSpLocks/>
            </p:cNvCxnSpPr>
            <p:nvPr/>
          </p:nvCxnSpPr>
          <p:spPr>
            <a:xfrm flipH="1" flipV="1">
              <a:off x="8330565" y="4139669"/>
              <a:ext cx="496914" cy="1298585"/>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E3D2E6-3D29-D253-99E1-1E4F476AE769}"/>
                </a:ext>
              </a:extLst>
            </p:cNvPr>
            <p:cNvCxnSpPr>
              <a:cxnSpLocks/>
            </p:cNvCxnSpPr>
            <p:nvPr/>
          </p:nvCxnSpPr>
          <p:spPr>
            <a:xfrm flipH="1">
              <a:off x="8841546" y="5460445"/>
              <a:ext cx="3411414"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66F6D3-1B95-DB12-3745-8E7705785447}"/>
                </a:ext>
              </a:extLst>
            </p:cNvPr>
            <p:cNvCxnSpPr>
              <a:cxnSpLocks/>
            </p:cNvCxnSpPr>
            <p:nvPr/>
          </p:nvCxnSpPr>
          <p:spPr>
            <a:xfrm flipH="1" flipV="1">
              <a:off x="10480431" y="1607484"/>
              <a:ext cx="18610" cy="1761728"/>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5A7D9D-E44A-2BA4-6C09-C16865FFC0F2}"/>
                </a:ext>
              </a:extLst>
            </p:cNvPr>
            <p:cNvCxnSpPr>
              <a:cxnSpLocks/>
            </p:cNvCxnSpPr>
            <p:nvPr/>
          </p:nvCxnSpPr>
          <p:spPr>
            <a:xfrm flipH="1" flipV="1">
              <a:off x="9045526" y="1607484"/>
              <a:ext cx="18610" cy="1761728"/>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B54758-24AF-B824-6552-0D71FDC05B37}"/>
                </a:ext>
              </a:extLst>
            </p:cNvPr>
            <p:cNvCxnSpPr>
              <a:cxnSpLocks/>
            </p:cNvCxnSpPr>
            <p:nvPr/>
          </p:nvCxnSpPr>
          <p:spPr>
            <a:xfrm flipH="1">
              <a:off x="9064138" y="1607484"/>
              <a:ext cx="1416293"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C52332-D544-7177-435C-DA60095FEDB3}"/>
                </a:ext>
              </a:extLst>
            </p:cNvPr>
            <p:cNvCxnSpPr>
              <a:cxnSpLocks/>
            </p:cNvCxnSpPr>
            <p:nvPr/>
          </p:nvCxnSpPr>
          <p:spPr>
            <a:xfrm flipH="1" flipV="1">
              <a:off x="10206111" y="3422216"/>
              <a:ext cx="2271" cy="1979778"/>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763B95-91E8-02B6-D44A-0A21BD07DEA1}"/>
                </a:ext>
              </a:extLst>
            </p:cNvPr>
            <p:cNvCxnSpPr>
              <a:cxnSpLocks/>
            </p:cNvCxnSpPr>
            <p:nvPr/>
          </p:nvCxnSpPr>
          <p:spPr>
            <a:xfrm flipH="1" flipV="1">
              <a:off x="9369083" y="3422216"/>
              <a:ext cx="2271" cy="1979778"/>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6F4CE1-6AF7-C0AB-2F5C-CFE4B59C0FF4}"/>
                </a:ext>
              </a:extLst>
            </p:cNvPr>
            <p:cNvCxnSpPr>
              <a:cxnSpLocks/>
            </p:cNvCxnSpPr>
            <p:nvPr/>
          </p:nvCxnSpPr>
          <p:spPr>
            <a:xfrm flipH="1">
              <a:off x="9065621" y="3418699"/>
              <a:ext cx="303462" cy="0"/>
            </a:xfrm>
            <a:prstGeom prst="line">
              <a:avLst/>
            </a:prstGeom>
            <a:ln w="190500" cap="rnd">
              <a:solidFill>
                <a:srgbClr val="120057"/>
              </a:solidFill>
            </a:ln>
          </p:spPr>
          <p:style>
            <a:lnRef idx="1">
              <a:schemeClr val="accent1"/>
            </a:lnRef>
            <a:fillRef idx="0">
              <a:schemeClr val="accent1"/>
            </a:fillRef>
            <a:effectRef idx="0">
              <a:schemeClr val="accent1"/>
            </a:effectRef>
            <a:fontRef idx="minor">
              <a:schemeClr val="tx1"/>
            </a:fontRef>
          </p:style>
        </p:cxnSp>
      </p:grpSp>
      <p:graphicFrame>
        <p:nvGraphicFramePr>
          <p:cNvPr id="28" name="Diagram 27">
            <a:extLst>
              <a:ext uri="{FF2B5EF4-FFF2-40B4-BE49-F238E27FC236}">
                <a16:creationId xmlns:a16="http://schemas.microsoft.com/office/drawing/2014/main" id="{C8581361-535C-7E55-27E0-8BB013DEB81D}"/>
              </a:ext>
            </a:extLst>
          </p:cNvPr>
          <p:cNvGraphicFramePr/>
          <p:nvPr>
            <p:extLst>
              <p:ext uri="{D42A27DB-BD31-4B8C-83A1-F6EECF244321}">
                <p14:modId xmlns:p14="http://schemas.microsoft.com/office/powerpoint/2010/main" val="3857761064"/>
              </p:ext>
            </p:extLst>
          </p:nvPr>
        </p:nvGraphicFramePr>
        <p:xfrm>
          <a:off x="215672" y="1895692"/>
          <a:ext cx="7489863" cy="2874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45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graphicEl>
                                              <a:dgm id="{58CF270E-783A-4F28-AED5-349C27596EFF}"/>
                                            </p:graphicEl>
                                          </p:spTgt>
                                        </p:tgtEl>
                                        <p:attrNameLst>
                                          <p:attrName>style.visibility</p:attrName>
                                        </p:attrNameLst>
                                      </p:cBhvr>
                                      <p:to>
                                        <p:strVal val="visible"/>
                                      </p:to>
                                    </p:set>
                                    <p:animEffect transition="in" filter="fade">
                                      <p:cBhvr>
                                        <p:cTn id="7" dur="750"/>
                                        <p:tgtEl>
                                          <p:spTgt spid="28">
                                            <p:graphicEl>
                                              <a:dgm id="{58CF270E-783A-4F28-AED5-349C27596EFF}"/>
                                            </p:graphicEl>
                                          </p:spTgt>
                                        </p:tgtEl>
                                      </p:cBhvr>
                                    </p:animEffect>
                                    <p:anim calcmode="lin" valueType="num">
                                      <p:cBhvr>
                                        <p:cTn id="8" dur="750" fill="hold"/>
                                        <p:tgtEl>
                                          <p:spTgt spid="28">
                                            <p:graphicEl>
                                              <a:dgm id="{58CF270E-783A-4F28-AED5-349C27596EFF}"/>
                                            </p:graphicEl>
                                          </p:spTgt>
                                        </p:tgtEl>
                                        <p:attrNameLst>
                                          <p:attrName>ppt_x</p:attrName>
                                        </p:attrNameLst>
                                      </p:cBhvr>
                                      <p:tavLst>
                                        <p:tav tm="0">
                                          <p:val>
                                            <p:strVal val="#ppt_x"/>
                                          </p:val>
                                        </p:tav>
                                        <p:tav tm="100000">
                                          <p:val>
                                            <p:strVal val="#ppt_x"/>
                                          </p:val>
                                        </p:tav>
                                      </p:tavLst>
                                    </p:anim>
                                    <p:anim calcmode="lin" valueType="num">
                                      <p:cBhvr>
                                        <p:cTn id="9" dur="750" fill="hold"/>
                                        <p:tgtEl>
                                          <p:spTgt spid="28">
                                            <p:graphicEl>
                                              <a:dgm id="{58CF270E-783A-4F28-AED5-349C27596EF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graphicEl>
                                              <a:dgm id="{71489FC4-A7BF-4C87-BAEB-786FFB0B05E0}"/>
                                            </p:graphicEl>
                                          </p:spTgt>
                                        </p:tgtEl>
                                        <p:attrNameLst>
                                          <p:attrName>style.visibility</p:attrName>
                                        </p:attrNameLst>
                                      </p:cBhvr>
                                      <p:to>
                                        <p:strVal val="visible"/>
                                      </p:to>
                                    </p:set>
                                    <p:animEffect transition="in" filter="fade">
                                      <p:cBhvr>
                                        <p:cTn id="12" dur="750"/>
                                        <p:tgtEl>
                                          <p:spTgt spid="28">
                                            <p:graphicEl>
                                              <a:dgm id="{71489FC4-A7BF-4C87-BAEB-786FFB0B05E0}"/>
                                            </p:graphicEl>
                                          </p:spTgt>
                                        </p:tgtEl>
                                      </p:cBhvr>
                                    </p:animEffect>
                                    <p:anim calcmode="lin" valueType="num">
                                      <p:cBhvr>
                                        <p:cTn id="13" dur="750" fill="hold"/>
                                        <p:tgtEl>
                                          <p:spTgt spid="28">
                                            <p:graphicEl>
                                              <a:dgm id="{71489FC4-A7BF-4C87-BAEB-786FFB0B05E0}"/>
                                            </p:graphicEl>
                                          </p:spTgt>
                                        </p:tgtEl>
                                        <p:attrNameLst>
                                          <p:attrName>ppt_x</p:attrName>
                                        </p:attrNameLst>
                                      </p:cBhvr>
                                      <p:tavLst>
                                        <p:tav tm="0">
                                          <p:val>
                                            <p:strVal val="#ppt_x"/>
                                          </p:val>
                                        </p:tav>
                                        <p:tav tm="100000">
                                          <p:val>
                                            <p:strVal val="#ppt_x"/>
                                          </p:val>
                                        </p:tav>
                                      </p:tavLst>
                                    </p:anim>
                                    <p:anim calcmode="lin" valueType="num">
                                      <p:cBhvr>
                                        <p:cTn id="14" dur="750" fill="hold"/>
                                        <p:tgtEl>
                                          <p:spTgt spid="28">
                                            <p:graphicEl>
                                              <a:dgm id="{71489FC4-A7BF-4C87-BAEB-786FFB0B05E0}"/>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8">
                                            <p:graphicEl>
                                              <a:dgm id="{DC5B69EC-3B89-47C8-AE11-52D8DD97B8A3}"/>
                                            </p:graphicEl>
                                          </p:spTgt>
                                        </p:tgtEl>
                                        <p:attrNameLst>
                                          <p:attrName>style.visibility</p:attrName>
                                        </p:attrNameLst>
                                      </p:cBhvr>
                                      <p:to>
                                        <p:strVal val="visible"/>
                                      </p:to>
                                    </p:set>
                                    <p:animEffect transition="in" filter="fade">
                                      <p:cBhvr>
                                        <p:cTn id="17" dur="750"/>
                                        <p:tgtEl>
                                          <p:spTgt spid="28">
                                            <p:graphicEl>
                                              <a:dgm id="{DC5B69EC-3B89-47C8-AE11-52D8DD97B8A3}"/>
                                            </p:graphicEl>
                                          </p:spTgt>
                                        </p:tgtEl>
                                      </p:cBhvr>
                                    </p:animEffect>
                                    <p:anim calcmode="lin" valueType="num">
                                      <p:cBhvr>
                                        <p:cTn id="18" dur="750" fill="hold"/>
                                        <p:tgtEl>
                                          <p:spTgt spid="28">
                                            <p:graphicEl>
                                              <a:dgm id="{DC5B69EC-3B89-47C8-AE11-52D8DD97B8A3}"/>
                                            </p:graphicEl>
                                          </p:spTgt>
                                        </p:tgtEl>
                                        <p:attrNameLst>
                                          <p:attrName>ppt_x</p:attrName>
                                        </p:attrNameLst>
                                      </p:cBhvr>
                                      <p:tavLst>
                                        <p:tav tm="0">
                                          <p:val>
                                            <p:strVal val="#ppt_x"/>
                                          </p:val>
                                        </p:tav>
                                        <p:tav tm="100000">
                                          <p:val>
                                            <p:strVal val="#ppt_x"/>
                                          </p:val>
                                        </p:tav>
                                      </p:tavLst>
                                    </p:anim>
                                    <p:anim calcmode="lin" valueType="num">
                                      <p:cBhvr>
                                        <p:cTn id="19" dur="750" fill="hold"/>
                                        <p:tgtEl>
                                          <p:spTgt spid="28">
                                            <p:graphicEl>
                                              <a:dgm id="{DC5B69EC-3B89-47C8-AE11-52D8DD97B8A3}"/>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8">
                                            <p:graphicEl>
                                              <a:dgm id="{A992B8AD-79B4-4D58-B410-A25FD5793058}"/>
                                            </p:graphicEl>
                                          </p:spTgt>
                                        </p:tgtEl>
                                        <p:attrNameLst>
                                          <p:attrName>style.visibility</p:attrName>
                                        </p:attrNameLst>
                                      </p:cBhvr>
                                      <p:to>
                                        <p:strVal val="visible"/>
                                      </p:to>
                                    </p:set>
                                    <p:animEffect transition="in" filter="fade">
                                      <p:cBhvr>
                                        <p:cTn id="22" dur="750"/>
                                        <p:tgtEl>
                                          <p:spTgt spid="28">
                                            <p:graphicEl>
                                              <a:dgm id="{A992B8AD-79B4-4D58-B410-A25FD5793058}"/>
                                            </p:graphicEl>
                                          </p:spTgt>
                                        </p:tgtEl>
                                      </p:cBhvr>
                                    </p:animEffect>
                                    <p:anim calcmode="lin" valueType="num">
                                      <p:cBhvr>
                                        <p:cTn id="23" dur="750" fill="hold"/>
                                        <p:tgtEl>
                                          <p:spTgt spid="28">
                                            <p:graphicEl>
                                              <a:dgm id="{A992B8AD-79B4-4D58-B410-A25FD5793058}"/>
                                            </p:graphicEl>
                                          </p:spTgt>
                                        </p:tgtEl>
                                        <p:attrNameLst>
                                          <p:attrName>ppt_x</p:attrName>
                                        </p:attrNameLst>
                                      </p:cBhvr>
                                      <p:tavLst>
                                        <p:tav tm="0">
                                          <p:val>
                                            <p:strVal val="#ppt_x"/>
                                          </p:val>
                                        </p:tav>
                                        <p:tav tm="100000">
                                          <p:val>
                                            <p:strVal val="#ppt_x"/>
                                          </p:val>
                                        </p:tav>
                                      </p:tavLst>
                                    </p:anim>
                                    <p:anim calcmode="lin" valueType="num">
                                      <p:cBhvr>
                                        <p:cTn id="24" dur="750" fill="hold"/>
                                        <p:tgtEl>
                                          <p:spTgt spid="28">
                                            <p:graphicEl>
                                              <a:dgm id="{A992B8AD-79B4-4D58-B410-A25FD5793058}"/>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8">
                                            <p:graphicEl>
                                              <a:dgm id="{FF3BF513-D5DC-4FC4-B642-AFE0B4348142}"/>
                                            </p:graphicEl>
                                          </p:spTgt>
                                        </p:tgtEl>
                                        <p:attrNameLst>
                                          <p:attrName>style.visibility</p:attrName>
                                        </p:attrNameLst>
                                      </p:cBhvr>
                                      <p:to>
                                        <p:strVal val="visible"/>
                                      </p:to>
                                    </p:set>
                                    <p:animEffect transition="in" filter="fade">
                                      <p:cBhvr>
                                        <p:cTn id="27" dur="750"/>
                                        <p:tgtEl>
                                          <p:spTgt spid="28">
                                            <p:graphicEl>
                                              <a:dgm id="{FF3BF513-D5DC-4FC4-B642-AFE0B4348142}"/>
                                            </p:graphicEl>
                                          </p:spTgt>
                                        </p:tgtEl>
                                      </p:cBhvr>
                                    </p:animEffect>
                                    <p:anim calcmode="lin" valueType="num">
                                      <p:cBhvr>
                                        <p:cTn id="28" dur="750" fill="hold"/>
                                        <p:tgtEl>
                                          <p:spTgt spid="28">
                                            <p:graphicEl>
                                              <a:dgm id="{FF3BF513-D5DC-4FC4-B642-AFE0B4348142}"/>
                                            </p:graphicEl>
                                          </p:spTgt>
                                        </p:tgtEl>
                                        <p:attrNameLst>
                                          <p:attrName>ppt_x</p:attrName>
                                        </p:attrNameLst>
                                      </p:cBhvr>
                                      <p:tavLst>
                                        <p:tav tm="0">
                                          <p:val>
                                            <p:strVal val="#ppt_x"/>
                                          </p:val>
                                        </p:tav>
                                        <p:tav tm="100000">
                                          <p:val>
                                            <p:strVal val="#ppt_x"/>
                                          </p:val>
                                        </p:tav>
                                      </p:tavLst>
                                    </p:anim>
                                    <p:anim calcmode="lin" valueType="num">
                                      <p:cBhvr>
                                        <p:cTn id="29" dur="750" fill="hold"/>
                                        <p:tgtEl>
                                          <p:spTgt spid="28">
                                            <p:graphicEl>
                                              <a:dgm id="{FF3BF513-D5DC-4FC4-B642-AFE0B4348142}"/>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28">
                                            <p:graphicEl>
                                              <a:dgm id="{0A62A36C-795E-47A9-9CE1-A6BC9898BB9D}"/>
                                            </p:graphicEl>
                                          </p:spTgt>
                                        </p:tgtEl>
                                        <p:attrNameLst>
                                          <p:attrName>style.visibility</p:attrName>
                                        </p:attrNameLst>
                                      </p:cBhvr>
                                      <p:to>
                                        <p:strVal val="visible"/>
                                      </p:to>
                                    </p:set>
                                    <p:animEffect transition="in" filter="fade">
                                      <p:cBhvr>
                                        <p:cTn id="32" dur="750"/>
                                        <p:tgtEl>
                                          <p:spTgt spid="28">
                                            <p:graphicEl>
                                              <a:dgm id="{0A62A36C-795E-47A9-9CE1-A6BC9898BB9D}"/>
                                            </p:graphicEl>
                                          </p:spTgt>
                                        </p:tgtEl>
                                      </p:cBhvr>
                                    </p:animEffect>
                                    <p:anim calcmode="lin" valueType="num">
                                      <p:cBhvr>
                                        <p:cTn id="33" dur="750" fill="hold"/>
                                        <p:tgtEl>
                                          <p:spTgt spid="28">
                                            <p:graphicEl>
                                              <a:dgm id="{0A62A36C-795E-47A9-9CE1-A6BC9898BB9D}"/>
                                            </p:graphicEl>
                                          </p:spTgt>
                                        </p:tgtEl>
                                        <p:attrNameLst>
                                          <p:attrName>ppt_x</p:attrName>
                                        </p:attrNameLst>
                                      </p:cBhvr>
                                      <p:tavLst>
                                        <p:tav tm="0">
                                          <p:val>
                                            <p:strVal val="#ppt_x"/>
                                          </p:val>
                                        </p:tav>
                                        <p:tav tm="100000">
                                          <p:val>
                                            <p:strVal val="#ppt_x"/>
                                          </p:val>
                                        </p:tav>
                                      </p:tavLst>
                                    </p:anim>
                                    <p:anim calcmode="lin" valueType="num">
                                      <p:cBhvr>
                                        <p:cTn id="34" dur="750" fill="hold"/>
                                        <p:tgtEl>
                                          <p:spTgt spid="28">
                                            <p:graphicEl>
                                              <a:dgm id="{0A62A36C-795E-47A9-9CE1-A6BC9898BB9D}"/>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8">
                                            <p:graphicEl>
                                              <a:dgm id="{9BFB099E-4A5E-4A8A-A8D2-DFFB775DFD25}"/>
                                            </p:graphicEl>
                                          </p:spTgt>
                                        </p:tgtEl>
                                        <p:attrNameLst>
                                          <p:attrName>style.visibility</p:attrName>
                                        </p:attrNameLst>
                                      </p:cBhvr>
                                      <p:to>
                                        <p:strVal val="visible"/>
                                      </p:to>
                                    </p:set>
                                    <p:animEffect transition="in" filter="fade">
                                      <p:cBhvr>
                                        <p:cTn id="37" dur="750"/>
                                        <p:tgtEl>
                                          <p:spTgt spid="28">
                                            <p:graphicEl>
                                              <a:dgm id="{9BFB099E-4A5E-4A8A-A8D2-DFFB775DFD25}"/>
                                            </p:graphicEl>
                                          </p:spTgt>
                                        </p:tgtEl>
                                      </p:cBhvr>
                                    </p:animEffect>
                                    <p:anim calcmode="lin" valueType="num">
                                      <p:cBhvr>
                                        <p:cTn id="38" dur="750" fill="hold"/>
                                        <p:tgtEl>
                                          <p:spTgt spid="28">
                                            <p:graphicEl>
                                              <a:dgm id="{9BFB099E-4A5E-4A8A-A8D2-DFFB775DFD25}"/>
                                            </p:graphicEl>
                                          </p:spTgt>
                                        </p:tgtEl>
                                        <p:attrNameLst>
                                          <p:attrName>ppt_x</p:attrName>
                                        </p:attrNameLst>
                                      </p:cBhvr>
                                      <p:tavLst>
                                        <p:tav tm="0">
                                          <p:val>
                                            <p:strVal val="#ppt_x"/>
                                          </p:val>
                                        </p:tav>
                                        <p:tav tm="100000">
                                          <p:val>
                                            <p:strVal val="#ppt_x"/>
                                          </p:val>
                                        </p:tav>
                                      </p:tavLst>
                                    </p:anim>
                                    <p:anim calcmode="lin" valueType="num">
                                      <p:cBhvr>
                                        <p:cTn id="39" dur="750" fill="hold"/>
                                        <p:tgtEl>
                                          <p:spTgt spid="28">
                                            <p:graphicEl>
                                              <a:dgm id="{9BFB099E-4A5E-4A8A-A8D2-DFFB775DFD25}"/>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500"/>
                                  </p:stCondLst>
                                  <p:childTnLst>
                                    <p:set>
                                      <p:cBhvr>
                                        <p:cTn id="41" dur="1" fill="hold">
                                          <p:stCondLst>
                                            <p:cond delay="0"/>
                                          </p:stCondLst>
                                        </p:cTn>
                                        <p:tgtEl>
                                          <p:spTgt spid="28">
                                            <p:graphicEl>
                                              <a:dgm id="{81A5D2C1-8929-46DC-88C9-45C22D2520C9}"/>
                                            </p:graphicEl>
                                          </p:spTgt>
                                        </p:tgtEl>
                                        <p:attrNameLst>
                                          <p:attrName>style.visibility</p:attrName>
                                        </p:attrNameLst>
                                      </p:cBhvr>
                                      <p:to>
                                        <p:strVal val="visible"/>
                                      </p:to>
                                    </p:set>
                                    <p:animEffect transition="in" filter="fade">
                                      <p:cBhvr>
                                        <p:cTn id="42" dur="750"/>
                                        <p:tgtEl>
                                          <p:spTgt spid="28">
                                            <p:graphicEl>
                                              <a:dgm id="{81A5D2C1-8929-46DC-88C9-45C22D2520C9}"/>
                                            </p:graphicEl>
                                          </p:spTgt>
                                        </p:tgtEl>
                                      </p:cBhvr>
                                    </p:animEffect>
                                    <p:anim calcmode="lin" valueType="num">
                                      <p:cBhvr>
                                        <p:cTn id="43" dur="750" fill="hold"/>
                                        <p:tgtEl>
                                          <p:spTgt spid="28">
                                            <p:graphicEl>
                                              <a:dgm id="{81A5D2C1-8929-46DC-88C9-45C22D2520C9}"/>
                                            </p:graphicEl>
                                          </p:spTgt>
                                        </p:tgtEl>
                                        <p:attrNameLst>
                                          <p:attrName>ppt_x</p:attrName>
                                        </p:attrNameLst>
                                      </p:cBhvr>
                                      <p:tavLst>
                                        <p:tav tm="0">
                                          <p:val>
                                            <p:strVal val="#ppt_x"/>
                                          </p:val>
                                        </p:tav>
                                        <p:tav tm="100000">
                                          <p:val>
                                            <p:strVal val="#ppt_x"/>
                                          </p:val>
                                        </p:tav>
                                      </p:tavLst>
                                    </p:anim>
                                    <p:anim calcmode="lin" valueType="num">
                                      <p:cBhvr>
                                        <p:cTn id="44" dur="750" fill="hold"/>
                                        <p:tgtEl>
                                          <p:spTgt spid="28">
                                            <p:graphicEl>
                                              <a:dgm id="{81A5D2C1-8929-46DC-88C9-45C22D2520C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A63A-2099-D7D1-8A74-89C341EBB2C6}"/>
              </a:ext>
            </a:extLst>
          </p:cNvPr>
          <p:cNvSpPr>
            <a:spLocks noGrp="1"/>
          </p:cNvSpPr>
          <p:nvPr>
            <p:ph type="title"/>
          </p:nvPr>
        </p:nvSpPr>
        <p:spPr/>
        <p:txBody>
          <a:bodyPr/>
          <a:lstStyle/>
          <a:p>
            <a:r>
              <a:rPr lang="en-US" dirty="0"/>
              <a:t>OLYMPIC MINDSET</a:t>
            </a:r>
          </a:p>
        </p:txBody>
      </p:sp>
      <p:sp>
        <p:nvSpPr>
          <p:cNvPr id="5" name="Text Placeholder 4">
            <a:extLst>
              <a:ext uri="{FF2B5EF4-FFF2-40B4-BE49-F238E27FC236}">
                <a16:creationId xmlns:a16="http://schemas.microsoft.com/office/drawing/2014/main" id="{25B11A24-0F3E-4D34-4EBF-5819A8307602}"/>
              </a:ext>
            </a:extLst>
          </p:cNvPr>
          <p:cNvSpPr>
            <a:spLocks noGrp="1"/>
          </p:cNvSpPr>
          <p:nvPr>
            <p:ph type="body" sz="quarter" idx="15"/>
          </p:nvPr>
        </p:nvSpPr>
        <p:spPr/>
        <p:txBody>
          <a:bodyPr/>
          <a:lstStyle/>
          <a:p>
            <a:endParaRPr lang="en-US" dirty="0"/>
          </a:p>
        </p:txBody>
      </p:sp>
      <p:graphicFrame>
        <p:nvGraphicFramePr>
          <p:cNvPr id="8" name="Diagram 7">
            <a:extLst>
              <a:ext uri="{FF2B5EF4-FFF2-40B4-BE49-F238E27FC236}">
                <a16:creationId xmlns:a16="http://schemas.microsoft.com/office/drawing/2014/main" id="{FE7817F4-F099-07C5-6B82-8119A71B2106}"/>
              </a:ext>
            </a:extLst>
          </p:cNvPr>
          <p:cNvGraphicFramePr/>
          <p:nvPr>
            <p:extLst>
              <p:ext uri="{D42A27DB-BD31-4B8C-83A1-F6EECF244321}">
                <p14:modId xmlns:p14="http://schemas.microsoft.com/office/powerpoint/2010/main" val="1425210702"/>
              </p:ext>
            </p:extLst>
          </p:nvPr>
        </p:nvGraphicFramePr>
        <p:xfrm>
          <a:off x="700690" y="1708490"/>
          <a:ext cx="7228403" cy="398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B5F8F697-5061-7C26-0AE1-6065C4A84E40}"/>
              </a:ext>
            </a:extLst>
          </p:cNvPr>
          <p:cNvSpPr txBox="1">
            <a:spLocks/>
          </p:cNvSpPr>
          <p:nvPr/>
        </p:nvSpPr>
        <p:spPr>
          <a:xfrm>
            <a:off x="5633021" y="377229"/>
            <a:ext cx="2668142" cy="473563"/>
          </a:xfrm>
          <a:prstGeom prst="rect">
            <a:avLst/>
          </a:prstGeom>
        </p:spPr>
        <p:txBody>
          <a:bodyPr>
            <a:noAutofit/>
          </a:bodyPr>
          <a:lstStyle>
            <a:lvl1pPr algn="l" defTabSz="914400" rtl="0" eaLnBrk="1" latinLnBrk="0" hangingPunct="1">
              <a:lnSpc>
                <a:spcPct val="90000"/>
              </a:lnSpc>
              <a:spcBef>
                <a:spcPct val="0"/>
              </a:spcBef>
              <a:buNone/>
              <a:defRPr sz="4000" kern="1200" spc="200" baseline="0">
                <a:solidFill>
                  <a:srgbClr val="4C4D4C"/>
                </a:solidFill>
                <a:latin typeface="Century Gothic" panose="020B0502020202020204" pitchFamily="34" charset="0"/>
                <a:ea typeface="+mj-ea"/>
                <a:cs typeface="+mj-cs"/>
              </a:defRPr>
            </a:lvl1pPr>
          </a:lstStyle>
          <a:p>
            <a:r>
              <a:rPr lang="en-US" dirty="0"/>
              <a:t>(IN PEDS)</a:t>
            </a:r>
          </a:p>
        </p:txBody>
      </p:sp>
      <p:pic>
        <p:nvPicPr>
          <p:cNvPr id="1026" name="Picture 2">
            <a:extLst>
              <a:ext uri="{FF2B5EF4-FFF2-40B4-BE49-F238E27FC236}">
                <a16:creationId xmlns:a16="http://schemas.microsoft.com/office/drawing/2014/main" id="{3462CECE-86E0-3A53-6280-335EAD79BEED}"/>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110000"/>
                    </a14:imgEffect>
                    <a14:imgEffect>
                      <a14:brightnessContrast bright="5000" contrast="5000"/>
                    </a14:imgEffect>
                  </a14:imgLayer>
                </a14:imgProps>
              </a:ext>
              <a:ext uri="{28A0092B-C50C-407E-A947-70E740481C1C}">
                <a14:useLocalDpi xmlns:a14="http://schemas.microsoft.com/office/drawing/2010/main" val="0"/>
              </a:ext>
            </a:extLst>
          </a:blip>
          <a:srcRect/>
          <a:stretch>
            <a:fillRect/>
          </a:stretch>
        </p:blipFill>
        <p:spPr bwMode="auto">
          <a:xfrm flipH="1">
            <a:off x="8392731" y="760002"/>
            <a:ext cx="3098577" cy="472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40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10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graphicEl>
                                                  <a:dgm id="{33E789B4-3D05-4E61-B9BF-C75DEE05A9E0}"/>
                                                </p:graphicEl>
                                              </p:spTgt>
                                            </p:tgtEl>
                                            <p:attrNameLst>
                                              <p:attrName>style.visibility</p:attrName>
                                            </p:attrNameLst>
                                          </p:cBhvr>
                                          <p:to>
                                            <p:strVal val="visible"/>
                                          </p:to>
                                        </p:set>
                                        <p:animEffect transition="in" filter="fade">
                                          <p:cBhvr>
                                            <p:cTn id="20" dur="750"/>
                                            <p:tgtEl>
                                              <p:spTgt spid="8">
                                                <p:graphicEl>
                                                  <a:dgm id="{33E789B4-3D05-4E61-B9BF-C75DEE05A9E0}"/>
                                                </p:graphicEl>
                                              </p:spTgt>
                                            </p:tgtEl>
                                          </p:cBhvr>
                                        </p:animEffect>
                                        <p:anim calcmode="lin" valueType="num">
                                          <p:cBhvr>
                                            <p:cTn id="21" dur="750" fill="hold"/>
                                            <p:tgtEl>
                                              <p:spTgt spid="8">
                                                <p:graphicEl>
                                                  <a:dgm id="{33E789B4-3D05-4E61-B9BF-C75DEE05A9E0}"/>
                                                </p:graphicEl>
                                              </p:spTgt>
                                            </p:tgtEl>
                                            <p:attrNameLst>
                                              <p:attrName>ppt_x</p:attrName>
                                            </p:attrNameLst>
                                          </p:cBhvr>
                                          <p:tavLst>
                                            <p:tav tm="0">
                                              <p:val>
                                                <p:strVal val="#ppt_x"/>
                                              </p:val>
                                            </p:tav>
                                            <p:tav tm="100000">
                                              <p:val>
                                                <p:strVal val="#ppt_x"/>
                                              </p:val>
                                            </p:tav>
                                          </p:tavLst>
                                        </p:anim>
                                        <p:anim calcmode="lin" valueType="num">
                                          <p:cBhvr>
                                            <p:cTn id="22" dur="750" fill="hold"/>
                                            <p:tgtEl>
                                              <p:spTgt spid="8">
                                                <p:graphicEl>
                                                  <a:dgm id="{33E789B4-3D05-4E61-B9BF-C75DEE05A9E0}"/>
                                                </p:graphic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graphicEl>
                                                  <a:dgm id="{BD3C20E7-2598-4835-B9FC-6AC5BAA594F0}"/>
                                                </p:graphicEl>
                                              </p:spTgt>
                                            </p:tgtEl>
                                            <p:attrNameLst>
                                              <p:attrName>style.visibility</p:attrName>
                                            </p:attrNameLst>
                                          </p:cBhvr>
                                          <p:to>
                                            <p:strVal val="visible"/>
                                          </p:to>
                                        </p:set>
                                        <p:animEffect transition="in" filter="fade">
                                          <p:cBhvr>
                                            <p:cTn id="25" dur="750"/>
                                            <p:tgtEl>
                                              <p:spTgt spid="8">
                                                <p:graphicEl>
                                                  <a:dgm id="{BD3C20E7-2598-4835-B9FC-6AC5BAA594F0}"/>
                                                </p:graphicEl>
                                              </p:spTgt>
                                            </p:tgtEl>
                                          </p:cBhvr>
                                        </p:animEffect>
                                        <p:anim calcmode="lin" valueType="num">
                                          <p:cBhvr>
                                            <p:cTn id="26" dur="750" fill="hold"/>
                                            <p:tgtEl>
                                              <p:spTgt spid="8">
                                                <p:graphicEl>
                                                  <a:dgm id="{BD3C20E7-2598-4835-B9FC-6AC5BAA594F0}"/>
                                                </p:graphicEl>
                                              </p:spTgt>
                                            </p:tgtEl>
                                            <p:attrNameLst>
                                              <p:attrName>ppt_x</p:attrName>
                                            </p:attrNameLst>
                                          </p:cBhvr>
                                          <p:tavLst>
                                            <p:tav tm="0">
                                              <p:val>
                                                <p:strVal val="#ppt_x"/>
                                              </p:val>
                                            </p:tav>
                                            <p:tav tm="100000">
                                              <p:val>
                                                <p:strVal val="#ppt_x"/>
                                              </p:val>
                                            </p:tav>
                                          </p:tavLst>
                                        </p:anim>
                                        <p:anim calcmode="lin" valueType="num">
                                          <p:cBhvr>
                                            <p:cTn id="27" dur="750" fill="hold"/>
                                            <p:tgtEl>
                                              <p:spTgt spid="8">
                                                <p:graphicEl>
                                                  <a:dgm id="{BD3C20E7-2598-4835-B9FC-6AC5BAA594F0}"/>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graphicEl>
                                                  <a:dgm id="{0C6902ED-484B-4A53-A81A-5EF1BCAF6F58}"/>
                                                </p:graphicEl>
                                              </p:spTgt>
                                            </p:tgtEl>
                                            <p:attrNameLst>
                                              <p:attrName>style.visibility</p:attrName>
                                            </p:attrNameLst>
                                          </p:cBhvr>
                                          <p:to>
                                            <p:strVal val="visible"/>
                                          </p:to>
                                        </p:set>
                                        <p:animEffect transition="in" filter="fade">
                                          <p:cBhvr>
                                            <p:cTn id="32" dur="750"/>
                                            <p:tgtEl>
                                              <p:spTgt spid="8">
                                                <p:graphicEl>
                                                  <a:dgm id="{0C6902ED-484B-4A53-A81A-5EF1BCAF6F58}"/>
                                                </p:graphicEl>
                                              </p:spTgt>
                                            </p:tgtEl>
                                          </p:cBhvr>
                                        </p:animEffect>
                                        <p:anim calcmode="lin" valueType="num">
                                          <p:cBhvr>
                                            <p:cTn id="33" dur="750" fill="hold"/>
                                            <p:tgtEl>
                                              <p:spTgt spid="8">
                                                <p:graphicEl>
                                                  <a:dgm id="{0C6902ED-484B-4A53-A81A-5EF1BCAF6F58}"/>
                                                </p:graphicEl>
                                              </p:spTgt>
                                            </p:tgtEl>
                                            <p:attrNameLst>
                                              <p:attrName>ppt_x</p:attrName>
                                            </p:attrNameLst>
                                          </p:cBhvr>
                                          <p:tavLst>
                                            <p:tav tm="0">
                                              <p:val>
                                                <p:strVal val="#ppt_x"/>
                                              </p:val>
                                            </p:tav>
                                            <p:tav tm="100000">
                                              <p:val>
                                                <p:strVal val="#ppt_x"/>
                                              </p:val>
                                            </p:tav>
                                          </p:tavLst>
                                        </p:anim>
                                        <p:anim calcmode="lin" valueType="num">
                                          <p:cBhvr>
                                            <p:cTn id="34" dur="750" fill="hold"/>
                                            <p:tgtEl>
                                              <p:spTgt spid="8">
                                                <p:graphicEl>
                                                  <a:dgm id="{0C6902ED-484B-4A53-A81A-5EF1BCAF6F58}"/>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graphicEl>
                                                  <a:dgm id="{3C8FDB0E-5381-482B-ADDE-556FB1F90172}"/>
                                                </p:graphicEl>
                                              </p:spTgt>
                                            </p:tgtEl>
                                            <p:attrNameLst>
                                              <p:attrName>style.visibility</p:attrName>
                                            </p:attrNameLst>
                                          </p:cBhvr>
                                          <p:to>
                                            <p:strVal val="visible"/>
                                          </p:to>
                                        </p:set>
                                        <p:animEffect transition="in" filter="fade">
                                          <p:cBhvr>
                                            <p:cTn id="37" dur="750"/>
                                            <p:tgtEl>
                                              <p:spTgt spid="8">
                                                <p:graphicEl>
                                                  <a:dgm id="{3C8FDB0E-5381-482B-ADDE-556FB1F90172}"/>
                                                </p:graphicEl>
                                              </p:spTgt>
                                            </p:tgtEl>
                                          </p:cBhvr>
                                        </p:animEffect>
                                        <p:anim calcmode="lin" valueType="num">
                                          <p:cBhvr>
                                            <p:cTn id="38" dur="750" fill="hold"/>
                                            <p:tgtEl>
                                              <p:spTgt spid="8">
                                                <p:graphicEl>
                                                  <a:dgm id="{3C8FDB0E-5381-482B-ADDE-556FB1F90172}"/>
                                                </p:graphicEl>
                                              </p:spTgt>
                                            </p:tgtEl>
                                            <p:attrNameLst>
                                              <p:attrName>ppt_x</p:attrName>
                                            </p:attrNameLst>
                                          </p:cBhvr>
                                          <p:tavLst>
                                            <p:tav tm="0">
                                              <p:val>
                                                <p:strVal val="#ppt_x"/>
                                              </p:val>
                                            </p:tav>
                                            <p:tav tm="100000">
                                              <p:val>
                                                <p:strVal val="#ppt_x"/>
                                              </p:val>
                                            </p:tav>
                                          </p:tavLst>
                                        </p:anim>
                                        <p:anim calcmode="lin" valueType="num">
                                          <p:cBhvr>
                                            <p:cTn id="39" dur="750" fill="hold"/>
                                            <p:tgtEl>
                                              <p:spTgt spid="8">
                                                <p:graphicEl>
                                                  <a:dgm id="{3C8FDB0E-5381-482B-ADDE-556FB1F90172}"/>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graphicEl>
                                                  <a:dgm id="{8B4F1F2B-D88D-4DAC-9CBC-124EA2439F9A}"/>
                                                </p:graphicEl>
                                              </p:spTgt>
                                            </p:tgtEl>
                                            <p:attrNameLst>
                                              <p:attrName>style.visibility</p:attrName>
                                            </p:attrNameLst>
                                          </p:cBhvr>
                                          <p:to>
                                            <p:strVal val="visible"/>
                                          </p:to>
                                        </p:set>
                                        <p:animEffect transition="in" filter="fade">
                                          <p:cBhvr>
                                            <p:cTn id="44" dur="750"/>
                                            <p:tgtEl>
                                              <p:spTgt spid="8">
                                                <p:graphicEl>
                                                  <a:dgm id="{8B4F1F2B-D88D-4DAC-9CBC-124EA2439F9A}"/>
                                                </p:graphicEl>
                                              </p:spTgt>
                                            </p:tgtEl>
                                          </p:cBhvr>
                                        </p:animEffect>
                                        <p:anim calcmode="lin" valueType="num">
                                          <p:cBhvr>
                                            <p:cTn id="45" dur="750" fill="hold"/>
                                            <p:tgtEl>
                                              <p:spTgt spid="8">
                                                <p:graphicEl>
                                                  <a:dgm id="{8B4F1F2B-D88D-4DAC-9CBC-124EA2439F9A}"/>
                                                </p:graphicEl>
                                              </p:spTgt>
                                            </p:tgtEl>
                                            <p:attrNameLst>
                                              <p:attrName>ppt_x</p:attrName>
                                            </p:attrNameLst>
                                          </p:cBhvr>
                                          <p:tavLst>
                                            <p:tav tm="0">
                                              <p:val>
                                                <p:strVal val="#ppt_x"/>
                                              </p:val>
                                            </p:tav>
                                            <p:tav tm="100000">
                                              <p:val>
                                                <p:strVal val="#ppt_x"/>
                                              </p:val>
                                            </p:tav>
                                          </p:tavLst>
                                        </p:anim>
                                        <p:anim calcmode="lin" valueType="num">
                                          <p:cBhvr>
                                            <p:cTn id="46" dur="750" fill="hold"/>
                                            <p:tgtEl>
                                              <p:spTgt spid="8">
                                                <p:graphicEl>
                                                  <a:dgm id="{8B4F1F2B-D88D-4DAC-9CBC-124EA2439F9A}"/>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graphicEl>
                                                  <a:dgm id="{53BF72C2-EE2D-476A-93D4-0E14288ED165}"/>
                                                </p:graphicEl>
                                              </p:spTgt>
                                            </p:tgtEl>
                                            <p:attrNameLst>
                                              <p:attrName>style.visibility</p:attrName>
                                            </p:attrNameLst>
                                          </p:cBhvr>
                                          <p:to>
                                            <p:strVal val="visible"/>
                                          </p:to>
                                        </p:set>
                                        <p:animEffect transition="in" filter="fade">
                                          <p:cBhvr>
                                            <p:cTn id="49" dur="750"/>
                                            <p:tgtEl>
                                              <p:spTgt spid="8">
                                                <p:graphicEl>
                                                  <a:dgm id="{53BF72C2-EE2D-476A-93D4-0E14288ED165}"/>
                                                </p:graphicEl>
                                              </p:spTgt>
                                            </p:tgtEl>
                                          </p:cBhvr>
                                        </p:animEffect>
                                        <p:anim calcmode="lin" valueType="num">
                                          <p:cBhvr>
                                            <p:cTn id="50" dur="750" fill="hold"/>
                                            <p:tgtEl>
                                              <p:spTgt spid="8">
                                                <p:graphicEl>
                                                  <a:dgm id="{53BF72C2-EE2D-476A-93D4-0E14288ED165}"/>
                                                </p:graphicEl>
                                              </p:spTgt>
                                            </p:tgtEl>
                                            <p:attrNameLst>
                                              <p:attrName>ppt_x</p:attrName>
                                            </p:attrNameLst>
                                          </p:cBhvr>
                                          <p:tavLst>
                                            <p:tav tm="0">
                                              <p:val>
                                                <p:strVal val="#ppt_x"/>
                                              </p:val>
                                            </p:tav>
                                            <p:tav tm="100000">
                                              <p:val>
                                                <p:strVal val="#ppt_x"/>
                                              </p:val>
                                            </p:tav>
                                          </p:tavLst>
                                        </p:anim>
                                        <p:anim calcmode="lin" valueType="num">
                                          <p:cBhvr>
                                            <p:cTn id="51" dur="750" fill="hold"/>
                                            <p:tgtEl>
                                              <p:spTgt spid="8">
                                                <p:graphicEl>
                                                  <a:dgm id="{53BF72C2-EE2D-476A-93D4-0E14288ED16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graphicEl>
                                                  <a:dgm id="{33E789B4-3D05-4E61-B9BF-C75DEE05A9E0}"/>
                                                </p:graphicEl>
                                              </p:spTgt>
                                            </p:tgtEl>
                                            <p:attrNameLst>
                                              <p:attrName>style.visibility</p:attrName>
                                            </p:attrNameLst>
                                          </p:cBhvr>
                                          <p:to>
                                            <p:strVal val="visible"/>
                                          </p:to>
                                        </p:set>
                                        <p:animEffect transition="in" filter="fade">
                                          <p:cBhvr>
                                            <p:cTn id="20" dur="750"/>
                                            <p:tgtEl>
                                              <p:spTgt spid="8">
                                                <p:graphicEl>
                                                  <a:dgm id="{33E789B4-3D05-4E61-B9BF-C75DEE05A9E0}"/>
                                                </p:graphicEl>
                                              </p:spTgt>
                                            </p:tgtEl>
                                          </p:cBhvr>
                                        </p:animEffect>
                                        <p:anim calcmode="lin" valueType="num">
                                          <p:cBhvr>
                                            <p:cTn id="21" dur="750" fill="hold"/>
                                            <p:tgtEl>
                                              <p:spTgt spid="8">
                                                <p:graphicEl>
                                                  <a:dgm id="{33E789B4-3D05-4E61-B9BF-C75DEE05A9E0}"/>
                                                </p:graphicEl>
                                              </p:spTgt>
                                            </p:tgtEl>
                                            <p:attrNameLst>
                                              <p:attrName>ppt_x</p:attrName>
                                            </p:attrNameLst>
                                          </p:cBhvr>
                                          <p:tavLst>
                                            <p:tav tm="0">
                                              <p:val>
                                                <p:strVal val="#ppt_x"/>
                                              </p:val>
                                            </p:tav>
                                            <p:tav tm="100000">
                                              <p:val>
                                                <p:strVal val="#ppt_x"/>
                                              </p:val>
                                            </p:tav>
                                          </p:tavLst>
                                        </p:anim>
                                        <p:anim calcmode="lin" valueType="num">
                                          <p:cBhvr>
                                            <p:cTn id="22" dur="750" fill="hold"/>
                                            <p:tgtEl>
                                              <p:spTgt spid="8">
                                                <p:graphicEl>
                                                  <a:dgm id="{33E789B4-3D05-4E61-B9BF-C75DEE05A9E0}"/>
                                                </p:graphic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graphicEl>
                                                  <a:dgm id="{BD3C20E7-2598-4835-B9FC-6AC5BAA594F0}"/>
                                                </p:graphicEl>
                                              </p:spTgt>
                                            </p:tgtEl>
                                            <p:attrNameLst>
                                              <p:attrName>style.visibility</p:attrName>
                                            </p:attrNameLst>
                                          </p:cBhvr>
                                          <p:to>
                                            <p:strVal val="visible"/>
                                          </p:to>
                                        </p:set>
                                        <p:animEffect transition="in" filter="fade">
                                          <p:cBhvr>
                                            <p:cTn id="25" dur="750"/>
                                            <p:tgtEl>
                                              <p:spTgt spid="8">
                                                <p:graphicEl>
                                                  <a:dgm id="{BD3C20E7-2598-4835-B9FC-6AC5BAA594F0}"/>
                                                </p:graphicEl>
                                              </p:spTgt>
                                            </p:tgtEl>
                                          </p:cBhvr>
                                        </p:animEffect>
                                        <p:anim calcmode="lin" valueType="num">
                                          <p:cBhvr>
                                            <p:cTn id="26" dur="750" fill="hold"/>
                                            <p:tgtEl>
                                              <p:spTgt spid="8">
                                                <p:graphicEl>
                                                  <a:dgm id="{BD3C20E7-2598-4835-B9FC-6AC5BAA594F0}"/>
                                                </p:graphicEl>
                                              </p:spTgt>
                                            </p:tgtEl>
                                            <p:attrNameLst>
                                              <p:attrName>ppt_x</p:attrName>
                                            </p:attrNameLst>
                                          </p:cBhvr>
                                          <p:tavLst>
                                            <p:tav tm="0">
                                              <p:val>
                                                <p:strVal val="#ppt_x"/>
                                              </p:val>
                                            </p:tav>
                                            <p:tav tm="100000">
                                              <p:val>
                                                <p:strVal val="#ppt_x"/>
                                              </p:val>
                                            </p:tav>
                                          </p:tavLst>
                                        </p:anim>
                                        <p:anim calcmode="lin" valueType="num">
                                          <p:cBhvr>
                                            <p:cTn id="27" dur="750" fill="hold"/>
                                            <p:tgtEl>
                                              <p:spTgt spid="8">
                                                <p:graphicEl>
                                                  <a:dgm id="{BD3C20E7-2598-4835-B9FC-6AC5BAA594F0}"/>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graphicEl>
                                                  <a:dgm id="{0C6902ED-484B-4A53-A81A-5EF1BCAF6F58}"/>
                                                </p:graphicEl>
                                              </p:spTgt>
                                            </p:tgtEl>
                                            <p:attrNameLst>
                                              <p:attrName>style.visibility</p:attrName>
                                            </p:attrNameLst>
                                          </p:cBhvr>
                                          <p:to>
                                            <p:strVal val="visible"/>
                                          </p:to>
                                        </p:set>
                                        <p:animEffect transition="in" filter="fade">
                                          <p:cBhvr>
                                            <p:cTn id="32" dur="750"/>
                                            <p:tgtEl>
                                              <p:spTgt spid="8">
                                                <p:graphicEl>
                                                  <a:dgm id="{0C6902ED-484B-4A53-A81A-5EF1BCAF6F58}"/>
                                                </p:graphicEl>
                                              </p:spTgt>
                                            </p:tgtEl>
                                          </p:cBhvr>
                                        </p:animEffect>
                                        <p:anim calcmode="lin" valueType="num">
                                          <p:cBhvr>
                                            <p:cTn id="33" dur="750" fill="hold"/>
                                            <p:tgtEl>
                                              <p:spTgt spid="8">
                                                <p:graphicEl>
                                                  <a:dgm id="{0C6902ED-484B-4A53-A81A-5EF1BCAF6F58}"/>
                                                </p:graphicEl>
                                              </p:spTgt>
                                            </p:tgtEl>
                                            <p:attrNameLst>
                                              <p:attrName>ppt_x</p:attrName>
                                            </p:attrNameLst>
                                          </p:cBhvr>
                                          <p:tavLst>
                                            <p:tav tm="0">
                                              <p:val>
                                                <p:strVal val="#ppt_x"/>
                                              </p:val>
                                            </p:tav>
                                            <p:tav tm="100000">
                                              <p:val>
                                                <p:strVal val="#ppt_x"/>
                                              </p:val>
                                            </p:tav>
                                          </p:tavLst>
                                        </p:anim>
                                        <p:anim calcmode="lin" valueType="num">
                                          <p:cBhvr>
                                            <p:cTn id="34" dur="750" fill="hold"/>
                                            <p:tgtEl>
                                              <p:spTgt spid="8">
                                                <p:graphicEl>
                                                  <a:dgm id="{0C6902ED-484B-4A53-A81A-5EF1BCAF6F58}"/>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graphicEl>
                                                  <a:dgm id="{3C8FDB0E-5381-482B-ADDE-556FB1F90172}"/>
                                                </p:graphicEl>
                                              </p:spTgt>
                                            </p:tgtEl>
                                            <p:attrNameLst>
                                              <p:attrName>style.visibility</p:attrName>
                                            </p:attrNameLst>
                                          </p:cBhvr>
                                          <p:to>
                                            <p:strVal val="visible"/>
                                          </p:to>
                                        </p:set>
                                        <p:animEffect transition="in" filter="fade">
                                          <p:cBhvr>
                                            <p:cTn id="37" dur="750"/>
                                            <p:tgtEl>
                                              <p:spTgt spid="8">
                                                <p:graphicEl>
                                                  <a:dgm id="{3C8FDB0E-5381-482B-ADDE-556FB1F90172}"/>
                                                </p:graphicEl>
                                              </p:spTgt>
                                            </p:tgtEl>
                                          </p:cBhvr>
                                        </p:animEffect>
                                        <p:anim calcmode="lin" valueType="num">
                                          <p:cBhvr>
                                            <p:cTn id="38" dur="750" fill="hold"/>
                                            <p:tgtEl>
                                              <p:spTgt spid="8">
                                                <p:graphicEl>
                                                  <a:dgm id="{3C8FDB0E-5381-482B-ADDE-556FB1F90172}"/>
                                                </p:graphicEl>
                                              </p:spTgt>
                                            </p:tgtEl>
                                            <p:attrNameLst>
                                              <p:attrName>ppt_x</p:attrName>
                                            </p:attrNameLst>
                                          </p:cBhvr>
                                          <p:tavLst>
                                            <p:tav tm="0">
                                              <p:val>
                                                <p:strVal val="#ppt_x"/>
                                              </p:val>
                                            </p:tav>
                                            <p:tav tm="100000">
                                              <p:val>
                                                <p:strVal val="#ppt_x"/>
                                              </p:val>
                                            </p:tav>
                                          </p:tavLst>
                                        </p:anim>
                                        <p:anim calcmode="lin" valueType="num">
                                          <p:cBhvr>
                                            <p:cTn id="39" dur="750" fill="hold"/>
                                            <p:tgtEl>
                                              <p:spTgt spid="8">
                                                <p:graphicEl>
                                                  <a:dgm id="{3C8FDB0E-5381-482B-ADDE-556FB1F90172}"/>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graphicEl>
                                                  <a:dgm id="{8B4F1F2B-D88D-4DAC-9CBC-124EA2439F9A}"/>
                                                </p:graphicEl>
                                              </p:spTgt>
                                            </p:tgtEl>
                                            <p:attrNameLst>
                                              <p:attrName>style.visibility</p:attrName>
                                            </p:attrNameLst>
                                          </p:cBhvr>
                                          <p:to>
                                            <p:strVal val="visible"/>
                                          </p:to>
                                        </p:set>
                                        <p:animEffect transition="in" filter="fade">
                                          <p:cBhvr>
                                            <p:cTn id="44" dur="750"/>
                                            <p:tgtEl>
                                              <p:spTgt spid="8">
                                                <p:graphicEl>
                                                  <a:dgm id="{8B4F1F2B-D88D-4DAC-9CBC-124EA2439F9A}"/>
                                                </p:graphicEl>
                                              </p:spTgt>
                                            </p:tgtEl>
                                          </p:cBhvr>
                                        </p:animEffect>
                                        <p:anim calcmode="lin" valueType="num">
                                          <p:cBhvr>
                                            <p:cTn id="45" dur="750" fill="hold"/>
                                            <p:tgtEl>
                                              <p:spTgt spid="8">
                                                <p:graphicEl>
                                                  <a:dgm id="{8B4F1F2B-D88D-4DAC-9CBC-124EA2439F9A}"/>
                                                </p:graphicEl>
                                              </p:spTgt>
                                            </p:tgtEl>
                                            <p:attrNameLst>
                                              <p:attrName>ppt_x</p:attrName>
                                            </p:attrNameLst>
                                          </p:cBhvr>
                                          <p:tavLst>
                                            <p:tav tm="0">
                                              <p:val>
                                                <p:strVal val="#ppt_x"/>
                                              </p:val>
                                            </p:tav>
                                            <p:tav tm="100000">
                                              <p:val>
                                                <p:strVal val="#ppt_x"/>
                                              </p:val>
                                            </p:tav>
                                          </p:tavLst>
                                        </p:anim>
                                        <p:anim calcmode="lin" valueType="num">
                                          <p:cBhvr>
                                            <p:cTn id="46" dur="750" fill="hold"/>
                                            <p:tgtEl>
                                              <p:spTgt spid="8">
                                                <p:graphicEl>
                                                  <a:dgm id="{8B4F1F2B-D88D-4DAC-9CBC-124EA2439F9A}"/>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graphicEl>
                                                  <a:dgm id="{53BF72C2-EE2D-476A-93D4-0E14288ED165}"/>
                                                </p:graphicEl>
                                              </p:spTgt>
                                            </p:tgtEl>
                                            <p:attrNameLst>
                                              <p:attrName>style.visibility</p:attrName>
                                            </p:attrNameLst>
                                          </p:cBhvr>
                                          <p:to>
                                            <p:strVal val="visible"/>
                                          </p:to>
                                        </p:set>
                                        <p:animEffect transition="in" filter="fade">
                                          <p:cBhvr>
                                            <p:cTn id="49" dur="750"/>
                                            <p:tgtEl>
                                              <p:spTgt spid="8">
                                                <p:graphicEl>
                                                  <a:dgm id="{53BF72C2-EE2D-476A-93D4-0E14288ED165}"/>
                                                </p:graphicEl>
                                              </p:spTgt>
                                            </p:tgtEl>
                                          </p:cBhvr>
                                        </p:animEffect>
                                        <p:anim calcmode="lin" valueType="num">
                                          <p:cBhvr>
                                            <p:cTn id="50" dur="750" fill="hold"/>
                                            <p:tgtEl>
                                              <p:spTgt spid="8">
                                                <p:graphicEl>
                                                  <a:dgm id="{53BF72C2-EE2D-476A-93D4-0E14288ED165}"/>
                                                </p:graphicEl>
                                              </p:spTgt>
                                            </p:tgtEl>
                                            <p:attrNameLst>
                                              <p:attrName>ppt_x</p:attrName>
                                            </p:attrNameLst>
                                          </p:cBhvr>
                                          <p:tavLst>
                                            <p:tav tm="0">
                                              <p:val>
                                                <p:strVal val="#ppt_x"/>
                                              </p:val>
                                            </p:tav>
                                            <p:tav tm="100000">
                                              <p:val>
                                                <p:strVal val="#ppt_x"/>
                                              </p:val>
                                            </p:tav>
                                          </p:tavLst>
                                        </p:anim>
                                        <p:anim calcmode="lin" valueType="num">
                                          <p:cBhvr>
                                            <p:cTn id="51" dur="750" fill="hold"/>
                                            <p:tgtEl>
                                              <p:spTgt spid="8">
                                                <p:graphicEl>
                                                  <a:dgm id="{53BF72C2-EE2D-476A-93D4-0E14288ED16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D30D4-D963-2397-3611-259E166D46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0D2768-2549-5EB9-CCF1-34DF32BC8A29}"/>
              </a:ext>
            </a:extLst>
          </p:cNvPr>
          <p:cNvSpPr>
            <a:spLocks noGrp="1"/>
          </p:cNvSpPr>
          <p:nvPr>
            <p:ph type="body" sz="quarter" idx="15"/>
          </p:nvPr>
        </p:nvSpPr>
        <p:spPr/>
        <p:txBody>
          <a:bodyPr/>
          <a:lstStyle/>
          <a:p>
            <a:r>
              <a:rPr lang="en-US" dirty="0">
                <a:hlinkClick r:id="rId2"/>
              </a:rPr>
              <a:t>Peanuts Cartoon Adults Talking - Search Images</a:t>
            </a:r>
            <a:endParaRPr lang="en-US" dirty="0"/>
          </a:p>
        </p:txBody>
      </p:sp>
      <p:pic>
        <p:nvPicPr>
          <p:cNvPr id="3" name="Picture 2">
            <a:extLst>
              <a:ext uri="{FF2B5EF4-FFF2-40B4-BE49-F238E27FC236}">
                <a16:creationId xmlns:a16="http://schemas.microsoft.com/office/drawing/2014/main" id="{C6D799EB-B2DE-EE6C-3F60-D58546FAF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66" y="2036829"/>
            <a:ext cx="5321081" cy="3683825"/>
          </a:xfrm>
          <a:prstGeom prst="rect">
            <a:avLst/>
          </a:prstGeom>
        </p:spPr>
      </p:pic>
      <p:pic>
        <p:nvPicPr>
          <p:cNvPr id="4" name="Picture 3">
            <a:extLst>
              <a:ext uri="{FF2B5EF4-FFF2-40B4-BE49-F238E27FC236}">
                <a16:creationId xmlns:a16="http://schemas.microsoft.com/office/drawing/2014/main" id="{C46BA533-372D-E9B8-C428-9B6B84CDD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1" y="447831"/>
            <a:ext cx="5330643" cy="3399094"/>
          </a:xfrm>
          <a:prstGeom prst="rect">
            <a:avLst/>
          </a:prstGeom>
        </p:spPr>
      </p:pic>
    </p:spTree>
    <p:extLst>
      <p:ext uri="{BB962C8B-B14F-4D97-AF65-F5344CB8AC3E}">
        <p14:creationId xmlns:p14="http://schemas.microsoft.com/office/powerpoint/2010/main" val="18993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E7A2-D09C-57A6-B48F-0C8A2A669A36}"/>
              </a:ext>
            </a:extLst>
          </p:cNvPr>
          <p:cNvSpPr>
            <a:spLocks noGrp="1"/>
          </p:cNvSpPr>
          <p:nvPr>
            <p:ph type="title"/>
          </p:nvPr>
        </p:nvSpPr>
        <p:spPr/>
        <p:txBody>
          <a:bodyPr/>
          <a:lstStyle/>
          <a:p>
            <a:r>
              <a:rPr lang="en-US" dirty="0"/>
              <a:t>2023 MHA PROJECT</a:t>
            </a:r>
          </a:p>
        </p:txBody>
      </p:sp>
      <p:sp>
        <p:nvSpPr>
          <p:cNvPr id="3" name="Text Placeholder 2">
            <a:extLst>
              <a:ext uri="{FF2B5EF4-FFF2-40B4-BE49-F238E27FC236}">
                <a16:creationId xmlns:a16="http://schemas.microsoft.com/office/drawing/2014/main" id="{51B6ACAA-BC4C-F1BD-1593-1A875611055E}"/>
              </a:ext>
            </a:extLst>
          </p:cNvPr>
          <p:cNvSpPr>
            <a:spLocks noGrp="1"/>
          </p:cNvSpPr>
          <p:nvPr>
            <p:ph type="body" sz="quarter" idx="12"/>
          </p:nvPr>
        </p:nvSpPr>
        <p:spPr>
          <a:xfrm>
            <a:off x="598518" y="1672983"/>
            <a:ext cx="10994961" cy="4105615"/>
          </a:xfrm>
        </p:spPr>
        <p:txBody>
          <a:bodyPr/>
          <a:lstStyle/>
          <a:p>
            <a:pPr marL="0" indent="0">
              <a:spcBef>
                <a:spcPts val="1800"/>
              </a:spcBef>
              <a:buNone/>
            </a:pPr>
            <a:r>
              <a:rPr lang="en-US" sz="2400" dirty="0"/>
              <a:t>The Department of Pediatrics would like a plan of action to address faculty development and engagement in the next 12, 24, and 36 months. </a:t>
            </a:r>
          </a:p>
          <a:p>
            <a:pPr marL="0" indent="0">
              <a:spcBef>
                <a:spcPts val="1800"/>
              </a:spcBef>
              <a:buNone/>
            </a:pPr>
            <a:r>
              <a:rPr lang="en-US" sz="2400" dirty="0"/>
              <a:t>The project’s purpose is to address areas of concern outlined and identified through survey data, qualitative interviews, and administrative interests.</a:t>
            </a:r>
          </a:p>
          <a:p>
            <a:pPr marL="0" indent="0">
              <a:spcBef>
                <a:spcPts val="1800"/>
              </a:spcBef>
              <a:buNone/>
            </a:pPr>
            <a:r>
              <a:rPr lang="en-US" sz="2400" dirty="0"/>
              <a:t>Through the creation and development of an engagement framework, the Department of Pediatrics would like to increase retention, provider satisfaction, and opportunities for advancement. </a:t>
            </a:r>
          </a:p>
        </p:txBody>
      </p:sp>
      <p:sp>
        <p:nvSpPr>
          <p:cNvPr id="5" name="Text Placeholder 4">
            <a:extLst>
              <a:ext uri="{FF2B5EF4-FFF2-40B4-BE49-F238E27FC236}">
                <a16:creationId xmlns:a16="http://schemas.microsoft.com/office/drawing/2014/main" id="{3EDCE80A-9B2D-43FF-0EE1-D57860FA7220}"/>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7162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5FBD4-C4A8-421C-A9D2-E43EC57C3232}"/>
              </a:ext>
            </a:extLst>
          </p:cNvPr>
          <p:cNvSpPr>
            <a:spLocks noGrp="1"/>
          </p:cNvSpPr>
          <p:nvPr>
            <p:ph type="body" sz="quarter" idx="13"/>
          </p:nvPr>
        </p:nvSpPr>
        <p:spPr>
          <a:xfrm>
            <a:off x="991213" y="3404931"/>
            <a:ext cx="4114187" cy="1012199"/>
          </a:xfrm>
        </p:spPr>
        <p:txBody>
          <a:bodyPr/>
          <a:lstStyle/>
          <a:p>
            <a:pPr>
              <a:lnSpc>
                <a:spcPct val="100000"/>
              </a:lnSpc>
            </a:pPr>
            <a:r>
              <a:rPr lang="en-US" sz="2400" dirty="0"/>
              <a:t>Accountability, Adaptability, and Connection</a:t>
            </a:r>
          </a:p>
        </p:txBody>
      </p:sp>
      <p:sp>
        <p:nvSpPr>
          <p:cNvPr id="4" name="Text Placeholder 3">
            <a:extLst>
              <a:ext uri="{FF2B5EF4-FFF2-40B4-BE49-F238E27FC236}">
                <a16:creationId xmlns:a16="http://schemas.microsoft.com/office/drawing/2014/main" id="{BCEA60D2-59FE-74D2-6537-6473892EE712}"/>
              </a:ext>
            </a:extLst>
          </p:cNvPr>
          <p:cNvSpPr>
            <a:spLocks noGrp="1"/>
          </p:cNvSpPr>
          <p:nvPr>
            <p:ph type="body" sz="quarter" idx="10"/>
          </p:nvPr>
        </p:nvSpPr>
        <p:spPr>
          <a:xfrm>
            <a:off x="991214" y="1905703"/>
            <a:ext cx="4244538" cy="1102070"/>
          </a:xfrm>
        </p:spPr>
        <p:txBody>
          <a:bodyPr/>
          <a:lstStyle/>
          <a:p>
            <a:r>
              <a:rPr lang="en-US" sz="3600" dirty="0"/>
              <a:t>THE PRACTICE OF LEADERSHIP</a:t>
            </a:r>
          </a:p>
        </p:txBody>
      </p:sp>
      <p:pic>
        <p:nvPicPr>
          <p:cNvPr id="3074" name="Picture 2">
            <a:extLst>
              <a:ext uri="{FF2B5EF4-FFF2-40B4-BE49-F238E27FC236}">
                <a16:creationId xmlns:a16="http://schemas.microsoft.com/office/drawing/2014/main" id="{710017FF-E397-FBB7-33EE-F8A566039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908" y="1383204"/>
            <a:ext cx="5670877" cy="359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69096"/>
      </p:ext>
    </p:extLst>
  </p:cSld>
  <p:clrMapOvr>
    <a:masterClrMapping/>
  </p:clrMapOvr>
  <mc:AlternateContent xmlns:mc="http://schemas.openxmlformats.org/markup-compatibility/2006" xmlns:p14="http://schemas.microsoft.com/office/powerpoint/2010/main">
    <mc:Choice Requires="p14">
      <p:transition spd="slow" p14:dur="15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50"/>
                                        <p:tgtEl>
                                          <p:spTgt spid="3">
                                            <p:txEl>
                                              <p:pRg st="0" end="0"/>
                                            </p:txEl>
                                          </p:spTgt>
                                        </p:tgtEl>
                                      </p:cBhvr>
                                    </p:animEffect>
                                    <p:anim calcmode="lin" valueType="num">
                                      <p:cBhvr>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5DCC8-1E08-888F-6DE4-1C733775032B}"/>
              </a:ext>
            </a:extLst>
          </p:cNvPr>
          <p:cNvSpPr>
            <a:spLocks noGrp="1"/>
          </p:cNvSpPr>
          <p:nvPr>
            <p:ph type="body" sz="quarter" idx="15"/>
          </p:nvPr>
        </p:nvSpPr>
        <p:spPr/>
        <p:txBody>
          <a:bodyPr/>
          <a:lstStyle/>
          <a:p>
            <a:endParaRPr lang="en-US"/>
          </a:p>
        </p:txBody>
      </p:sp>
      <p:pic>
        <p:nvPicPr>
          <p:cNvPr id="3" name="Picture 6" descr="http://images.betterworldbooks.com/073/The-Oz-Principle-9780735200432.jpg">
            <a:extLst>
              <a:ext uri="{FF2B5EF4-FFF2-40B4-BE49-F238E27FC236}">
                <a16:creationId xmlns:a16="http://schemas.microsoft.com/office/drawing/2014/main" id="{3EDD3906-7ACC-6772-4FAD-D978928832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0388" y="2976191"/>
            <a:ext cx="1924454" cy="2872319"/>
          </a:xfrm>
          <a:prstGeom prst="rect">
            <a:avLst/>
          </a:prstGeom>
          <a:noFill/>
        </p:spPr>
      </p:pic>
      <p:sp>
        <p:nvSpPr>
          <p:cNvPr id="4" name="Rectangle 3">
            <a:extLst>
              <a:ext uri="{FF2B5EF4-FFF2-40B4-BE49-F238E27FC236}">
                <a16:creationId xmlns:a16="http://schemas.microsoft.com/office/drawing/2014/main" id="{B4C44516-A17C-D7BF-F1AF-756A80BBD283}"/>
              </a:ext>
            </a:extLst>
          </p:cNvPr>
          <p:cNvSpPr/>
          <p:nvPr/>
        </p:nvSpPr>
        <p:spPr>
          <a:xfrm>
            <a:off x="910626" y="474198"/>
            <a:ext cx="10370747" cy="2246769"/>
          </a:xfrm>
          <a:prstGeom prst="rect">
            <a:avLst/>
          </a:prstGeom>
        </p:spPr>
        <p:txBody>
          <a:bodyPr wrap="square">
            <a:spAutoFit/>
          </a:bodyPr>
          <a:lstStyle/>
          <a:p>
            <a:pPr marL="380985" indent="-380985">
              <a:buFont typeface="Arial" panose="020B0604020202020204" pitchFamily="34" charset="0"/>
              <a:buChar char="•"/>
            </a:pPr>
            <a:r>
              <a:rPr lang="en-US" sz="2000" dirty="0">
                <a:solidFill>
                  <a:srgbClr val="4C4D4C"/>
                </a:solidFill>
                <a:latin typeface="+mj-lt"/>
              </a:rPr>
              <a:t>Published in 1994</a:t>
            </a:r>
          </a:p>
          <a:p>
            <a:pPr marL="380985" indent="-380985">
              <a:buFont typeface="Arial" panose="020B0604020202020204" pitchFamily="34" charset="0"/>
              <a:buChar char="•"/>
            </a:pPr>
            <a:r>
              <a:rPr lang="en-US" sz="2000" dirty="0">
                <a:solidFill>
                  <a:srgbClr val="4C4D4C"/>
                </a:solidFill>
                <a:latin typeface="+mj-lt"/>
              </a:rPr>
              <a:t>Sold 600,000 copies </a:t>
            </a:r>
          </a:p>
          <a:p>
            <a:pPr marL="380985" indent="-380985">
              <a:buFont typeface="Arial" panose="020B0604020202020204" pitchFamily="34" charset="0"/>
              <a:buChar char="•"/>
            </a:pPr>
            <a:r>
              <a:rPr lang="en-US" sz="2000" dirty="0">
                <a:solidFill>
                  <a:srgbClr val="4C4D4C"/>
                </a:solidFill>
                <a:latin typeface="+mj-lt"/>
              </a:rPr>
              <a:t>The core message: </a:t>
            </a:r>
          </a:p>
          <a:p>
            <a:pPr marL="838185" lvl="1" indent="-380985">
              <a:buFont typeface="Arial" panose="020B0604020202020204" pitchFamily="34" charset="0"/>
              <a:buChar char="•"/>
            </a:pPr>
            <a:r>
              <a:rPr lang="en-US" sz="2000" dirty="0">
                <a:solidFill>
                  <a:srgbClr val="7F7F7F"/>
                </a:solidFill>
                <a:latin typeface="+mj-lt"/>
              </a:rPr>
              <a:t>When people take personal ownership of their organization's goals and accept responsibility for their own performance, they become more invested and work at a higher level to ensure not only their own success, but everyone's.</a:t>
            </a:r>
          </a:p>
        </p:txBody>
      </p:sp>
      <p:pic>
        <p:nvPicPr>
          <p:cNvPr id="5" name="Picture 2" descr="http://cdn2.business2community.com/wp-content/uploads/2013/07/free-poster-8e7p0kidp4-SEE-IT-SOLVE-IT-OWN-IT-DO-IT.jpg">
            <a:extLst>
              <a:ext uri="{FF2B5EF4-FFF2-40B4-BE49-F238E27FC236}">
                <a16:creationId xmlns:a16="http://schemas.microsoft.com/office/drawing/2014/main" id="{313D0048-BABB-B133-63C3-4BCD8EF968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553" y="2976773"/>
            <a:ext cx="3752655" cy="2871157"/>
          </a:xfrm>
          <a:prstGeom prst="rect">
            <a:avLst/>
          </a:prstGeom>
          <a:noFill/>
        </p:spPr>
      </p:pic>
    </p:spTree>
    <p:extLst>
      <p:ext uri="{BB962C8B-B14F-4D97-AF65-F5344CB8AC3E}">
        <p14:creationId xmlns:p14="http://schemas.microsoft.com/office/powerpoint/2010/main" val="358669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1D66-7890-9718-C688-DBDCC0411F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104078-F124-71E0-C82B-7E27B9C7E764}"/>
              </a:ext>
            </a:extLst>
          </p:cNvPr>
          <p:cNvSpPr>
            <a:spLocks noGrp="1"/>
          </p:cNvSpPr>
          <p:nvPr>
            <p:ph type="body" sz="quarter" idx="15"/>
          </p:nvPr>
        </p:nvSpPr>
        <p:spPr/>
        <p:txBody>
          <a:bodyPr/>
          <a:lstStyle/>
          <a:p>
            <a:endParaRPr lang="en-US"/>
          </a:p>
        </p:txBody>
      </p:sp>
      <p:pic>
        <p:nvPicPr>
          <p:cNvPr id="6" name="Picture 2" descr="http://www.fortuneofcolorado.com/wp-content/uploads/2013/01/Oz-Principle-Diagram.png">
            <a:extLst>
              <a:ext uri="{FF2B5EF4-FFF2-40B4-BE49-F238E27FC236}">
                <a16:creationId xmlns:a16="http://schemas.microsoft.com/office/drawing/2014/main" id="{6C588140-97D1-1EF3-18F3-BD1AF37E11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9679" y="209549"/>
            <a:ext cx="7100821" cy="5806063"/>
          </a:xfrm>
          <a:prstGeom prst="rect">
            <a:avLst/>
          </a:prstGeom>
          <a:noFill/>
        </p:spPr>
      </p:pic>
      <p:pic>
        <p:nvPicPr>
          <p:cNvPr id="3" name="Picture 6" descr="http://images.betterworldbooks.com/073/The-Oz-Principle-9780735200432.jpg">
            <a:extLst>
              <a:ext uri="{FF2B5EF4-FFF2-40B4-BE49-F238E27FC236}">
                <a16:creationId xmlns:a16="http://schemas.microsoft.com/office/drawing/2014/main" id="{D25C59B0-B6D9-6DE9-4A41-B5AAC59708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868" y="340941"/>
            <a:ext cx="1856275" cy="2770559"/>
          </a:xfrm>
          <a:prstGeom prst="rect">
            <a:avLst/>
          </a:prstGeom>
          <a:noFill/>
        </p:spPr>
      </p:pic>
    </p:spTree>
    <p:extLst>
      <p:ext uri="{BB962C8B-B14F-4D97-AF65-F5344CB8AC3E}">
        <p14:creationId xmlns:p14="http://schemas.microsoft.com/office/powerpoint/2010/main" val="3631661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4BC9E-CE02-C2AB-7FBC-6A8B674CB8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65FB2B-63FB-EFD0-B8C6-1FD88EA26C49}"/>
              </a:ext>
            </a:extLst>
          </p:cNvPr>
          <p:cNvSpPr>
            <a:spLocks noGrp="1"/>
          </p:cNvSpPr>
          <p:nvPr>
            <p:ph type="body" sz="quarter" idx="15"/>
          </p:nvPr>
        </p:nvSpPr>
        <p:spPr>
          <a:xfrm>
            <a:off x="700690" y="6198082"/>
            <a:ext cx="8753412" cy="221878"/>
          </a:xfrm>
        </p:spPr>
        <p:txBody>
          <a:bodyPr/>
          <a:lstStyle/>
          <a:p>
            <a:r>
              <a:rPr lang="en-US" sz="700" dirty="0">
                <a:hlinkClick r:id="rId2"/>
              </a:rPr>
              <a:t>https://www.google.com/search?q=hersey+and+blanchard%27s+situational+leadership+theory&amp;tbm=isch&amp;chips=q:hersey+and+blanchard%27s+situational+leadership+theory,g_1:model:W1Lpgz5l25s%3D&amp;rlz=1C1GCEU_enUS880US882&amp;hl=en&amp;sa=X&amp;ved=2ahUKEwi8mamNj8jrAhWVAp0JHQAsCdkQ4lYoAHoECAEQFQ&amp;biw=1244&amp;bih=540#imgrc=Nwcpu4iAZq7xkM </a:t>
            </a:r>
            <a:endParaRPr lang="en-US" sz="700" dirty="0"/>
          </a:p>
        </p:txBody>
      </p:sp>
      <p:pic>
        <p:nvPicPr>
          <p:cNvPr id="6" name="Picture 4" descr="Oregon Business - Situational Leadership">
            <a:extLst>
              <a:ext uri="{FF2B5EF4-FFF2-40B4-BE49-F238E27FC236}">
                <a16:creationId xmlns:a16="http://schemas.microsoft.com/office/drawing/2014/main" id="{BCBDBC57-A48E-8105-D655-7C6C27ADC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537" y="157126"/>
            <a:ext cx="8419197" cy="5984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F34F67-8CD0-508B-D0A4-53C247F9F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7025">
            <a:off x="800626" y="242721"/>
            <a:ext cx="1545040" cy="1938142"/>
          </a:xfrm>
          <a:prstGeom prst="rect">
            <a:avLst/>
          </a:prstGeom>
        </p:spPr>
      </p:pic>
      <p:sp>
        <p:nvSpPr>
          <p:cNvPr id="4" name="Rectangle 3">
            <a:extLst>
              <a:ext uri="{FF2B5EF4-FFF2-40B4-BE49-F238E27FC236}">
                <a16:creationId xmlns:a16="http://schemas.microsoft.com/office/drawing/2014/main" id="{8C370A6E-BC54-E7C3-2C06-2ED23802742A}"/>
              </a:ext>
            </a:extLst>
          </p:cNvPr>
          <p:cNvSpPr/>
          <p:nvPr/>
        </p:nvSpPr>
        <p:spPr>
          <a:xfrm>
            <a:off x="525720" y="2550648"/>
            <a:ext cx="2461224" cy="2554545"/>
          </a:xfrm>
          <a:prstGeom prst="rect">
            <a:avLst/>
          </a:prstGeom>
        </p:spPr>
        <p:txBody>
          <a:bodyPr wrap="square">
            <a:spAutoFit/>
          </a:bodyPr>
          <a:lstStyle/>
          <a:p>
            <a:pPr marL="380985" indent="-380985">
              <a:buFont typeface="Arial" panose="020B0604020202020204" pitchFamily="34" charset="0"/>
              <a:buChar char="•"/>
            </a:pPr>
            <a:r>
              <a:rPr lang="en-US" sz="2000" dirty="0">
                <a:solidFill>
                  <a:srgbClr val="4C4D4C"/>
                </a:solidFill>
                <a:latin typeface="+mj-lt"/>
              </a:rPr>
              <a:t>4 leadership styles &amp;</a:t>
            </a:r>
          </a:p>
          <a:p>
            <a:pPr marL="380985" indent="-380985">
              <a:buFont typeface="Arial" panose="020B0604020202020204" pitchFamily="34" charset="0"/>
              <a:buChar char="•"/>
            </a:pPr>
            <a:r>
              <a:rPr lang="en-US" sz="2000" dirty="0">
                <a:solidFill>
                  <a:srgbClr val="4C4D4C"/>
                </a:solidFill>
                <a:latin typeface="+mj-lt"/>
              </a:rPr>
              <a:t>4 levels of follower development</a:t>
            </a:r>
          </a:p>
          <a:p>
            <a:pPr marL="380985" indent="-380985">
              <a:buFont typeface="Arial" panose="020B0604020202020204" pitchFamily="34" charset="0"/>
              <a:buChar char="•"/>
            </a:pPr>
            <a:r>
              <a:rPr lang="en-US" sz="2000" dirty="0">
                <a:solidFill>
                  <a:srgbClr val="4C4D4C"/>
                </a:solidFill>
                <a:latin typeface="+mj-lt"/>
              </a:rPr>
              <a:t>Leadership style must match team</a:t>
            </a:r>
          </a:p>
        </p:txBody>
      </p:sp>
    </p:spTree>
    <p:extLst>
      <p:ext uri="{BB962C8B-B14F-4D97-AF65-F5344CB8AC3E}">
        <p14:creationId xmlns:p14="http://schemas.microsoft.com/office/powerpoint/2010/main" val="307538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FE8BEA-5508-DF74-7571-3D45D999E068}"/>
              </a:ext>
            </a:extLst>
          </p:cNvPr>
          <p:cNvSpPr>
            <a:spLocks noGrp="1"/>
          </p:cNvSpPr>
          <p:nvPr>
            <p:ph type="body" sz="quarter" idx="15"/>
          </p:nvPr>
        </p:nvSpPr>
        <p:spPr>
          <a:xfrm>
            <a:off x="700690" y="6079745"/>
            <a:ext cx="8753412" cy="221878"/>
          </a:xfrm>
        </p:spPr>
        <p:txBody>
          <a:bodyPr/>
          <a:lstStyle/>
          <a:p>
            <a:r>
              <a:rPr lang="en-US" dirty="0" err="1"/>
              <a:t>Daloz</a:t>
            </a:r>
            <a:r>
              <a:rPr lang="en-US" dirty="0"/>
              <a:t>, L., (1986). Effective Teaching and Mentoring: Realizing the Transformational Power of Adult Learning Experiences. Jossey Bass, San Francisco, CA</a:t>
            </a:r>
          </a:p>
        </p:txBody>
      </p:sp>
      <p:pic>
        <p:nvPicPr>
          <p:cNvPr id="3" name="Picture 2" descr="Chart, treemap chart&#10;&#10;Description automatically generated">
            <a:extLst>
              <a:ext uri="{FF2B5EF4-FFF2-40B4-BE49-F238E27FC236}">
                <a16:creationId xmlns:a16="http://schemas.microsoft.com/office/drawing/2014/main" id="{002FE2B1-0465-1580-21B4-CEF8C264C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900" y="574394"/>
            <a:ext cx="5350213" cy="5112277"/>
          </a:xfrm>
          <a:prstGeom prst="rect">
            <a:avLst/>
          </a:prstGeom>
        </p:spPr>
      </p:pic>
      <p:pic>
        <p:nvPicPr>
          <p:cNvPr id="5" name="Picture 4">
            <a:extLst>
              <a:ext uri="{FF2B5EF4-FFF2-40B4-BE49-F238E27FC236}">
                <a16:creationId xmlns:a16="http://schemas.microsoft.com/office/drawing/2014/main" id="{A34D5E7D-BBDC-7935-A361-1CFDC391D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125" y="578849"/>
            <a:ext cx="2263514" cy="1475771"/>
          </a:xfrm>
          <a:prstGeom prst="rect">
            <a:avLst/>
          </a:prstGeom>
        </p:spPr>
      </p:pic>
      <p:pic>
        <p:nvPicPr>
          <p:cNvPr id="5122" name="Picture 2">
            <a:extLst>
              <a:ext uri="{FF2B5EF4-FFF2-40B4-BE49-F238E27FC236}">
                <a16:creationId xmlns:a16="http://schemas.microsoft.com/office/drawing/2014/main" id="{18F4173F-15D8-F091-2051-5BA9B5A2D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2311882" y="2199982"/>
            <a:ext cx="2065714" cy="313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7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5D34C-65B2-F9E1-C9FE-C69942717BC3}"/>
              </a:ext>
            </a:extLst>
          </p:cNvPr>
          <p:cNvSpPr>
            <a:spLocks noGrp="1"/>
          </p:cNvSpPr>
          <p:nvPr>
            <p:ph type="body" sz="quarter" idx="12"/>
          </p:nvPr>
        </p:nvSpPr>
        <p:spPr>
          <a:xfrm>
            <a:off x="2787650" y="476418"/>
            <a:ext cx="8483600" cy="1457054"/>
          </a:xfrm>
        </p:spPr>
        <p:txBody>
          <a:bodyPr/>
          <a:lstStyle/>
          <a:p>
            <a:pPr marL="380985" indent="-380985"/>
            <a:r>
              <a:rPr lang="en-US" sz="2000" dirty="0"/>
              <a:t>Author: psychiatrist, business consultant, and coach</a:t>
            </a:r>
          </a:p>
          <a:p>
            <a:pPr marL="380985" indent="-380985"/>
            <a:r>
              <a:rPr lang="en-US" sz="2000" dirty="0"/>
              <a:t>powerful techniques to break through the challenging and at times hardened outer layers of coworkers, friends, and  strangers</a:t>
            </a:r>
          </a:p>
        </p:txBody>
      </p:sp>
      <p:sp>
        <p:nvSpPr>
          <p:cNvPr id="4" name="Text Placeholder 3">
            <a:extLst>
              <a:ext uri="{FF2B5EF4-FFF2-40B4-BE49-F238E27FC236}">
                <a16:creationId xmlns:a16="http://schemas.microsoft.com/office/drawing/2014/main" id="{3768BA9D-C151-FF17-B344-505D03A0F197}"/>
              </a:ext>
            </a:extLst>
          </p:cNvPr>
          <p:cNvSpPr>
            <a:spLocks noGrp="1"/>
          </p:cNvSpPr>
          <p:nvPr>
            <p:ph type="body" sz="quarter" idx="15"/>
          </p:nvPr>
        </p:nvSpPr>
        <p:spPr/>
        <p:txBody>
          <a:bodyPr/>
          <a:lstStyle/>
          <a:p>
            <a:endParaRPr lang="en-US"/>
          </a:p>
        </p:txBody>
      </p:sp>
      <p:pic>
        <p:nvPicPr>
          <p:cNvPr id="5" name="Picture 4">
            <a:extLst>
              <a:ext uri="{FF2B5EF4-FFF2-40B4-BE49-F238E27FC236}">
                <a16:creationId xmlns:a16="http://schemas.microsoft.com/office/drawing/2014/main" id="{F0811562-8953-DA6F-CADA-6EAD05F072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90" y="462006"/>
            <a:ext cx="1806082" cy="2444912"/>
          </a:xfrm>
          <a:prstGeom prst="rect">
            <a:avLst/>
          </a:prstGeom>
        </p:spPr>
      </p:pic>
      <p:graphicFrame>
        <p:nvGraphicFramePr>
          <p:cNvPr id="7" name="Object 1034">
            <a:hlinkClick r:id="rId3"/>
            <a:extLst>
              <a:ext uri="{FF2B5EF4-FFF2-40B4-BE49-F238E27FC236}">
                <a16:creationId xmlns:a16="http://schemas.microsoft.com/office/drawing/2014/main" id="{98305C50-BC6F-F7D7-F110-BE82592C484B}"/>
              </a:ext>
            </a:extLst>
          </p:cNvPr>
          <p:cNvGraphicFramePr>
            <a:graphicFrameLocks noChangeAspect="1"/>
          </p:cNvGraphicFramePr>
          <p:nvPr>
            <p:extLst>
              <p:ext uri="{D42A27DB-BD31-4B8C-83A1-F6EECF244321}">
                <p14:modId xmlns:p14="http://schemas.microsoft.com/office/powerpoint/2010/main" val="3334017193"/>
              </p:ext>
            </p:extLst>
          </p:nvPr>
        </p:nvGraphicFramePr>
        <p:xfrm>
          <a:off x="2960253" y="2247900"/>
          <a:ext cx="4452480" cy="3470654"/>
        </p:xfrm>
        <a:graphic>
          <a:graphicData uri="http://schemas.openxmlformats.org/presentationml/2006/ole">
            <mc:AlternateContent xmlns:mc="http://schemas.openxmlformats.org/markup-compatibility/2006">
              <mc:Choice xmlns:v="urn:schemas-microsoft-com:vml" Requires="v">
                <p:oleObj name="Photo Editor Photo" r:id="rId4" imgW="3809524" imgH="3048426" progId="">
                  <p:embed/>
                </p:oleObj>
              </mc:Choice>
              <mc:Fallback>
                <p:oleObj name="Photo Editor Photo" r:id="rId4" imgW="3809524" imgH="3048426" progId="">
                  <p:embed/>
                  <p:pic>
                    <p:nvPicPr>
                      <p:cNvPr id="7" name="Object 1034">
                        <a:hlinkClick r:id="rId3"/>
                        <a:extLst>
                          <a:ext uri="{FF2B5EF4-FFF2-40B4-BE49-F238E27FC236}">
                            <a16:creationId xmlns:a16="http://schemas.microsoft.com/office/drawing/2014/main" id="{98305C50-BC6F-F7D7-F110-BE82592C4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253" y="2247900"/>
                        <a:ext cx="4452480" cy="3470654"/>
                      </a:xfrm>
                      <a:prstGeom prst="rect">
                        <a:avLst/>
                      </a:prstGeom>
                      <a:noFill/>
                    </p:spPr>
                  </p:pic>
                </p:oleObj>
              </mc:Fallback>
            </mc:AlternateContent>
          </a:graphicData>
        </a:graphic>
      </p:graphicFrame>
      <p:sp>
        <p:nvSpPr>
          <p:cNvPr id="8" name="Text Placeholder 2">
            <a:extLst>
              <a:ext uri="{FF2B5EF4-FFF2-40B4-BE49-F238E27FC236}">
                <a16:creationId xmlns:a16="http://schemas.microsoft.com/office/drawing/2014/main" id="{91F217AA-6774-8BDE-B994-156326848339}"/>
              </a:ext>
            </a:extLst>
          </p:cNvPr>
          <p:cNvSpPr txBox="1">
            <a:spLocks/>
          </p:cNvSpPr>
          <p:nvPr/>
        </p:nvSpPr>
        <p:spPr>
          <a:xfrm>
            <a:off x="7673120" y="3419473"/>
            <a:ext cx="4035905" cy="1701242"/>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4C4D4C"/>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85" indent="-380985"/>
            <a:r>
              <a:rPr lang="en-US" sz="2000" dirty="0"/>
              <a:t>The Three-Part Brain</a:t>
            </a:r>
          </a:p>
          <a:p>
            <a:pPr marL="380985" indent="-380985"/>
            <a:r>
              <a:rPr lang="en-US" sz="2000" dirty="0"/>
              <a:t>Amygdala Hijack and the Death of Rational Thought</a:t>
            </a:r>
          </a:p>
          <a:p>
            <a:pPr marL="380985" indent="-380985"/>
            <a:r>
              <a:rPr lang="en-US" sz="2000" dirty="0"/>
              <a:t>Power of Asking a Question</a:t>
            </a:r>
          </a:p>
        </p:txBody>
      </p:sp>
    </p:spTree>
    <p:extLst>
      <p:ext uri="{BB962C8B-B14F-4D97-AF65-F5344CB8AC3E}">
        <p14:creationId xmlns:p14="http://schemas.microsoft.com/office/powerpoint/2010/main" val="364324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211D-2FF1-2527-F910-7D3F2B365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89A9A-0BF0-7B0B-82BC-5AA6CF0D89C5}"/>
              </a:ext>
            </a:extLst>
          </p:cNvPr>
          <p:cNvSpPr>
            <a:spLocks noGrp="1"/>
          </p:cNvSpPr>
          <p:nvPr>
            <p:ph type="title"/>
          </p:nvPr>
        </p:nvSpPr>
        <p:spPr/>
        <p:txBody>
          <a:bodyPr/>
          <a:lstStyle/>
          <a:p>
            <a:r>
              <a:rPr lang="en-US" dirty="0"/>
              <a:t>JUST LISTEN: CORE RULES</a:t>
            </a:r>
          </a:p>
        </p:txBody>
      </p:sp>
      <p:sp>
        <p:nvSpPr>
          <p:cNvPr id="3" name="Text Placeholder 2">
            <a:extLst>
              <a:ext uri="{FF2B5EF4-FFF2-40B4-BE49-F238E27FC236}">
                <a16:creationId xmlns:a16="http://schemas.microsoft.com/office/drawing/2014/main" id="{DDF637E2-14AD-3DD5-96D7-DF678E2C688E}"/>
              </a:ext>
            </a:extLst>
          </p:cNvPr>
          <p:cNvSpPr>
            <a:spLocks noGrp="1"/>
          </p:cNvSpPr>
          <p:nvPr>
            <p:ph type="body" sz="quarter" idx="12"/>
          </p:nvPr>
        </p:nvSpPr>
        <p:spPr>
          <a:xfrm>
            <a:off x="598519" y="1825625"/>
            <a:ext cx="5878481" cy="3907868"/>
          </a:xfrm>
        </p:spPr>
        <p:txBody>
          <a:bodyPr/>
          <a:lstStyle/>
          <a:p>
            <a:r>
              <a:rPr lang="en-US" sz="2400" dirty="0"/>
              <a:t>Rewire Yourself to Listen</a:t>
            </a:r>
          </a:p>
          <a:p>
            <a:r>
              <a:rPr lang="en-US" sz="2400" dirty="0"/>
              <a:t>Make the Other Person Feel “Felt”</a:t>
            </a:r>
          </a:p>
          <a:p>
            <a:r>
              <a:rPr lang="en-US" sz="2400" dirty="0"/>
              <a:t>Be More Interested Than Interesting</a:t>
            </a:r>
          </a:p>
          <a:p>
            <a:r>
              <a:rPr lang="en-US" sz="2400" dirty="0"/>
              <a:t>Make People Feel Valuable</a:t>
            </a:r>
          </a:p>
          <a:p>
            <a:r>
              <a:rPr lang="en-US" sz="2400" dirty="0"/>
              <a:t>Caution: Toxic People</a:t>
            </a:r>
          </a:p>
          <a:p>
            <a:pPr lvl="1"/>
            <a:r>
              <a:rPr lang="en-US" sz="2400" dirty="0"/>
              <a:t>Abandonment Strategy</a:t>
            </a:r>
          </a:p>
        </p:txBody>
      </p:sp>
      <p:sp>
        <p:nvSpPr>
          <p:cNvPr id="4" name="Text Placeholder 3">
            <a:extLst>
              <a:ext uri="{FF2B5EF4-FFF2-40B4-BE49-F238E27FC236}">
                <a16:creationId xmlns:a16="http://schemas.microsoft.com/office/drawing/2014/main" id="{128A618D-36BA-69EC-1BDE-060140BAE707}"/>
              </a:ext>
            </a:extLst>
          </p:cNvPr>
          <p:cNvSpPr>
            <a:spLocks noGrp="1"/>
          </p:cNvSpPr>
          <p:nvPr>
            <p:ph type="body" sz="quarter" idx="15"/>
          </p:nvPr>
        </p:nvSpPr>
        <p:spPr/>
        <p:txBody>
          <a:bodyPr/>
          <a:lstStyle/>
          <a:p>
            <a:r>
              <a:rPr lang="en-US" dirty="0"/>
              <a:t>Goulston, M. Just Listen. American Management Association. New York, NY:AMACOM.  2010</a:t>
            </a:r>
          </a:p>
        </p:txBody>
      </p:sp>
      <p:pic>
        <p:nvPicPr>
          <p:cNvPr id="5" name="Picture 4">
            <a:extLst>
              <a:ext uri="{FF2B5EF4-FFF2-40B4-BE49-F238E27FC236}">
                <a16:creationId xmlns:a16="http://schemas.microsoft.com/office/drawing/2014/main" id="{F96385A2-FDE3-67E9-4620-D5726F146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34972">
            <a:off x="7476979" y="976510"/>
            <a:ext cx="3235631" cy="4380107"/>
          </a:xfrm>
          <a:prstGeom prst="rect">
            <a:avLst/>
          </a:prstGeom>
        </p:spPr>
      </p:pic>
    </p:spTree>
    <p:extLst>
      <p:ext uri="{BB962C8B-B14F-4D97-AF65-F5344CB8AC3E}">
        <p14:creationId xmlns:p14="http://schemas.microsoft.com/office/powerpoint/2010/main" val="952963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5AAC-8B0B-4A4B-C981-FD35CF80F70C}"/>
              </a:ext>
            </a:extLst>
          </p:cNvPr>
          <p:cNvSpPr>
            <a:spLocks noGrp="1"/>
          </p:cNvSpPr>
          <p:nvPr>
            <p:ph type="title"/>
          </p:nvPr>
        </p:nvSpPr>
        <p:spPr>
          <a:xfrm>
            <a:off x="598519" y="453803"/>
            <a:ext cx="10994961" cy="473563"/>
          </a:xfrm>
        </p:spPr>
        <p:txBody>
          <a:bodyPr/>
          <a:lstStyle/>
          <a:p>
            <a:r>
              <a:rPr lang="en-US" sz="3300" dirty="0"/>
              <a:t>CORE PRINCIPLES OF HUMBITIOUS LEADERSHIP</a:t>
            </a:r>
          </a:p>
        </p:txBody>
      </p:sp>
      <p:sp>
        <p:nvSpPr>
          <p:cNvPr id="4" name="Text Placeholder 3">
            <a:extLst>
              <a:ext uri="{FF2B5EF4-FFF2-40B4-BE49-F238E27FC236}">
                <a16:creationId xmlns:a16="http://schemas.microsoft.com/office/drawing/2014/main" id="{9BBF2E6B-E8DD-A2A9-8735-14991369A8CA}"/>
              </a:ext>
            </a:extLst>
          </p:cNvPr>
          <p:cNvSpPr>
            <a:spLocks noGrp="1"/>
          </p:cNvSpPr>
          <p:nvPr>
            <p:ph type="body" sz="quarter" idx="16"/>
          </p:nvPr>
        </p:nvSpPr>
        <p:spPr>
          <a:xfrm>
            <a:off x="3914353" y="1744546"/>
            <a:ext cx="7679127" cy="3907868"/>
          </a:xfrm>
        </p:spPr>
        <p:txBody>
          <a:bodyPr/>
          <a:lstStyle/>
          <a:p>
            <a:r>
              <a:rPr lang="en-US" sz="2000" b="1" dirty="0"/>
              <a:t>Low Ego, High Drive: </a:t>
            </a:r>
            <a:r>
              <a:rPr lang="en-US" sz="2000" dirty="0"/>
              <a:t>Leaders balance intense corporate ambition with personal humility. They channel drive into organizational success rather than self-promotion.</a:t>
            </a:r>
          </a:p>
          <a:p>
            <a:r>
              <a:rPr lang="en-US" sz="2000" b="1" dirty="0"/>
              <a:t>Cultivate Self-Awareness: </a:t>
            </a:r>
            <a:r>
              <a:rPr lang="en-US" sz="2000" dirty="0"/>
              <a:t>True humility requires an accurate, honest assessment of personal blind spots. Leaders must actively seek feedback from "loving critics" rather than sycophants.</a:t>
            </a:r>
          </a:p>
          <a:p>
            <a:r>
              <a:rPr lang="en-US" sz="2000" b="1" dirty="0"/>
              <a:t>Foster Psychological Safety: </a:t>
            </a:r>
            <a:r>
              <a:rPr lang="en-US" sz="2000" dirty="0"/>
              <a:t>High-performing teams thrive when leaders openly admit mistakes and listen to understand. Welcoming diverse perspectives drives long-term team resilience.</a:t>
            </a:r>
          </a:p>
        </p:txBody>
      </p:sp>
      <p:sp>
        <p:nvSpPr>
          <p:cNvPr id="5" name="Text Placeholder 4">
            <a:extLst>
              <a:ext uri="{FF2B5EF4-FFF2-40B4-BE49-F238E27FC236}">
                <a16:creationId xmlns:a16="http://schemas.microsoft.com/office/drawing/2014/main" id="{6655D64E-FFA8-35BE-6287-D6348CDDE731}"/>
              </a:ext>
            </a:extLst>
          </p:cNvPr>
          <p:cNvSpPr>
            <a:spLocks noGrp="1"/>
          </p:cNvSpPr>
          <p:nvPr>
            <p:ph type="body" sz="quarter" idx="15"/>
          </p:nvPr>
        </p:nvSpPr>
        <p:spPr/>
        <p:txBody>
          <a:bodyPr/>
          <a:lstStyle/>
          <a:p>
            <a:endParaRPr lang="en-US"/>
          </a:p>
        </p:txBody>
      </p:sp>
      <p:pic>
        <p:nvPicPr>
          <p:cNvPr id="1026" name="Picture 2">
            <a:extLst>
              <a:ext uri="{FF2B5EF4-FFF2-40B4-BE49-F238E27FC236}">
                <a16:creationId xmlns:a16="http://schemas.microsoft.com/office/drawing/2014/main" id="{E2ADD20A-CDB1-60BF-5B7F-380C855B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90" y="1703221"/>
            <a:ext cx="2465412" cy="37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6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BC91093-91EF-550A-1837-A71B6B886B91}"/>
              </a:ext>
            </a:extLst>
          </p:cNvPr>
          <p:cNvSpPr/>
          <p:nvPr/>
        </p:nvSpPr>
        <p:spPr>
          <a:xfrm>
            <a:off x="598518" y="1498505"/>
            <a:ext cx="10994961" cy="3670216"/>
          </a:xfrm>
          <a:prstGeom prst="roundRect">
            <a:avLst>
              <a:gd name="adj" fmla="val 4489"/>
            </a:avLst>
          </a:prstGeom>
          <a:solidFill>
            <a:schemeClr val="bg1"/>
          </a:solidFill>
          <a:ln>
            <a:noFill/>
          </a:ln>
          <a:effectLst>
            <a:outerShdw blurRad="254000" sx="102000" sy="102000" algn="ctr" rotWithShape="0">
              <a:srgbClr val="414042">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5E0C5D-6448-C33F-6DDE-39931F34E569}"/>
              </a:ext>
            </a:extLst>
          </p:cNvPr>
          <p:cNvSpPr>
            <a:spLocks noGrp="1"/>
          </p:cNvSpPr>
          <p:nvPr>
            <p:ph type="title"/>
          </p:nvPr>
        </p:nvSpPr>
        <p:spPr/>
        <p:txBody>
          <a:bodyPr/>
          <a:lstStyle/>
          <a:p>
            <a:r>
              <a:rPr lang="en-US" dirty="0"/>
              <a:t>“OBLIGATE” BY THE NUMBERS</a:t>
            </a:r>
          </a:p>
        </p:txBody>
      </p:sp>
      <p:sp>
        <p:nvSpPr>
          <p:cNvPr id="3" name="Text Placeholder 2">
            <a:extLst>
              <a:ext uri="{FF2B5EF4-FFF2-40B4-BE49-F238E27FC236}">
                <a16:creationId xmlns:a16="http://schemas.microsoft.com/office/drawing/2014/main" id="{364968E1-3E02-DDDF-987D-F901881F4094}"/>
              </a:ext>
            </a:extLst>
          </p:cNvPr>
          <p:cNvSpPr>
            <a:spLocks noGrp="1"/>
          </p:cNvSpPr>
          <p:nvPr>
            <p:ph type="body" sz="quarter" idx="12"/>
          </p:nvPr>
        </p:nvSpPr>
        <p:spPr>
          <a:xfrm>
            <a:off x="598518" y="1708665"/>
            <a:ext cx="10994961" cy="599487"/>
          </a:xfrm>
        </p:spPr>
        <p:txBody>
          <a:bodyPr/>
          <a:lstStyle/>
          <a:p>
            <a:pPr marL="0" indent="0" algn="ctr">
              <a:spcBef>
                <a:spcPts val="0"/>
              </a:spcBef>
              <a:buNone/>
            </a:pPr>
            <a:r>
              <a:rPr lang="en-US" sz="1700" b="1" cap="all" dirty="0">
                <a:solidFill>
                  <a:srgbClr val="BE0000"/>
                </a:solidFill>
              </a:rPr>
              <a:t>University of Utah’s Spencer Fox Eccles School of Medicine</a:t>
            </a:r>
          </a:p>
          <a:p>
            <a:pPr marL="0" indent="0" algn="ctr">
              <a:spcBef>
                <a:spcPts val="0"/>
              </a:spcBef>
              <a:buNone/>
            </a:pPr>
            <a:r>
              <a:rPr lang="en-US" sz="1700" b="1" cap="all" dirty="0">
                <a:solidFill>
                  <a:srgbClr val="BE0000"/>
                </a:solidFill>
              </a:rPr>
              <a:t>Department of Pediatrics</a:t>
            </a:r>
          </a:p>
        </p:txBody>
      </p:sp>
      <p:sp>
        <p:nvSpPr>
          <p:cNvPr id="5" name="Text Placeholder 4">
            <a:extLst>
              <a:ext uri="{FF2B5EF4-FFF2-40B4-BE49-F238E27FC236}">
                <a16:creationId xmlns:a16="http://schemas.microsoft.com/office/drawing/2014/main" id="{F61041E8-9D6B-1B47-C476-C2D230A410DF}"/>
              </a:ext>
            </a:extLst>
          </p:cNvPr>
          <p:cNvSpPr>
            <a:spLocks noGrp="1"/>
          </p:cNvSpPr>
          <p:nvPr>
            <p:ph type="body" sz="quarter" idx="15"/>
          </p:nvPr>
        </p:nvSpPr>
        <p:spPr/>
        <p:txBody>
          <a:bodyPr/>
          <a:lstStyle/>
          <a:p>
            <a:endParaRPr lang="en-US"/>
          </a:p>
        </p:txBody>
      </p:sp>
      <p:graphicFrame>
        <p:nvGraphicFramePr>
          <p:cNvPr id="6" name="Content Placeholder 2">
            <a:extLst>
              <a:ext uri="{FF2B5EF4-FFF2-40B4-BE49-F238E27FC236}">
                <a16:creationId xmlns:a16="http://schemas.microsoft.com/office/drawing/2014/main" id="{7B9718A0-EDF9-23D8-0A54-4F2C229E3F2F}"/>
              </a:ext>
            </a:extLst>
          </p:cNvPr>
          <p:cNvGraphicFramePr>
            <a:graphicFrameLocks/>
          </p:cNvGraphicFramePr>
          <p:nvPr>
            <p:extLst>
              <p:ext uri="{D42A27DB-BD31-4B8C-83A1-F6EECF244321}">
                <p14:modId xmlns:p14="http://schemas.microsoft.com/office/powerpoint/2010/main" val="1869407140"/>
              </p:ext>
            </p:extLst>
          </p:nvPr>
        </p:nvGraphicFramePr>
        <p:xfrm>
          <a:off x="1336829" y="2238804"/>
          <a:ext cx="9328319" cy="2946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8F433F3-41D2-E069-BC5B-7D5821DD2744}"/>
              </a:ext>
            </a:extLst>
          </p:cNvPr>
          <p:cNvSpPr txBox="1"/>
          <p:nvPr/>
        </p:nvSpPr>
        <p:spPr>
          <a:xfrm>
            <a:off x="1294099" y="5437793"/>
            <a:ext cx="9478229" cy="461665"/>
          </a:xfrm>
          <a:prstGeom prst="rect">
            <a:avLst/>
          </a:prstGeom>
          <a:noFill/>
        </p:spPr>
        <p:txBody>
          <a:bodyPr wrap="square" rtlCol="0">
            <a:spAutoFit/>
          </a:bodyPr>
          <a:lstStyle/>
          <a:p>
            <a:r>
              <a:rPr lang="en-US" sz="2400" b="1" dirty="0">
                <a:solidFill>
                  <a:srgbClr val="339836"/>
                </a:solidFill>
                <a:latin typeface="Century Gothic" panose="020B0502020202020204" pitchFamily="34" charset="0"/>
              </a:rPr>
              <a:t>CHILDREN: … ~30% of the population, and 100% of the future …</a:t>
            </a:r>
          </a:p>
        </p:txBody>
      </p:sp>
      <p:cxnSp>
        <p:nvCxnSpPr>
          <p:cNvPr id="8" name="Straight Connector 7">
            <a:extLst>
              <a:ext uri="{FF2B5EF4-FFF2-40B4-BE49-F238E27FC236}">
                <a16:creationId xmlns:a16="http://schemas.microsoft.com/office/drawing/2014/main" id="{39E6BFA6-560B-7387-173D-A3F95C177EB7}"/>
              </a:ext>
            </a:extLst>
          </p:cNvPr>
          <p:cNvCxnSpPr>
            <a:cxnSpLocks/>
          </p:cNvCxnSpPr>
          <p:nvPr/>
        </p:nvCxnSpPr>
        <p:spPr>
          <a:xfrm>
            <a:off x="9336613" y="3872972"/>
            <a:ext cx="749985" cy="0"/>
          </a:xfrm>
          <a:prstGeom prst="line">
            <a:avLst/>
          </a:prstGeom>
          <a:ln w="38100">
            <a:solidFill>
              <a:srgbClr val="BE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68BC7B-0C86-E028-FD05-5EE3E811D9D4}"/>
              </a:ext>
            </a:extLst>
          </p:cNvPr>
          <p:cNvSpPr txBox="1"/>
          <p:nvPr/>
        </p:nvSpPr>
        <p:spPr>
          <a:xfrm>
            <a:off x="9215766" y="4271948"/>
            <a:ext cx="1200150" cy="400110"/>
          </a:xfrm>
          <a:prstGeom prst="rect">
            <a:avLst/>
          </a:prstGeom>
          <a:noFill/>
        </p:spPr>
        <p:txBody>
          <a:bodyPr wrap="square" rtlCol="0">
            <a:spAutoFit/>
          </a:bodyPr>
          <a:lstStyle/>
          <a:p>
            <a:pPr algn="ctr"/>
            <a:r>
              <a:rPr lang="en-US" sz="2000" b="1" dirty="0">
                <a:solidFill>
                  <a:srgbClr val="BE0000"/>
                </a:solidFill>
              </a:rPr>
              <a:t>$293M</a:t>
            </a:r>
          </a:p>
        </p:txBody>
      </p:sp>
    </p:spTree>
    <p:extLst>
      <p:ext uri="{BB962C8B-B14F-4D97-AF65-F5344CB8AC3E}">
        <p14:creationId xmlns:p14="http://schemas.microsoft.com/office/powerpoint/2010/main" val="11409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anim calcmode="lin" valueType="num">
                                      <p:cBhvr>
                                        <p:cTn id="11" dur="750" fill="hold"/>
                                        <p:tgtEl>
                                          <p:spTgt spid="9"/>
                                        </p:tgtEl>
                                        <p:attrNameLst>
                                          <p:attrName>ppt_x</p:attrName>
                                        </p:attrNameLst>
                                      </p:cBhvr>
                                      <p:tavLst>
                                        <p:tav tm="0">
                                          <p:val>
                                            <p:strVal val="#ppt_x"/>
                                          </p:val>
                                        </p:tav>
                                        <p:tav tm="100000">
                                          <p:val>
                                            <p:strVal val="#ppt_x"/>
                                          </p:val>
                                        </p:tav>
                                      </p:tavLst>
                                    </p:anim>
                                    <p:anim calcmode="lin" valueType="num">
                                      <p:cBhvr>
                                        <p:cTn id="1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750"/>
                                        <p:tgtEl>
                                          <p:spTgt spid="7">
                                            <p:txEl>
                                              <p:pRg st="0" end="0"/>
                                            </p:txEl>
                                          </p:spTgt>
                                        </p:tgtEl>
                                      </p:cBhvr>
                                    </p:animEffect>
                                    <p:anim calcmode="lin" valueType="num">
                                      <p:cBhvr>
                                        <p:cTn id="1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1D33D79-5228-6DDF-D828-8A015415AC10}"/>
              </a:ext>
            </a:extLst>
          </p:cNvPr>
          <p:cNvSpPr/>
          <p:nvPr/>
        </p:nvSpPr>
        <p:spPr>
          <a:xfrm>
            <a:off x="598518" y="1595804"/>
            <a:ext cx="10994961" cy="3987311"/>
          </a:xfrm>
          <a:prstGeom prst="roundRect">
            <a:avLst>
              <a:gd name="adj" fmla="val 4489"/>
            </a:avLst>
          </a:prstGeom>
          <a:solidFill>
            <a:schemeClr val="bg1"/>
          </a:solidFill>
          <a:ln>
            <a:noFill/>
          </a:ln>
          <a:effectLst>
            <a:outerShdw blurRad="254000" sx="102000" sy="102000" algn="ctr" rotWithShape="0">
              <a:srgbClr val="414042">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DDAFF9-0163-5E23-6F6A-ABE029CADC58}"/>
              </a:ext>
            </a:extLst>
          </p:cNvPr>
          <p:cNvSpPr>
            <a:spLocks noGrp="1"/>
          </p:cNvSpPr>
          <p:nvPr>
            <p:ph type="title"/>
          </p:nvPr>
        </p:nvSpPr>
        <p:spPr>
          <a:xfrm>
            <a:off x="598519" y="412902"/>
            <a:ext cx="10994961" cy="473563"/>
          </a:xfrm>
        </p:spPr>
        <p:txBody>
          <a:bodyPr/>
          <a:lstStyle/>
          <a:p>
            <a:r>
              <a:rPr lang="en-US" sz="3400"/>
              <a:t>GUIDING PRINCIPLES FOR OUR SHARED WORK</a:t>
            </a:r>
          </a:p>
        </p:txBody>
      </p:sp>
      <p:sp>
        <p:nvSpPr>
          <p:cNvPr id="4" name="Text Placeholder 1">
            <a:extLst>
              <a:ext uri="{FF2B5EF4-FFF2-40B4-BE49-F238E27FC236}">
                <a16:creationId xmlns:a16="http://schemas.microsoft.com/office/drawing/2014/main" id="{C9710028-1211-2B62-5DAB-70DE35AF7034}"/>
              </a:ext>
            </a:extLst>
          </p:cNvPr>
          <p:cNvSpPr txBox="1">
            <a:spLocks/>
          </p:cNvSpPr>
          <p:nvPr/>
        </p:nvSpPr>
        <p:spPr>
          <a:xfrm>
            <a:off x="700690" y="6082198"/>
            <a:ext cx="8753412" cy="356271"/>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rgbClr val="999999"/>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08080"/>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08080"/>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08080"/>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0808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Luft J.; Ingham H. (1955). "The Johari window, a graphic model of interpersonal awareness". Proceedings of the Western Training Laboratory in Group Development. University of California, Los Angeles.</a:t>
            </a:r>
          </a:p>
        </p:txBody>
      </p:sp>
      <p:sp>
        <p:nvSpPr>
          <p:cNvPr id="3" name="TextBox 2">
            <a:extLst>
              <a:ext uri="{FF2B5EF4-FFF2-40B4-BE49-F238E27FC236}">
                <a16:creationId xmlns:a16="http://schemas.microsoft.com/office/drawing/2014/main" id="{5052C836-39CD-26AA-1FEF-EE23E40C93F7}"/>
              </a:ext>
            </a:extLst>
          </p:cNvPr>
          <p:cNvSpPr txBox="1"/>
          <p:nvPr/>
        </p:nvSpPr>
        <p:spPr>
          <a:xfrm>
            <a:off x="1021798" y="1896102"/>
            <a:ext cx="10138870" cy="500137"/>
          </a:xfrm>
          <a:prstGeom prst="rect">
            <a:avLst/>
          </a:prstGeom>
          <a:noFill/>
        </p:spPr>
        <p:txBody>
          <a:bodyPr wrap="square" lIns="91440" tIns="45720" rIns="91440" bIns="45720" rtlCol="0" anchor="t">
            <a:spAutoFit/>
          </a:bodyPr>
          <a:lstStyle/>
          <a:p>
            <a:r>
              <a:rPr lang="en-US" sz="2650" dirty="0">
                <a:solidFill>
                  <a:srgbClr val="414042"/>
                </a:solidFill>
                <a:latin typeface="Century Gothic"/>
              </a:rPr>
              <a:t>No one has all the answers… So, we learn from each other…</a:t>
            </a:r>
          </a:p>
        </p:txBody>
      </p:sp>
      <p:sp>
        <p:nvSpPr>
          <p:cNvPr id="7" name="AutoShape 3">
            <a:extLst>
              <a:ext uri="{FF2B5EF4-FFF2-40B4-BE49-F238E27FC236}">
                <a16:creationId xmlns:a16="http://schemas.microsoft.com/office/drawing/2014/main" id="{4022DAA6-1D69-6852-B6F9-64CADE57C31B}"/>
              </a:ext>
            </a:extLst>
          </p:cNvPr>
          <p:cNvSpPr>
            <a:spLocks noChangeAspect="1" noChangeArrowheads="1" noTextEdit="1"/>
          </p:cNvSpPr>
          <p:nvPr/>
        </p:nvSpPr>
        <p:spPr bwMode="auto">
          <a:xfrm>
            <a:off x="887414" y="2708276"/>
            <a:ext cx="7430676" cy="175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598B9B7D-47FA-4590-A953-4B769BF9B4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009" y="2708276"/>
            <a:ext cx="10035696" cy="229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7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5540-DC61-6727-40B5-DB01A80B28F6}"/>
              </a:ext>
            </a:extLst>
          </p:cNvPr>
          <p:cNvSpPr>
            <a:spLocks noGrp="1"/>
          </p:cNvSpPr>
          <p:nvPr>
            <p:ph type="title"/>
          </p:nvPr>
        </p:nvSpPr>
        <p:spPr/>
        <p:txBody>
          <a:bodyPr/>
          <a:lstStyle/>
          <a:p>
            <a:r>
              <a:rPr lang="en-US" dirty="0"/>
              <a:t>FOCUS ON THE “VITAL FEW”</a:t>
            </a:r>
          </a:p>
        </p:txBody>
      </p:sp>
      <p:sp>
        <p:nvSpPr>
          <p:cNvPr id="3" name="Text Placeholder 2">
            <a:extLst>
              <a:ext uri="{FF2B5EF4-FFF2-40B4-BE49-F238E27FC236}">
                <a16:creationId xmlns:a16="http://schemas.microsoft.com/office/drawing/2014/main" id="{5C47F8C3-E555-8DCC-0411-0F065347388B}"/>
              </a:ext>
            </a:extLst>
          </p:cNvPr>
          <p:cNvSpPr>
            <a:spLocks noGrp="1"/>
          </p:cNvSpPr>
          <p:nvPr>
            <p:ph type="body" sz="quarter" idx="15"/>
          </p:nvPr>
        </p:nvSpPr>
        <p:spPr>
          <a:xfrm>
            <a:off x="700690" y="6145855"/>
            <a:ext cx="8753412" cy="221878"/>
          </a:xfrm>
        </p:spPr>
        <p:txBody>
          <a:bodyPr/>
          <a:lstStyle/>
          <a:p>
            <a:r>
              <a:rPr lang="en-US" sz="1000" dirty="0"/>
              <a:t>Varkey, P. Medical Quality Management: Theory and Practice. American College of Medical Quality. Jones and Bartlett Publishers: Sudbury, MA 2010. p. 62</a:t>
            </a:r>
          </a:p>
        </p:txBody>
      </p:sp>
      <p:pic>
        <p:nvPicPr>
          <p:cNvPr id="4" name="Picture 3">
            <a:extLst>
              <a:ext uri="{FF2B5EF4-FFF2-40B4-BE49-F238E27FC236}">
                <a16:creationId xmlns:a16="http://schemas.microsoft.com/office/drawing/2014/main" id="{F392A974-4810-02D3-3237-72B243FA8C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0065" y="1436007"/>
            <a:ext cx="5417921" cy="2905608"/>
          </a:xfrm>
          <a:prstGeom prst="rect">
            <a:avLst/>
          </a:prstGeom>
        </p:spPr>
      </p:pic>
      <p:pic>
        <p:nvPicPr>
          <p:cNvPr id="5" name="Picture 4">
            <a:extLst>
              <a:ext uri="{FF2B5EF4-FFF2-40B4-BE49-F238E27FC236}">
                <a16:creationId xmlns:a16="http://schemas.microsoft.com/office/drawing/2014/main" id="{9AE8BCEF-8D69-5C0C-CCC6-5CA7AC012F2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519" y="1540697"/>
            <a:ext cx="4844359" cy="4223952"/>
          </a:xfrm>
          <a:prstGeom prst="rect">
            <a:avLst/>
          </a:prstGeom>
        </p:spPr>
      </p:pic>
      <p:sp>
        <p:nvSpPr>
          <p:cNvPr id="6" name="Content Placeholder 2">
            <a:extLst>
              <a:ext uri="{FF2B5EF4-FFF2-40B4-BE49-F238E27FC236}">
                <a16:creationId xmlns:a16="http://schemas.microsoft.com/office/drawing/2014/main" id="{D1E37899-3BAE-B7D3-42B3-DCE5C10BF6B2}"/>
              </a:ext>
            </a:extLst>
          </p:cNvPr>
          <p:cNvSpPr txBox="1">
            <a:spLocks/>
          </p:cNvSpPr>
          <p:nvPr/>
        </p:nvSpPr>
        <p:spPr>
          <a:xfrm>
            <a:off x="6374189" y="4576849"/>
            <a:ext cx="4844359" cy="984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dirty="0">
                <a:solidFill>
                  <a:srgbClr val="0070C0"/>
                </a:solidFill>
              </a:rPr>
              <a:t>Wisdom: Can’t boil the ocean… </a:t>
            </a:r>
            <a:r>
              <a:rPr lang="en-US" sz="2300" b="1" dirty="0">
                <a:solidFill>
                  <a:srgbClr val="0070C0"/>
                </a:solidFill>
              </a:rPr>
              <a:t>If everything is a priority, nothing is a priority </a:t>
            </a:r>
          </a:p>
        </p:txBody>
      </p:sp>
    </p:spTree>
    <p:extLst>
      <p:ext uri="{BB962C8B-B14F-4D97-AF65-F5344CB8AC3E}">
        <p14:creationId xmlns:p14="http://schemas.microsoft.com/office/powerpoint/2010/main" val="239186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AA45-34D6-EC89-C861-E60B639AEDF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D87D188-41F2-5459-E71B-9EBDFA4EE1EA}"/>
              </a:ext>
            </a:extLst>
          </p:cNvPr>
          <p:cNvSpPr>
            <a:spLocks noGrp="1"/>
          </p:cNvSpPr>
          <p:nvPr>
            <p:ph type="body" sz="quarter" idx="13"/>
          </p:nvPr>
        </p:nvSpPr>
        <p:spPr>
          <a:xfrm>
            <a:off x="991213" y="3404931"/>
            <a:ext cx="4114187" cy="1012199"/>
          </a:xfrm>
        </p:spPr>
        <p:txBody>
          <a:bodyPr/>
          <a:lstStyle/>
          <a:p>
            <a:pPr>
              <a:lnSpc>
                <a:spcPct val="100000"/>
              </a:lnSpc>
            </a:pPr>
            <a:r>
              <a:rPr lang="en-US" sz="2400" dirty="0"/>
              <a:t>Optimizing Clinical and Financial Performance</a:t>
            </a:r>
          </a:p>
        </p:txBody>
      </p:sp>
      <p:sp>
        <p:nvSpPr>
          <p:cNvPr id="4" name="Text Placeholder 3">
            <a:extLst>
              <a:ext uri="{FF2B5EF4-FFF2-40B4-BE49-F238E27FC236}">
                <a16:creationId xmlns:a16="http://schemas.microsoft.com/office/drawing/2014/main" id="{523D2F0B-6892-7319-ED61-21DD12247C81}"/>
              </a:ext>
            </a:extLst>
          </p:cNvPr>
          <p:cNvSpPr>
            <a:spLocks noGrp="1"/>
          </p:cNvSpPr>
          <p:nvPr>
            <p:ph type="body" sz="quarter" idx="10"/>
          </p:nvPr>
        </p:nvSpPr>
        <p:spPr>
          <a:xfrm>
            <a:off x="991214" y="1905703"/>
            <a:ext cx="3787405" cy="1102070"/>
          </a:xfrm>
        </p:spPr>
        <p:txBody>
          <a:bodyPr/>
          <a:lstStyle/>
          <a:p>
            <a:r>
              <a:rPr lang="en-US" sz="3600" dirty="0"/>
              <a:t>FROM DATA TO DECISIONS</a:t>
            </a:r>
          </a:p>
        </p:txBody>
      </p:sp>
      <p:pic>
        <p:nvPicPr>
          <p:cNvPr id="7" name="Picture 6">
            <a:extLst>
              <a:ext uri="{FF2B5EF4-FFF2-40B4-BE49-F238E27FC236}">
                <a16:creationId xmlns:a16="http://schemas.microsoft.com/office/drawing/2014/main" id="{F16C9E01-4A8B-C379-0A40-216F6B1BE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796" y="1202349"/>
            <a:ext cx="5898989" cy="3925765"/>
          </a:xfrm>
          <a:prstGeom prst="rect">
            <a:avLst/>
          </a:prstGeom>
        </p:spPr>
      </p:pic>
    </p:spTree>
    <p:extLst>
      <p:ext uri="{BB962C8B-B14F-4D97-AF65-F5344CB8AC3E}">
        <p14:creationId xmlns:p14="http://schemas.microsoft.com/office/powerpoint/2010/main" val="4267714332"/>
      </p:ext>
    </p:extLst>
  </p:cSld>
  <p:clrMapOvr>
    <a:masterClrMapping/>
  </p:clrMapOvr>
  <mc:AlternateContent xmlns:mc="http://schemas.openxmlformats.org/markup-compatibility/2006" xmlns:p14="http://schemas.microsoft.com/office/powerpoint/2010/main">
    <mc:Choice Requires="p14">
      <p:transition spd="slow" p14:dur="15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50"/>
                                        <p:tgtEl>
                                          <p:spTgt spid="3">
                                            <p:txEl>
                                              <p:pRg st="0" end="0"/>
                                            </p:txEl>
                                          </p:spTgt>
                                        </p:tgtEl>
                                      </p:cBhvr>
                                    </p:animEffect>
                                    <p:anim calcmode="lin" valueType="num">
                                      <p:cBhvr>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1AA4-AA33-E576-A700-B72407FF73F4}"/>
              </a:ext>
            </a:extLst>
          </p:cNvPr>
          <p:cNvSpPr>
            <a:spLocks noGrp="1"/>
          </p:cNvSpPr>
          <p:nvPr>
            <p:ph type="title"/>
          </p:nvPr>
        </p:nvSpPr>
        <p:spPr>
          <a:xfrm>
            <a:off x="598519" y="599480"/>
            <a:ext cx="10994961" cy="473563"/>
          </a:xfrm>
        </p:spPr>
        <p:txBody>
          <a:bodyPr/>
          <a:lstStyle/>
          <a:p>
            <a:r>
              <a:rPr lang="en-US" sz="2000" dirty="0"/>
              <a:t>HEALTHCARE/ACADEMIC MEDICINE POLICY POST CONCUSSION SYNDROME</a:t>
            </a:r>
          </a:p>
        </p:txBody>
      </p:sp>
      <p:sp>
        <p:nvSpPr>
          <p:cNvPr id="3" name="Text Placeholder 2">
            <a:extLst>
              <a:ext uri="{FF2B5EF4-FFF2-40B4-BE49-F238E27FC236}">
                <a16:creationId xmlns:a16="http://schemas.microsoft.com/office/drawing/2014/main" id="{E6EBB76A-2638-885D-BB8B-B563DB4A7CB1}"/>
              </a:ext>
            </a:extLst>
          </p:cNvPr>
          <p:cNvSpPr>
            <a:spLocks noGrp="1"/>
          </p:cNvSpPr>
          <p:nvPr>
            <p:ph type="body" sz="quarter" idx="12"/>
          </p:nvPr>
        </p:nvSpPr>
        <p:spPr>
          <a:xfrm>
            <a:off x="598519" y="1703853"/>
            <a:ext cx="6710331" cy="3907868"/>
          </a:xfrm>
        </p:spPr>
        <p:txBody>
          <a:bodyPr/>
          <a:lstStyle/>
          <a:p>
            <a:r>
              <a:rPr lang="en-US" b="1" dirty="0"/>
              <a:t>COGNITIVE SYMPTOMS:</a:t>
            </a:r>
          </a:p>
          <a:p>
            <a:pPr lvl="1"/>
            <a:r>
              <a:rPr lang="en-US" b="1" dirty="0"/>
              <a:t>Concentration Problems: </a:t>
            </a:r>
            <a:r>
              <a:rPr lang="en-US" dirty="0"/>
              <a:t>Trouble focusing on tasks                                                     or following conversations.</a:t>
            </a:r>
          </a:p>
          <a:p>
            <a:pPr lvl="1"/>
            <a:r>
              <a:rPr lang="en-US" b="1" dirty="0"/>
              <a:t>Mental Fog: </a:t>
            </a:r>
            <a:r>
              <a:rPr lang="en-US" dirty="0"/>
              <a:t>A feeling of confusion or lack of clarity in thinking.</a:t>
            </a:r>
          </a:p>
          <a:p>
            <a:r>
              <a:rPr lang="en-US" b="1" dirty="0"/>
              <a:t>EMOTIONAL AND BEHAVIORAL SYMPTOMS:</a:t>
            </a:r>
          </a:p>
          <a:p>
            <a:pPr lvl="1"/>
            <a:r>
              <a:rPr lang="en-US" b="1" dirty="0"/>
              <a:t>Irritability: </a:t>
            </a:r>
            <a:r>
              <a:rPr lang="en-US" dirty="0"/>
              <a:t>Increased frustration or mood swings.</a:t>
            </a:r>
          </a:p>
          <a:p>
            <a:pPr lvl="1"/>
            <a:r>
              <a:rPr lang="en-US" b="1" dirty="0"/>
              <a:t>Anxiety and Depression: </a:t>
            </a:r>
            <a:r>
              <a:rPr lang="en-US" dirty="0"/>
              <a:t>Feelings of sadness, worry, or hopelessness.</a:t>
            </a:r>
          </a:p>
          <a:p>
            <a:pPr lvl="1"/>
            <a:r>
              <a:rPr lang="en-US" b="1" dirty="0"/>
              <a:t>Sleep Disturbances: </a:t>
            </a:r>
            <a:r>
              <a:rPr lang="en-US" dirty="0"/>
              <a:t>Insomnia or excessive sleeping.</a:t>
            </a:r>
          </a:p>
          <a:p>
            <a:pPr marL="0" indent="0">
              <a:buNone/>
            </a:pPr>
            <a:br>
              <a:rPr lang="en-US" dirty="0"/>
            </a:br>
            <a:r>
              <a:rPr lang="en-US" b="1" dirty="0">
                <a:solidFill>
                  <a:srgbClr val="BE0000"/>
                </a:solidFill>
              </a:rPr>
              <a:t>….. When can you safely return to the game?</a:t>
            </a:r>
          </a:p>
        </p:txBody>
      </p:sp>
      <p:sp>
        <p:nvSpPr>
          <p:cNvPr id="4" name="Text Placeholder 3">
            <a:extLst>
              <a:ext uri="{FF2B5EF4-FFF2-40B4-BE49-F238E27FC236}">
                <a16:creationId xmlns:a16="http://schemas.microsoft.com/office/drawing/2014/main" id="{B2119597-0DEC-086B-36DE-DF9EF9A134B8}"/>
              </a:ext>
            </a:extLst>
          </p:cNvPr>
          <p:cNvSpPr>
            <a:spLocks noGrp="1"/>
          </p:cNvSpPr>
          <p:nvPr>
            <p:ph type="body" sz="quarter" idx="15"/>
          </p:nvPr>
        </p:nvSpPr>
        <p:spPr/>
        <p:txBody>
          <a:bodyPr/>
          <a:lstStyle/>
          <a:p>
            <a:endParaRPr lang="en-US"/>
          </a:p>
        </p:txBody>
      </p:sp>
      <p:pic>
        <p:nvPicPr>
          <p:cNvPr id="7" name="Picture 1">
            <a:extLst>
              <a:ext uri="{FF2B5EF4-FFF2-40B4-BE49-F238E27FC236}">
                <a16:creationId xmlns:a16="http://schemas.microsoft.com/office/drawing/2014/main" id="{1A805D14-810D-3CA8-90B8-B9627362C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620" y="1329615"/>
            <a:ext cx="3506688" cy="45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1F99-1896-A212-BCF4-AA754B1134E3}"/>
              </a:ext>
            </a:extLst>
          </p:cNvPr>
          <p:cNvSpPr>
            <a:spLocks noGrp="1"/>
          </p:cNvSpPr>
          <p:nvPr>
            <p:ph type="title"/>
          </p:nvPr>
        </p:nvSpPr>
        <p:spPr>
          <a:xfrm>
            <a:off x="598519" y="421680"/>
            <a:ext cx="10994961" cy="473563"/>
          </a:xfrm>
        </p:spPr>
        <p:txBody>
          <a:bodyPr/>
          <a:lstStyle/>
          <a:p>
            <a:r>
              <a:rPr lang="en-US" sz="3600" dirty="0"/>
              <a:t>CURRENT ACTIVITIES/SUCCESSES/INITIATIVES</a:t>
            </a:r>
          </a:p>
        </p:txBody>
      </p:sp>
      <p:sp>
        <p:nvSpPr>
          <p:cNvPr id="3" name="Text Placeholder 2">
            <a:extLst>
              <a:ext uri="{FF2B5EF4-FFF2-40B4-BE49-F238E27FC236}">
                <a16:creationId xmlns:a16="http://schemas.microsoft.com/office/drawing/2014/main" id="{C227E546-C56B-FA61-5CF6-092E61C7284D}"/>
              </a:ext>
            </a:extLst>
          </p:cNvPr>
          <p:cNvSpPr>
            <a:spLocks noGrp="1"/>
          </p:cNvSpPr>
          <p:nvPr>
            <p:ph type="body" sz="quarter" idx="12"/>
          </p:nvPr>
        </p:nvSpPr>
        <p:spPr/>
        <p:txBody>
          <a:bodyPr/>
          <a:lstStyle/>
          <a:p>
            <a:pPr marL="0" indent="0">
              <a:buNone/>
            </a:pPr>
            <a:r>
              <a:rPr lang="en-US" sz="2000" b="1" dirty="0">
                <a:solidFill>
                  <a:srgbClr val="9BBB59"/>
                </a:solidFill>
              </a:rPr>
              <a:t>Improve what we can influence</a:t>
            </a:r>
            <a:endParaRPr lang="en-US" sz="2000" dirty="0">
              <a:solidFill>
                <a:srgbClr val="9BBB59"/>
              </a:solidFill>
            </a:endParaRPr>
          </a:p>
          <a:p>
            <a:r>
              <a:rPr lang="en-US" sz="2000" dirty="0"/>
              <a:t>Spotlights</a:t>
            </a:r>
          </a:p>
          <a:p>
            <a:r>
              <a:rPr lang="en-US" sz="2000" dirty="0"/>
              <a:t>Clinical FTE</a:t>
            </a:r>
          </a:p>
          <a:p>
            <a:r>
              <a:rPr lang="en-US" sz="2000" dirty="0"/>
              <a:t>Faculty Profile</a:t>
            </a:r>
          </a:p>
          <a:p>
            <a:r>
              <a:rPr lang="en-US" sz="2000" dirty="0"/>
              <a:t>Compensation Model</a:t>
            </a:r>
          </a:p>
          <a:p>
            <a:r>
              <a:rPr lang="en-US" sz="2000" dirty="0"/>
              <a:t>APC Profiles</a:t>
            </a:r>
          </a:p>
          <a:p>
            <a:r>
              <a:rPr lang="en-US" sz="2000" dirty="0"/>
              <a:t>Enhance Research </a:t>
            </a:r>
          </a:p>
          <a:p>
            <a:r>
              <a:rPr lang="en-US" sz="2000" dirty="0"/>
              <a:t>Support</a:t>
            </a:r>
          </a:p>
        </p:txBody>
      </p:sp>
      <p:sp>
        <p:nvSpPr>
          <p:cNvPr id="5" name="Text Placeholder 4">
            <a:extLst>
              <a:ext uri="{FF2B5EF4-FFF2-40B4-BE49-F238E27FC236}">
                <a16:creationId xmlns:a16="http://schemas.microsoft.com/office/drawing/2014/main" id="{F62AACBB-3333-BE79-BCA4-4805FB9AD5CF}"/>
              </a:ext>
            </a:extLst>
          </p:cNvPr>
          <p:cNvSpPr>
            <a:spLocks noGrp="1"/>
          </p:cNvSpPr>
          <p:nvPr>
            <p:ph type="body" sz="quarter" idx="15"/>
          </p:nvPr>
        </p:nvSpPr>
        <p:spPr/>
        <p:txBody>
          <a:bodyPr/>
          <a:lstStyle/>
          <a:p>
            <a:endParaRPr lang="en-US"/>
          </a:p>
        </p:txBody>
      </p:sp>
      <p:pic>
        <p:nvPicPr>
          <p:cNvPr id="8" name="Picture 2" descr="Welcoming Cartoon Female Doctor with Glasses Waving Cheerfully in a ...">
            <a:extLst>
              <a:ext uri="{FF2B5EF4-FFF2-40B4-BE49-F238E27FC236}">
                <a16:creationId xmlns:a16="http://schemas.microsoft.com/office/drawing/2014/main" id="{FF2511B2-0C67-81A3-9632-BF8C32EEA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5173058" y="1538576"/>
            <a:ext cx="6318250" cy="406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2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EB4C-BD5E-0886-5502-EADCA7A80EB4}"/>
              </a:ext>
            </a:extLst>
          </p:cNvPr>
          <p:cNvSpPr>
            <a:spLocks noGrp="1"/>
          </p:cNvSpPr>
          <p:nvPr>
            <p:ph type="title"/>
          </p:nvPr>
        </p:nvSpPr>
        <p:spPr>
          <a:xfrm>
            <a:off x="598519" y="414606"/>
            <a:ext cx="10994961" cy="473563"/>
          </a:xfrm>
        </p:spPr>
        <p:txBody>
          <a:bodyPr/>
          <a:lstStyle/>
          <a:p>
            <a:r>
              <a:rPr lang="en-US" sz="3000" dirty="0"/>
              <a:t>DATA IS A CORNERSTONE OF </a:t>
            </a:r>
            <a:r>
              <a:rPr lang="en-US" sz="3000" b="1" cap="all" dirty="0">
                <a:solidFill>
                  <a:srgbClr val="C00000"/>
                </a:solidFill>
              </a:rPr>
              <a:t>Q</a:t>
            </a:r>
            <a:r>
              <a:rPr lang="en-US" sz="3000" b="1" cap="all" dirty="0">
                <a:solidFill>
                  <a:schemeClr val="accent2">
                    <a:lumMod val="75000"/>
                  </a:schemeClr>
                </a:solidFill>
              </a:rPr>
              <a:t>u</a:t>
            </a:r>
            <a:r>
              <a:rPr lang="en-US" sz="3000" b="1" cap="all" dirty="0">
                <a:solidFill>
                  <a:schemeClr val="accent4">
                    <a:lumMod val="75000"/>
                  </a:schemeClr>
                </a:solidFill>
              </a:rPr>
              <a:t>a</a:t>
            </a:r>
            <a:r>
              <a:rPr lang="en-US" sz="3000" b="1" cap="all" dirty="0">
                <a:solidFill>
                  <a:schemeClr val="accent6">
                    <a:lumMod val="75000"/>
                  </a:schemeClr>
                </a:solidFill>
              </a:rPr>
              <a:t>l</a:t>
            </a:r>
            <a:r>
              <a:rPr lang="en-US" sz="3000" b="1" cap="all" dirty="0">
                <a:solidFill>
                  <a:srgbClr val="009999"/>
                </a:solidFill>
              </a:rPr>
              <a:t>i</a:t>
            </a:r>
            <a:r>
              <a:rPr lang="en-US" sz="3000" b="1" cap="all" dirty="0">
                <a:solidFill>
                  <a:srgbClr val="0070C0"/>
                </a:solidFill>
              </a:rPr>
              <a:t>t</a:t>
            </a:r>
            <a:r>
              <a:rPr lang="en-US" sz="3000" b="1" cap="all" dirty="0">
                <a:solidFill>
                  <a:srgbClr val="7030A0"/>
                </a:solidFill>
              </a:rPr>
              <a:t>y </a:t>
            </a:r>
            <a:r>
              <a:rPr lang="en-US" sz="3000" b="1" cap="all" dirty="0">
                <a:solidFill>
                  <a:srgbClr val="FF0000"/>
                </a:solidFill>
              </a:rPr>
              <a:t>Imp</a:t>
            </a:r>
            <a:r>
              <a:rPr lang="en-US" sz="3000" b="1" cap="all" dirty="0">
                <a:solidFill>
                  <a:srgbClr val="FFC000"/>
                </a:solidFill>
              </a:rPr>
              <a:t>rov</a:t>
            </a:r>
            <a:r>
              <a:rPr lang="en-US" sz="3000" b="1" cap="all" dirty="0">
                <a:solidFill>
                  <a:srgbClr val="00B050"/>
                </a:solidFill>
              </a:rPr>
              <a:t>em</a:t>
            </a:r>
            <a:r>
              <a:rPr lang="en-US" sz="3000" b="1" cap="all" dirty="0">
                <a:solidFill>
                  <a:srgbClr val="00B0F0"/>
                </a:solidFill>
              </a:rPr>
              <a:t>en</a:t>
            </a:r>
            <a:r>
              <a:rPr lang="en-US" sz="3000" b="1" cap="all" dirty="0">
                <a:solidFill>
                  <a:srgbClr val="7030A0"/>
                </a:solidFill>
              </a:rPr>
              <a:t>t</a:t>
            </a:r>
            <a:endParaRPr lang="en-US" sz="3000" cap="all" dirty="0"/>
          </a:p>
        </p:txBody>
      </p:sp>
      <p:sp>
        <p:nvSpPr>
          <p:cNvPr id="3" name="Text Placeholder 2">
            <a:extLst>
              <a:ext uri="{FF2B5EF4-FFF2-40B4-BE49-F238E27FC236}">
                <a16:creationId xmlns:a16="http://schemas.microsoft.com/office/drawing/2014/main" id="{BF65C868-D02D-DA5E-386A-094051CC9CF2}"/>
              </a:ext>
            </a:extLst>
          </p:cNvPr>
          <p:cNvSpPr>
            <a:spLocks noGrp="1"/>
          </p:cNvSpPr>
          <p:nvPr>
            <p:ph type="body" sz="quarter" idx="12"/>
          </p:nvPr>
        </p:nvSpPr>
        <p:spPr>
          <a:xfrm>
            <a:off x="700689" y="1634239"/>
            <a:ext cx="6896274" cy="699608"/>
          </a:xfrm>
        </p:spPr>
        <p:txBody>
          <a:bodyPr>
            <a:normAutofit fontScale="92500"/>
          </a:bodyPr>
          <a:lstStyle/>
          <a:p>
            <a:pPr marL="0" indent="0">
              <a:buNone/>
            </a:pPr>
            <a:r>
              <a:rPr lang="en-US" sz="2400" b="1" dirty="0"/>
              <a:t>Data is used to describe how systems are working</a:t>
            </a:r>
          </a:p>
        </p:txBody>
      </p:sp>
      <p:sp>
        <p:nvSpPr>
          <p:cNvPr id="5" name="Text Placeholder 4">
            <a:extLst>
              <a:ext uri="{FF2B5EF4-FFF2-40B4-BE49-F238E27FC236}">
                <a16:creationId xmlns:a16="http://schemas.microsoft.com/office/drawing/2014/main" id="{9FD9E9C6-74CD-5EAC-D012-E11D5D6D5565}"/>
              </a:ext>
            </a:extLst>
          </p:cNvPr>
          <p:cNvSpPr>
            <a:spLocks noGrp="1"/>
          </p:cNvSpPr>
          <p:nvPr>
            <p:ph type="body" sz="quarter" idx="15"/>
          </p:nvPr>
        </p:nvSpPr>
        <p:spPr>
          <a:xfrm>
            <a:off x="700690" y="6202660"/>
            <a:ext cx="8753412" cy="221878"/>
          </a:xfrm>
        </p:spPr>
        <p:txBody>
          <a:bodyPr>
            <a:noAutofit/>
          </a:bodyPr>
          <a:lstStyle/>
          <a:p>
            <a:r>
              <a:rPr lang="en-US" sz="1200" dirty="0">
                <a:hlinkClick r:id="rId2"/>
              </a:rPr>
              <a:t>https://www.hrsa.gov/sites/default/files/quality/toolbox/508pdfs/qualityimprovement.pdf</a:t>
            </a:r>
            <a:r>
              <a:rPr lang="en-US" sz="1200" dirty="0"/>
              <a:t> </a:t>
            </a:r>
          </a:p>
        </p:txBody>
      </p:sp>
      <p:sp>
        <p:nvSpPr>
          <p:cNvPr id="6" name="Text Placeholder 2">
            <a:extLst>
              <a:ext uri="{FF2B5EF4-FFF2-40B4-BE49-F238E27FC236}">
                <a16:creationId xmlns:a16="http://schemas.microsoft.com/office/drawing/2014/main" id="{6C4BF40D-54C9-AB96-E253-62595B297728}"/>
              </a:ext>
            </a:extLst>
          </p:cNvPr>
          <p:cNvSpPr txBox="1">
            <a:spLocks/>
          </p:cNvSpPr>
          <p:nvPr/>
        </p:nvSpPr>
        <p:spPr>
          <a:xfrm>
            <a:off x="700690" y="2296247"/>
            <a:ext cx="5997822" cy="33606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4C4D4C"/>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dirty="0"/>
              <a:t>Using data: </a:t>
            </a:r>
          </a:p>
          <a:p>
            <a:pPr lvl="1">
              <a:lnSpc>
                <a:spcPct val="110000"/>
              </a:lnSpc>
            </a:pPr>
            <a:r>
              <a:rPr lang="en-US" sz="2000" dirty="0"/>
              <a:t>Separates what is thought to be happening from what is really happening </a:t>
            </a:r>
          </a:p>
          <a:p>
            <a:pPr lvl="1">
              <a:lnSpc>
                <a:spcPct val="110000"/>
              </a:lnSpc>
            </a:pPr>
            <a:r>
              <a:rPr lang="en-US" sz="2000" dirty="0"/>
              <a:t>Establishes a baseline </a:t>
            </a:r>
          </a:p>
          <a:p>
            <a:pPr lvl="1">
              <a:lnSpc>
                <a:spcPct val="110000"/>
              </a:lnSpc>
            </a:pPr>
            <a:r>
              <a:rPr lang="en-US" sz="2000" dirty="0"/>
              <a:t>Indicates whether changes lead to improvements </a:t>
            </a:r>
          </a:p>
          <a:p>
            <a:pPr lvl="1">
              <a:lnSpc>
                <a:spcPct val="110000"/>
              </a:lnSpc>
            </a:pPr>
            <a:r>
              <a:rPr lang="en-US" sz="2000" dirty="0"/>
              <a:t>Allows comparisons of performance across sites</a:t>
            </a:r>
          </a:p>
          <a:p>
            <a:endParaRPr lang="en-US" dirty="0"/>
          </a:p>
        </p:txBody>
      </p:sp>
      <p:pic>
        <p:nvPicPr>
          <p:cNvPr id="7" name="Picture 6">
            <a:extLst>
              <a:ext uri="{FF2B5EF4-FFF2-40B4-BE49-F238E27FC236}">
                <a16:creationId xmlns:a16="http://schemas.microsoft.com/office/drawing/2014/main" id="{2757BC0C-C707-9F49-D6AC-4235A1D72A6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9995" y="1369183"/>
            <a:ext cx="3561315" cy="4287724"/>
          </a:xfrm>
          <a:prstGeom prst="rect">
            <a:avLst/>
          </a:prstGeom>
        </p:spPr>
      </p:pic>
    </p:spTree>
    <p:extLst>
      <p:ext uri="{BB962C8B-B14F-4D97-AF65-F5344CB8AC3E}">
        <p14:creationId xmlns:p14="http://schemas.microsoft.com/office/powerpoint/2010/main" val="21923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7769A8E-44E6-14E3-4F6E-5C17F7F2CEC4}"/>
              </a:ext>
            </a:extLst>
          </p:cNvPr>
          <p:cNvSpPr/>
          <p:nvPr/>
        </p:nvSpPr>
        <p:spPr>
          <a:xfrm>
            <a:off x="940778" y="1441939"/>
            <a:ext cx="10221058" cy="3367454"/>
          </a:xfrm>
          <a:prstGeom prst="roundRect">
            <a:avLst>
              <a:gd name="adj" fmla="val 4489"/>
            </a:avLst>
          </a:prstGeom>
          <a:solidFill>
            <a:schemeClr val="bg1"/>
          </a:solidFill>
          <a:ln>
            <a:noFill/>
          </a:ln>
          <a:effectLst>
            <a:outerShdw blurRad="254000" sx="102000" sy="102000" algn="ctr" rotWithShape="0">
              <a:srgbClr val="414042">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8FC9A7-674C-AC6E-4B59-4DE1E6F45D78}"/>
              </a:ext>
            </a:extLst>
          </p:cNvPr>
          <p:cNvSpPr>
            <a:spLocks noGrp="1"/>
          </p:cNvSpPr>
          <p:nvPr>
            <p:ph type="title"/>
          </p:nvPr>
        </p:nvSpPr>
        <p:spPr>
          <a:xfrm>
            <a:off x="598519" y="562526"/>
            <a:ext cx="10994961" cy="473563"/>
          </a:xfrm>
        </p:spPr>
        <p:txBody>
          <a:bodyPr/>
          <a:lstStyle/>
          <a:p>
            <a:r>
              <a:rPr lang="en-US" sz="2300" dirty="0"/>
              <a:t>SCALE OF FORMALITY OF APPROACH FOR IMPROVEMENT EFFORTS</a:t>
            </a:r>
          </a:p>
        </p:txBody>
      </p:sp>
      <p:sp>
        <p:nvSpPr>
          <p:cNvPr id="5" name="Text Placeholder 4">
            <a:extLst>
              <a:ext uri="{FF2B5EF4-FFF2-40B4-BE49-F238E27FC236}">
                <a16:creationId xmlns:a16="http://schemas.microsoft.com/office/drawing/2014/main" id="{A59FF440-6072-CC8D-499F-01949E217F37}"/>
              </a:ext>
            </a:extLst>
          </p:cNvPr>
          <p:cNvSpPr>
            <a:spLocks noGrp="1"/>
          </p:cNvSpPr>
          <p:nvPr>
            <p:ph type="body" sz="quarter" idx="15"/>
          </p:nvPr>
        </p:nvSpPr>
        <p:spPr>
          <a:xfrm>
            <a:off x="700690" y="6103119"/>
            <a:ext cx="8753412" cy="221878"/>
          </a:xfrm>
        </p:spPr>
        <p:txBody>
          <a:bodyPr/>
          <a:lstStyle/>
          <a:p>
            <a:r>
              <a:rPr lang="en-US" sz="1100" dirty="0"/>
              <a:t>Langley, G. J., Nolan, K. M., Nolan, T. W., Norman, C. L., &amp; Provost, L. P. (1996). The improvement guide: A practical approach to enhancing organizational performance. San Francisco, CA: Jossey-Bass. p.11.</a:t>
            </a:r>
          </a:p>
        </p:txBody>
      </p:sp>
      <p:pic>
        <p:nvPicPr>
          <p:cNvPr id="7" name="Picture 6">
            <a:extLst>
              <a:ext uri="{FF2B5EF4-FFF2-40B4-BE49-F238E27FC236}">
                <a16:creationId xmlns:a16="http://schemas.microsoft.com/office/drawing/2014/main" id="{34DECA8C-364A-3F0C-21EB-46F91A7E7A84}"/>
              </a:ext>
            </a:extLst>
          </p:cNvPr>
          <p:cNvPicPr>
            <a:picLocks noChangeAspect="1"/>
          </p:cNvPicPr>
          <p:nvPr/>
        </p:nvPicPr>
        <p:blipFill>
          <a:blip r:embed="rId2">
            <a:clrChange>
              <a:clrFrom>
                <a:srgbClr val="FDFDFD"/>
              </a:clrFrom>
              <a:clrTo>
                <a:srgbClr val="FDFDFD">
                  <a:alpha val="0"/>
                </a:srgbClr>
              </a:clrTo>
            </a:clrChange>
            <a:extLst>
              <a:ext uri="{BEBA8EAE-BF5A-486C-A8C5-ECC9F3942E4B}">
                <a14:imgProps xmlns:a14="http://schemas.microsoft.com/office/drawing/2010/main">
                  <a14:imgLayer r:embed="rId3">
                    <a14:imgEffect>
                      <a14:sharpenSoften amount="1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382848" y="1630055"/>
            <a:ext cx="9115167" cy="2988390"/>
          </a:xfrm>
          <a:prstGeom prst="rect">
            <a:avLst/>
          </a:prstGeom>
        </p:spPr>
      </p:pic>
      <p:sp>
        <p:nvSpPr>
          <p:cNvPr id="8" name="Oval 7">
            <a:extLst>
              <a:ext uri="{FF2B5EF4-FFF2-40B4-BE49-F238E27FC236}">
                <a16:creationId xmlns:a16="http://schemas.microsoft.com/office/drawing/2014/main" id="{5B45F1CC-93D5-8D36-7456-C98306527060}"/>
              </a:ext>
            </a:extLst>
          </p:cNvPr>
          <p:cNvSpPr/>
          <p:nvPr/>
        </p:nvSpPr>
        <p:spPr>
          <a:xfrm>
            <a:off x="2500213" y="3692580"/>
            <a:ext cx="1004556" cy="9541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EFBE62-B209-4E46-69A4-459756C32EA6}"/>
              </a:ext>
            </a:extLst>
          </p:cNvPr>
          <p:cNvSpPr/>
          <p:nvPr/>
        </p:nvSpPr>
        <p:spPr>
          <a:xfrm>
            <a:off x="8427566" y="3690714"/>
            <a:ext cx="1004556" cy="9541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460951-2B81-BC62-4BCE-A97FF3A2C6B3}"/>
              </a:ext>
            </a:extLst>
          </p:cNvPr>
          <p:cNvSpPr txBox="1"/>
          <p:nvPr/>
        </p:nvSpPr>
        <p:spPr>
          <a:xfrm>
            <a:off x="1323698" y="5006607"/>
            <a:ext cx="9544601" cy="830997"/>
          </a:xfrm>
          <a:prstGeom prst="rect">
            <a:avLst/>
          </a:prstGeom>
          <a:noFill/>
        </p:spPr>
        <p:txBody>
          <a:bodyPr wrap="none" rtlCol="0">
            <a:spAutoFit/>
          </a:bodyPr>
          <a:lstStyle/>
          <a:p>
            <a:r>
              <a:rPr lang="en-US" sz="2400" dirty="0">
                <a:solidFill>
                  <a:srgbClr val="0070C0"/>
                </a:solidFill>
              </a:rPr>
              <a:t>In QI, “directionally correct”</a:t>
            </a:r>
            <a:r>
              <a:rPr lang="en-US" sz="2400" dirty="0">
                <a:solidFill>
                  <a:srgbClr val="0070C0"/>
                </a:solidFill>
                <a:sym typeface="Wingdings" panose="05000000000000000000" pitchFamily="2" charset="2"/>
              </a:rPr>
              <a:t> </a:t>
            </a:r>
          </a:p>
          <a:p>
            <a:r>
              <a:rPr lang="en-US" sz="2400" dirty="0">
                <a:solidFill>
                  <a:srgbClr val="0070C0"/>
                </a:solidFill>
                <a:sym typeface="Wingdings" panose="05000000000000000000" pitchFamily="2" charset="2"/>
              </a:rPr>
              <a:t>…</a:t>
            </a:r>
            <a:r>
              <a:rPr lang="en-US" sz="2400" dirty="0">
                <a:solidFill>
                  <a:srgbClr val="0070C0"/>
                </a:solidFill>
              </a:rPr>
              <a:t>Data should always be </a:t>
            </a:r>
            <a:r>
              <a:rPr lang="en-US" sz="2400" b="1" u="sng" dirty="0">
                <a:solidFill>
                  <a:srgbClr val="0070C0"/>
                </a:solidFill>
              </a:rPr>
              <a:t>accurate</a:t>
            </a:r>
            <a:r>
              <a:rPr lang="en-US" sz="2400" dirty="0">
                <a:solidFill>
                  <a:srgbClr val="0070C0"/>
                </a:solidFill>
              </a:rPr>
              <a:t>, but the </a:t>
            </a:r>
            <a:r>
              <a:rPr lang="en-US" sz="2400" b="1" u="sng" dirty="0">
                <a:solidFill>
                  <a:srgbClr val="0070C0"/>
                </a:solidFill>
              </a:rPr>
              <a:t>precision</a:t>
            </a:r>
            <a:r>
              <a:rPr lang="en-US" sz="2400" dirty="0">
                <a:solidFill>
                  <a:srgbClr val="0070C0"/>
                </a:solidFill>
              </a:rPr>
              <a:t> can vary.</a:t>
            </a:r>
          </a:p>
        </p:txBody>
      </p:sp>
    </p:spTree>
    <p:extLst>
      <p:ext uri="{BB962C8B-B14F-4D97-AF65-F5344CB8AC3E}">
        <p14:creationId xmlns:p14="http://schemas.microsoft.com/office/powerpoint/2010/main" val="26770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750"/>
                                        <p:tgtEl>
                                          <p:spTgt spid="10">
                                            <p:txEl>
                                              <p:pRg st="0" end="0"/>
                                            </p:txEl>
                                          </p:spTgt>
                                        </p:tgtEl>
                                      </p:cBhvr>
                                    </p:animEffect>
                                    <p:anim calcmode="lin" valueType="num">
                                      <p:cBhvr>
                                        <p:cTn id="16"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7" dur="750" fill="hold"/>
                                        <p:tgtEl>
                                          <p:spTgt spid="10">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750"/>
                                        <p:tgtEl>
                                          <p:spTgt spid="10">
                                            <p:txEl>
                                              <p:pRg st="1" end="1"/>
                                            </p:txEl>
                                          </p:spTgt>
                                        </p:tgtEl>
                                      </p:cBhvr>
                                    </p:animEffect>
                                    <p:anim calcmode="lin" valueType="num">
                                      <p:cBhvr>
                                        <p:cTn id="21" dur="75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1897-CF82-2C84-8652-ECDB9C41DAEE}"/>
              </a:ext>
            </a:extLst>
          </p:cNvPr>
          <p:cNvSpPr>
            <a:spLocks noGrp="1"/>
          </p:cNvSpPr>
          <p:nvPr>
            <p:ph type="title"/>
          </p:nvPr>
        </p:nvSpPr>
        <p:spPr>
          <a:xfrm>
            <a:off x="598519" y="421680"/>
            <a:ext cx="10994961" cy="473563"/>
          </a:xfrm>
        </p:spPr>
        <p:txBody>
          <a:bodyPr/>
          <a:lstStyle/>
          <a:p>
            <a:r>
              <a:rPr lang="en-US" sz="3600" dirty="0"/>
              <a:t>ACTIONS/TOOLS FOR FINANCIAL SUCCESS</a:t>
            </a:r>
          </a:p>
        </p:txBody>
      </p:sp>
      <p:sp>
        <p:nvSpPr>
          <p:cNvPr id="4" name="Text Placeholder 3">
            <a:extLst>
              <a:ext uri="{FF2B5EF4-FFF2-40B4-BE49-F238E27FC236}">
                <a16:creationId xmlns:a16="http://schemas.microsoft.com/office/drawing/2014/main" id="{10A2988A-41CA-082D-56EC-80A66B53EE67}"/>
              </a:ext>
            </a:extLst>
          </p:cNvPr>
          <p:cNvSpPr>
            <a:spLocks noGrp="1"/>
          </p:cNvSpPr>
          <p:nvPr>
            <p:ph type="body" sz="quarter" idx="16"/>
          </p:nvPr>
        </p:nvSpPr>
        <p:spPr/>
        <p:txBody>
          <a:bodyPr/>
          <a:lstStyle/>
          <a:p>
            <a:r>
              <a:rPr lang="en-US" sz="1600" dirty="0"/>
              <a:t>Define Clinical Expectations – </a:t>
            </a:r>
            <a:r>
              <a:rPr lang="en-US" sz="1600" b="1" dirty="0" err="1">
                <a:solidFill>
                  <a:srgbClr val="BE0000"/>
                </a:solidFill>
              </a:rPr>
              <a:t>cFTE</a:t>
            </a:r>
            <a:r>
              <a:rPr lang="en-US" sz="1600" b="1" dirty="0">
                <a:solidFill>
                  <a:srgbClr val="BE0000"/>
                </a:solidFill>
              </a:rPr>
              <a:t> Definition</a:t>
            </a:r>
          </a:p>
          <a:p>
            <a:r>
              <a:rPr lang="en-US" sz="1600" dirty="0"/>
              <a:t>Set Clear Overall Expectations – </a:t>
            </a:r>
            <a:r>
              <a:rPr lang="en-US" sz="1600" b="1" dirty="0">
                <a:solidFill>
                  <a:srgbClr val="BE0000"/>
                </a:solidFill>
              </a:rPr>
              <a:t>Faculty Profile</a:t>
            </a:r>
          </a:p>
          <a:p>
            <a:r>
              <a:rPr lang="en-US" sz="1600" dirty="0"/>
              <a:t>Utilize </a:t>
            </a:r>
            <a:r>
              <a:rPr lang="en-US" sz="1600" dirty="0" err="1"/>
              <a:t>QGenda</a:t>
            </a:r>
            <a:r>
              <a:rPr lang="en-US" sz="1600" dirty="0"/>
              <a:t> to Track Output – </a:t>
            </a:r>
            <a:r>
              <a:rPr lang="en-US" sz="1600" b="1" dirty="0" err="1">
                <a:solidFill>
                  <a:srgbClr val="BE0000"/>
                </a:solidFill>
              </a:rPr>
              <a:t>cFTE</a:t>
            </a:r>
            <a:r>
              <a:rPr lang="en-US" sz="1600" b="1" dirty="0">
                <a:solidFill>
                  <a:srgbClr val="BE0000"/>
                </a:solidFill>
              </a:rPr>
              <a:t> Reconciliation</a:t>
            </a:r>
          </a:p>
          <a:p>
            <a:r>
              <a:rPr lang="en-US" sz="1600" dirty="0"/>
              <a:t>Compare </a:t>
            </a:r>
            <a:r>
              <a:rPr lang="en-US" sz="1600" dirty="0" err="1"/>
              <a:t>wRVUs</a:t>
            </a:r>
            <a:r>
              <a:rPr lang="en-US" sz="1600" dirty="0"/>
              <a:t> to National Benchmarks – </a:t>
            </a:r>
            <a:r>
              <a:rPr lang="en-US" sz="1600" b="1" dirty="0">
                <a:solidFill>
                  <a:srgbClr val="BE0000"/>
                </a:solidFill>
              </a:rPr>
              <a:t>Clinical Productivity</a:t>
            </a:r>
          </a:p>
          <a:p>
            <a:r>
              <a:rPr lang="en-US" sz="1600" dirty="0"/>
              <a:t>Ensure Clinical Optimization – </a:t>
            </a:r>
            <a:r>
              <a:rPr lang="en-US" sz="1600" b="1" dirty="0">
                <a:solidFill>
                  <a:srgbClr val="BE0000"/>
                </a:solidFill>
              </a:rPr>
              <a:t>Template/Scheduling Review</a:t>
            </a:r>
          </a:p>
          <a:p>
            <a:r>
              <a:rPr lang="en-US" sz="1600" dirty="0"/>
              <a:t>Effective Billing &amp; Coding – </a:t>
            </a:r>
            <a:r>
              <a:rPr lang="en-US" sz="1600" b="1" dirty="0">
                <a:solidFill>
                  <a:srgbClr val="BE0000"/>
                </a:solidFill>
              </a:rPr>
              <a:t>UMB Reviews</a:t>
            </a:r>
          </a:p>
          <a:p>
            <a:r>
              <a:rPr lang="en-US" sz="1600" dirty="0"/>
              <a:t>Track Finances – </a:t>
            </a:r>
            <a:r>
              <a:rPr lang="en-US" sz="1600" b="1" dirty="0">
                <a:solidFill>
                  <a:srgbClr val="BE0000"/>
                </a:solidFill>
              </a:rPr>
              <a:t>Variance Reports</a:t>
            </a:r>
          </a:p>
          <a:p>
            <a:r>
              <a:rPr lang="en-US" sz="1600" dirty="0"/>
              <a:t>Workforce Planning – </a:t>
            </a:r>
            <a:r>
              <a:rPr lang="en-US" sz="1600" b="1" dirty="0">
                <a:solidFill>
                  <a:srgbClr val="BE0000"/>
                </a:solidFill>
              </a:rPr>
              <a:t>HR Summaries</a:t>
            </a:r>
          </a:p>
        </p:txBody>
      </p:sp>
      <p:sp>
        <p:nvSpPr>
          <p:cNvPr id="5" name="Text Placeholder 4">
            <a:extLst>
              <a:ext uri="{FF2B5EF4-FFF2-40B4-BE49-F238E27FC236}">
                <a16:creationId xmlns:a16="http://schemas.microsoft.com/office/drawing/2014/main" id="{3E2C0F2B-2A05-F14A-E816-D70578C8DED3}"/>
              </a:ext>
            </a:extLst>
          </p:cNvPr>
          <p:cNvSpPr>
            <a:spLocks noGrp="1"/>
          </p:cNvSpPr>
          <p:nvPr>
            <p:ph type="body" sz="quarter" idx="15"/>
          </p:nvPr>
        </p:nvSpPr>
        <p:spPr/>
        <p:txBody>
          <a:bodyPr/>
          <a:lstStyle/>
          <a:p>
            <a:endParaRPr lang="en-US"/>
          </a:p>
        </p:txBody>
      </p:sp>
      <p:pic>
        <p:nvPicPr>
          <p:cNvPr id="8" name="Picture 2" descr="6 Recommended Tech-Tools to run an Online Business">
            <a:extLst>
              <a:ext uri="{FF2B5EF4-FFF2-40B4-BE49-F238E27FC236}">
                <a16:creationId xmlns:a16="http://schemas.microsoft.com/office/drawing/2014/main" id="{102D6BDA-64C8-C248-79AE-64711AE089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00690" y="1613466"/>
            <a:ext cx="5181600" cy="4183527"/>
          </a:xfrm>
          <a:prstGeom prst="rect">
            <a:avLst/>
          </a:prstGeom>
          <a:solidFill>
            <a:srgbClr val="FFFFFF"/>
          </a:solidFill>
        </p:spPr>
      </p:pic>
    </p:spTree>
    <p:extLst>
      <p:ext uri="{BB962C8B-B14F-4D97-AF65-F5344CB8AC3E}">
        <p14:creationId xmlns:p14="http://schemas.microsoft.com/office/powerpoint/2010/main" val="44696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E7EB-27C8-699B-111D-B53CCE147268}"/>
              </a:ext>
            </a:extLst>
          </p:cNvPr>
          <p:cNvSpPr>
            <a:spLocks noGrp="1"/>
          </p:cNvSpPr>
          <p:nvPr>
            <p:ph type="title"/>
          </p:nvPr>
        </p:nvSpPr>
        <p:spPr/>
        <p:txBody>
          <a:bodyPr/>
          <a:lstStyle/>
          <a:p>
            <a:r>
              <a:rPr lang="en-US" dirty="0" err="1"/>
              <a:t>cFTE</a:t>
            </a:r>
            <a:r>
              <a:rPr lang="en-US" dirty="0"/>
              <a:t> EXPECTATIONS</a:t>
            </a:r>
          </a:p>
        </p:txBody>
      </p:sp>
      <p:sp>
        <p:nvSpPr>
          <p:cNvPr id="3" name="Text Placeholder 2">
            <a:extLst>
              <a:ext uri="{FF2B5EF4-FFF2-40B4-BE49-F238E27FC236}">
                <a16:creationId xmlns:a16="http://schemas.microsoft.com/office/drawing/2014/main" id="{C46FA73D-FF45-5E16-D786-C18E26147AAE}"/>
              </a:ext>
            </a:extLst>
          </p:cNvPr>
          <p:cNvSpPr>
            <a:spLocks noGrp="1"/>
          </p:cNvSpPr>
          <p:nvPr>
            <p:ph type="body" sz="quarter" idx="12"/>
          </p:nvPr>
        </p:nvSpPr>
        <p:spPr>
          <a:xfrm>
            <a:off x="598519" y="1710391"/>
            <a:ext cx="4419949" cy="3907868"/>
          </a:xfrm>
        </p:spPr>
        <p:txBody>
          <a:bodyPr/>
          <a:lstStyle/>
          <a:p>
            <a:r>
              <a:rPr lang="en-US" sz="2000" dirty="0"/>
              <a:t>Defined by Specialty</a:t>
            </a:r>
          </a:p>
          <a:p>
            <a:r>
              <a:rPr lang="en-US" sz="2000" dirty="0"/>
              <a:t>Value:</a:t>
            </a:r>
          </a:p>
          <a:p>
            <a:pPr lvl="1"/>
            <a:r>
              <a:rPr lang="en-US" sz="2000" dirty="0"/>
              <a:t>Communication with Faculty</a:t>
            </a:r>
          </a:p>
          <a:p>
            <a:pPr lvl="1"/>
            <a:r>
              <a:rPr lang="en-US" sz="2000" dirty="0"/>
              <a:t>National Benchmarking</a:t>
            </a:r>
          </a:p>
          <a:p>
            <a:pPr lvl="1"/>
            <a:r>
              <a:rPr lang="en-US" sz="2000" dirty="0"/>
              <a:t>Evaluation of Workload</a:t>
            </a:r>
          </a:p>
          <a:p>
            <a:r>
              <a:rPr lang="en-US" sz="2000" dirty="0"/>
              <a:t>Question Answered: </a:t>
            </a:r>
            <a:r>
              <a:rPr lang="en-US" sz="2000" i="1" dirty="0"/>
              <a:t>What does a clinical workload look like for each specialty, in aggregate and by component of clinical work?</a:t>
            </a:r>
          </a:p>
        </p:txBody>
      </p:sp>
      <p:sp>
        <p:nvSpPr>
          <p:cNvPr id="5" name="Text Placeholder 4">
            <a:extLst>
              <a:ext uri="{FF2B5EF4-FFF2-40B4-BE49-F238E27FC236}">
                <a16:creationId xmlns:a16="http://schemas.microsoft.com/office/drawing/2014/main" id="{D7DE60DE-D995-ABF5-7726-9A352D30958A}"/>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AC5D20FE-2879-0C94-56F0-AFC8F0327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391" y="413949"/>
            <a:ext cx="4523917" cy="3015051"/>
          </a:xfrm>
          <a:prstGeom prst="rect">
            <a:avLst/>
          </a:prstGeom>
        </p:spPr>
      </p:pic>
      <p:pic>
        <p:nvPicPr>
          <p:cNvPr id="7" name="Picture 6">
            <a:extLst>
              <a:ext uri="{FF2B5EF4-FFF2-40B4-BE49-F238E27FC236}">
                <a16:creationId xmlns:a16="http://schemas.microsoft.com/office/drawing/2014/main" id="{5A827B33-28A9-39CD-23F8-BA0D7FF01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374" y="3664325"/>
            <a:ext cx="5857934" cy="1993793"/>
          </a:xfrm>
          <a:prstGeom prst="rect">
            <a:avLst/>
          </a:prstGeom>
        </p:spPr>
      </p:pic>
    </p:spTree>
    <p:extLst>
      <p:ext uri="{BB962C8B-B14F-4D97-AF65-F5344CB8AC3E}">
        <p14:creationId xmlns:p14="http://schemas.microsoft.com/office/powerpoint/2010/main" val="413330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E2F5-34EC-A01C-138B-972F28D7EA9A}"/>
              </a:ext>
            </a:extLst>
          </p:cNvPr>
          <p:cNvSpPr>
            <a:spLocks noGrp="1"/>
          </p:cNvSpPr>
          <p:nvPr>
            <p:ph type="title"/>
          </p:nvPr>
        </p:nvSpPr>
        <p:spPr/>
        <p:txBody>
          <a:bodyPr/>
          <a:lstStyle/>
          <a:p>
            <a:r>
              <a:rPr lang="en-US" dirty="0"/>
              <a:t>VARIOUS BENCHMARKS</a:t>
            </a:r>
          </a:p>
        </p:txBody>
      </p:sp>
      <p:sp>
        <p:nvSpPr>
          <p:cNvPr id="3" name="Text Placeholder 2">
            <a:extLst>
              <a:ext uri="{FF2B5EF4-FFF2-40B4-BE49-F238E27FC236}">
                <a16:creationId xmlns:a16="http://schemas.microsoft.com/office/drawing/2014/main" id="{9B8A1617-5F88-6EAA-8ADA-4EAA718666A1}"/>
              </a:ext>
            </a:extLst>
          </p:cNvPr>
          <p:cNvSpPr>
            <a:spLocks noGrp="1"/>
          </p:cNvSpPr>
          <p:nvPr>
            <p:ph type="body" sz="quarter" idx="12"/>
          </p:nvPr>
        </p:nvSpPr>
        <p:spPr>
          <a:xfrm>
            <a:off x="598518" y="1755775"/>
            <a:ext cx="6870547" cy="3907868"/>
          </a:xfrm>
        </p:spPr>
        <p:txBody>
          <a:bodyPr/>
          <a:lstStyle/>
          <a:p>
            <a:r>
              <a:rPr lang="en-US" b="1" dirty="0"/>
              <a:t>Various Benchmarks Available:</a:t>
            </a:r>
          </a:p>
          <a:p>
            <a:pPr lvl="1"/>
            <a:r>
              <a:rPr lang="en-US" dirty="0"/>
              <a:t>Association of American Medical Colleges (AAMC)</a:t>
            </a:r>
          </a:p>
          <a:p>
            <a:pPr lvl="1"/>
            <a:r>
              <a:rPr lang="en-US" dirty="0"/>
              <a:t>Association for Administrators in Academic Pediatrics (AAAP)</a:t>
            </a:r>
          </a:p>
          <a:p>
            <a:pPr lvl="1"/>
            <a:r>
              <a:rPr lang="en-US" dirty="0"/>
              <a:t>American Medical Group Association (AMGA)</a:t>
            </a:r>
          </a:p>
          <a:p>
            <a:pPr lvl="1"/>
            <a:r>
              <a:rPr lang="en-US" dirty="0"/>
              <a:t>Sullivan Cotter (SVC)</a:t>
            </a:r>
          </a:p>
          <a:p>
            <a:r>
              <a:rPr lang="en-US" b="1" dirty="0"/>
              <a:t>Why AAAP and AAMC?</a:t>
            </a:r>
          </a:p>
          <a:p>
            <a:pPr lvl="1"/>
            <a:r>
              <a:rPr lang="en-US" dirty="0"/>
              <a:t>Benchmarks by Academic Rank</a:t>
            </a:r>
          </a:p>
          <a:p>
            <a:pPr lvl="1"/>
            <a:r>
              <a:rPr lang="en-US" dirty="0"/>
              <a:t>Type of Organizations Included (Medical Centers, Teaching Institutions, Academic Affiliations)</a:t>
            </a:r>
          </a:p>
          <a:p>
            <a:pPr lvl="1"/>
            <a:r>
              <a:rPr lang="en-US" dirty="0"/>
              <a:t>Number of Institutions and Responses</a:t>
            </a:r>
          </a:p>
        </p:txBody>
      </p:sp>
      <p:sp>
        <p:nvSpPr>
          <p:cNvPr id="5" name="Text Placeholder 4">
            <a:extLst>
              <a:ext uri="{FF2B5EF4-FFF2-40B4-BE49-F238E27FC236}">
                <a16:creationId xmlns:a16="http://schemas.microsoft.com/office/drawing/2014/main" id="{B5F20D30-3F1C-92BA-A6D1-86BDD73DCA51}"/>
              </a:ext>
            </a:extLst>
          </p:cNvPr>
          <p:cNvSpPr>
            <a:spLocks noGrp="1"/>
          </p:cNvSpPr>
          <p:nvPr>
            <p:ph type="body" sz="quarter" idx="15"/>
          </p:nvPr>
        </p:nvSpPr>
        <p:spPr/>
        <p:txBody>
          <a:bodyPr/>
          <a:lstStyle/>
          <a:p>
            <a:endParaRPr lang="en-US" dirty="0"/>
          </a:p>
        </p:txBody>
      </p:sp>
      <p:grpSp>
        <p:nvGrpSpPr>
          <p:cNvPr id="11" name="Group 10">
            <a:extLst>
              <a:ext uri="{FF2B5EF4-FFF2-40B4-BE49-F238E27FC236}">
                <a16:creationId xmlns:a16="http://schemas.microsoft.com/office/drawing/2014/main" id="{B5A997FE-D5D3-C303-3A6A-64A2F10E8D40}"/>
              </a:ext>
            </a:extLst>
          </p:cNvPr>
          <p:cNvGrpSpPr/>
          <p:nvPr/>
        </p:nvGrpSpPr>
        <p:grpSpPr>
          <a:xfrm>
            <a:off x="8254898" y="3279581"/>
            <a:ext cx="2934909" cy="2536526"/>
            <a:chOff x="7931080" y="1731496"/>
            <a:chExt cx="3634100" cy="3140809"/>
          </a:xfrm>
        </p:grpSpPr>
        <p:pic>
          <p:nvPicPr>
            <p:cNvPr id="6" name="Picture 5">
              <a:extLst>
                <a:ext uri="{FF2B5EF4-FFF2-40B4-BE49-F238E27FC236}">
                  <a16:creationId xmlns:a16="http://schemas.microsoft.com/office/drawing/2014/main" id="{88035858-8E3E-940A-9241-317F2CC1E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451" y="1731496"/>
              <a:ext cx="1222589" cy="1057032"/>
            </a:xfrm>
            <a:prstGeom prst="rect">
              <a:avLst/>
            </a:prstGeom>
          </p:spPr>
        </p:pic>
        <p:pic>
          <p:nvPicPr>
            <p:cNvPr id="7" name="Picture 6">
              <a:extLst>
                <a:ext uri="{FF2B5EF4-FFF2-40B4-BE49-F238E27FC236}">
                  <a16:creationId xmlns:a16="http://schemas.microsoft.com/office/drawing/2014/main" id="{03213B58-1E94-971B-55C2-9D133204A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950" y="1731496"/>
              <a:ext cx="1590708" cy="1124467"/>
            </a:xfrm>
            <a:prstGeom prst="rect">
              <a:avLst/>
            </a:prstGeom>
          </p:spPr>
        </p:pic>
        <p:pic>
          <p:nvPicPr>
            <p:cNvPr id="8" name="Picture 4" descr="Bill Baron Director of Membership Development, AMGA">
              <a:extLst>
                <a:ext uri="{FF2B5EF4-FFF2-40B4-BE49-F238E27FC236}">
                  <a16:creationId xmlns:a16="http://schemas.microsoft.com/office/drawing/2014/main" id="{BA91990C-CC60-3FB2-B468-9E7971BAF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080" y="3815273"/>
              <a:ext cx="3634100" cy="1057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ullivanCotter Announces Formation of New Clinical Workforce Technology  Company with the Acquisition of Clinician Nexus">
              <a:extLst>
                <a:ext uri="{FF2B5EF4-FFF2-40B4-BE49-F238E27FC236}">
                  <a16:creationId xmlns:a16="http://schemas.microsoft.com/office/drawing/2014/main" id="{A00BC778-D55F-2A72-3B01-2508D2D68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5190" y="3118801"/>
              <a:ext cx="2876209" cy="433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328CC158-3160-08CE-6D4F-EDFD524BE079}"/>
              </a:ext>
            </a:extLst>
          </p:cNvPr>
          <p:cNvGrpSpPr/>
          <p:nvPr/>
        </p:nvGrpSpPr>
        <p:grpSpPr>
          <a:xfrm>
            <a:off x="8045149" y="445105"/>
            <a:ext cx="3354406" cy="2356537"/>
            <a:chOff x="8045149" y="445105"/>
            <a:chExt cx="3354406" cy="2356537"/>
          </a:xfrm>
        </p:grpSpPr>
        <p:pic>
          <p:nvPicPr>
            <p:cNvPr id="12" name="Picture 11">
              <a:extLst>
                <a:ext uri="{FF2B5EF4-FFF2-40B4-BE49-F238E27FC236}">
                  <a16:creationId xmlns:a16="http://schemas.microsoft.com/office/drawing/2014/main" id="{ED90976B-C1CB-8AAC-0BFF-FB190367FA1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5149" y="445105"/>
              <a:ext cx="3354406" cy="2356537"/>
            </a:xfrm>
            <a:prstGeom prst="rect">
              <a:avLst/>
            </a:prstGeom>
          </p:spPr>
        </p:pic>
        <p:sp>
          <p:nvSpPr>
            <p:cNvPr id="4" name="TextBox 3">
              <a:extLst>
                <a:ext uri="{FF2B5EF4-FFF2-40B4-BE49-F238E27FC236}">
                  <a16:creationId xmlns:a16="http://schemas.microsoft.com/office/drawing/2014/main" id="{805A6AC6-9AA9-5C7D-55DB-27AFB7374513}"/>
                </a:ext>
              </a:extLst>
            </p:cNvPr>
            <p:cNvSpPr txBox="1"/>
            <p:nvPr/>
          </p:nvSpPr>
          <p:spPr>
            <a:xfrm>
              <a:off x="8444184" y="720122"/>
              <a:ext cx="2578879" cy="276999"/>
            </a:xfrm>
            <a:prstGeom prst="rect">
              <a:avLst/>
            </a:prstGeom>
            <a:noFill/>
          </p:spPr>
          <p:txBody>
            <a:bodyPr wrap="square" rtlCol="0">
              <a:spAutoFit/>
            </a:bodyPr>
            <a:lstStyle/>
            <a:p>
              <a:pPr algn="ctr"/>
              <a:r>
                <a:rPr lang="en-US" sz="12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May 2026</a:t>
              </a:r>
            </a:p>
          </p:txBody>
        </p:sp>
      </p:grpSp>
    </p:spTree>
    <p:extLst>
      <p:ext uri="{BB962C8B-B14F-4D97-AF65-F5344CB8AC3E}">
        <p14:creationId xmlns:p14="http://schemas.microsoft.com/office/powerpoint/2010/main" val="113481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425F-CA97-1324-1D08-D255D17DF516}"/>
              </a:ext>
            </a:extLst>
          </p:cNvPr>
          <p:cNvSpPr>
            <a:spLocks noGrp="1"/>
          </p:cNvSpPr>
          <p:nvPr>
            <p:ph type="title"/>
          </p:nvPr>
        </p:nvSpPr>
        <p:spPr/>
        <p:txBody>
          <a:bodyPr/>
          <a:lstStyle/>
          <a:p>
            <a:r>
              <a:rPr lang="en-US" dirty="0"/>
              <a:t>MISSION AND VISION</a:t>
            </a:r>
          </a:p>
        </p:txBody>
      </p:sp>
      <p:sp>
        <p:nvSpPr>
          <p:cNvPr id="5" name="Text Placeholder 4">
            <a:extLst>
              <a:ext uri="{FF2B5EF4-FFF2-40B4-BE49-F238E27FC236}">
                <a16:creationId xmlns:a16="http://schemas.microsoft.com/office/drawing/2014/main" id="{E76D2390-2BC4-1DBC-A9B3-5060E0D08491}"/>
              </a:ext>
            </a:extLst>
          </p:cNvPr>
          <p:cNvSpPr>
            <a:spLocks noGrp="1"/>
          </p:cNvSpPr>
          <p:nvPr>
            <p:ph type="body" sz="quarter" idx="15"/>
          </p:nvPr>
        </p:nvSpPr>
        <p:spPr/>
        <p:txBody>
          <a:bodyPr/>
          <a:lstStyle/>
          <a:p>
            <a:endParaRPr lang="en-US"/>
          </a:p>
        </p:txBody>
      </p:sp>
      <p:graphicFrame>
        <p:nvGraphicFramePr>
          <p:cNvPr id="10" name="Content Placeholder 2">
            <a:extLst>
              <a:ext uri="{FF2B5EF4-FFF2-40B4-BE49-F238E27FC236}">
                <a16:creationId xmlns:a16="http://schemas.microsoft.com/office/drawing/2014/main" id="{8F323D96-B25E-4956-03A1-04BF176EFC91}"/>
              </a:ext>
            </a:extLst>
          </p:cNvPr>
          <p:cNvGraphicFramePr>
            <a:graphicFrameLocks/>
          </p:cNvGraphicFramePr>
          <p:nvPr>
            <p:extLst>
              <p:ext uri="{D42A27DB-BD31-4B8C-83A1-F6EECF244321}">
                <p14:modId xmlns:p14="http://schemas.microsoft.com/office/powerpoint/2010/main" val="4058977592"/>
              </p:ext>
            </p:extLst>
          </p:nvPr>
        </p:nvGraphicFramePr>
        <p:xfrm>
          <a:off x="647699" y="1453457"/>
          <a:ext cx="4688095" cy="4395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Content Placeholder 7">
            <a:extLst>
              <a:ext uri="{FF2B5EF4-FFF2-40B4-BE49-F238E27FC236}">
                <a16:creationId xmlns:a16="http://schemas.microsoft.com/office/drawing/2014/main" id="{270270D1-2D32-5AFC-BD51-4E31E5E682CE}"/>
              </a:ext>
            </a:extLst>
          </p:cNvPr>
          <p:cNvPicPr>
            <a:picLocks noChangeAspect="1"/>
          </p:cNvPicPr>
          <p:nvPr/>
        </p:nvPicPr>
        <p:blipFill>
          <a:blip r:embed="rId7">
            <a:extLst>
              <a:ext uri="{28A0092B-C50C-407E-A947-70E740481C1C}">
                <a14:useLocalDpi xmlns:a14="http://schemas.microsoft.com/office/drawing/2010/main" val="0"/>
              </a:ext>
            </a:extLst>
          </a:blip>
          <a:srcRect l="12933"/>
          <a:stretch>
            <a:fillRect/>
          </a:stretch>
        </p:blipFill>
        <p:spPr>
          <a:xfrm>
            <a:off x="5815699" y="1579013"/>
            <a:ext cx="2948042" cy="4181089"/>
          </a:xfrm>
          <a:prstGeom prst="rect">
            <a:avLst/>
          </a:prstGeom>
        </p:spPr>
      </p:pic>
      <p:pic>
        <p:nvPicPr>
          <p:cNvPr id="12" name="Picture 11">
            <a:extLst>
              <a:ext uri="{FF2B5EF4-FFF2-40B4-BE49-F238E27FC236}">
                <a16:creationId xmlns:a16="http://schemas.microsoft.com/office/drawing/2014/main" id="{066BC86B-6824-33ED-6087-6D8492B431A6}"/>
              </a:ext>
            </a:extLst>
          </p:cNvPr>
          <p:cNvPicPr>
            <a:picLocks noChangeAspect="1"/>
          </p:cNvPicPr>
          <p:nvPr/>
        </p:nvPicPr>
        <p:blipFill>
          <a:blip r:embed="rId8"/>
          <a:stretch>
            <a:fillRect/>
          </a:stretch>
        </p:blipFill>
        <p:spPr>
          <a:xfrm>
            <a:off x="8852009" y="3376586"/>
            <a:ext cx="2704651" cy="2468121"/>
          </a:xfrm>
          <a:prstGeom prst="rect">
            <a:avLst/>
          </a:prstGeom>
        </p:spPr>
      </p:pic>
      <p:pic>
        <p:nvPicPr>
          <p:cNvPr id="13" name="Picture 12">
            <a:extLst>
              <a:ext uri="{FF2B5EF4-FFF2-40B4-BE49-F238E27FC236}">
                <a16:creationId xmlns:a16="http://schemas.microsoft.com/office/drawing/2014/main" id="{A0F9B0D5-B0C9-9692-E839-357CE9A70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8914" y="1579013"/>
            <a:ext cx="2557150" cy="1739388"/>
          </a:xfrm>
          <a:prstGeom prst="rect">
            <a:avLst/>
          </a:prstGeom>
        </p:spPr>
      </p:pic>
      <p:graphicFrame>
        <p:nvGraphicFramePr>
          <p:cNvPr id="14" name="Content Placeholder 2">
            <a:extLst>
              <a:ext uri="{FF2B5EF4-FFF2-40B4-BE49-F238E27FC236}">
                <a16:creationId xmlns:a16="http://schemas.microsoft.com/office/drawing/2014/main" id="{DC67AF45-A85C-27C7-1214-F5BA5F941D62}"/>
              </a:ext>
            </a:extLst>
          </p:cNvPr>
          <p:cNvGraphicFramePr>
            <a:graphicFrameLocks/>
          </p:cNvGraphicFramePr>
          <p:nvPr>
            <p:extLst>
              <p:ext uri="{D42A27DB-BD31-4B8C-83A1-F6EECF244321}">
                <p14:modId xmlns:p14="http://schemas.microsoft.com/office/powerpoint/2010/main" val="679192477"/>
              </p:ext>
            </p:extLst>
          </p:nvPr>
        </p:nvGraphicFramePr>
        <p:xfrm>
          <a:off x="-1065906" y="2933612"/>
          <a:ext cx="7161905" cy="19430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5350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1683-C46D-31A4-9673-24B99D38CA1D}"/>
              </a:ext>
            </a:extLst>
          </p:cNvPr>
          <p:cNvSpPr>
            <a:spLocks noGrp="1"/>
          </p:cNvSpPr>
          <p:nvPr>
            <p:ph type="title"/>
          </p:nvPr>
        </p:nvSpPr>
        <p:spPr/>
        <p:txBody>
          <a:bodyPr/>
          <a:lstStyle/>
          <a:p>
            <a:r>
              <a:rPr lang="en-US" dirty="0"/>
              <a:t>FACULTY &amp; APC PROFILES</a:t>
            </a:r>
          </a:p>
        </p:txBody>
      </p:sp>
      <p:sp>
        <p:nvSpPr>
          <p:cNvPr id="3" name="Text Placeholder 2">
            <a:extLst>
              <a:ext uri="{FF2B5EF4-FFF2-40B4-BE49-F238E27FC236}">
                <a16:creationId xmlns:a16="http://schemas.microsoft.com/office/drawing/2014/main" id="{41433CFB-389F-190E-85B0-DCFE64A7064E}"/>
              </a:ext>
            </a:extLst>
          </p:cNvPr>
          <p:cNvSpPr>
            <a:spLocks noGrp="1"/>
          </p:cNvSpPr>
          <p:nvPr>
            <p:ph type="body" sz="quarter" idx="12"/>
          </p:nvPr>
        </p:nvSpPr>
        <p:spPr>
          <a:xfrm>
            <a:off x="598519" y="1552575"/>
            <a:ext cx="6430931" cy="3907868"/>
          </a:xfrm>
        </p:spPr>
        <p:txBody>
          <a:bodyPr/>
          <a:lstStyle/>
          <a:p>
            <a:r>
              <a:rPr lang="en-US" dirty="0"/>
              <a:t>FTE by Mission &amp; Funding</a:t>
            </a:r>
          </a:p>
          <a:p>
            <a:r>
              <a:rPr lang="en-US" dirty="0"/>
              <a:t>Value:</a:t>
            </a:r>
          </a:p>
          <a:p>
            <a:pPr lvl="1"/>
            <a:r>
              <a:rPr lang="en-US" dirty="0"/>
              <a:t>Communication with Faculty</a:t>
            </a:r>
          </a:p>
          <a:p>
            <a:pPr lvl="1"/>
            <a:r>
              <a:rPr lang="en-US" dirty="0"/>
              <a:t>Determining </a:t>
            </a:r>
            <a:r>
              <a:rPr lang="en-US" dirty="0" err="1"/>
              <a:t>cFTExpectation</a:t>
            </a:r>
            <a:endParaRPr lang="en-US" dirty="0"/>
          </a:p>
          <a:p>
            <a:pPr lvl="1"/>
            <a:r>
              <a:rPr lang="en-US" dirty="0"/>
              <a:t>Aligning Faculty Efforts with Funding</a:t>
            </a:r>
          </a:p>
          <a:p>
            <a:pPr lvl="1"/>
            <a:r>
              <a:rPr lang="en-US" dirty="0"/>
              <a:t>Provider Planning and Needs</a:t>
            </a:r>
          </a:p>
          <a:p>
            <a:r>
              <a:rPr lang="en-US" dirty="0"/>
              <a:t>Question Answered: </a:t>
            </a:r>
            <a:r>
              <a:rPr lang="en-US" i="1" dirty="0"/>
              <a:t>What each faculty member’s allocation of effort and resulting clinical expectation?</a:t>
            </a:r>
          </a:p>
        </p:txBody>
      </p:sp>
      <p:sp>
        <p:nvSpPr>
          <p:cNvPr id="4" name="Text Placeholder 3">
            <a:extLst>
              <a:ext uri="{FF2B5EF4-FFF2-40B4-BE49-F238E27FC236}">
                <a16:creationId xmlns:a16="http://schemas.microsoft.com/office/drawing/2014/main" id="{61928A96-6BC5-9546-C328-2A4A31A05C5C}"/>
              </a:ext>
            </a:extLst>
          </p:cNvPr>
          <p:cNvSpPr>
            <a:spLocks noGrp="1"/>
          </p:cNvSpPr>
          <p:nvPr>
            <p:ph type="body" sz="quarter" idx="15"/>
          </p:nvPr>
        </p:nvSpPr>
        <p:spPr/>
        <p:txBody>
          <a:bodyPr/>
          <a:lstStyle/>
          <a:p>
            <a:endParaRPr lang="en-US"/>
          </a:p>
        </p:txBody>
      </p:sp>
      <p:pic>
        <p:nvPicPr>
          <p:cNvPr id="5" name="Picture 4">
            <a:extLst>
              <a:ext uri="{FF2B5EF4-FFF2-40B4-BE49-F238E27FC236}">
                <a16:creationId xmlns:a16="http://schemas.microsoft.com/office/drawing/2014/main" id="{EF5E73B7-7BD8-DB29-945C-873FDC50A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795" y="1286997"/>
            <a:ext cx="4122513" cy="2999742"/>
          </a:xfrm>
          <a:prstGeom prst="rect">
            <a:avLst/>
          </a:prstGeom>
        </p:spPr>
      </p:pic>
      <p:pic>
        <p:nvPicPr>
          <p:cNvPr id="6" name="Picture 5">
            <a:extLst>
              <a:ext uri="{FF2B5EF4-FFF2-40B4-BE49-F238E27FC236}">
                <a16:creationId xmlns:a16="http://schemas.microsoft.com/office/drawing/2014/main" id="{9EA4C3E5-312C-90DC-4AB4-7B96A4E47B46}"/>
              </a:ext>
            </a:extLst>
          </p:cNvPr>
          <p:cNvPicPr>
            <a:picLocks noChangeAspect="1"/>
          </p:cNvPicPr>
          <p:nvPr/>
        </p:nvPicPr>
        <p:blipFill>
          <a:blip r:embed="rId3"/>
          <a:stretch>
            <a:fillRect/>
          </a:stretch>
        </p:blipFill>
        <p:spPr>
          <a:xfrm>
            <a:off x="0" y="4841920"/>
            <a:ext cx="12192000" cy="891573"/>
          </a:xfrm>
          <a:prstGeom prst="rect">
            <a:avLst/>
          </a:prstGeom>
        </p:spPr>
      </p:pic>
    </p:spTree>
    <p:extLst>
      <p:ext uri="{BB962C8B-B14F-4D97-AF65-F5344CB8AC3E}">
        <p14:creationId xmlns:p14="http://schemas.microsoft.com/office/powerpoint/2010/main" val="350322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59652D-9C78-4B74-AC67-06169519533E}"/>
              </a:ext>
            </a:extLst>
          </p:cNvPr>
          <p:cNvSpPr>
            <a:spLocks noGrp="1"/>
          </p:cNvSpPr>
          <p:nvPr>
            <p:ph type="body" sz="quarter" idx="10"/>
          </p:nvPr>
        </p:nvSpPr>
        <p:spPr>
          <a:xfrm>
            <a:off x="969749" y="1976996"/>
            <a:ext cx="4396218" cy="939613"/>
          </a:xfrm>
        </p:spPr>
        <p:txBody>
          <a:bodyPr/>
          <a:lstStyle/>
          <a:p>
            <a:pPr>
              <a:lnSpc>
                <a:spcPct val="100000"/>
              </a:lnSpc>
            </a:pPr>
            <a:r>
              <a:rPr lang="en-US" sz="3200" dirty="0"/>
              <a:t>CLOCKBUILDING AS DYAD PARTNERS</a:t>
            </a:r>
          </a:p>
        </p:txBody>
      </p:sp>
      <p:pic>
        <p:nvPicPr>
          <p:cNvPr id="5" name="Picture 4" descr="Why Big Ben is covered in scaffolding and when it's set to go back to  normal - MyLondon">
            <a:extLst>
              <a:ext uri="{FF2B5EF4-FFF2-40B4-BE49-F238E27FC236}">
                <a16:creationId xmlns:a16="http://schemas.microsoft.com/office/drawing/2014/main" id="{052CA59C-DC03-0B82-40E3-A79D3DDF3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67427" y="669857"/>
            <a:ext cx="4833360" cy="49488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8959FD-250E-6D76-672B-BE2B050E2F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86209" y="3861314"/>
            <a:ext cx="4890158" cy="1757433"/>
          </a:xfrm>
          <a:prstGeom prst="rect">
            <a:avLst/>
          </a:prstGeom>
        </p:spPr>
      </p:pic>
    </p:spTree>
    <p:extLst>
      <p:ext uri="{BB962C8B-B14F-4D97-AF65-F5344CB8AC3E}">
        <p14:creationId xmlns:p14="http://schemas.microsoft.com/office/powerpoint/2010/main" val="398507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2645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89C5-9C85-2CB8-ABB5-CC2032F7B913}"/>
              </a:ext>
            </a:extLst>
          </p:cNvPr>
          <p:cNvSpPr>
            <a:spLocks noGrp="1"/>
          </p:cNvSpPr>
          <p:nvPr>
            <p:ph type="title"/>
          </p:nvPr>
        </p:nvSpPr>
        <p:spPr/>
        <p:txBody>
          <a:bodyPr/>
          <a:lstStyle/>
          <a:p>
            <a:r>
              <a:rPr lang="en-US" dirty="0"/>
              <a:t>OBJECTIVES</a:t>
            </a:r>
          </a:p>
        </p:txBody>
      </p:sp>
      <p:sp>
        <p:nvSpPr>
          <p:cNvPr id="3" name="Text Placeholder 2">
            <a:extLst>
              <a:ext uri="{FF2B5EF4-FFF2-40B4-BE49-F238E27FC236}">
                <a16:creationId xmlns:a16="http://schemas.microsoft.com/office/drawing/2014/main" id="{E8057E76-F76F-E0B1-2D47-EA85B2AAFF9C}"/>
              </a:ext>
            </a:extLst>
          </p:cNvPr>
          <p:cNvSpPr>
            <a:spLocks noGrp="1"/>
          </p:cNvSpPr>
          <p:nvPr>
            <p:ph type="body" sz="quarter" idx="12"/>
          </p:nvPr>
        </p:nvSpPr>
        <p:spPr/>
        <p:txBody>
          <a:bodyPr/>
          <a:lstStyle/>
          <a:p>
            <a:r>
              <a:rPr lang="en-US" sz="2200" b="1" dirty="0"/>
              <a:t>Explore </a:t>
            </a:r>
          </a:p>
          <a:p>
            <a:pPr lvl="1"/>
            <a:r>
              <a:rPr lang="en-US" sz="2200" dirty="0"/>
              <a:t>Leadership principles that everyone involved in the care of children can use to promote excellence in pediatric care and children’s health</a:t>
            </a:r>
          </a:p>
          <a:p>
            <a:r>
              <a:rPr lang="en-US" sz="2200" b="1" dirty="0"/>
              <a:t>Consider </a:t>
            </a:r>
          </a:p>
          <a:p>
            <a:pPr lvl="1"/>
            <a:r>
              <a:rPr lang="en-US" sz="2200" dirty="0"/>
              <a:t>How to model a questioning culture, an empowering spirit and a learning orientation on one’s teams, whether a designated leader or a member</a:t>
            </a:r>
          </a:p>
          <a:p>
            <a:r>
              <a:rPr lang="en-US" sz="2200" b="1" dirty="0">
                <a:solidFill>
                  <a:srgbClr val="BE0000"/>
                </a:solidFill>
              </a:rPr>
              <a:t>Recognize </a:t>
            </a:r>
          </a:p>
          <a:p>
            <a:pPr lvl="1"/>
            <a:r>
              <a:rPr lang="en-US" sz="2200" dirty="0">
                <a:solidFill>
                  <a:srgbClr val="BE0000"/>
                </a:solidFill>
              </a:rPr>
              <a:t>The value of producing clock-builders rather than time-tellers in one’s leadership agenda</a:t>
            </a:r>
          </a:p>
        </p:txBody>
      </p:sp>
      <p:sp>
        <p:nvSpPr>
          <p:cNvPr id="4" name="Text Placeholder 3">
            <a:extLst>
              <a:ext uri="{FF2B5EF4-FFF2-40B4-BE49-F238E27FC236}">
                <a16:creationId xmlns:a16="http://schemas.microsoft.com/office/drawing/2014/main" id="{10B36C27-914E-5D74-6852-55E67FBEF49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61240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4D9655-A987-4D21-70C3-15D14D56D884}"/>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6DF885E3-F645-FC51-6CF6-12A4E42E6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32" y="3947668"/>
            <a:ext cx="3374136" cy="1883664"/>
          </a:xfrm>
          <a:prstGeom prst="rect">
            <a:avLst/>
          </a:prstGeom>
        </p:spPr>
      </p:pic>
      <p:pic>
        <p:nvPicPr>
          <p:cNvPr id="8" name="Picture 7">
            <a:extLst>
              <a:ext uri="{FF2B5EF4-FFF2-40B4-BE49-F238E27FC236}">
                <a16:creationId xmlns:a16="http://schemas.microsoft.com/office/drawing/2014/main" id="{1EC37061-3945-358C-C4DE-3627388E8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694" y="3950716"/>
            <a:ext cx="3377184" cy="1880616"/>
          </a:xfrm>
          <a:prstGeom prst="rect">
            <a:avLst/>
          </a:prstGeom>
        </p:spPr>
      </p:pic>
      <p:pic>
        <p:nvPicPr>
          <p:cNvPr id="10" name="Picture 9">
            <a:extLst>
              <a:ext uri="{FF2B5EF4-FFF2-40B4-BE49-F238E27FC236}">
                <a16:creationId xmlns:a16="http://schemas.microsoft.com/office/drawing/2014/main" id="{FCF9D6E3-00F8-ACAA-CFF8-72CBA2A6A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704" y="3944620"/>
            <a:ext cx="3377184" cy="1886712"/>
          </a:xfrm>
          <a:prstGeom prst="rect">
            <a:avLst/>
          </a:prstGeom>
        </p:spPr>
      </p:pic>
      <p:grpSp>
        <p:nvGrpSpPr>
          <p:cNvPr id="13" name="Group 12">
            <a:extLst>
              <a:ext uri="{FF2B5EF4-FFF2-40B4-BE49-F238E27FC236}">
                <a16:creationId xmlns:a16="http://schemas.microsoft.com/office/drawing/2014/main" id="{AEDFB22E-09A8-E145-CAEE-7495FC8B18A4}"/>
              </a:ext>
            </a:extLst>
          </p:cNvPr>
          <p:cNvGrpSpPr/>
          <p:nvPr/>
        </p:nvGrpSpPr>
        <p:grpSpPr>
          <a:xfrm>
            <a:off x="0" y="-1"/>
            <a:ext cx="12192000" cy="3429001"/>
            <a:chOff x="0" y="-1"/>
            <a:chExt cx="12192000" cy="3429001"/>
          </a:xfrm>
        </p:grpSpPr>
        <p:pic>
          <p:nvPicPr>
            <p:cNvPr id="4" name="Picture 3">
              <a:extLst>
                <a:ext uri="{FF2B5EF4-FFF2-40B4-BE49-F238E27FC236}">
                  <a16:creationId xmlns:a16="http://schemas.microsoft.com/office/drawing/2014/main" id="{0AFF8BB6-0EC7-E864-F9BB-9B10EE757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2536038"/>
            </a:xfrm>
            <a:prstGeom prst="rect">
              <a:avLst/>
            </a:prstGeom>
          </p:spPr>
        </p:pic>
        <p:pic>
          <p:nvPicPr>
            <p:cNvPr id="12" name="Picture 11">
              <a:extLst>
                <a:ext uri="{FF2B5EF4-FFF2-40B4-BE49-F238E27FC236}">
                  <a16:creationId xmlns:a16="http://schemas.microsoft.com/office/drawing/2014/main" id="{8C3A6F9D-7CE0-9DE5-3319-B9ADB6823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500" y="2685244"/>
              <a:ext cx="7543800" cy="743756"/>
            </a:xfrm>
            <a:prstGeom prst="rect">
              <a:avLst/>
            </a:prstGeom>
          </p:spPr>
        </p:pic>
      </p:grpSp>
    </p:spTree>
    <p:extLst>
      <p:ext uri="{BB962C8B-B14F-4D97-AF65-F5344CB8AC3E}">
        <p14:creationId xmlns:p14="http://schemas.microsoft.com/office/powerpoint/2010/main" val="254973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127F1-0915-2EF0-D5A9-C533F551870F}"/>
              </a:ext>
            </a:extLst>
          </p:cNvPr>
          <p:cNvSpPr>
            <a:spLocks noGrp="1"/>
          </p:cNvSpPr>
          <p:nvPr>
            <p:ph type="body" sz="quarter" idx="15"/>
          </p:nvPr>
        </p:nvSpPr>
        <p:spPr/>
        <p:txBody>
          <a:bodyPr/>
          <a:lstStyle/>
          <a:p>
            <a:r>
              <a:rPr lang="en-US" dirty="0">
                <a:hlinkClick r:id="rId2"/>
              </a:rPr>
              <a:t>Peanuts Cartoon Adults Talking - Search Images</a:t>
            </a:r>
            <a:endParaRPr lang="en-US" dirty="0"/>
          </a:p>
        </p:txBody>
      </p:sp>
      <p:pic>
        <p:nvPicPr>
          <p:cNvPr id="3" name="Picture 2">
            <a:extLst>
              <a:ext uri="{FF2B5EF4-FFF2-40B4-BE49-F238E27FC236}">
                <a16:creationId xmlns:a16="http://schemas.microsoft.com/office/drawing/2014/main" id="{EB3D818E-ADAD-A6AA-9610-25A4A036A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21" y="1948229"/>
            <a:ext cx="5449060" cy="3772426"/>
          </a:xfrm>
          <a:prstGeom prst="rect">
            <a:avLst/>
          </a:prstGeom>
        </p:spPr>
      </p:pic>
      <p:pic>
        <p:nvPicPr>
          <p:cNvPr id="4" name="Picture 3">
            <a:extLst>
              <a:ext uri="{FF2B5EF4-FFF2-40B4-BE49-F238E27FC236}">
                <a16:creationId xmlns:a16="http://schemas.microsoft.com/office/drawing/2014/main" id="{330741A2-F574-F027-90BB-11AF949DC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81" y="447832"/>
            <a:ext cx="4706007" cy="3000794"/>
          </a:xfrm>
          <a:prstGeom prst="rect">
            <a:avLst/>
          </a:prstGeom>
        </p:spPr>
      </p:pic>
    </p:spTree>
    <p:extLst>
      <p:ext uri="{BB962C8B-B14F-4D97-AF65-F5344CB8AC3E}">
        <p14:creationId xmlns:p14="http://schemas.microsoft.com/office/powerpoint/2010/main" val="148707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8613061" y="6158464"/>
            <a:ext cx="3578939" cy="660207"/>
            <a:chOff x="8721213" y="6197792"/>
            <a:chExt cx="3578939" cy="660207"/>
          </a:xfrm>
        </p:grpSpPr>
        <p:sp>
          <p:nvSpPr>
            <p:cNvPr id="5" name="Rectangle 4"/>
            <p:cNvSpPr/>
            <p:nvPr/>
          </p:nvSpPr>
          <p:spPr>
            <a:xfrm>
              <a:off x="9989574" y="6489290"/>
              <a:ext cx="2310578" cy="36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424" y="6197792"/>
              <a:ext cx="1801781" cy="650376"/>
            </a:xfrm>
            <a:prstGeom prst="rect">
              <a:avLst/>
            </a:prstGeom>
          </p:spPr>
        </p:pic>
        <p:sp>
          <p:nvSpPr>
            <p:cNvPr id="7" name="Rectangle 6"/>
            <p:cNvSpPr/>
            <p:nvPr/>
          </p:nvSpPr>
          <p:spPr>
            <a:xfrm>
              <a:off x="8721213" y="6607276"/>
              <a:ext cx="1268361" cy="250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ontent Placeholder 2"/>
          <p:cNvSpPr txBox="1">
            <a:spLocks/>
          </p:cNvSpPr>
          <p:nvPr/>
        </p:nvSpPr>
        <p:spPr>
          <a:xfrm>
            <a:off x="9170109" y="1628304"/>
            <a:ext cx="2487059" cy="362622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Wisdom: </a:t>
            </a:r>
          </a:p>
          <a:p>
            <a:pPr marL="0" indent="0">
              <a:buNone/>
            </a:pPr>
            <a:endParaRPr lang="en-US" dirty="0">
              <a:solidFill>
                <a:srgbClr val="0070C0"/>
              </a:solidFill>
            </a:endParaRPr>
          </a:p>
          <a:p>
            <a:r>
              <a:rPr lang="en-US" dirty="0">
                <a:solidFill>
                  <a:srgbClr val="0070C0"/>
                </a:solidFill>
              </a:rPr>
              <a:t>Can’t boil the ocean…</a:t>
            </a:r>
          </a:p>
          <a:p>
            <a:r>
              <a:rPr lang="en-US" dirty="0">
                <a:solidFill>
                  <a:srgbClr val="0070C0"/>
                </a:solidFill>
              </a:rPr>
              <a:t>If everything is a priority nothing is a priority</a:t>
            </a:r>
          </a:p>
        </p:txBody>
      </p:sp>
      <p:sp>
        <p:nvSpPr>
          <p:cNvPr id="15" name="Title 1"/>
          <p:cNvSpPr txBox="1">
            <a:spLocks/>
          </p:cNvSpPr>
          <p:nvPr/>
        </p:nvSpPr>
        <p:spPr>
          <a:xfrm>
            <a:off x="164105" y="-5925"/>
            <a:ext cx="6391275" cy="591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0C0"/>
                </a:solidFill>
                <a:latin typeface="+mn-lt"/>
              </a:rPr>
              <a:t>Prioritization</a:t>
            </a:r>
            <a:r>
              <a:rPr lang="en-US" sz="4800" dirty="0">
                <a:latin typeface="+mn-lt"/>
              </a:rPr>
              <a:t> </a:t>
            </a:r>
          </a:p>
        </p:txBody>
      </p:sp>
      <p:sp>
        <p:nvSpPr>
          <p:cNvPr id="16" name="Content Placeholder 2"/>
          <p:cNvSpPr txBox="1">
            <a:spLocks/>
          </p:cNvSpPr>
          <p:nvPr/>
        </p:nvSpPr>
        <p:spPr>
          <a:xfrm>
            <a:off x="408562" y="1276347"/>
            <a:ext cx="10515600" cy="3860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p>
        </p:txBody>
      </p:sp>
      <p:pic>
        <p:nvPicPr>
          <p:cNvPr id="3" name="Picture 2">
            <a:extLst>
              <a:ext uri="{FF2B5EF4-FFF2-40B4-BE49-F238E27FC236}">
                <a16:creationId xmlns:a16="http://schemas.microsoft.com/office/drawing/2014/main" id="{B76130AE-582B-46BD-A874-1C0F0964E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120" y="906675"/>
            <a:ext cx="6391275" cy="5476875"/>
          </a:xfrm>
          <a:prstGeom prst="rect">
            <a:avLst/>
          </a:prstGeom>
        </p:spPr>
      </p:pic>
    </p:spTree>
    <p:extLst>
      <p:ext uri="{BB962C8B-B14F-4D97-AF65-F5344CB8AC3E}">
        <p14:creationId xmlns:p14="http://schemas.microsoft.com/office/powerpoint/2010/main" val="1333621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8613061" y="6158464"/>
            <a:ext cx="3578939" cy="660207"/>
            <a:chOff x="8721213" y="6197792"/>
            <a:chExt cx="3578939" cy="660207"/>
          </a:xfrm>
        </p:grpSpPr>
        <p:sp>
          <p:nvSpPr>
            <p:cNvPr id="5" name="Rectangle 4"/>
            <p:cNvSpPr/>
            <p:nvPr/>
          </p:nvSpPr>
          <p:spPr>
            <a:xfrm>
              <a:off x="9989574" y="6489290"/>
              <a:ext cx="2310578" cy="36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424" y="6197792"/>
              <a:ext cx="1801781" cy="650376"/>
            </a:xfrm>
            <a:prstGeom prst="rect">
              <a:avLst/>
            </a:prstGeom>
          </p:spPr>
        </p:pic>
        <p:sp>
          <p:nvSpPr>
            <p:cNvPr id="7" name="Rectangle 6"/>
            <p:cNvSpPr/>
            <p:nvPr/>
          </p:nvSpPr>
          <p:spPr>
            <a:xfrm>
              <a:off x="8721213" y="6607276"/>
              <a:ext cx="1268361" cy="250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p:cNvSpPr txBox="1">
            <a:spLocks/>
          </p:cNvSpPr>
          <p:nvPr/>
        </p:nvSpPr>
        <p:spPr>
          <a:xfrm>
            <a:off x="332270" y="142025"/>
            <a:ext cx="10515600" cy="5411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0C0"/>
                </a:solidFill>
                <a:latin typeface="+mn-lt"/>
              </a:rPr>
              <a:t>The “Vital Few” vs. the “Useful Many”</a:t>
            </a:r>
          </a:p>
        </p:txBody>
      </p:sp>
      <p:pic>
        <p:nvPicPr>
          <p:cNvPr id="9" name="Picture 2">
            <a:extLst>
              <a:ext uri="{FF2B5EF4-FFF2-40B4-BE49-F238E27FC236}">
                <a16:creationId xmlns:a16="http://schemas.microsoft.com/office/drawing/2014/main" id="{80CA691D-2DEF-41F0-8B74-179C7B5CD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4" r="4466"/>
          <a:stretch>
            <a:fillRect/>
          </a:stretch>
        </p:blipFill>
        <p:spPr bwMode="auto">
          <a:xfrm>
            <a:off x="1728022" y="871619"/>
            <a:ext cx="81534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25AB411-47D6-45F2-AB2F-A04D4FA498A0}"/>
              </a:ext>
            </a:extLst>
          </p:cNvPr>
          <p:cNvSpPr/>
          <p:nvPr/>
        </p:nvSpPr>
        <p:spPr>
          <a:xfrm>
            <a:off x="2795751" y="1566041"/>
            <a:ext cx="756745" cy="9249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4D00CD3-A4AF-486C-BE61-83549C314684}"/>
              </a:ext>
            </a:extLst>
          </p:cNvPr>
          <p:cNvSpPr/>
          <p:nvPr/>
        </p:nvSpPr>
        <p:spPr>
          <a:xfrm>
            <a:off x="6390289" y="3531476"/>
            <a:ext cx="1103586" cy="9984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
            <a:extLst>
              <a:ext uri="{FF2B5EF4-FFF2-40B4-BE49-F238E27FC236}">
                <a16:creationId xmlns:a16="http://schemas.microsoft.com/office/drawing/2014/main" id="{450D1BC3-9354-4AED-8162-60A992F81C0D}"/>
              </a:ext>
            </a:extLst>
          </p:cNvPr>
          <p:cNvSpPr txBox="1">
            <a:spLocks noChangeArrowheads="1"/>
          </p:cNvSpPr>
          <p:nvPr/>
        </p:nvSpPr>
        <p:spPr bwMode="auto">
          <a:xfrm>
            <a:off x="2041059" y="6028926"/>
            <a:ext cx="8061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Char char="•"/>
              <a:defRPr sz="2800">
                <a:solidFill>
                  <a:schemeClr val="tx1"/>
                </a:solidFill>
                <a:latin typeface="Tahoma" panose="020B0604030504040204" pitchFamily="34" charset="0"/>
              </a:defRPr>
            </a:lvl2pPr>
            <a:lvl3pPr marL="1143000" indent="-228600">
              <a:spcBef>
                <a:spcPct val="20000"/>
              </a:spcBef>
              <a:buClr>
                <a:schemeClr val="accent1"/>
              </a:buClr>
              <a:buSzPct val="50000"/>
              <a:buChar char="o"/>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solidFill>
                  <a:srgbClr val="0070C0"/>
                </a:solidFill>
                <a:latin typeface="Calibri" panose="020F0502020204030204" pitchFamily="34" charset="0"/>
                <a:cs typeface="Calibri" panose="020F0502020204030204" pitchFamily="34" charset="0"/>
              </a:rPr>
              <a:t>Varkey, P. Medical Quality Management: Theory and Practice. American College of Medical Quality. Jones and Bartlett Publishers: Sudbury, MA 2010. p. 62</a:t>
            </a:r>
          </a:p>
        </p:txBody>
      </p:sp>
      <p:pic>
        <p:nvPicPr>
          <p:cNvPr id="14" name="Picture 13">
            <a:extLst>
              <a:ext uri="{FF2B5EF4-FFF2-40B4-BE49-F238E27FC236}">
                <a16:creationId xmlns:a16="http://schemas.microsoft.com/office/drawing/2014/main" id="{2D2DB011-EA4A-493E-82CA-6E39015A1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973" y="390838"/>
            <a:ext cx="1770169" cy="3614096"/>
          </a:xfrm>
          <a:prstGeom prst="rect">
            <a:avLst/>
          </a:prstGeom>
        </p:spPr>
      </p:pic>
    </p:spTree>
    <p:extLst>
      <p:ext uri="{BB962C8B-B14F-4D97-AF65-F5344CB8AC3E}">
        <p14:creationId xmlns:p14="http://schemas.microsoft.com/office/powerpoint/2010/main" val="1585529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1B35-F3E3-770B-16D6-C1DAABEC5822}"/>
              </a:ext>
            </a:extLst>
          </p:cNvPr>
          <p:cNvSpPr>
            <a:spLocks noGrp="1"/>
          </p:cNvSpPr>
          <p:nvPr>
            <p:ph type="title"/>
          </p:nvPr>
        </p:nvSpPr>
        <p:spPr/>
        <p:txBody>
          <a:bodyPr/>
          <a:lstStyle/>
          <a:p>
            <a:r>
              <a:rPr lang="en-US" dirty="0"/>
              <a:t>IMAGE RESOURCES</a:t>
            </a:r>
          </a:p>
        </p:txBody>
      </p:sp>
      <p:sp>
        <p:nvSpPr>
          <p:cNvPr id="3" name="Text Placeholder 2">
            <a:extLst>
              <a:ext uri="{FF2B5EF4-FFF2-40B4-BE49-F238E27FC236}">
                <a16:creationId xmlns:a16="http://schemas.microsoft.com/office/drawing/2014/main" id="{6E7FC41A-BF92-C208-57D7-FB0D0379638C}"/>
              </a:ext>
            </a:extLst>
          </p:cNvPr>
          <p:cNvSpPr>
            <a:spLocks noGrp="1"/>
          </p:cNvSpPr>
          <p:nvPr>
            <p:ph type="body" sz="quarter" idx="12"/>
          </p:nvPr>
        </p:nvSpPr>
        <p:spPr>
          <a:xfrm>
            <a:off x="598518" y="1825625"/>
            <a:ext cx="10994961" cy="3907868"/>
          </a:xfrm>
        </p:spPr>
        <p:txBody>
          <a:bodyPr/>
          <a:lstStyle/>
          <a:p>
            <a:r>
              <a:rPr lang="en-US" dirty="0"/>
              <a:t>National Aeronautics and Space Administration (NASA). (n.d.). Virtual skies: Aeronautics tutorial. Retrieved June 24, 2009, from </a:t>
            </a:r>
            <a:r>
              <a:rPr lang="en-US" dirty="0">
                <a:hlinkClick r:id="rId2"/>
              </a:rPr>
              <a:t>http://virtualskies.arc.nasa.gov/main/maeronautics.html</a:t>
            </a:r>
            <a:r>
              <a:rPr lang="en-US" dirty="0"/>
              <a:t> </a:t>
            </a:r>
          </a:p>
        </p:txBody>
      </p:sp>
      <p:sp>
        <p:nvSpPr>
          <p:cNvPr id="5" name="Text Placeholder 4">
            <a:extLst>
              <a:ext uri="{FF2B5EF4-FFF2-40B4-BE49-F238E27FC236}">
                <a16:creationId xmlns:a16="http://schemas.microsoft.com/office/drawing/2014/main" id="{3B5DF8EC-5EF5-8F26-4EC3-F42DB125184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0136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074A-246B-8E13-A6D8-EE5937646A49}"/>
              </a:ext>
            </a:extLst>
          </p:cNvPr>
          <p:cNvSpPr>
            <a:spLocks noGrp="1"/>
          </p:cNvSpPr>
          <p:nvPr>
            <p:ph type="title"/>
          </p:nvPr>
        </p:nvSpPr>
        <p:spPr/>
        <p:txBody>
          <a:bodyPr/>
          <a:lstStyle/>
          <a:p>
            <a:r>
              <a:rPr lang="en-US" dirty="0"/>
              <a:t>ELEMENTS OF COMPENSATION PLANS</a:t>
            </a:r>
          </a:p>
        </p:txBody>
      </p:sp>
      <p:sp>
        <p:nvSpPr>
          <p:cNvPr id="3" name="Text Placeholder 2">
            <a:extLst>
              <a:ext uri="{FF2B5EF4-FFF2-40B4-BE49-F238E27FC236}">
                <a16:creationId xmlns:a16="http://schemas.microsoft.com/office/drawing/2014/main" id="{999BA377-3453-659B-CFCC-0DEF1D5AF999}"/>
              </a:ext>
            </a:extLst>
          </p:cNvPr>
          <p:cNvSpPr>
            <a:spLocks noGrp="1"/>
          </p:cNvSpPr>
          <p:nvPr>
            <p:ph type="body" sz="quarter" idx="15"/>
          </p:nvPr>
        </p:nvSpPr>
        <p:spPr/>
        <p:txBody>
          <a:bodyPr/>
          <a:lstStyle/>
          <a:p>
            <a:endParaRPr lang="en-US"/>
          </a:p>
        </p:txBody>
      </p:sp>
      <p:graphicFrame>
        <p:nvGraphicFramePr>
          <p:cNvPr id="4" name="Content Placeholder 2">
            <a:extLst>
              <a:ext uri="{FF2B5EF4-FFF2-40B4-BE49-F238E27FC236}">
                <a16:creationId xmlns:a16="http://schemas.microsoft.com/office/drawing/2014/main" id="{8CFDD691-17BE-8BE8-53C3-A12EFC93DD70}"/>
              </a:ext>
            </a:extLst>
          </p:cNvPr>
          <p:cNvGraphicFramePr>
            <a:graphicFrameLocks/>
          </p:cNvGraphicFramePr>
          <p:nvPr>
            <p:extLst>
              <p:ext uri="{D42A27DB-BD31-4B8C-83A1-F6EECF244321}">
                <p14:modId xmlns:p14="http://schemas.microsoft.com/office/powerpoint/2010/main" val="2973085327"/>
              </p:ext>
            </p:extLst>
          </p:nvPr>
        </p:nvGraphicFramePr>
        <p:xfrm>
          <a:off x="700690" y="1682750"/>
          <a:ext cx="10892790" cy="4117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65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dgm id="{F094F09C-FDFF-4365-839C-473A07149FC5}"/>
                                            </p:graphicEl>
                                          </p:spTgt>
                                        </p:tgtEl>
                                        <p:attrNameLst>
                                          <p:attrName>style.visibility</p:attrName>
                                        </p:attrNameLst>
                                      </p:cBhvr>
                                      <p:to>
                                        <p:strVal val="visible"/>
                                      </p:to>
                                    </p:set>
                                    <p:animEffect transition="in" filter="fade">
                                      <p:cBhvr>
                                        <p:cTn id="7" dur="750"/>
                                        <p:tgtEl>
                                          <p:spTgt spid="4">
                                            <p:graphicEl>
                                              <a:dgm id="{F094F09C-FDFF-4365-839C-473A07149FC5}"/>
                                            </p:graphicEl>
                                          </p:spTgt>
                                        </p:tgtEl>
                                      </p:cBhvr>
                                    </p:animEffect>
                                    <p:anim calcmode="lin" valueType="num">
                                      <p:cBhvr>
                                        <p:cTn id="8" dur="750" fill="hold"/>
                                        <p:tgtEl>
                                          <p:spTgt spid="4">
                                            <p:graphicEl>
                                              <a:dgm id="{F094F09C-FDFF-4365-839C-473A07149FC5}"/>
                                            </p:graphicEl>
                                          </p:spTgt>
                                        </p:tgtEl>
                                        <p:attrNameLst>
                                          <p:attrName>ppt_x</p:attrName>
                                        </p:attrNameLst>
                                      </p:cBhvr>
                                      <p:tavLst>
                                        <p:tav tm="0">
                                          <p:val>
                                            <p:strVal val="#ppt_x"/>
                                          </p:val>
                                        </p:tav>
                                        <p:tav tm="100000">
                                          <p:val>
                                            <p:strVal val="#ppt_x"/>
                                          </p:val>
                                        </p:tav>
                                      </p:tavLst>
                                    </p:anim>
                                    <p:anim calcmode="lin" valueType="num">
                                      <p:cBhvr>
                                        <p:cTn id="9" dur="750" fill="hold"/>
                                        <p:tgtEl>
                                          <p:spTgt spid="4">
                                            <p:graphicEl>
                                              <a:dgm id="{F094F09C-FDFF-4365-839C-473A07149FC5}"/>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363D6FDA-6637-4C5F-A33C-7539814A7EA1}"/>
                                            </p:graphicEl>
                                          </p:spTgt>
                                        </p:tgtEl>
                                        <p:attrNameLst>
                                          <p:attrName>style.visibility</p:attrName>
                                        </p:attrNameLst>
                                      </p:cBhvr>
                                      <p:to>
                                        <p:strVal val="visible"/>
                                      </p:to>
                                    </p:set>
                                    <p:animEffect transition="in" filter="fade">
                                      <p:cBhvr>
                                        <p:cTn id="12" dur="750"/>
                                        <p:tgtEl>
                                          <p:spTgt spid="4">
                                            <p:graphicEl>
                                              <a:dgm id="{363D6FDA-6637-4C5F-A33C-7539814A7EA1}"/>
                                            </p:graphicEl>
                                          </p:spTgt>
                                        </p:tgtEl>
                                      </p:cBhvr>
                                    </p:animEffect>
                                    <p:anim calcmode="lin" valueType="num">
                                      <p:cBhvr>
                                        <p:cTn id="13" dur="750" fill="hold"/>
                                        <p:tgtEl>
                                          <p:spTgt spid="4">
                                            <p:graphicEl>
                                              <a:dgm id="{363D6FDA-6637-4C5F-A33C-7539814A7EA1}"/>
                                            </p:graphicEl>
                                          </p:spTgt>
                                        </p:tgtEl>
                                        <p:attrNameLst>
                                          <p:attrName>ppt_x</p:attrName>
                                        </p:attrNameLst>
                                      </p:cBhvr>
                                      <p:tavLst>
                                        <p:tav tm="0">
                                          <p:val>
                                            <p:strVal val="#ppt_x"/>
                                          </p:val>
                                        </p:tav>
                                        <p:tav tm="100000">
                                          <p:val>
                                            <p:strVal val="#ppt_x"/>
                                          </p:val>
                                        </p:tav>
                                      </p:tavLst>
                                    </p:anim>
                                    <p:anim calcmode="lin" valueType="num">
                                      <p:cBhvr>
                                        <p:cTn id="14" dur="750" fill="hold"/>
                                        <p:tgtEl>
                                          <p:spTgt spid="4">
                                            <p:graphicEl>
                                              <a:dgm id="{363D6FDA-6637-4C5F-A33C-7539814A7EA1}"/>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graphicEl>
                                              <a:dgm id="{79354352-FF5F-4608-B65A-A1915C925554}"/>
                                            </p:graphicEl>
                                          </p:spTgt>
                                        </p:tgtEl>
                                        <p:attrNameLst>
                                          <p:attrName>style.visibility</p:attrName>
                                        </p:attrNameLst>
                                      </p:cBhvr>
                                      <p:to>
                                        <p:strVal val="visible"/>
                                      </p:to>
                                    </p:set>
                                    <p:animEffect transition="in" filter="fade">
                                      <p:cBhvr>
                                        <p:cTn id="17" dur="750"/>
                                        <p:tgtEl>
                                          <p:spTgt spid="4">
                                            <p:graphicEl>
                                              <a:dgm id="{79354352-FF5F-4608-B65A-A1915C925554}"/>
                                            </p:graphicEl>
                                          </p:spTgt>
                                        </p:tgtEl>
                                      </p:cBhvr>
                                    </p:animEffect>
                                    <p:anim calcmode="lin" valueType="num">
                                      <p:cBhvr>
                                        <p:cTn id="18" dur="750" fill="hold"/>
                                        <p:tgtEl>
                                          <p:spTgt spid="4">
                                            <p:graphicEl>
                                              <a:dgm id="{79354352-FF5F-4608-B65A-A1915C925554}"/>
                                            </p:graphicEl>
                                          </p:spTgt>
                                        </p:tgtEl>
                                        <p:attrNameLst>
                                          <p:attrName>ppt_x</p:attrName>
                                        </p:attrNameLst>
                                      </p:cBhvr>
                                      <p:tavLst>
                                        <p:tav tm="0">
                                          <p:val>
                                            <p:strVal val="#ppt_x"/>
                                          </p:val>
                                        </p:tav>
                                        <p:tav tm="100000">
                                          <p:val>
                                            <p:strVal val="#ppt_x"/>
                                          </p:val>
                                        </p:tav>
                                      </p:tavLst>
                                    </p:anim>
                                    <p:anim calcmode="lin" valueType="num">
                                      <p:cBhvr>
                                        <p:cTn id="19" dur="750" fill="hold"/>
                                        <p:tgtEl>
                                          <p:spTgt spid="4">
                                            <p:graphicEl>
                                              <a:dgm id="{79354352-FF5F-4608-B65A-A1915C925554}"/>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4">
                                            <p:graphicEl>
                                              <a:dgm id="{AB928F0B-9A39-4F0F-A438-E995E3BAD6AF}"/>
                                            </p:graphicEl>
                                          </p:spTgt>
                                        </p:tgtEl>
                                        <p:attrNameLst>
                                          <p:attrName>style.visibility</p:attrName>
                                        </p:attrNameLst>
                                      </p:cBhvr>
                                      <p:to>
                                        <p:strVal val="visible"/>
                                      </p:to>
                                    </p:set>
                                    <p:animEffect transition="in" filter="fade">
                                      <p:cBhvr>
                                        <p:cTn id="22" dur="750"/>
                                        <p:tgtEl>
                                          <p:spTgt spid="4">
                                            <p:graphicEl>
                                              <a:dgm id="{AB928F0B-9A39-4F0F-A438-E995E3BAD6AF}"/>
                                            </p:graphicEl>
                                          </p:spTgt>
                                        </p:tgtEl>
                                      </p:cBhvr>
                                    </p:animEffect>
                                    <p:anim calcmode="lin" valueType="num">
                                      <p:cBhvr>
                                        <p:cTn id="23" dur="750" fill="hold"/>
                                        <p:tgtEl>
                                          <p:spTgt spid="4">
                                            <p:graphicEl>
                                              <a:dgm id="{AB928F0B-9A39-4F0F-A438-E995E3BAD6AF}"/>
                                            </p:graphicEl>
                                          </p:spTgt>
                                        </p:tgtEl>
                                        <p:attrNameLst>
                                          <p:attrName>ppt_x</p:attrName>
                                        </p:attrNameLst>
                                      </p:cBhvr>
                                      <p:tavLst>
                                        <p:tav tm="0">
                                          <p:val>
                                            <p:strVal val="#ppt_x"/>
                                          </p:val>
                                        </p:tav>
                                        <p:tav tm="100000">
                                          <p:val>
                                            <p:strVal val="#ppt_x"/>
                                          </p:val>
                                        </p:tav>
                                      </p:tavLst>
                                    </p:anim>
                                    <p:anim calcmode="lin" valueType="num">
                                      <p:cBhvr>
                                        <p:cTn id="24" dur="750" fill="hold"/>
                                        <p:tgtEl>
                                          <p:spTgt spid="4">
                                            <p:graphicEl>
                                              <a:dgm id="{AB928F0B-9A39-4F0F-A438-E995E3BAD6AF}"/>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4">
                                            <p:graphicEl>
                                              <a:dgm id="{3F04B32B-9FD2-439D-8C19-6B9A045E5270}"/>
                                            </p:graphicEl>
                                          </p:spTgt>
                                        </p:tgtEl>
                                        <p:attrNameLst>
                                          <p:attrName>style.visibility</p:attrName>
                                        </p:attrNameLst>
                                      </p:cBhvr>
                                      <p:to>
                                        <p:strVal val="visible"/>
                                      </p:to>
                                    </p:set>
                                    <p:animEffect transition="in" filter="fade">
                                      <p:cBhvr>
                                        <p:cTn id="27" dur="750"/>
                                        <p:tgtEl>
                                          <p:spTgt spid="4">
                                            <p:graphicEl>
                                              <a:dgm id="{3F04B32B-9FD2-439D-8C19-6B9A045E5270}"/>
                                            </p:graphicEl>
                                          </p:spTgt>
                                        </p:tgtEl>
                                      </p:cBhvr>
                                    </p:animEffect>
                                    <p:anim calcmode="lin" valueType="num">
                                      <p:cBhvr>
                                        <p:cTn id="28" dur="750" fill="hold"/>
                                        <p:tgtEl>
                                          <p:spTgt spid="4">
                                            <p:graphicEl>
                                              <a:dgm id="{3F04B32B-9FD2-439D-8C19-6B9A045E5270}"/>
                                            </p:graphicEl>
                                          </p:spTgt>
                                        </p:tgtEl>
                                        <p:attrNameLst>
                                          <p:attrName>ppt_x</p:attrName>
                                        </p:attrNameLst>
                                      </p:cBhvr>
                                      <p:tavLst>
                                        <p:tav tm="0">
                                          <p:val>
                                            <p:strVal val="#ppt_x"/>
                                          </p:val>
                                        </p:tav>
                                        <p:tav tm="100000">
                                          <p:val>
                                            <p:strVal val="#ppt_x"/>
                                          </p:val>
                                        </p:tav>
                                      </p:tavLst>
                                    </p:anim>
                                    <p:anim calcmode="lin" valueType="num">
                                      <p:cBhvr>
                                        <p:cTn id="29" dur="750" fill="hold"/>
                                        <p:tgtEl>
                                          <p:spTgt spid="4">
                                            <p:graphicEl>
                                              <a:dgm id="{3F04B32B-9FD2-439D-8C19-6B9A045E5270}"/>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4">
                                            <p:graphicEl>
                                              <a:dgm id="{BCBF27F3-3979-4B11-B1C9-0E1FECAC3492}"/>
                                            </p:graphicEl>
                                          </p:spTgt>
                                        </p:tgtEl>
                                        <p:attrNameLst>
                                          <p:attrName>style.visibility</p:attrName>
                                        </p:attrNameLst>
                                      </p:cBhvr>
                                      <p:to>
                                        <p:strVal val="visible"/>
                                      </p:to>
                                    </p:set>
                                    <p:animEffect transition="in" filter="fade">
                                      <p:cBhvr>
                                        <p:cTn id="32" dur="750"/>
                                        <p:tgtEl>
                                          <p:spTgt spid="4">
                                            <p:graphicEl>
                                              <a:dgm id="{BCBF27F3-3979-4B11-B1C9-0E1FECAC3492}"/>
                                            </p:graphicEl>
                                          </p:spTgt>
                                        </p:tgtEl>
                                      </p:cBhvr>
                                    </p:animEffect>
                                    <p:anim calcmode="lin" valueType="num">
                                      <p:cBhvr>
                                        <p:cTn id="33" dur="750" fill="hold"/>
                                        <p:tgtEl>
                                          <p:spTgt spid="4">
                                            <p:graphicEl>
                                              <a:dgm id="{BCBF27F3-3979-4B11-B1C9-0E1FECAC3492}"/>
                                            </p:graphicEl>
                                          </p:spTgt>
                                        </p:tgtEl>
                                        <p:attrNameLst>
                                          <p:attrName>ppt_x</p:attrName>
                                        </p:attrNameLst>
                                      </p:cBhvr>
                                      <p:tavLst>
                                        <p:tav tm="0">
                                          <p:val>
                                            <p:strVal val="#ppt_x"/>
                                          </p:val>
                                        </p:tav>
                                        <p:tav tm="100000">
                                          <p:val>
                                            <p:strVal val="#ppt_x"/>
                                          </p:val>
                                        </p:tav>
                                      </p:tavLst>
                                    </p:anim>
                                    <p:anim calcmode="lin" valueType="num">
                                      <p:cBhvr>
                                        <p:cTn id="34" dur="750" fill="hold"/>
                                        <p:tgtEl>
                                          <p:spTgt spid="4">
                                            <p:graphicEl>
                                              <a:dgm id="{BCBF27F3-3979-4B11-B1C9-0E1FECAC3492}"/>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0"/>
                                  </p:stCondLst>
                                  <p:childTnLst>
                                    <p:set>
                                      <p:cBhvr>
                                        <p:cTn id="36" dur="1" fill="hold">
                                          <p:stCondLst>
                                            <p:cond delay="0"/>
                                          </p:stCondLst>
                                        </p:cTn>
                                        <p:tgtEl>
                                          <p:spTgt spid="4">
                                            <p:graphicEl>
                                              <a:dgm id="{CC29C2E8-883B-48FB-8269-1A0AFD805FED}"/>
                                            </p:graphicEl>
                                          </p:spTgt>
                                        </p:tgtEl>
                                        <p:attrNameLst>
                                          <p:attrName>style.visibility</p:attrName>
                                        </p:attrNameLst>
                                      </p:cBhvr>
                                      <p:to>
                                        <p:strVal val="visible"/>
                                      </p:to>
                                    </p:set>
                                    <p:animEffect transition="in" filter="fade">
                                      <p:cBhvr>
                                        <p:cTn id="37" dur="750"/>
                                        <p:tgtEl>
                                          <p:spTgt spid="4">
                                            <p:graphicEl>
                                              <a:dgm id="{CC29C2E8-883B-48FB-8269-1A0AFD805FED}"/>
                                            </p:graphicEl>
                                          </p:spTgt>
                                        </p:tgtEl>
                                      </p:cBhvr>
                                    </p:animEffect>
                                    <p:anim calcmode="lin" valueType="num">
                                      <p:cBhvr>
                                        <p:cTn id="38" dur="750" fill="hold"/>
                                        <p:tgtEl>
                                          <p:spTgt spid="4">
                                            <p:graphicEl>
                                              <a:dgm id="{CC29C2E8-883B-48FB-8269-1A0AFD805FED}"/>
                                            </p:graphicEl>
                                          </p:spTgt>
                                        </p:tgtEl>
                                        <p:attrNameLst>
                                          <p:attrName>ppt_x</p:attrName>
                                        </p:attrNameLst>
                                      </p:cBhvr>
                                      <p:tavLst>
                                        <p:tav tm="0">
                                          <p:val>
                                            <p:strVal val="#ppt_x"/>
                                          </p:val>
                                        </p:tav>
                                        <p:tav tm="100000">
                                          <p:val>
                                            <p:strVal val="#ppt_x"/>
                                          </p:val>
                                        </p:tav>
                                      </p:tavLst>
                                    </p:anim>
                                    <p:anim calcmode="lin" valueType="num">
                                      <p:cBhvr>
                                        <p:cTn id="39" dur="750" fill="hold"/>
                                        <p:tgtEl>
                                          <p:spTgt spid="4">
                                            <p:graphicEl>
                                              <a:dgm id="{CC29C2E8-883B-48FB-8269-1A0AFD805FED}"/>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000"/>
                                  </p:stCondLst>
                                  <p:childTnLst>
                                    <p:set>
                                      <p:cBhvr>
                                        <p:cTn id="41" dur="1" fill="hold">
                                          <p:stCondLst>
                                            <p:cond delay="0"/>
                                          </p:stCondLst>
                                        </p:cTn>
                                        <p:tgtEl>
                                          <p:spTgt spid="4">
                                            <p:graphicEl>
                                              <a:dgm id="{5B6B7D64-44EF-4493-89A1-001058835FF3}"/>
                                            </p:graphicEl>
                                          </p:spTgt>
                                        </p:tgtEl>
                                        <p:attrNameLst>
                                          <p:attrName>style.visibility</p:attrName>
                                        </p:attrNameLst>
                                      </p:cBhvr>
                                      <p:to>
                                        <p:strVal val="visible"/>
                                      </p:to>
                                    </p:set>
                                    <p:animEffect transition="in" filter="fade">
                                      <p:cBhvr>
                                        <p:cTn id="42" dur="750"/>
                                        <p:tgtEl>
                                          <p:spTgt spid="4">
                                            <p:graphicEl>
                                              <a:dgm id="{5B6B7D64-44EF-4493-89A1-001058835FF3}"/>
                                            </p:graphicEl>
                                          </p:spTgt>
                                        </p:tgtEl>
                                      </p:cBhvr>
                                    </p:animEffect>
                                    <p:anim calcmode="lin" valueType="num">
                                      <p:cBhvr>
                                        <p:cTn id="43" dur="750" fill="hold"/>
                                        <p:tgtEl>
                                          <p:spTgt spid="4">
                                            <p:graphicEl>
                                              <a:dgm id="{5B6B7D64-44EF-4493-89A1-001058835FF3}"/>
                                            </p:graphicEl>
                                          </p:spTgt>
                                        </p:tgtEl>
                                        <p:attrNameLst>
                                          <p:attrName>ppt_x</p:attrName>
                                        </p:attrNameLst>
                                      </p:cBhvr>
                                      <p:tavLst>
                                        <p:tav tm="0">
                                          <p:val>
                                            <p:strVal val="#ppt_x"/>
                                          </p:val>
                                        </p:tav>
                                        <p:tav tm="100000">
                                          <p:val>
                                            <p:strVal val="#ppt_x"/>
                                          </p:val>
                                        </p:tav>
                                      </p:tavLst>
                                    </p:anim>
                                    <p:anim calcmode="lin" valueType="num">
                                      <p:cBhvr>
                                        <p:cTn id="44" dur="750" fill="hold"/>
                                        <p:tgtEl>
                                          <p:spTgt spid="4">
                                            <p:graphicEl>
                                              <a:dgm id="{5B6B7D64-44EF-4493-89A1-001058835FF3}"/>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4">
                                            <p:graphicEl>
                                              <a:dgm id="{B8A5D1D0-7195-4B18-B91E-8DC2A7EA5C00}"/>
                                            </p:graphicEl>
                                          </p:spTgt>
                                        </p:tgtEl>
                                        <p:attrNameLst>
                                          <p:attrName>style.visibility</p:attrName>
                                        </p:attrNameLst>
                                      </p:cBhvr>
                                      <p:to>
                                        <p:strVal val="visible"/>
                                      </p:to>
                                    </p:set>
                                    <p:animEffect transition="in" filter="fade">
                                      <p:cBhvr>
                                        <p:cTn id="47" dur="750"/>
                                        <p:tgtEl>
                                          <p:spTgt spid="4">
                                            <p:graphicEl>
                                              <a:dgm id="{B8A5D1D0-7195-4B18-B91E-8DC2A7EA5C00}"/>
                                            </p:graphicEl>
                                          </p:spTgt>
                                        </p:tgtEl>
                                      </p:cBhvr>
                                    </p:animEffect>
                                    <p:anim calcmode="lin" valueType="num">
                                      <p:cBhvr>
                                        <p:cTn id="48" dur="750" fill="hold"/>
                                        <p:tgtEl>
                                          <p:spTgt spid="4">
                                            <p:graphicEl>
                                              <a:dgm id="{B8A5D1D0-7195-4B18-B91E-8DC2A7EA5C00}"/>
                                            </p:graphicEl>
                                          </p:spTgt>
                                        </p:tgtEl>
                                        <p:attrNameLst>
                                          <p:attrName>ppt_x</p:attrName>
                                        </p:attrNameLst>
                                      </p:cBhvr>
                                      <p:tavLst>
                                        <p:tav tm="0">
                                          <p:val>
                                            <p:strVal val="#ppt_x"/>
                                          </p:val>
                                        </p:tav>
                                        <p:tav tm="100000">
                                          <p:val>
                                            <p:strVal val="#ppt_x"/>
                                          </p:val>
                                        </p:tav>
                                      </p:tavLst>
                                    </p:anim>
                                    <p:anim calcmode="lin" valueType="num">
                                      <p:cBhvr>
                                        <p:cTn id="49" dur="750" fill="hold"/>
                                        <p:tgtEl>
                                          <p:spTgt spid="4">
                                            <p:graphicEl>
                                              <a:dgm id="{B8A5D1D0-7195-4B18-B91E-8DC2A7EA5C00}"/>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500"/>
                                  </p:stCondLst>
                                  <p:childTnLst>
                                    <p:set>
                                      <p:cBhvr>
                                        <p:cTn id="51" dur="1" fill="hold">
                                          <p:stCondLst>
                                            <p:cond delay="0"/>
                                          </p:stCondLst>
                                        </p:cTn>
                                        <p:tgtEl>
                                          <p:spTgt spid="4">
                                            <p:graphicEl>
                                              <a:dgm id="{AE25EE08-F970-4B74-8E6F-FDFFE27FB321}"/>
                                            </p:graphicEl>
                                          </p:spTgt>
                                        </p:tgtEl>
                                        <p:attrNameLst>
                                          <p:attrName>style.visibility</p:attrName>
                                        </p:attrNameLst>
                                      </p:cBhvr>
                                      <p:to>
                                        <p:strVal val="visible"/>
                                      </p:to>
                                    </p:set>
                                    <p:animEffect transition="in" filter="fade">
                                      <p:cBhvr>
                                        <p:cTn id="52" dur="750"/>
                                        <p:tgtEl>
                                          <p:spTgt spid="4">
                                            <p:graphicEl>
                                              <a:dgm id="{AE25EE08-F970-4B74-8E6F-FDFFE27FB321}"/>
                                            </p:graphicEl>
                                          </p:spTgt>
                                        </p:tgtEl>
                                      </p:cBhvr>
                                    </p:animEffect>
                                    <p:anim calcmode="lin" valueType="num">
                                      <p:cBhvr>
                                        <p:cTn id="53" dur="750" fill="hold"/>
                                        <p:tgtEl>
                                          <p:spTgt spid="4">
                                            <p:graphicEl>
                                              <a:dgm id="{AE25EE08-F970-4B74-8E6F-FDFFE27FB321}"/>
                                            </p:graphicEl>
                                          </p:spTgt>
                                        </p:tgtEl>
                                        <p:attrNameLst>
                                          <p:attrName>ppt_x</p:attrName>
                                        </p:attrNameLst>
                                      </p:cBhvr>
                                      <p:tavLst>
                                        <p:tav tm="0">
                                          <p:val>
                                            <p:strVal val="#ppt_x"/>
                                          </p:val>
                                        </p:tav>
                                        <p:tav tm="100000">
                                          <p:val>
                                            <p:strVal val="#ppt_x"/>
                                          </p:val>
                                        </p:tav>
                                      </p:tavLst>
                                    </p:anim>
                                    <p:anim calcmode="lin" valueType="num">
                                      <p:cBhvr>
                                        <p:cTn id="54" dur="750" fill="hold"/>
                                        <p:tgtEl>
                                          <p:spTgt spid="4">
                                            <p:graphicEl>
                                              <a:dgm id="{AE25EE08-F970-4B74-8E6F-FDFFE27FB321}"/>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500"/>
                                  </p:stCondLst>
                                  <p:childTnLst>
                                    <p:set>
                                      <p:cBhvr>
                                        <p:cTn id="56" dur="1" fill="hold">
                                          <p:stCondLst>
                                            <p:cond delay="0"/>
                                          </p:stCondLst>
                                        </p:cTn>
                                        <p:tgtEl>
                                          <p:spTgt spid="4">
                                            <p:graphicEl>
                                              <a:dgm id="{BC1B02F2-A6AB-4ED7-BA2A-2CAC03BDA201}"/>
                                            </p:graphicEl>
                                          </p:spTgt>
                                        </p:tgtEl>
                                        <p:attrNameLst>
                                          <p:attrName>style.visibility</p:attrName>
                                        </p:attrNameLst>
                                      </p:cBhvr>
                                      <p:to>
                                        <p:strVal val="visible"/>
                                      </p:to>
                                    </p:set>
                                    <p:animEffect transition="in" filter="fade">
                                      <p:cBhvr>
                                        <p:cTn id="57" dur="750"/>
                                        <p:tgtEl>
                                          <p:spTgt spid="4">
                                            <p:graphicEl>
                                              <a:dgm id="{BC1B02F2-A6AB-4ED7-BA2A-2CAC03BDA201}"/>
                                            </p:graphicEl>
                                          </p:spTgt>
                                        </p:tgtEl>
                                      </p:cBhvr>
                                    </p:animEffect>
                                    <p:anim calcmode="lin" valueType="num">
                                      <p:cBhvr>
                                        <p:cTn id="58" dur="750" fill="hold"/>
                                        <p:tgtEl>
                                          <p:spTgt spid="4">
                                            <p:graphicEl>
                                              <a:dgm id="{BC1B02F2-A6AB-4ED7-BA2A-2CAC03BDA201}"/>
                                            </p:graphicEl>
                                          </p:spTgt>
                                        </p:tgtEl>
                                        <p:attrNameLst>
                                          <p:attrName>ppt_x</p:attrName>
                                        </p:attrNameLst>
                                      </p:cBhvr>
                                      <p:tavLst>
                                        <p:tav tm="0">
                                          <p:val>
                                            <p:strVal val="#ppt_x"/>
                                          </p:val>
                                        </p:tav>
                                        <p:tav tm="100000">
                                          <p:val>
                                            <p:strVal val="#ppt_x"/>
                                          </p:val>
                                        </p:tav>
                                      </p:tavLst>
                                    </p:anim>
                                    <p:anim calcmode="lin" valueType="num">
                                      <p:cBhvr>
                                        <p:cTn id="59" dur="750" fill="hold"/>
                                        <p:tgtEl>
                                          <p:spTgt spid="4">
                                            <p:graphicEl>
                                              <a:dgm id="{BC1B02F2-A6AB-4ED7-BA2A-2CAC03BDA201}"/>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500"/>
                                  </p:stCondLst>
                                  <p:childTnLst>
                                    <p:set>
                                      <p:cBhvr>
                                        <p:cTn id="61" dur="1" fill="hold">
                                          <p:stCondLst>
                                            <p:cond delay="0"/>
                                          </p:stCondLst>
                                        </p:cTn>
                                        <p:tgtEl>
                                          <p:spTgt spid="4">
                                            <p:graphicEl>
                                              <a:dgm id="{E96C4518-7EF6-4774-9E35-38063F587FD3}"/>
                                            </p:graphicEl>
                                          </p:spTgt>
                                        </p:tgtEl>
                                        <p:attrNameLst>
                                          <p:attrName>style.visibility</p:attrName>
                                        </p:attrNameLst>
                                      </p:cBhvr>
                                      <p:to>
                                        <p:strVal val="visible"/>
                                      </p:to>
                                    </p:set>
                                    <p:animEffect transition="in" filter="fade">
                                      <p:cBhvr>
                                        <p:cTn id="62" dur="750"/>
                                        <p:tgtEl>
                                          <p:spTgt spid="4">
                                            <p:graphicEl>
                                              <a:dgm id="{E96C4518-7EF6-4774-9E35-38063F587FD3}"/>
                                            </p:graphicEl>
                                          </p:spTgt>
                                        </p:tgtEl>
                                      </p:cBhvr>
                                    </p:animEffect>
                                    <p:anim calcmode="lin" valueType="num">
                                      <p:cBhvr>
                                        <p:cTn id="63" dur="750" fill="hold"/>
                                        <p:tgtEl>
                                          <p:spTgt spid="4">
                                            <p:graphicEl>
                                              <a:dgm id="{E96C4518-7EF6-4774-9E35-38063F587FD3}"/>
                                            </p:graphicEl>
                                          </p:spTgt>
                                        </p:tgtEl>
                                        <p:attrNameLst>
                                          <p:attrName>ppt_x</p:attrName>
                                        </p:attrNameLst>
                                      </p:cBhvr>
                                      <p:tavLst>
                                        <p:tav tm="0">
                                          <p:val>
                                            <p:strVal val="#ppt_x"/>
                                          </p:val>
                                        </p:tav>
                                        <p:tav tm="100000">
                                          <p:val>
                                            <p:strVal val="#ppt_x"/>
                                          </p:val>
                                        </p:tav>
                                      </p:tavLst>
                                    </p:anim>
                                    <p:anim calcmode="lin" valueType="num">
                                      <p:cBhvr>
                                        <p:cTn id="64" dur="750" fill="hold"/>
                                        <p:tgtEl>
                                          <p:spTgt spid="4">
                                            <p:graphicEl>
                                              <a:dgm id="{E96C4518-7EF6-4774-9E35-38063F587FD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793034-E4EE-A400-3102-2840ED557948}"/>
              </a:ext>
            </a:extLst>
          </p:cNvPr>
          <p:cNvSpPr/>
          <p:nvPr/>
        </p:nvSpPr>
        <p:spPr>
          <a:xfrm>
            <a:off x="598518" y="1591406"/>
            <a:ext cx="10994961" cy="3908181"/>
          </a:xfrm>
          <a:prstGeom prst="roundRect">
            <a:avLst>
              <a:gd name="adj" fmla="val 4489"/>
            </a:avLst>
          </a:prstGeom>
          <a:solidFill>
            <a:schemeClr val="bg1"/>
          </a:solidFill>
          <a:ln>
            <a:noFill/>
          </a:ln>
          <a:effectLst>
            <a:outerShdw blurRad="254000" sx="102000" sy="102000" algn="ctr" rotWithShape="0">
              <a:srgbClr val="414042">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D8CFA1-3E77-68B5-A75B-5F9BCF05E527}"/>
              </a:ext>
            </a:extLst>
          </p:cNvPr>
          <p:cNvSpPr>
            <a:spLocks noGrp="1"/>
          </p:cNvSpPr>
          <p:nvPr>
            <p:ph type="title"/>
          </p:nvPr>
        </p:nvSpPr>
        <p:spPr>
          <a:xfrm>
            <a:off x="598519" y="502307"/>
            <a:ext cx="10994961" cy="473563"/>
          </a:xfrm>
        </p:spPr>
        <p:txBody>
          <a:bodyPr/>
          <a:lstStyle/>
          <a:p>
            <a:r>
              <a:rPr lang="en-US" sz="2800" dirty="0"/>
              <a:t>PARTNERSHIP WITH INTERMOUNTAIN CHILDREN’S HEALTH</a:t>
            </a:r>
          </a:p>
        </p:txBody>
      </p:sp>
      <p:sp>
        <p:nvSpPr>
          <p:cNvPr id="3" name="Text Placeholder 2">
            <a:extLst>
              <a:ext uri="{FF2B5EF4-FFF2-40B4-BE49-F238E27FC236}">
                <a16:creationId xmlns:a16="http://schemas.microsoft.com/office/drawing/2014/main" id="{BF352CE1-8794-D520-A0D4-B0A7920FDCAC}"/>
              </a:ext>
            </a:extLst>
          </p:cNvPr>
          <p:cNvSpPr>
            <a:spLocks noGrp="1"/>
          </p:cNvSpPr>
          <p:nvPr>
            <p:ph type="body" sz="quarter" idx="15"/>
          </p:nvPr>
        </p:nvSpPr>
        <p:spPr/>
        <p:txBody>
          <a:bodyPr>
            <a:normAutofit fontScale="92500" lnSpcReduction="20000"/>
          </a:bodyPr>
          <a:lstStyle/>
          <a:p>
            <a:endParaRPr lang="en-US"/>
          </a:p>
        </p:txBody>
      </p:sp>
      <p:pic>
        <p:nvPicPr>
          <p:cNvPr id="7" name="Picture 6">
            <a:extLst>
              <a:ext uri="{FF2B5EF4-FFF2-40B4-BE49-F238E27FC236}">
                <a16:creationId xmlns:a16="http://schemas.microsoft.com/office/drawing/2014/main" id="{308A65C8-3490-426D-76EC-AE59BC747D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3743" y="2577325"/>
            <a:ext cx="5414469" cy="2245559"/>
          </a:xfrm>
          <a:prstGeom prst="rect">
            <a:avLst/>
          </a:prstGeom>
        </p:spPr>
      </p:pic>
      <p:pic>
        <p:nvPicPr>
          <p:cNvPr id="6" name="Content Placeholder 3">
            <a:extLst>
              <a:ext uri="{FF2B5EF4-FFF2-40B4-BE49-F238E27FC236}">
                <a16:creationId xmlns:a16="http://schemas.microsoft.com/office/drawing/2014/main" id="{2709DE08-2922-EB17-917B-AD588302AD04}"/>
              </a:ext>
            </a:extLst>
          </p:cNvPr>
          <p:cNvPicPr>
            <a:picLocks noChangeAspect="1"/>
          </p:cNvPicPr>
          <p:nvPr/>
        </p:nvPicPr>
        <p:blipFill>
          <a:blip r:embed="rId3">
            <a:clrChange>
              <a:clrFrom>
                <a:srgbClr val="F3F2F2"/>
              </a:clrFrom>
              <a:clrTo>
                <a:srgbClr val="F3F2F2">
                  <a:alpha val="0"/>
                </a:srgbClr>
              </a:clrTo>
            </a:clrChange>
            <a:extLst>
              <a:ext uri="{28A0092B-C50C-407E-A947-70E740481C1C}">
                <a14:useLocalDpi xmlns:a14="http://schemas.microsoft.com/office/drawing/2010/main" val="0"/>
              </a:ext>
            </a:extLst>
          </a:blip>
          <a:stretch>
            <a:fillRect/>
          </a:stretch>
        </p:blipFill>
        <p:spPr>
          <a:xfrm>
            <a:off x="1003788" y="1805457"/>
            <a:ext cx="5051771" cy="3113869"/>
          </a:xfrm>
          <a:prstGeom prst="rect">
            <a:avLst/>
          </a:prstGeom>
        </p:spPr>
      </p:pic>
    </p:spTree>
    <p:extLst>
      <p:ext uri="{BB962C8B-B14F-4D97-AF65-F5344CB8AC3E}">
        <p14:creationId xmlns:p14="http://schemas.microsoft.com/office/powerpoint/2010/main" val="3515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365D-411F-4414-BB89-8DBDFD1CE897}"/>
              </a:ext>
            </a:extLst>
          </p:cNvPr>
          <p:cNvSpPr>
            <a:spLocks noGrp="1"/>
          </p:cNvSpPr>
          <p:nvPr>
            <p:ph type="title"/>
          </p:nvPr>
        </p:nvSpPr>
        <p:spPr/>
        <p:txBody>
          <a:bodyPr/>
          <a:lstStyle/>
          <a:p>
            <a:r>
              <a:rPr lang="en-US" dirty="0"/>
              <a:t>THE “RELATIONSHIP”</a:t>
            </a:r>
          </a:p>
        </p:txBody>
      </p:sp>
      <p:sp>
        <p:nvSpPr>
          <p:cNvPr id="3" name="Text Placeholder 2">
            <a:extLst>
              <a:ext uri="{FF2B5EF4-FFF2-40B4-BE49-F238E27FC236}">
                <a16:creationId xmlns:a16="http://schemas.microsoft.com/office/drawing/2014/main" id="{FAEADB06-B113-0593-ED3F-97A64F3C55B7}"/>
              </a:ext>
            </a:extLst>
          </p:cNvPr>
          <p:cNvSpPr>
            <a:spLocks noGrp="1"/>
          </p:cNvSpPr>
          <p:nvPr>
            <p:ph type="body" sz="quarter" idx="11"/>
          </p:nvPr>
        </p:nvSpPr>
        <p:spPr>
          <a:xfrm>
            <a:off x="598519" y="1667299"/>
            <a:ext cx="4279828" cy="1405456"/>
          </a:xfrm>
        </p:spPr>
        <p:txBody>
          <a:bodyPr/>
          <a:lstStyle/>
          <a:p>
            <a:pPr>
              <a:spcBef>
                <a:spcPts val="0"/>
              </a:spcBef>
            </a:pPr>
            <a:r>
              <a:rPr lang="en-US" sz="2300" dirty="0">
                <a:solidFill>
                  <a:srgbClr val="BE0000"/>
                </a:solidFill>
              </a:rPr>
              <a:t>CHAIR/DIVISION CHIEF RELATIONSHIP </a:t>
            </a:r>
            <a:r>
              <a:rPr lang="en-US" sz="2300" b="0" dirty="0">
                <a:solidFill>
                  <a:srgbClr val="BE0000"/>
                </a:solidFill>
              </a:rPr>
              <a:t>WITH</a:t>
            </a:r>
            <a:r>
              <a:rPr lang="en-US" sz="2300" dirty="0">
                <a:solidFill>
                  <a:srgbClr val="BE0000"/>
                </a:solidFill>
              </a:rPr>
              <a:t> </a:t>
            </a:r>
          </a:p>
          <a:p>
            <a:pPr>
              <a:spcBef>
                <a:spcPts val="0"/>
              </a:spcBef>
            </a:pPr>
            <a:r>
              <a:rPr lang="en-US" sz="2300" dirty="0">
                <a:solidFill>
                  <a:srgbClr val="BE0000"/>
                </a:solidFill>
              </a:rPr>
              <a:t>DEPARTMENT/DIVISION ADMINISTRATOR</a:t>
            </a:r>
          </a:p>
          <a:p>
            <a:pPr>
              <a:spcBef>
                <a:spcPts val="0"/>
              </a:spcBef>
            </a:pPr>
            <a:endParaRPr lang="en-US" sz="2300" dirty="0">
              <a:solidFill>
                <a:srgbClr val="BE0000"/>
              </a:solidFill>
            </a:endParaRPr>
          </a:p>
        </p:txBody>
      </p:sp>
      <p:sp>
        <p:nvSpPr>
          <p:cNvPr id="4" name="Text Placeholder 3">
            <a:extLst>
              <a:ext uri="{FF2B5EF4-FFF2-40B4-BE49-F238E27FC236}">
                <a16:creationId xmlns:a16="http://schemas.microsoft.com/office/drawing/2014/main" id="{78710B73-3523-C4A1-D198-2F2971755F96}"/>
              </a:ext>
            </a:extLst>
          </p:cNvPr>
          <p:cNvSpPr>
            <a:spLocks noGrp="1"/>
          </p:cNvSpPr>
          <p:nvPr>
            <p:ph type="body" sz="quarter" idx="12"/>
          </p:nvPr>
        </p:nvSpPr>
        <p:spPr>
          <a:xfrm>
            <a:off x="598519" y="3300195"/>
            <a:ext cx="4279828" cy="2446101"/>
          </a:xfrm>
        </p:spPr>
        <p:txBody>
          <a:bodyPr/>
          <a:lstStyle/>
          <a:p>
            <a:r>
              <a:rPr lang="en-US" sz="1900" b="1" dirty="0"/>
              <a:t>IDEAL</a:t>
            </a:r>
          </a:p>
          <a:p>
            <a:pPr lvl="1"/>
            <a:r>
              <a:rPr lang="en-US" sz="1900" dirty="0"/>
              <a:t>Dyad partners</a:t>
            </a:r>
          </a:p>
          <a:p>
            <a:r>
              <a:rPr lang="en-US" sz="1900" b="1" dirty="0"/>
              <a:t>SUBOPTIMAL</a:t>
            </a:r>
          </a:p>
          <a:p>
            <a:pPr lvl="1"/>
            <a:r>
              <a:rPr lang="en-US" sz="1900" dirty="0"/>
              <a:t>Good cop/Bad cop</a:t>
            </a:r>
          </a:p>
          <a:p>
            <a:pPr lvl="1"/>
            <a:r>
              <a:rPr lang="en-US" sz="1900" dirty="0"/>
              <a:t>No cop/you’re the cop</a:t>
            </a:r>
          </a:p>
          <a:p>
            <a:pPr lvl="1"/>
            <a:r>
              <a:rPr lang="en-US" sz="1900" dirty="0"/>
              <a:t>Mad scientist/clean up crew</a:t>
            </a:r>
          </a:p>
        </p:txBody>
      </p:sp>
      <p:sp>
        <p:nvSpPr>
          <p:cNvPr id="5" name="Text Placeholder 4">
            <a:extLst>
              <a:ext uri="{FF2B5EF4-FFF2-40B4-BE49-F238E27FC236}">
                <a16:creationId xmlns:a16="http://schemas.microsoft.com/office/drawing/2014/main" id="{C43322A4-132C-412C-2522-B81E3651F02B}"/>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A46E07AC-285A-1169-CB05-1E45DAF38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758" y="1570098"/>
            <a:ext cx="6069550" cy="4045656"/>
          </a:xfrm>
          <a:prstGeom prst="rect">
            <a:avLst/>
          </a:prstGeom>
        </p:spPr>
      </p:pic>
    </p:spTree>
    <p:extLst>
      <p:ext uri="{BB962C8B-B14F-4D97-AF65-F5344CB8AC3E}">
        <p14:creationId xmlns:p14="http://schemas.microsoft.com/office/powerpoint/2010/main" val="37066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6DDC8-6854-101B-0164-EAADA5EF313C}"/>
              </a:ext>
            </a:extLst>
          </p:cNvPr>
          <p:cNvSpPr>
            <a:spLocks noGrp="1"/>
          </p:cNvSpPr>
          <p:nvPr>
            <p:ph type="body" sz="quarter" idx="10"/>
          </p:nvPr>
        </p:nvSpPr>
        <p:spPr>
          <a:xfrm>
            <a:off x="2441086" y="1917421"/>
            <a:ext cx="7850949" cy="1374388"/>
          </a:xfrm>
        </p:spPr>
        <p:txBody>
          <a:bodyPr>
            <a:normAutofit fontScale="70000" lnSpcReduction="20000"/>
          </a:bodyPr>
          <a:lstStyle/>
          <a:p>
            <a:pPr>
              <a:lnSpc>
                <a:spcPct val="120000"/>
              </a:lnSpc>
            </a:pPr>
            <a:r>
              <a:rPr lang="en-US" dirty="0"/>
              <a:t>METAPHORS, MENTAL MODELS &amp; BOOKS GALORE!</a:t>
            </a:r>
          </a:p>
        </p:txBody>
      </p:sp>
      <p:pic>
        <p:nvPicPr>
          <p:cNvPr id="4" name="Picture 3">
            <a:extLst>
              <a:ext uri="{FF2B5EF4-FFF2-40B4-BE49-F238E27FC236}">
                <a16:creationId xmlns:a16="http://schemas.microsoft.com/office/drawing/2014/main" id="{D195E642-29C6-88AD-FC69-58CCA65BA2B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a:xfrm>
            <a:off x="2476803" y="3854454"/>
            <a:ext cx="7656625" cy="1696914"/>
          </a:xfrm>
          <a:prstGeom prst="rect">
            <a:avLst/>
          </a:prstGeom>
        </p:spPr>
      </p:pic>
    </p:spTree>
    <p:extLst>
      <p:ext uri="{BB962C8B-B14F-4D97-AF65-F5344CB8AC3E}">
        <p14:creationId xmlns:p14="http://schemas.microsoft.com/office/powerpoint/2010/main" val="3521962384"/>
      </p:ext>
    </p:extLst>
  </p:cSld>
  <p:clrMapOvr>
    <a:masterClrMapping/>
  </p:clrMapOvr>
  <mc:AlternateContent xmlns:mc="http://schemas.openxmlformats.org/markup-compatibility/2006" xmlns:p14="http://schemas.microsoft.com/office/powerpoint/2010/main">
    <mc:Choice Requires="p14">
      <p:transition spd="slow" p14:dur="15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42B-5274-AE6C-7367-DC9128C47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AF439-32C6-5884-64D3-454E51CDCE4C}"/>
              </a:ext>
            </a:extLst>
          </p:cNvPr>
          <p:cNvSpPr>
            <a:spLocks noGrp="1"/>
          </p:cNvSpPr>
          <p:nvPr>
            <p:ph type="title"/>
          </p:nvPr>
        </p:nvSpPr>
        <p:spPr>
          <a:xfrm>
            <a:off x="598519" y="597178"/>
            <a:ext cx="10994961" cy="473563"/>
          </a:xfrm>
        </p:spPr>
        <p:txBody>
          <a:bodyPr/>
          <a:lstStyle/>
          <a:p>
            <a:r>
              <a:rPr lang="en-US" sz="2000" dirty="0"/>
              <a:t>HEALTHCARE/ACADEMIC MEDICINE POLICY POST CONCUSSION SYNDROME</a:t>
            </a:r>
          </a:p>
        </p:txBody>
      </p:sp>
      <p:sp>
        <p:nvSpPr>
          <p:cNvPr id="3" name="Text Placeholder 2">
            <a:extLst>
              <a:ext uri="{FF2B5EF4-FFF2-40B4-BE49-F238E27FC236}">
                <a16:creationId xmlns:a16="http://schemas.microsoft.com/office/drawing/2014/main" id="{8DC575F3-00F3-3205-69BD-BD67EDBDE9D1}"/>
              </a:ext>
            </a:extLst>
          </p:cNvPr>
          <p:cNvSpPr>
            <a:spLocks noGrp="1"/>
          </p:cNvSpPr>
          <p:nvPr>
            <p:ph type="body" sz="quarter" idx="12"/>
          </p:nvPr>
        </p:nvSpPr>
        <p:spPr>
          <a:xfrm>
            <a:off x="598519" y="1703853"/>
            <a:ext cx="6710331" cy="3907868"/>
          </a:xfrm>
        </p:spPr>
        <p:txBody>
          <a:bodyPr/>
          <a:lstStyle/>
          <a:p>
            <a:r>
              <a:rPr lang="en-US" b="1" dirty="0"/>
              <a:t>COGNITIVE SYMPTOMS:</a:t>
            </a:r>
          </a:p>
          <a:p>
            <a:pPr lvl="1"/>
            <a:r>
              <a:rPr lang="en-US" b="1" dirty="0"/>
              <a:t>Concentration Problems: </a:t>
            </a:r>
            <a:r>
              <a:rPr lang="en-US" dirty="0"/>
              <a:t>Trouble focusing on tasks                                                     or following conversations.</a:t>
            </a:r>
          </a:p>
          <a:p>
            <a:pPr lvl="1"/>
            <a:r>
              <a:rPr lang="en-US" b="1" dirty="0"/>
              <a:t>Mental Fog: </a:t>
            </a:r>
            <a:r>
              <a:rPr lang="en-US" dirty="0"/>
              <a:t>A feeling of confusion or lack of clarity in thinking.</a:t>
            </a:r>
          </a:p>
          <a:p>
            <a:r>
              <a:rPr lang="en-US" b="1" dirty="0"/>
              <a:t>EMOTIONAL AND BEHAVIORAL SYMPTOMS:</a:t>
            </a:r>
          </a:p>
          <a:p>
            <a:pPr lvl="1"/>
            <a:r>
              <a:rPr lang="en-US" b="1" dirty="0"/>
              <a:t>Irritability: </a:t>
            </a:r>
            <a:r>
              <a:rPr lang="en-US" dirty="0"/>
              <a:t>Increased frustration or mood swings.</a:t>
            </a:r>
          </a:p>
          <a:p>
            <a:pPr lvl="1"/>
            <a:r>
              <a:rPr lang="en-US" b="1" dirty="0"/>
              <a:t>Anxiety and Depression: </a:t>
            </a:r>
            <a:r>
              <a:rPr lang="en-US" dirty="0"/>
              <a:t>Feelings of sadness, worry, or hopelessness.</a:t>
            </a:r>
          </a:p>
          <a:p>
            <a:pPr lvl="1"/>
            <a:r>
              <a:rPr lang="en-US" b="1" dirty="0"/>
              <a:t>Sleep Disturbances: </a:t>
            </a:r>
            <a:r>
              <a:rPr lang="en-US" dirty="0"/>
              <a:t>Insomnia or excessive sleeping.</a:t>
            </a:r>
          </a:p>
          <a:p>
            <a:pPr marL="0" indent="0">
              <a:buNone/>
            </a:pPr>
            <a:br>
              <a:rPr lang="en-US" dirty="0"/>
            </a:br>
            <a:r>
              <a:rPr lang="en-US" b="1" dirty="0">
                <a:solidFill>
                  <a:srgbClr val="BE0000"/>
                </a:solidFill>
              </a:rPr>
              <a:t>….. When can you safely return to the game?</a:t>
            </a:r>
          </a:p>
        </p:txBody>
      </p:sp>
      <p:sp>
        <p:nvSpPr>
          <p:cNvPr id="4" name="Text Placeholder 3">
            <a:extLst>
              <a:ext uri="{FF2B5EF4-FFF2-40B4-BE49-F238E27FC236}">
                <a16:creationId xmlns:a16="http://schemas.microsoft.com/office/drawing/2014/main" id="{D2641137-82D2-7B08-3F0E-0DADC71EA6E9}"/>
              </a:ext>
            </a:extLst>
          </p:cNvPr>
          <p:cNvSpPr>
            <a:spLocks noGrp="1"/>
          </p:cNvSpPr>
          <p:nvPr>
            <p:ph type="body" sz="quarter" idx="15"/>
          </p:nvPr>
        </p:nvSpPr>
        <p:spPr/>
        <p:txBody>
          <a:bodyPr/>
          <a:lstStyle/>
          <a:p>
            <a:endParaRPr lang="en-US"/>
          </a:p>
        </p:txBody>
      </p:sp>
      <p:pic>
        <p:nvPicPr>
          <p:cNvPr id="7" name="Picture 1">
            <a:extLst>
              <a:ext uri="{FF2B5EF4-FFF2-40B4-BE49-F238E27FC236}">
                <a16:creationId xmlns:a16="http://schemas.microsoft.com/office/drawing/2014/main" id="{A0FDD784-F9D1-D079-311E-FA6EA1D2E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620" y="1329615"/>
            <a:ext cx="3506688" cy="45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2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Grand Rounds slides_3.31.22_draft" id="{C6AD227A-715D-40B1-80FE-D07215EBA4F6}" vid="{A9DA40EE-2686-4FC1-AC1B-C36ED52E19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a229230-59b3-4fd8-af36-138931aade8d}" enabled="1" method="Standard" siteId="{a79016de-bdd0-4e47-91f4-79416ab912ad}" removed="0"/>
  <clbl:label id="{5217e0e7-539d-4563-b1bf-7c6dcf074f91}" enabled="0" method="" siteId="{5217e0e7-539d-4563-b1bf-7c6dcf074f91}" removed="1"/>
</clbl:labelList>
</file>

<file path=docProps/app.xml><?xml version="1.0" encoding="utf-8"?>
<Properties xmlns="http://schemas.openxmlformats.org/officeDocument/2006/extended-properties" xmlns:vt="http://schemas.openxmlformats.org/officeDocument/2006/docPropsVTypes">
  <Template>Staff Grand Rounds slides_3.31.22_draft</Template>
  <TotalTime>1384</TotalTime>
  <Words>2422</Words>
  <Application>Microsoft Office PowerPoint</Application>
  <PresentationFormat>Widescreen</PresentationFormat>
  <Paragraphs>265</Paragraphs>
  <Slides>59</Slides>
  <Notes>1</Notes>
  <HiddenSlides>7</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6" baseType="lpstr">
      <vt:lpstr>Arial</vt:lpstr>
      <vt:lpstr>Arial Black</vt:lpstr>
      <vt:lpstr>Calibri</vt:lpstr>
      <vt:lpstr>Century Gothic</vt:lpstr>
      <vt:lpstr>Wingdings</vt:lpstr>
      <vt:lpstr>Office Theme</vt:lpstr>
      <vt:lpstr>Photo Editor Photo</vt:lpstr>
      <vt:lpstr>PowerPoint Presentation</vt:lpstr>
      <vt:lpstr>DISCLOSURE</vt:lpstr>
      <vt:lpstr>OLYMPIC MINDSET</vt:lpstr>
      <vt:lpstr>“OBLIGATE” BY THE NUMBERS</vt:lpstr>
      <vt:lpstr>MISSION AND VISION</vt:lpstr>
      <vt:lpstr>PARTNERSHIP WITH INTERMOUNTAIN CHILDREN’S HEALTH</vt:lpstr>
      <vt:lpstr>THE “RELATIONSHIP”</vt:lpstr>
      <vt:lpstr>PowerPoint Presentation</vt:lpstr>
      <vt:lpstr>HEALTHCARE/ACADEMIC MEDICINE POLICY POST CONCUSSION SYNDROME</vt:lpstr>
      <vt:lpstr>HEADWINDS AND TAILWINDS – EVOLVING MESSAGE</vt:lpstr>
      <vt:lpstr>STORM CLOUDS ON THE HORIZON</vt:lpstr>
      <vt:lpstr>PREPARING FOR THE STORM</vt:lpstr>
      <vt:lpstr>PowerPoint Presentation</vt:lpstr>
      <vt:lpstr>THE FIVE P’S</vt:lpstr>
      <vt:lpstr>THE ACADEMIC TRICYCLE</vt:lpstr>
      <vt:lpstr>THE ACADEMIC TRICYCLE</vt:lpstr>
      <vt:lpstr>PowerPoint Presentation</vt:lpstr>
      <vt:lpstr>DEFINITIONS</vt:lpstr>
      <vt:lpstr>DEFINITIONS</vt:lpstr>
      <vt:lpstr>BUILT TO LAST</vt:lpstr>
      <vt:lpstr>BUILT TO LAST</vt:lpstr>
      <vt:lpstr>BUILT TO LAST</vt:lpstr>
      <vt:lpstr>BUILT TO LAST</vt:lpstr>
      <vt:lpstr>PowerPoint Presentation</vt:lpstr>
      <vt:lpstr>BUILT TO LAST</vt:lpstr>
      <vt:lpstr>PowerPoint Presentation</vt:lpstr>
      <vt:lpstr>PowerPoint Presentation</vt:lpstr>
      <vt:lpstr>PowerPoint Presentation</vt:lpstr>
      <vt:lpstr>CAREGIVER ENGAGEMENT: BRUTAL REALITY</vt:lpstr>
      <vt:lpstr>PowerPoint Presentation</vt:lpstr>
      <vt:lpstr>2023 MHA PROJECT</vt:lpstr>
      <vt:lpstr>PowerPoint Presentation</vt:lpstr>
      <vt:lpstr>PowerPoint Presentation</vt:lpstr>
      <vt:lpstr>PowerPoint Presentation</vt:lpstr>
      <vt:lpstr>PowerPoint Presentation</vt:lpstr>
      <vt:lpstr>PowerPoint Presentation</vt:lpstr>
      <vt:lpstr>PowerPoint Presentation</vt:lpstr>
      <vt:lpstr>JUST LISTEN: CORE RULES</vt:lpstr>
      <vt:lpstr>CORE PRINCIPLES OF HUMBITIOUS LEADERSHIP</vt:lpstr>
      <vt:lpstr>GUIDING PRINCIPLES FOR OUR SHARED WORK</vt:lpstr>
      <vt:lpstr>FOCUS ON THE “VITAL FEW”</vt:lpstr>
      <vt:lpstr>PowerPoint Presentation</vt:lpstr>
      <vt:lpstr>HEALTHCARE/ACADEMIC MEDICINE POLICY POST CONCUSSION SYNDROME</vt:lpstr>
      <vt:lpstr>CURRENT ACTIVITIES/SUCCESSES/INITIATIVES</vt:lpstr>
      <vt:lpstr>DATA IS A CORNERSTONE OF Quality Improvement</vt:lpstr>
      <vt:lpstr>SCALE OF FORMALITY OF APPROACH FOR IMPROVEMENT EFFORTS</vt:lpstr>
      <vt:lpstr>ACTIONS/TOOLS FOR FINANCIAL SUCCESS</vt:lpstr>
      <vt:lpstr>cFTE EXPECTATIONS</vt:lpstr>
      <vt:lpstr>VARIOUS BENCHMARKS</vt:lpstr>
      <vt:lpstr>FACULTY &amp; APC PROFILES</vt:lpstr>
      <vt:lpstr>PowerPoint Presentation</vt:lpstr>
      <vt:lpstr>PowerPoint Presentation</vt:lpstr>
      <vt:lpstr>OBJECTIVES</vt:lpstr>
      <vt:lpstr>PowerPoint Presentation</vt:lpstr>
      <vt:lpstr>PowerPoint Presentation</vt:lpstr>
      <vt:lpstr>PowerPoint Presentation</vt:lpstr>
      <vt:lpstr>PowerPoint Presentation</vt:lpstr>
      <vt:lpstr>IMAGE RESOURCES</vt:lpstr>
      <vt:lpstr>ELEMENTS OF COMPENSATION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Schumaker</dc:creator>
  <cp:lastModifiedBy>Jennifer del Rosario</cp:lastModifiedBy>
  <cp:revision>32</cp:revision>
  <dcterms:created xsi:type="dcterms:W3CDTF">2022-03-17T22:08:30Z</dcterms:created>
  <dcterms:modified xsi:type="dcterms:W3CDTF">2026-05-15T15:51:23Z</dcterms:modified>
</cp:coreProperties>
</file>