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5"/>
  </p:notesMasterIdLst>
  <p:sldIdLst>
    <p:sldId id="315" r:id="rId3"/>
    <p:sldId id="259" r:id="rId4"/>
    <p:sldId id="257" r:id="rId5"/>
    <p:sldId id="313" r:id="rId6"/>
    <p:sldId id="258" r:id="rId7"/>
    <p:sldId id="312" r:id="rId8"/>
    <p:sldId id="265" r:id="rId9"/>
    <p:sldId id="261" r:id="rId10"/>
    <p:sldId id="262" r:id="rId11"/>
    <p:sldId id="263" r:id="rId12"/>
    <p:sldId id="268" r:id="rId13"/>
    <p:sldId id="267" r:id="rId14"/>
    <p:sldId id="295" r:id="rId15"/>
    <p:sldId id="291" r:id="rId16"/>
    <p:sldId id="275" r:id="rId17"/>
    <p:sldId id="297" r:id="rId18"/>
    <p:sldId id="316" r:id="rId19"/>
    <p:sldId id="298" r:id="rId20"/>
    <p:sldId id="299" r:id="rId21"/>
    <p:sldId id="296" r:id="rId22"/>
    <p:sldId id="280" r:id="rId23"/>
    <p:sldId id="300" r:id="rId24"/>
    <p:sldId id="302" r:id="rId25"/>
    <p:sldId id="301" r:id="rId26"/>
    <p:sldId id="277" r:id="rId27"/>
    <p:sldId id="293" r:id="rId28"/>
    <p:sldId id="294" r:id="rId29"/>
    <p:sldId id="283" r:id="rId30"/>
    <p:sldId id="284" r:id="rId31"/>
    <p:sldId id="285"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1A07CE-BE88-4BE0-B30D-B655128679B5}" v="22" dt="2026-05-18T13:16:57.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sorterViewPr>
    <p:cViewPr>
      <p:scale>
        <a:sx n="100" d="100"/>
        <a:sy n="100" d="100"/>
      </p:scale>
      <p:origin x="0" y="-19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Mailisa M" userId="547900b0-a37f-417b-aa2d-acc2c67b9aa6" providerId="ADAL" clId="{698B3FE6-52F9-4CA7-8809-68E46280D7CE}"/>
    <pc:docChg chg="undo custSel addSld delSld modSld delMainMaster">
      <pc:chgData name="Williams, Mailisa M" userId="547900b0-a37f-417b-aa2d-acc2c67b9aa6" providerId="ADAL" clId="{698B3FE6-52F9-4CA7-8809-68E46280D7CE}" dt="2026-05-18T13:16:57.433" v="26"/>
      <pc:docMkLst>
        <pc:docMk/>
      </pc:docMkLst>
      <pc:sldChg chg="addSp modSp mod modAnim">
        <pc:chgData name="Williams, Mailisa M" userId="547900b0-a37f-417b-aa2d-acc2c67b9aa6" providerId="ADAL" clId="{698B3FE6-52F9-4CA7-8809-68E46280D7CE}" dt="2026-05-16T22:46:13.871" v="5"/>
        <pc:sldMkLst>
          <pc:docMk/>
          <pc:sldMk cId="2098879494" sldId="263"/>
        </pc:sldMkLst>
      </pc:sldChg>
      <pc:sldChg chg="add">
        <pc:chgData name="Williams, Mailisa M" userId="547900b0-a37f-417b-aa2d-acc2c67b9aa6" providerId="ADAL" clId="{698B3FE6-52F9-4CA7-8809-68E46280D7CE}" dt="2026-05-18T13:16:07.324" v="9"/>
        <pc:sldMkLst>
          <pc:docMk/>
          <pc:sldMk cId="1816933390" sldId="275"/>
        </pc:sldMkLst>
      </pc:sldChg>
      <pc:sldChg chg="del">
        <pc:chgData name="Williams, Mailisa M" userId="547900b0-a37f-417b-aa2d-acc2c67b9aa6" providerId="ADAL" clId="{698B3FE6-52F9-4CA7-8809-68E46280D7CE}" dt="2026-05-18T13:14:31.288" v="6" actId="47"/>
        <pc:sldMkLst>
          <pc:docMk/>
          <pc:sldMk cId="2570023164" sldId="275"/>
        </pc:sldMkLst>
      </pc:sldChg>
      <pc:sldChg chg="add">
        <pc:chgData name="Williams, Mailisa M" userId="547900b0-a37f-417b-aa2d-acc2c67b9aa6" providerId="ADAL" clId="{698B3FE6-52F9-4CA7-8809-68E46280D7CE}" dt="2026-05-18T13:16:44.292" v="19"/>
        <pc:sldMkLst>
          <pc:docMk/>
          <pc:sldMk cId="562001060" sldId="277"/>
        </pc:sldMkLst>
      </pc:sldChg>
      <pc:sldChg chg="del">
        <pc:chgData name="Williams, Mailisa M" userId="547900b0-a37f-417b-aa2d-acc2c67b9aa6" providerId="ADAL" clId="{698B3FE6-52F9-4CA7-8809-68E46280D7CE}" dt="2026-05-18T13:14:31.288" v="6" actId="47"/>
        <pc:sldMkLst>
          <pc:docMk/>
          <pc:sldMk cId="1240044058" sldId="278"/>
        </pc:sldMkLst>
      </pc:sldChg>
      <pc:sldChg chg="add">
        <pc:chgData name="Williams, Mailisa M" userId="547900b0-a37f-417b-aa2d-acc2c67b9aa6" providerId="ADAL" clId="{698B3FE6-52F9-4CA7-8809-68E46280D7CE}" dt="2026-05-18T13:16:35.089" v="15"/>
        <pc:sldMkLst>
          <pc:docMk/>
          <pc:sldMk cId="348439692" sldId="280"/>
        </pc:sldMkLst>
      </pc:sldChg>
      <pc:sldChg chg="del">
        <pc:chgData name="Williams, Mailisa M" userId="547900b0-a37f-417b-aa2d-acc2c67b9aa6" providerId="ADAL" clId="{698B3FE6-52F9-4CA7-8809-68E46280D7CE}" dt="2026-05-18T13:14:31.288" v="6" actId="47"/>
        <pc:sldMkLst>
          <pc:docMk/>
          <pc:sldMk cId="3312429486" sldId="280"/>
        </pc:sldMkLst>
      </pc:sldChg>
      <pc:sldChg chg="add">
        <pc:chgData name="Williams, Mailisa M" userId="547900b0-a37f-417b-aa2d-acc2c67b9aa6" providerId="ADAL" clId="{698B3FE6-52F9-4CA7-8809-68E46280D7CE}" dt="2026-05-18T13:16:50.208" v="22"/>
        <pc:sldMkLst>
          <pc:docMk/>
          <pc:sldMk cId="520599299" sldId="283"/>
        </pc:sldMkLst>
      </pc:sldChg>
      <pc:sldChg chg="add">
        <pc:chgData name="Williams, Mailisa M" userId="547900b0-a37f-417b-aa2d-acc2c67b9aa6" providerId="ADAL" clId="{698B3FE6-52F9-4CA7-8809-68E46280D7CE}" dt="2026-05-18T13:16:51.869" v="23"/>
        <pc:sldMkLst>
          <pc:docMk/>
          <pc:sldMk cId="691342332" sldId="284"/>
        </pc:sldMkLst>
      </pc:sldChg>
      <pc:sldChg chg="del">
        <pc:chgData name="Williams, Mailisa M" userId="547900b0-a37f-417b-aa2d-acc2c67b9aa6" providerId="ADAL" clId="{698B3FE6-52F9-4CA7-8809-68E46280D7CE}" dt="2026-05-18T13:14:31.288" v="6" actId="47"/>
        <pc:sldMkLst>
          <pc:docMk/>
          <pc:sldMk cId="576013796" sldId="285"/>
        </pc:sldMkLst>
      </pc:sldChg>
      <pc:sldChg chg="add">
        <pc:chgData name="Williams, Mailisa M" userId="547900b0-a37f-417b-aa2d-acc2c67b9aa6" providerId="ADAL" clId="{698B3FE6-52F9-4CA7-8809-68E46280D7CE}" dt="2026-05-18T13:16:54.025" v="24"/>
        <pc:sldMkLst>
          <pc:docMk/>
          <pc:sldMk cId="2273992362" sldId="285"/>
        </pc:sldMkLst>
      </pc:sldChg>
      <pc:sldChg chg="add">
        <pc:chgData name="Williams, Mailisa M" userId="547900b0-a37f-417b-aa2d-acc2c67b9aa6" providerId="ADAL" clId="{698B3FE6-52F9-4CA7-8809-68E46280D7CE}" dt="2026-05-18T13:16:55.823" v="25"/>
        <pc:sldMkLst>
          <pc:docMk/>
          <pc:sldMk cId="956944212" sldId="287"/>
        </pc:sldMkLst>
      </pc:sldChg>
      <pc:sldChg chg="add">
        <pc:chgData name="Williams, Mailisa M" userId="547900b0-a37f-417b-aa2d-acc2c67b9aa6" providerId="ADAL" clId="{698B3FE6-52F9-4CA7-8809-68E46280D7CE}" dt="2026-05-18T13:16:57.433" v="26"/>
        <pc:sldMkLst>
          <pc:docMk/>
          <pc:sldMk cId="2594064455" sldId="288"/>
        </pc:sldMkLst>
      </pc:sldChg>
      <pc:sldChg chg="add">
        <pc:chgData name="Williams, Mailisa M" userId="547900b0-a37f-417b-aa2d-acc2c67b9aa6" providerId="ADAL" clId="{698B3FE6-52F9-4CA7-8809-68E46280D7CE}" dt="2026-05-18T13:16:06.195" v="8"/>
        <pc:sldMkLst>
          <pc:docMk/>
          <pc:sldMk cId="656086004" sldId="291"/>
        </pc:sldMkLst>
      </pc:sldChg>
      <pc:sldChg chg="del">
        <pc:chgData name="Williams, Mailisa M" userId="547900b0-a37f-417b-aa2d-acc2c67b9aa6" providerId="ADAL" clId="{698B3FE6-52F9-4CA7-8809-68E46280D7CE}" dt="2026-05-18T13:14:31.288" v="6" actId="47"/>
        <pc:sldMkLst>
          <pc:docMk/>
          <pc:sldMk cId="3323736500" sldId="291"/>
        </pc:sldMkLst>
      </pc:sldChg>
      <pc:sldChg chg="add">
        <pc:chgData name="Williams, Mailisa M" userId="547900b0-a37f-417b-aa2d-acc2c67b9aa6" providerId="ADAL" clId="{698B3FE6-52F9-4CA7-8809-68E46280D7CE}" dt="2026-05-18T13:16:46.035" v="20"/>
        <pc:sldMkLst>
          <pc:docMk/>
          <pc:sldMk cId="2777464518" sldId="293"/>
        </pc:sldMkLst>
      </pc:sldChg>
      <pc:sldChg chg="add">
        <pc:chgData name="Williams, Mailisa M" userId="547900b0-a37f-417b-aa2d-acc2c67b9aa6" providerId="ADAL" clId="{698B3FE6-52F9-4CA7-8809-68E46280D7CE}" dt="2026-05-18T13:16:48.460" v="21"/>
        <pc:sldMkLst>
          <pc:docMk/>
          <pc:sldMk cId="3131992629" sldId="294"/>
        </pc:sldMkLst>
      </pc:sldChg>
      <pc:sldChg chg="add">
        <pc:chgData name="Williams, Mailisa M" userId="547900b0-a37f-417b-aa2d-acc2c67b9aa6" providerId="ADAL" clId="{698B3FE6-52F9-4CA7-8809-68E46280D7CE}" dt="2026-05-18T13:16:04.639" v="7"/>
        <pc:sldMkLst>
          <pc:docMk/>
          <pc:sldMk cId="2068142209" sldId="295"/>
        </pc:sldMkLst>
      </pc:sldChg>
      <pc:sldChg chg="del">
        <pc:chgData name="Williams, Mailisa M" userId="547900b0-a37f-417b-aa2d-acc2c67b9aa6" providerId="ADAL" clId="{698B3FE6-52F9-4CA7-8809-68E46280D7CE}" dt="2026-05-18T13:14:31.288" v="6" actId="47"/>
        <pc:sldMkLst>
          <pc:docMk/>
          <pc:sldMk cId="3449527519" sldId="295"/>
        </pc:sldMkLst>
      </pc:sldChg>
      <pc:sldChg chg="add setBg">
        <pc:chgData name="Williams, Mailisa M" userId="547900b0-a37f-417b-aa2d-acc2c67b9aa6" providerId="ADAL" clId="{698B3FE6-52F9-4CA7-8809-68E46280D7CE}" dt="2026-05-18T13:16:33.329" v="14"/>
        <pc:sldMkLst>
          <pc:docMk/>
          <pc:sldMk cId="2162538180" sldId="296"/>
        </pc:sldMkLst>
      </pc:sldChg>
      <pc:sldChg chg="del">
        <pc:chgData name="Williams, Mailisa M" userId="547900b0-a37f-417b-aa2d-acc2c67b9aa6" providerId="ADAL" clId="{698B3FE6-52F9-4CA7-8809-68E46280D7CE}" dt="2026-05-18T13:14:31.288" v="6" actId="47"/>
        <pc:sldMkLst>
          <pc:docMk/>
          <pc:sldMk cId="2484123986" sldId="296"/>
        </pc:sldMkLst>
      </pc:sldChg>
      <pc:sldChg chg="del">
        <pc:chgData name="Williams, Mailisa M" userId="547900b0-a37f-417b-aa2d-acc2c67b9aa6" providerId="ADAL" clId="{698B3FE6-52F9-4CA7-8809-68E46280D7CE}" dt="2026-05-18T13:14:31.288" v="6" actId="47"/>
        <pc:sldMkLst>
          <pc:docMk/>
          <pc:sldMk cId="806971480" sldId="297"/>
        </pc:sldMkLst>
      </pc:sldChg>
      <pc:sldChg chg="add">
        <pc:chgData name="Williams, Mailisa M" userId="547900b0-a37f-417b-aa2d-acc2c67b9aa6" providerId="ADAL" clId="{698B3FE6-52F9-4CA7-8809-68E46280D7CE}" dt="2026-05-18T13:16:08.373" v="10"/>
        <pc:sldMkLst>
          <pc:docMk/>
          <pc:sldMk cId="2432732886" sldId="297"/>
        </pc:sldMkLst>
      </pc:sldChg>
      <pc:sldChg chg="add">
        <pc:chgData name="Williams, Mailisa M" userId="547900b0-a37f-417b-aa2d-acc2c67b9aa6" providerId="ADAL" clId="{698B3FE6-52F9-4CA7-8809-68E46280D7CE}" dt="2026-05-18T13:16:11.822" v="12"/>
        <pc:sldMkLst>
          <pc:docMk/>
          <pc:sldMk cId="1463541378" sldId="298"/>
        </pc:sldMkLst>
      </pc:sldChg>
      <pc:sldChg chg="del">
        <pc:chgData name="Williams, Mailisa M" userId="547900b0-a37f-417b-aa2d-acc2c67b9aa6" providerId="ADAL" clId="{698B3FE6-52F9-4CA7-8809-68E46280D7CE}" dt="2026-05-18T13:14:31.288" v="6" actId="47"/>
        <pc:sldMkLst>
          <pc:docMk/>
          <pc:sldMk cId="3812658826" sldId="298"/>
        </pc:sldMkLst>
      </pc:sldChg>
      <pc:sldChg chg="add setBg">
        <pc:chgData name="Williams, Mailisa M" userId="547900b0-a37f-417b-aa2d-acc2c67b9aa6" providerId="ADAL" clId="{698B3FE6-52F9-4CA7-8809-68E46280D7CE}" dt="2026-05-18T13:16:12.405" v="13"/>
        <pc:sldMkLst>
          <pc:docMk/>
          <pc:sldMk cId="1108596401" sldId="299"/>
        </pc:sldMkLst>
      </pc:sldChg>
      <pc:sldChg chg="del">
        <pc:chgData name="Williams, Mailisa M" userId="547900b0-a37f-417b-aa2d-acc2c67b9aa6" providerId="ADAL" clId="{698B3FE6-52F9-4CA7-8809-68E46280D7CE}" dt="2026-05-18T13:14:31.288" v="6" actId="47"/>
        <pc:sldMkLst>
          <pc:docMk/>
          <pc:sldMk cId="2783266796" sldId="299"/>
        </pc:sldMkLst>
      </pc:sldChg>
      <pc:sldChg chg="del">
        <pc:chgData name="Williams, Mailisa M" userId="547900b0-a37f-417b-aa2d-acc2c67b9aa6" providerId="ADAL" clId="{698B3FE6-52F9-4CA7-8809-68E46280D7CE}" dt="2026-05-18T13:14:31.288" v="6" actId="47"/>
        <pc:sldMkLst>
          <pc:docMk/>
          <pc:sldMk cId="1310788505" sldId="300"/>
        </pc:sldMkLst>
      </pc:sldChg>
      <pc:sldChg chg="add">
        <pc:chgData name="Williams, Mailisa M" userId="547900b0-a37f-417b-aa2d-acc2c67b9aa6" providerId="ADAL" clId="{698B3FE6-52F9-4CA7-8809-68E46280D7CE}" dt="2026-05-18T13:16:36.515" v="16"/>
        <pc:sldMkLst>
          <pc:docMk/>
          <pc:sldMk cId="3482581083" sldId="300"/>
        </pc:sldMkLst>
      </pc:sldChg>
      <pc:sldChg chg="del">
        <pc:chgData name="Williams, Mailisa M" userId="547900b0-a37f-417b-aa2d-acc2c67b9aa6" providerId="ADAL" clId="{698B3FE6-52F9-4CA7-8809-68E46280D7CE}" dt="2026-05-18T13:14:31.288" v="6" actId="47"/>
        <pc:sldMkLst>
          <pc:docMk/>
          <pc:sldMk cId="2064761596" sldId="301"/>
        </pc:sldMkLst>
      </pc:sldChg>
      <pc:sldChg chg="add">
        <pc:chgData name="Williams, Mailisa M" userId="547900b0-a37f-417b-aa2d-acc2c67b9aa6" providerId="ADAL" clId="{698B3FE6-52F9-4CA7-8809-68E46280D7CE}" dt="2026-05-18T13:16:41.797" v="18"/>
        <pc:sldMkLst>
          <pc:docMk/>
          <pc:sldMk cId="2649548247" sldId="301"/>
        </pc:sldMkLst>
      </pc:sldChg>
      <pc:sldChg chg="del">
        <pc:chgData name="Williams, Mailisa M" userId="547900b0-a37f-417b-aa2d-acc2c67b9aa6" providerId="ADAL" clId="{698B3FE6-52F9-4CA7-8809-68E46280D7CE}" dt="2026-05-18T13:14:31.288" v="6" actId="47"/>
        <pc:sldMkLst>
          <pc:docMk/>
          <pc:sldMk cId="846721647" sldId="302"/>
        </pc:sldMkLst>
      </pc:sldChg>
      <pc:sldChg chg="add setBg">
        <pc:chgData name="Williams, Mailisa M" userId="547900b0-a37f-417b-aa2d-acc2c67b9aa6" providerId="ADAL" clId="{698B3FE6-52F9-4CA7-8809-68E46280D7CE}" dt="2026-05-18T13:16:38.475" v="17"/>
        <pc:sldMkLst>
          <pc:docMk/>
          <pc:sldMk cId="2715661822" sldId="302"/>
        </pc:sldMkLst>
      </pc:sldChg>
      <pc:sldChg chg="del">
        <pc:chgData name="Williams, Mailisa M" userId="547900b0-a37f-417b-aa2d-acc2c67b9aa6" providerId="ADAL" clId="{698B3FE6-52F9-4CA7-8809-68E46280D7CE}" dt="2026-05-18T13:14:31.288" v="6" actId="47"/>
        <pc:sldMkLst>
          <pc:docMk/>
          <pc:sldMk cId="4195475102" sldId="303"/>
        </pc:sldMkLst>
      </pc:sldChg>
      <pc:sldChg chg="del">
        <pc:chgData name="Williams, Mailisa M" userId="547900b0-a37f-417b-aa2d-acc2c67b9aa6" providerId="ADAL" clId="{698B3FE6-52F9-4CA7-8809-68E46280D7CE}" dt="2026-05-18T13:14:31.288" v="6" actId="47"/>
        <pc:sldMkLst>
          <pc:docMk/>
          <pc:sldMk cId="3374543622" sldId="304"/>
        </pc:sldMkLst>
      </pc:sldChg>
      <pc:sldChg chg="del">
        <pc:chgData name="Williams, Mailisa M" userId="547900b0-a37f-417b-aa2d-acc2c67b9aa6" providerId="ADAL" clId="{698B3FE6-52F9-4CA7-8809-68E46280D7CE}" dt="2026-05-18T13:14:31.288" v="6" actId="47"/>
        <pc:sldMkLst>
          <pc:docMk/>
          <pc:sldMk cId="918791224" sldId="305"/>
        </pc:sldMkLst>
      </pc:sldChg>
      <pc:sldChg chg="del">
        <pc:chgData name="Williams, Mailisa M" userId="547900b0-a37f-417b-aa2d-acc2c67b9aa6" providerId="ADAL" clId="{698B3FE6-52F9-4CA7-8809-68E46280D7CE}" dt="2026-05-18T13:14:31.288" v="6" actId="47"/>
        <pc:sldMkLst>
          <pc:docMk/>
          <pc:sldMk cId="1250948094" sldId="306"/>
        </pc:sldMkLst>
      </pc:sldChg>
      <pc:sldChg chg="del">
        <pc:chgData name="Williams, Mailisa M" userId="547900b0-a37f-417b-aa2d-acc2c67b9aa6" providerId="ADAL" clId="{698B3FE6-52F9-4CA7-8809-68E46280D7CE}" dt="2026-05-18T13:14:31.288" v="6" actId="47"/>
        <pc:sldMkLst>
          <pc:docMk/>
          <pc:sldMk cId="3130323163" sldId="308"/>
        </pc:sldMkLst>
      </pc:sldChg>
      <pc:sldChg chg="del">
        <pc:chgData name="Williams, Mailisa M" userId="547900b0-a37f-417b-aa2d-acc2c67b9aa6" providerId="ADAL" clId="{698B3FE6-52F9-4CA7-8809-68E46280D7CE}" dt="2026-05-18T13:14:31.288" v="6" actId="47"/>
        <pc:sldMkLst>
          <pc:docMk/>
          <pc:sldMk cId="1034093711" sldId="309"/>
        </pc:sldMkLst>
      </pc:sldChg>
      <pc:sldChg chg="del">
        <pc:chgData name="Williams, Mailisa M" userId="547900b0-a37f-417b-aa2d-acc2c67b9aa6" providerId="ADAL" clId="{698B3FE6-52F9-4CA7-8809-68E46280D7CE}" dt="2026-05-18T13:14:31.288" v="6" actId="47"/>
        <pc:sldMkLst>
          <pc:docMk/>
          <pc:sldMk cId="1017902249" sldId="310"/>
        </pc:sldMkLst>
      </pc:sldChg>
      <pc:sldChg chg="del">
        <pc:chgData name="Williams, Mailisa M" userId="547900b0-a37f-417b-aa2d-acc2c67b9aa6" providerId="ADAL" clId="{698B3FE6-52F9-4CA7-8809-68E46280D7CE}" dt="2026-05-18T13:14:31.288" v="6" actId="47"/>
        <pc:sldMkLst>
          <pc:docMk/>
          <pc:sldMk cId="3188263946" sldId="311"/>
        </pc:sldMkLst>
      </pc:sldChg>
      <pc:sldChg chg="add">
        <pc:chgData name="Williams, Mailisa M" userId="547900b0-a37f-417b-aa2d-acc2c67b9aa6" providerId="ADAL" clId="{698B3FE6-52F9-4CA7-8809-68E46280D7CE}" dt="2026-05-18T13:16:11.094" v="11"/>
        <pc:sldMkLst>
          <pc:docMk/>
          <pc:sldMk cId="2739565156" sldId="316"/>
        </pc:sldMkLst>
      </pc:sldChg>
      <pc:sldMasterChg chg="del delSldLayout">
        <pc:chgData name="Williams, Mailisa M" userId="547900b0-a37f-417b-aa2d-acc2c67b9aa6" providerId="ADAL" clId="{698B3FE6-52F9-4CA7-8809-68E46280D7CE}" dt="2026-05-18T13:14:31.288" v="6" actId="47"/>
        <pc:sldMasterMkLst>
          <pc:docMk/>
          <pc:sldMasterMk cId="4230594331" sldId="2147483660"/>
        </pc:sldMasterMkLst>
        <pc:sldLayoutChg chg="del">
          <pc:chgData name="Williams, Mailisa M" userId="547900b0-a37f-417b-aa2d-acc2c67b9aa6" providerId="ADAL" clId="{698B3FE6-52F9-4CA7-8809-68E46280D7CE}" dt="2026-05-18T13:14:31.288" v="6" actId="47"/>
          <pc:sldLayoutMkLst>
            <pc:docMk/>
            <pc:sldMasterMk cId="4230594331" sldId="2147483660"/>
            <pc:sldLayoutMk cId="3105491954" sldId="2147483661"/>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2577897840" sldId="2147483662"/>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3764082852" sldId="2147483663"/>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2337776570" sldId="2147483664"/>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3497203255" sldId="2147483665"/>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526574112" sldId="2147483666"/>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1826899279" sldId="2147483667"/>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2264977199" sldId="2147483668"/>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4201548564" sldId="2147483669"/>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4239629207" sldId="2147483670"/>
          </pc:sldLayoutMkLst>
        </pc:sldLayoutChg>
        <pc:sldLayoutChg chg="del">
          <pc:chgData name="Williams, Mailisa M" userId="547900b0-a37f-417b-aa2d-acc2c67b9aa6" providerId="ADAL" clId="{698B3FE6-52F9-4CA7-8809-68E46280D7CE}" dt="2026-05-18T13:14:31.288" v="6" actId="47"/>
          <pc:sldLayoutMkLst>
            <pc:docMk/>
            <pc:sldMasterMk cId="4230594331" sldId="2147483660"/>
            <pc:sldLayoutMk cId="2130765722"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F84DC-CC10-4262-90B8-7859C61B6795}"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19FCD-1E29-4E8E-BEE5-E9DF2F06E198}" type="slidenum">
              <a:rPr lang="en-US" smtClean="0"/>
              <a:t>‹#›</a:t>
            </a:fld>
            <a:endParaRPr lang="en-US"/>
          </a:p>
        </p:txBody>
      </p:sp>
    </p:spTree>
    <p:extLst>
      <p:ext uri="{BB962C8B-B14F-4D97-AF65-F5344CB8AC3E}">
        <p14:creationId xmlns:p14="http://schemas.microsoft.com/office/powerpoint/2010/main" val="742713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https://www.youtube.com/watch?v=sKsb0kHw8u8&amp;list=RDsKsb0kHw8u8&amp;start_radio=1 </a:t>
            </a:r>
          </a:p>
        </p:txBody>
      </p:sp>
      <p:sp>
        <p:nvSpPr>
          <p:cNvPr id="4" name="Slide Number Placeholder 3"/>
          <p:cNvSpPr>
            <a:spLocks noGrp="1"/>
          </p:cNvSpPr>
          <p:nvPr>
            <p:ph type="sldNum" sz="quarter" idx="5"/>
          </p:nvPr>
        </p:nvSpPr>
        <p:spPr/>
        <p:txBody>
          <a:bodyPr/>
          <a:lstStyle/>
          <a:p>
            <a:fld id="{F3D19FCD-1E29-4E8E-BEE5-E9DF2F06E198}" type="slidenum">
              <a:rPr lang="en-US" smtClean="0"/>
              <a:t>10</a:t>
            </a:fld>
            <a:endParaRPr lang="en-US"/>
          </a:p>
        </p:txBody>
      </p:sp>
    </p:spTree>
    <p:extLst>
      <p:ext uri="{BB962C8B-B14F-4D97-AF65-F5344CB8AC3E}">
        <p14:creationId xmlns:p14="http://schemas.microsoft.com/office/powerpoint/2010/main" val="236048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24</a:t>
            </a:fld>
            <a:endParaRPr lang="en-US"/>
          </a:p>
        </p:txBody>
      </p:sp>
    </p:spTree>
    <p:extLst>
      <p:ext uri="{BB962C8B-B14F-4D97-AF65-F5344CB8AC3E}">
        <p14:creationId xmlns:p14="http://schemas.microsoft.com/office/powerpoint/2010/main" val="278596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26</a:t>
            </a:fld>
            <a:endParaRPr lang="en-US"/>
          </a:p>
        </p:txBody>
      </p:sp>
    </p:spTree>
    <p:extLst>
      <p:ext uri="{BB962C8B-B14F-4D97-AF65-F5344CB8AC3E}">
        <p14:creationId xmlns:p14="http://schemas.microsoft.com/office/powerpoint/2010/main" val="155310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13</a:t>
            </a:fld>
            <a:endParaRPr lang="en-US"/>
          </a:p>
        </p:txBody>
      </p:sp>
    </p:spTree>
    <p:extLst>
      <p:ext uri="{BB962C8B-B14F-4D97-AF65-F5344CB8AC3E}">
        <p14:creationId xmlns:p14="http://schemas.microsoft.com/office/powerpoint/2010/main" val="404337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94C1D39F-F783-DE44-BA6A-431316078034}" type="slidenum">
              <a:rPr lang="en-US" smtClean="0"/>
              <a:t>15</a:t>
            </a:fld>
            <a:endParaRPr lang="en-US"/>
          </a:p>
        </p:txBody>
      </p:sp>
    </p:spTree>
    <p:extLst>
      <p:ext uri="{BB962C8B-B14F-4D97-AF65-F5344CB8AC3E}">
        <p14:creationId xmlns:p14="http://schemas.microsoft.com/office/powerpoint/2010/main" val="18579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16</a:t>
            </a:fld>
            <a:endParaRPr lang="en-US"/>
          </a:p>
        </p:txBody>
      </p:sp>
    </p:spTree>
    <p:extLst>
      <p:ext uri="{BB962C8B-B14F-4D97-AF65-F5344CB8AC3E}">
        <p14:creationId xmlns:p14="http://schemas.microsoft.com/office/powerpoint/2010/main" val="283773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17</a:t>
            </a:fld>
            <a:endParaRPr lang="en-US"/>
          </a:p>
        </p:txBody>
      </p:sp>
    </p:spTree>
    <p:extLst>
      <p:ext uri="{BB962C8B-B14F-4D97-AF65-F5344CB8AC3E}">
        <p14:creationId xmlns:p14="http://schemas.microsoft.com/office/powerpoint/2010/main" val="507692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18</a:t>
            </a:fld>
            <a:endParaRPr lang="en-US"/>
          </a:p>
        </p:txBody>
      </p:sp>
    </p:spTree>
    <p:extLst>
      <p:ext uri="{BB962C8B-B14F-4D97-AF65-F5344CB8AC3E}">
        <p14:creationId xmlns:p14="http://schemas.microsoft.com/office/powerpoint/2010/main" val="304410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4C1D39F-F783-DE44-BA6A-431316078034}" type="slidenum">
              <a:rPr lang="en-US" smtClean="0"/>
              <a:t>19</a:t>
            </a:fld>
            <a:endParaRPr lang="en-US"/>
          </a:p>
        </p:txBody>
      </p:sp>
    </p:spTree>
    <p:extLst>
      <p:ext uri="{BB962C8B-B14F-4D97-AF65-F5344CB8AC3E}">
        <p14:creationId xmlns:p14="http://schemas.microsoft.com/office/powerpoint/2010/main" val="88035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CHOP Cancer Ecosystem- 5 Clinical Sections, 19 Clinical Programs, 2 IP locations, 3 Day hospitals, Proton, 100+ Pediatric Oncologists, 1200 employees, 500 clinical trials, UPENN v. CHOP</a:t>
            </a:r>
          </a:p>
        </p:txBody>
      </p:sp>
      <p:sp>
        <p:nvSpPr>
          <p:cNvPr id="4" name="Slide Number Placeholder 3"/>
          <p:cNvSpPr>
            <a:spLocks noGrp="1"/>
          </p:cNvSpPr>
          <p:nvPr>
            <p:ph type="sldNum" sz="quarter" idx="5"/>
          </p:nvPr>
        </p:nvSpPr>
        <p:spPr/>
        <p:txBody>
          <a:bodyPr/>
          <a:lstStyle/>
          <a:p>
            <a:fld id="{94C1D39F-F783-DE44-BA6A-431316078034}" type="slidenum">
              <a:rPr lang="en-US" smtClean="0"/>
              <a:t>20</a:t>
            </a:fld>
            <a:endParaRPr lang="en-US"/>
          </a:p>
        </p:txBody>
      </p:sp>
    </p:spTree>
    <p:extLst>
      <p:ext uri="{BB962C8B-B14F-4D97-AF65-F5344CB8AC3E}">
        <p14:creationId xmlns:p14="http://schemas.microsoft.com/office/powerpoint/2010/main" val="37355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11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Clear roles, flexible partnership</a:t>
            </a:r>
          </a:p>
          <a:p>
            <a:r>
              <a:rPr lang="en-US" sz="1200" b="0" i="0" kern="1200" dirty="0">
                <a:solidFill>
                  <a:schemeClr val="tx1"/>
                </a:solidFill>
                <a:effectLst/>
                <a:latin typeface="+mn-lt"/>
                <a:ea typeface="+mn-ea"/>
                <a:cs typeface="+mn-cs"/>
              </a:rPr>
              <a:t>expected roles versus reality.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paper, one </a:t>
            </a:r>
            <a:r>
              <a:rPr lang="en-US" dirty="0"/>
              <a:t>could assume</a:t>
            </a:r>
            <a:r>
              <a:rPr lang="en-US" sz="1200" b="0" i="0" kern="1200" dirty="0">
                <a:solidFill>
                  <a:schemeClr val="tx1"/>
                </a:solidFill>
                <a:effectLst/>
                <a:latin typeface="+mn-lt"/>
                <a:ea typeface="+mn-ea"/>
                <a:cs typeface="+mn-cs"/>
              </a:rPr>
              <a:t> the physician leader is expected to own the academic and clinical mission, while the administrative leader is expected to own operations and finance.  In reality, the strongest dyads are clear without being rigid. They know where primary accountability sits, but they do not assume that expertise follows their training or an org chart.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current Chief happens to have tremendous financial acumen skills, he is one of the best (physician or non-physician) I have ever worked with.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Those skills coupled with his philosophy that philanthropy should not be hoarded for some undefined rainy day. It should be stewarded thoughtfully and put to work in service of mission now.  This is not just a finance lesson. It is a resilience lesson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best dyads are clear about accountability, but flexible about where expertise leads.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C1D39F-F783-DE44-BA6A-431316078034}" type="slidenum">
              <a:rPr lang="en-US" smtClean="0"/>
              <a:t>23</a:t>
            </a:fld>
            <a:endParaRPr lang="en-US"/>
          </a:p>
        </p:txBody>
      </p:sp>
    </p:spTree>
    <p:extLst>
      <p:ext uri="{BB962C8B-B14F-4D97-AF65-F5344CB8AC3E}">
        <p14:creationId xmlns:p14="http://schemas.microsoft.com/office/powerpoint/2010/main" val="207300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D8E8D-ABA3-BA40-3FF8-68BC37EA05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D043AE-227E-6835-BC7B-E82D4E567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8CEAD4-4D4C-3292-F42A-1E9FBD7B1FB1}"/>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5" name="Footer Placeholder 4">
            <a:extLst>
              <a:ext uri="{FF2B5EF4-FFF2-40B4-BE49-F238E27FC236}">
                <a16:creationId xmlns:a16="http://schemas.microsoft.com/office/drawing/2014/main" id="{EBACF5B7-98C4-E6AA-6B01-A83B3D45A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105DB-7DDC-9AA0-BC68-5A4C271CB6A8}"/>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311553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AD9E-9B7F-98A8-A50B-490E76435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E9EAC9-CA42-902F-3F24-E4B21AAA14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A975F-0EE8-C776-3363-D40AEBBF4A07}"/>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5" name="Footer Placeholder 4">
            <a:extLst>
              <a:ext uri="{FF2B5EF4-FFF2-40B4-BE49-F238E27FC236}">
                <a16:creationId xmlns:a16="http://schemas.microsoft.com/office/drawing/2014/main" id="{6A11BC08-E4A3-90C2-FB44-208C12B3B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35B37-297A-61DB-22FD-E47563762185}"/>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411531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0FE857-2419-536E-07BA-4D08A7BF6C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517A8F-F635-9B11-6C1E-226A921ECB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1081E-E430-CFCF-CF35-47AE4AFF7C02}"/>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5" name="Footer Placeholder 4">
            <a:extLst>
              <a:ext uri="{FF2B5EF4-FFF2-40B4-BE49-F238E27FC236}">
                <a16:creationId xmlns:a16="http://schemas.microsoft.com/office/drawing/2014/main" id="{17FC7558-B04C-B81C-C89A-70B9EC720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136EB-988D-1585-7D4C-578168D3E10C}"/>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17924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71037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52681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939784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427970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6260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36400332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632246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5/18/2026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58970823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DDB9-63D4-AA9C-2155-B83BF3A72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41E19-85F6-DDFA-4A94-ACBEF0896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2A4FC-D24E-8600-9902-6F8FFD2553E3}"/>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5" name="Footer Placeholder 4">
            <a:extLst>
              <a:ext uri="{FF2B5EF4-FFF2-40B4-BE49-F238E27FC236}">
                <a16:creationId xmlns:a16="http://schemas.microsoft.com/office/drawing/2014/main" id="{5AA97BFE-DCBE-C320-6F46-96249DCCC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F0290-2605-FD08-97AD-A3C15B51C8D2}"/>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1212853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5/18/2026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51170134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5/18/2026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959028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5/18/2026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1246126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52117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53541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46875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29475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152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87962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437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558D-AE55-0A37-3FAA-590B495DDC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1DEC5-2E6A-B029-AC73-38861DAE2E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13070-D82C-F58D-17F6-A35D213BFAFD}"/>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5" name="Footer Placeholder 4">
            <a:extLst>
              <a:ext uri="{FF2B5EF4-FFF2-40B4-BE49-F238E27FC236}">
                <a16:creationId xmlns:a16="http://schemas.microsoft.com/office/drawing/2014/main" id="{B6828471-F133-5E69-9E09-E5879EB76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F80F7-6F22-D798-01DF-CF92F89D24CE}"/>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2397217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23961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40996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5/18/2026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1758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98537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5/18/2026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03890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01867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5/18/2026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14066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72777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5/18/2026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67706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1631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94A0-BB7D-0ECD-91B3-56A50BE32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86B0F-0F9E-DCE2-7F04-75E211C70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0D6C4B-0823-4FCE-4A80-E9C4E8407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0E791-A4B2-C8C6-CE43-119B6E6C02C6}"/>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6" name="Footer Placeholder 5">
            <a:extLst>
              <a:ext uri="{FF2B5EF4-FFF2-40B4-BE49-F238E27FC236}">
                <a16:creationId xmlns:a16="http://schemas.microsoft.com/office/drawing/2014/main" id="{A7334796-24DB-26E0-676E-D5097DFDE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4D513-18B7-897A-1948-8FDA2C575BC0}"/>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3561637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1571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25976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5/18/2026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24321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5/18/2026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28959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5/18/2026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11382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78301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4651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85474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5/18/2026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8692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5/18/2026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0024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C9E5-7C73-D1AC-E654-E254E74F21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0E595-3ED2-995F-D19A-4928DD5A9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32B46-CD45-8102-C9E5-6571B96739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370AB9-48D7-4CA4-BDFF-61818AE085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016C74-52DD-5765-9C2C-92789CFCE0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110AC4-DA7C-C3A6-4E8A-FBA4D7A33315}"/>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8" name="Footer Placeholder 7">
            <a:extLst>
              <a:ext uri="{FF2B5EF4-FFF2-40B4-BE49-F238E27FC236}">
                <a16:creationId xmlns:a16="http://schemas.microsoft.com/office/drawing/2014/main" id="{77648ED7-E6BA-2670-76E7-07A4F056B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50D8EA-9093-A461-1BD4-0513FCAD7FBA}"/>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1410887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5/18/2026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12938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5/18/2026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490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5/18/2026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171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5/18/2026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395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15290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5/18/2026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446271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5/18/2026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5856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5/18/2026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1403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5/18/2026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4470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5/18/2026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54062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813B-9B6E-2C8D-726F-B5D7073204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DF2334-2B31-D4CE-4D0F-3BAC58E64CD5}"/>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4" name="Footer Placeholder 3">
            <a:extLst>
              <a:ext uri="{FF2B5EF4-FFF2-40B4-BE49-F238E27FC236}">
                <a16:creationId xmlns:a16="http://schemas.microsoft.com/office/drawing/2014/main" id="{E35CA3E1-E839-735E-36F7-24714ADF1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D300D2-994C-D0C8-4CBD-A39AC416D998}"/>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943836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5/18/2026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7729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5/18/2026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78132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745540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5/18/2026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931314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336FF-6C6E-273F-721F-0AE5219C7B09}"/>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3" name="Footer Placeholder 2">
            <a:extLst>
              <a:ext uri="{FF2B5EF4-FFF2-40B4-BE49-F238E27FC236}">
                <a16:creationId xmlns:a16="http://schemas.microsoft.com/office/drawing/2014/main" id="{1B621174-CE95-2941-7090-8EBE333D54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67F09-9609-BA20-5336-419BDBC2226D}"/>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52122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4215-375D-00CC-7FE5-4C9592DB9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6BE7F6-925C-9A04-98F1-4EA7BDE57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787903-D8EA-2404-F79A-11C4E0911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14AE70-E59C-65FC-B9D8-DB63A3ED182A}"/>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6" name="Footer Placeholder 5">
            <a:extLst>
              <a:ext uri="{FF2B5EF4-FFF2-40B4-BE49-F238E27FC236}">
                <a16:creationId xmlns:a16="http://schemas.microsoft.com/office/drawing/2014/main" id="{51C5E082-AC15-AE8A-80CD-EF38B34B8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5E0F5-E028-8EF4-5166-3511067F4648}"/>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121119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9B17-F584-0B74-D13B-42C6C1451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459772-512B-1A86-E7AA-ED33B1CEEF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5CC5A8-90B7-21CA-13C0-AEF8B6449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84ED1-9789-D04F-24DA-7DD31D5E841C}"/>
              </a:ext>
            </a:extLst>
          </p:cNvPr>
          <p:cNvSpPr>
            <a:spLocks noGrp="1"/>
          </p:cNvSpPr>
          <p:nvPr>
            <p:ph type="dt" sz="half" idx="10"/>
          </p:nvPr>
        </p:nvSpPr>
        <p:spPr/>
        <p:txBody>
          <a:bodyPr/>
          <a:lstStyle/>
          <a:p>
            <a:fld id="{2A13DB33-66D8-4578-A593-FCA05E608247}" type="datetimeFigureOut">
              <a:rPr lang="en-US" smtClean="0"/>
              <a:t>5/18/2026</a:t>
            </a:fld>
            <a:endParaRPr lang="en-US"/>
          </a:p>
        </p:txBody>
      </p:sp>
      <p:sp>
        <p:nvSpPr>
          <p:cNvPr id="6" name="Footer Placeholder 5">
            <a:extLst>
              <a:ext uri="{FF2B5EF4-FFF2-40B4-BE49-F238E27FC236}">
                <a16:creationId xmlns:a16="http://schemas.microsoft.com/office/drawing/2014/main" id="{4D20DD21-5462-15A2-865D-A6E402247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8B7F8-81A5-0C80-2A3B-15EA92C00549}"/>
              </a:ext>
            </a:extLst>
          </p:cNvPr>
          <p:cNvSpPr>
            <a:spLocks noGrp="1"/>
          </p:cNvSpPr>
          <p:nvPr>
            <p:ph type="sldNum" sz="quarter" idx="12"/>
          </p:nvPr>
        </p:nvSpPr>
        <p:spPr/>
        <p:txBody>
          <a:bodyPr/>
          <a:lstStyle/>
          <a:p>
            <a:fld id="{41E77A49-C054-43F3-A722-20E370C91903}" type="slidenum">
              <a:rPr lang="en-US" smtClean="0"/>
              <a:t>‹#›</a:t>
            </a:fld>
            <a:endParaRPr lang="en-US"/>
          </a:p>
        </p:txBody>
      </p:sp>
    </p:spTree>
    <p:extLst>
      <p:ext uri="{BB962C8B-B14F-4D97-AF65-F5344CB8AC3E}">
        <p14:creationId xmlns:p14="http://schemas.microsoft.com/office/powerpoint/2010/main" val="1815198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BE752-831C-D9A8-DDEA-C05C8BE41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63F37-2481-5523-B061-AD7AEF065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2474B-409A-3594-7D70-6C1660C21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13DB33-66D8-4578-A593-FCA05E608247}" type="datetimeFigureOut">
              <a:rPr lang="en-US" smtClean="0"/>
              <a:t>5/18/2026</a:t>
            </a:fld>
            <a:endParaRPr lang="en-US"/>
          </a:p>
        </p:txBody>
      </p:sp>
      <p:sp>
        <p:nvSpPr>
          <p:cNvPr id="5" name="Footer Placeholder 4">
            <a:extLst>
              <a:ext uri="{FF2B5EF4-FFF2-40B4-BE49-F238E27FC236}">
                <a16:creationId xmlns:a16="http://schemas.microsoft.com/office/drawing/2014/main" id="{D8A05630-21AB-7E87-6737-229408F7E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AA7F34-10B7-1FEB-7B24-B634FCCC5A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E77A49-C054-43F3-A722-20E370C91903}" type="slidenum">
              <a:rPr lang="en-US" smtClean="0"/>
              <a:t>‹#›</a:t>
            </a:fld>
            <a:endParaRPr lang="en-US"/>
          </a:p>
        </p:txBody>
      </p:sp>
    </p:spTree>
    <p:extLst>
      <p:ext uri="{BB962C8B-B14F-4D97-AF65-F5344CB8AC3E}">
        <p14:creationId xmlns:p14="http://schemas.microsoft.com/office/powerpoint/2010/main" val="2775658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5/18/2026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45841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sKsb0kHw8u8&amp;list=RDsKsb0kHw8u8&amp;start_radio=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FACAB-959D-812F-8963-C96537EDB0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E92D4A-2B01-7C79-765D-37A3B92265E7}"/>
              </a:ext>
            </a:extLst>
          </p:cNvPr>
          <p:cNvSpPr>
            <a:spLocks noGrp="1"/>
          </p:cNvSpPr>
          <p:nvPr>
            <p:ph type="ctrTitle"/>
          </p:nvPr>
        </p:nvSpPr>
        <p:spPr>
          <a:xfrm>
            <a:off x="429768" y="5276088"/>
            <a:ext cx="11347704" cy="786384"/>
          </a:xfrm>
        </p:spPr>
        <p:txBody>
          <a:bodyPr/>
          <a:lstStyle/>
          <a:p>
            <a:r>
              <a:rPr lang="en-US" dirty="0"/>
              <a:t>Leadership Resilience</a:t>
            </a:r>
          </a:p>
        </p:txBody>
      </p:sp>
      <p:sp>
        <p:nvSpPr>
          <p:cNvPr id="4" name="Subtitle 3">
            <a:extLst>
              <a:ext uri="{FF2B5EF4-FFF2-40B4-BE49-F238E27FC236}">
                <a16:creationId xmlns:a16="http://schemas.microsoft.com/office/drawing/2014/main" id="{214E2E02-FD44-8495-42A7-69BFA6085D98}"/>
              </a:ext>
            </a:extLst>
          </p:cNvPr>
          <p:cNvSpPr>
            <a:spLocks noGrp="1"/>
          </p:cNvSpPr>
          <p:nvPr>
            <p:ph type="subTitle" idx="1"/>
          </p:nvPr>
        </p:nvSpPr>
        <p:spPr>
          <a:xfrm>
            <a:off x="429768" y="5980176"/>
            <a:ext cx="11347704" cy="530352"/>
          </a:xfrm>
        </p:spPr>
        <p:txBody>
          <a:bodyPr>
            <a:normAutofit fontScale="55000" lnSpcReduction="20000"/>
          </a:bodyPr>
          <a:lstStyle/>
          <a:p>
            <a:r>
              <a:rPr lang="en-US" dirty="0"/>
              <a:t>Rachel Tkaczyk, MSN, MBA, CRNP</a:t>
            </a:r>
          </a:p>
          <a:p>
            <a:r>
              <a:rPr lang="en-US" dirty="0"/>
              <a:t>Children’s Hospital of Philadelphia</a:t>
            </a:r>
          </a:p>
        </p:txBody>
      </p:sp>
      <p:pic>
        <p:nvPicPr>
          <p:cNvPr id="5" name="Picture Placeholder 4" descr="A dock on a body of water">
            <a:extLst>
              <a:ext uri="{FF2B5EF4-FFF2-40B4-BE49-F238E27FC236}">
                <a16:creationId xmlns:a16="http://schemas.microsoft.com/office/drawing/2014/main" id="{78399731-5F97-E9F2-6BCE-D012F2544B7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342901" y="343038"/>
            <a:ext cx="11506200" cy="4792766"/>
          </a:xfrm>
        </p:spPr>
      </p:pic>
    </p:spTree>
    <p:extLst>
      <p:ext uri="{BB962C8B-B14F-4D97-AF65-F5344CB8AC3E}">
        <p14:creationId xmlns:p14="http://schemas.microsoft.com/office/powerpoint/2010/main" val="164083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0" name="Rectangle 206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The Key to Zen | Lion's Roar">
            <a:hlinkClick r:id="rId3"/>
            <a:extLst>
              <a:ext uri="{FF2B5EF4-FFF2-40B4-BE49-F238E27FC236}">
                <a16:creationId xmlns:a16="http://schemas.microsoft.com/office/drawing/2014/main" id="{0CD89EE7-4F70-5070-A7D4-CFA2AE630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110"/>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7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Super Bunnies: 5 Amazing Facts About Rabbits | KiwiCo">
            <a:extLst>
              <a:ext uri="{FF2B5EF4-FFF2-40B4-BE49-F238E27FC236}">
                <a16:creationId xmlns:a16="http://schemas.microsoft.com/office/drawing/2014/main" id="{2C7FE30D-859F-9D21-2A71-39072FDC6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69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Rome wasn't built in a day – SMA bloggers">
            <a:extLst>
              <a:ext uri="{FF2B5EF4-FFF2-40B4-BE49-F238E27FC236}">
                <a16:creationId xmlns:a16="http://schemas.microsoft.com/office/drawing/2014/main" id="{C77D1441-D779-A8F0-BF98-1BB557960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71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with lights on it&#10;&#10;AI-generated content may be incorrect.">
            <a:extLst>
              <a:ext uri="{FF2B5EF4-FFF2-40B4-BE49-F238E27FC236}">
                <a16:creationId xmlns:a16="http://schemas.microsoft.com/office/drawing/2014/main" id="{9C3BF1BB-E0EB-975F-FDFA-F6238E37D5E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06814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F7B5B-5904-F7AC-3EE1-89AFFA33ED94}"/>
              </a:ext>
            </a:extLst>
          </p:cNvPr>
          <p:cNvPicPr>
            <a:picLocks noChangeAspect="1"/>
          </p:cNvPicPr>
          <p:nvPr/>
        </p:nvPicPr>
        <p:blipFill>
          <a:blip r:embed="rId2"/>
          <a:stretch>
            <a:fillRect/>
          </a:stretch>
        </p:blipFill>
        <p:spPr>
          <a:xfrm>
            <a:off x="1524000" y="-139135"/>
            <a:ext cx="9147675" cy="6997135"/>
          </a:xfrm>
          <a:prstGeom prst="rect">
            <a:avLst/>
          </a:prstGeom>
        </p:spPr>
      </p:pic>
    </p:spTree>
    <p:extLst>
      <p:ext uri="{BB962C8B-B14F-4D97-AF65-F5344CB8AC3E}">
        <p14:creationId xmlns:p14="http://schemas.microsoft.com/office/powerpoint/2010/main" val="65608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FEEF0-AEEB-06A2-C98A-62BFD5FA840B}"/>
              </a:ext>
            </a:extLst>
          </p:cNvPr>
          <p:cNvPicPr>
            <a:picLocks noChangeAspect="1"/>
          </p:cNvPicPr>
          <p:nvPr/>
        </p:nvPicPr>
        <p:blipFill>
          <a:blip r:embed="rId3"/>
          <a:stretch>
            <a:fillRect/>
          </a:stretch>
        </p:blipFill>
        <p:spPr>
          <a:xfrm>
            <a:off x="1524000" y="1"/>
            <a:ext cx="9264952" cy="7027333"/>
          </a:xfrm>
          <a:prstGeom prst="rect">
            <a:avLst/>
          </a:prstGeom>
        </p:spPr>
      </p:pic>
    </p:spTree>
    <p:extLst>
      <p:ext uri="{BB962C8B-B14F-4D97-AF65-F5344CB8AC3E}">
        <p14:creationId xmlns:p14="http://schemas.microsoft.com/office/powerpoint/2010/main" val="181693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E08A1-6FE0-5F14-A615-D10443C40A15}"/>
              </a:ext>
            </a:extLst>
          </p:cNvPr>
          <p:cNvPicPr>
            <a:picLocks noChangeAspect="1"/>
          </p:cNvPicPr>
          <p:nvPr/>
        </p:nvPicPr>
        <p:blipFill>
          <a:blip r:embed="rId3"/>
          <a:stretch>
            <a:fillRect/>
          </a:stretch>
        </p:blipFill>
        <p:spPr>
          <a:xfrm>
            <a:off x="1359136" y="1"/>
            <a:ext cx="9426432" cy="6999889"/>
          </a:xfrm>
          <a:prstGeom prst="rect">
            <a:avLst/>
          </a:prstGeom>
        </p:spPr>
      </p:pic>
    </p:spTree>
    <p:extLst>
      <p:ext uri="{BB962C8B-B14F-4D97-AF65-F5344CB8AC3E}">
        <p14:creationId xmlns:p14="http://schemas.microsoft.com/office/powerpoint/2010/main" val="243273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with many icons and symbols on it&#10;&#10;AI-generated content may be incorrect.">
            <a:extLst>
              <a:ext uri="{FF2B5EF4-FFF2-40B4-BE49-F238E27FC236}">
                <a16:creationId xmlns:a16="http://schemas.microsoft.com/office/drawing/2014/main" id="{C51972CF-167A-4DB4-8922-A378A0DF8EDD}"/>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73956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66BF5-CEB0-09B6-4EE4-DDF560C7576A}"/>
              </a:ext>
            </a:extLst>
          </p:cNvPr>
          <p:cNvPicPr>
            <a:picLocks noChangeAspect="1"/>
          </p:cNvPicPr>
          <p:nvPr/>
        </p:nvPicPr>
        <p:blipFill>
          <a:blip r:embed="rId3"/>
          <a:stretch>
            <a:fillRect/>
          </a:stretch>
        </p:blipFill>
        <p:spPr>
          <a:xfrm>
            <a:off x="1524001" y="-162667"/>
            <a:ext cx="9156705" cy="7036432"/>
          </a:xfrm>
          <a:prstGeom prst="rect">
            <a:avLst/>
          </a:prstGeom>
        </p:spPr>
      </p:pic>
    </p:spTree>
    <p:extLst>
      <p:ext uri="{BB962C8B-B14F-4D97-AF65-F5344CB8AC3E}">
        <p14:creationId xmlns:p14="http://schemas.microsoft.com/office/powerpoint/2010/main" val="1463541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D4406-987D-B3F6-E1F8-4E46BA9487FE}"/>
              </a:ext>
            </a:extLst>
          </p:cNvPr>
          <p:cNvPicPr>
            <a:picLocks noChangeAspect="1"/>
          </p:cNvPicPr>
          <p:nvPr/>
        </p:nvPicPr>
        <p:blipFill>
          <a:blip r:embed="rId3"/>
          <a:stretch>
            <a:fillRect/>
          </a:stretch>
        </p:blipFill>
        <p:spPr>
          <a:xfrm>
            <a:off x="2478655" y="0"/>
            <a:ext cx="7234691" cy="6858000"/>
          </a:xfrm>
          <a:prstGeom prst="rect">
            <a:avLst/>
          </a:prstGeom>
        </p:spPr>
      </p:pic>
    </p:spTree>
    <p:extLst>
      <p:ext uri="{BB962C8B-B14F-4D97-AF65-F5344CB8AC3E}">
        <p14:creationId xmlns:p14="http://schemas.microsoft.com/office/powerpoint/2010/main" val="110859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ir Travel News &amp; Advice | Condé Nast Traveler">
            <a:extLst>
              <a:ext uri="{FF2B5EF4-FFF2-40B4-BE49-F238E27FC236}">
                <a16:creationId xmlns:a16="http://schemas.microsoft.com/office/drawing/2014/main" id="{823F4839-47B7-C440-7C35-A4D30AC2D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46" b="10900"/>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9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B66ECB-1CF0-CFEE-8D1E-47E3B91B4123}"/>
              </a:ext>
            </a:extLst>
          </p:cNvPr>
          <p:cNvPicPr>
            <a:picLocks noChangeAspect="1"/>
          </p:cNvPicPr>
          <p:nvPr/>
        </p:nvPicPr>
        <p:blipFill>
          <a:blip r:embed="rId3"/>
          <a:stretch>
            <a:fillRect/>
          </a:stretch>
        </p:blipFill>
        <p:spPr>
          <a:xfrm>
            <a:off x="2656027" y="0"/>
            <a:ext cx="6879946" cy="6858000"/>
          </a:xfrm>
          <a:prstGeom prst="rect">
            <a:avLst/>
          </a:prstGeom>
        </p:spPr>
      </p:pic>
    </p:spTree>
    <p:extLst>
      <p:ext uri="{BB962C8B-B14F-4D97-AF65-F5344CB8AC3E}">
        <p14:creationId xmlns:p14="http://schemas.microsoft.com/office/powerpoint/2010/main" val="216253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ompany&#10;&#10;AI-generated content may be incorrect.">
            <a:extLst>
              <a:ext uri="{FF2B5EF4-FFF2-40B4-BE49-F238E27FC236}">
                <a16:creationId xmlns:a16="http://schemas.microsoft.com/office/drawing/2014/main" id="{49C8640D-435E-3C0B-5C3D-9B8D14839E9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8439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FFB7C3-A582-A6B5-C684-A24D94A44509}"/>
              </a:ext>
            </a:extLst>
          </p:cNvPr>
          <p:cNvPicPr>
            <a:picLocks noChangeAspect="1"/>
          </p:cNvPicPr>
          <p:nvPr/>
        </p:nvPicPr>
        <p:blipFill>
          <a:blip r:embed="rId2"/>
          <a:stretch>
            <a:fillRect/>
          </a:stretch>
        </p:blipFill>
        <p:spPr>
          <a:xfrm>
            <a:off x="1524000" y="0"/>
            <a:ext cx="9181051" cy="6858000"/>
          </a:xfrm>
          <a:prstGeom prst="rect">
            <a:avLst/>
          </a:prstGeom>
        </p:spPr>
      </p:pic>
    </p:spTree>
    <p:extLst>
      <p:ext uri="{BB962C8B-B14F-4D97-AF65-F5344CB8AC3E}">
        <p14:creationId xmlns:p14="http://schemas.microsoft.com/office/powerpoint/2010/main" val="3482581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C37DE-54CA-1BBA-8AA8-F43723C2A6E7}"/>
              </a:ext>
            </a:extLst>
          </p:cNvPr>
          <p:cNvPicPr>
            <a:picLocks noChangeAspect="1"/>
          </p:cNvPicPr>
          <p:nvPr/>
        </p:nvPicPr>
        <p:blipFill>
          <a:blip r:embed="rId3"/>
          <a:stretch>
            <a:fillRect/>
          </a:stretch>
        </p:blipFill>
        <p:spPr>
          <a:xfrm>
            <a:off x="1524001" y="116379"/>
            <a:ext cx="9106009" cy="6035039"/>
          </a:xfrm>
          <a:prstGeom prst="rect">
            <a:avLst/>
          </a:prstGeom>
        </p:spPr>
      </p:pic>
    </p:spTree>
    <p:extLst>
      <p:ext uri="{BB962C8B-B14F-4D97-AF65-F5344CB8AC3E}">
        <p14:creationId xmlns:p14="http://schemas.microsoft.com/office/powerpoint/2010/main" val="2715661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2D695-C818-27B4-6697-1D694920D479}"/>
              </a:ext>
            </a:extLst>
          </p:cNvPr>
          <p:cNvPicPr>
            <a:picLocks noChangeAspect="1"/>
          </p:cNvPicPr>
          <p:nvPr/>
        </p:nvPicPr>
        <p:blipFill>
          <a:blip r:embed="rId3"/>
          <a:stretch>
            <a:fillRect/>
          </a:stretch>
        </p:blipFill>
        <p:spPr>
          <a:xfrm>
            <a:off x="1524001" y="-132822"/>
            <a:ext cx="9154439" cy="6990822"/>
          </a:xfrm>
          <a:prstGeom prst="rect">
            <a:avLst/>
          </a:prstGeom>
        </p:spPr>
      </p:pic>
    </p:spTree>
    <p:extLst>
      <p:ext uri="{BB962C8B-B14F-4D97-AF65-F5344CB8AC3E}">
        <p14:creationId xmlns:p14="http://schemas.microsoft.com/office/powerpoint/2010/main" val="264954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8DF0C0-738B-4BAF-63B3-00A407E69BFD}"/>
              </a:ext>
            </a:extLst>
          </p:cNvPr>
          <p:cNvPicPr>
            <a:picLocks noChangeAspect="1"/>
          </p:cNvPicPr>
          <p:nvPr/>
        </p:nvPicPr>
        <p:blipFill>
          <a:blip r:embed="rId2"/>
          <a:stretch>
            <a:fillRect/>
          </a:stretch>
        </p:blipFill>
        <p:spPr>
          <a:xfrm>
            <a:off x="1524000" y="-218408"/>
            <a:ext cx="9158748" cy="7076407"/>
          </a:xfrm>
          <a:prstGeom prst="rect">
            <a:avLst/>
          </a:prstGeom>
        </p:spPr>
      </p:pic>
    </p:spTree>
    <p:extLst>
      <p:ext uri="{BB962C8B-B14F-4D97-AF65-F5344CB8AC3E}">
        <p14:creationId xmlns:p14="http://schemas.microsoft.com/office/powerpoint/2010/main" val="562001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07B41-0213-DF58-08F1-7FDEB3822237}"/>
              </a:ext>
            </a:extLst>
          </p:cNvPr>
          <p:cNvPicPr>
            <a:picLocks noChangeAspect="1"/>
          </p:cNvPicPr>
          <p:nvPr/>
        </p:nvPicPr>
        <p:blipFill>
          <a:blip r:embed="rId3"/>
          <a:stretch>
            <a:fillRect/>
          </a:stretch>
        </p:blipFill>
        <p:spPr>
          <a:xfrm>
            <a:off x="1410923" y="-116484"/>
            <a:ext cx="9370154" cy="7120089"/>
          </a:xfrm>
          <a:prstGeom prst="rect">
            <a:avLst/>
          </a:prstGeom>
        </p:spPr>
      </p:pic>
    </p:spTree>
    <p:extLst>
      <p:ext uri="{BB962C8B-B14F-4D97-AF65-F5344CB8AC3E}">
        <p14:creationId xmlns:p14="http://schemas.microsoft.com/office/powerpoint/2010/main" val="2777464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6211BD-E25A-4596-F59F-C96462E13117}"/>
              </a:ext>
            </a:extLst>
          </p:cNvPr>
          <p:cNvPicPr>
            <a:picLocks noChangeAspect="1"/>
          </p:cNvPicPr>
          <p:nvPr/>
        </p:nvPicPr>
        <p:blipFill>
          <a:blip r:embed="rId2"/>
          <a:stretch>
            <a:fillRect/>
          </a:stretch>
        </p:blipFill>
        <p:spPr>
          <a:xfrm>
            <a:off x="1334715" y="-9624"/>
            <a:ext cx="9488359" cy="6867624"/>
          </a:xfrm>
          <a:prstGeom prst="rect">
            <a:avLst/>
          </a:prstGeom>
        </p:spPr>
      </p:pic>
    </p:spTree>
    <p:extLst>
      <p:ext uri="{BB962C8B-B14F-4D97-AF65-F5344CB8AC3E}">
        <p14:creationId xmlns:p14="http://schemas.microsoft.com/office/powerpoint/2010/main" val="3131992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with text overlay&#10;&#10;AI-generated content may be incorrect.">
            <a:extLst>
              <a:ext uri="{FF2B5EF4-FFF2-40B4-BE49-F238E27FC236}">
                <a16:creationId xmlns:a16="http://schemas.microsoft.com/office/drawing/2014/main" id="{6AF48AE8-15CB-9CC8-0FFB-F09F13D5541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20599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6096B-E90E-F4AB-5134-112DF83B590A}"/>
              </a:ext>
            </a:extLst>
          </p:cNvPr>
          <p:cNvPicPr>
            <a:picLocks noChangeAspect="1"/>
          </p:cNvPicPr>
          <p:nvPr/>
        </p:nvPicPr>
        <p:blipFill>
          <a:blip r:embed="rId2"/>
          <a:stretch>
            <a:fillRect/>
          </a:stretch>
        </p:blipFill>
        <p:spPr>
          <a:xfrm>
            <a:off x="1415357" y="1"/>
            <a:ext cx="9397785" cy="7018641"/>
          </a:xfrm>
          <a:prstGeom prst="rect">
            <a:avLst/>
          </a:prstGeom>
        </p:spPr>
      </p:pic>
    </p:spTree>
    <p:extLst>
      <p:ext uri="{BB962C8B-B14F-4D97-AF65-F5344CB8AC3E}">
        <p14:creationId xmlns:p14="http://schemas.microsoft.com/office/powerpoint/2010/main" val="691342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 group of people walking on a street&#10;&#10;AI-generated content may be incorrect.">
            <a:extLst>
              <a:ext uri="{FF2B5EF4-FFF2-40B4-BE49-F238E27FC236}">
                <a16:creationId xmlns:a16="http://schemas.microsoft.com/office/drawing/2014/main" id="{41148217-E1E9-7529-99C3-F1B98770D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69" r="3627"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85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3DFD6-AB62-E56C-514C-F45F6A5D8C11}"/>
              </a:ext>
            </a:extLst>
          </p:cNvPr>
          <p:cNvPicPr>
            <a:picLocks noChangeAspect="1"/>
          </p:cNvPicPr>
          <p:nvPr/>
        </p:nvPicPr>
        <p:blipFill>
          <a:blip r:embed="rId2"/>
          <a:stretch>
            <a:fillRect/>
          </a:stretch>
        </p:blipFill>
        <p:spPr>
          <a:xfrm>
            <a:off x="1524000" y="-105596"/>
            <a:ext cx="9144000" cy="7083752"/>
          </a:xfrm>
          <a:prstGeom prst="rect">
            <a:avLst/>
          </a:prstGeom>
        </p:spPr>
      </p:pic>
    </p:spTree>
    <p:extLst>
      <p:ext uri="{BB962C8B-B14F-4D97-AF65-F5344CB8AC3E}">
        <p14:creationId xmlns:p14="http://schemas.microsoft.com/office/powerpoint/2010/main" val="2273992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F1AF9-0CD1-4165-1C61-78018512D98A}"/>
              </a:ext>
            </a:extLst>
          </p:cNvPr>
          <p:cNvPicPr>
            <a:picLocks noChangeAspect="1"/>
          </p:cNvPicPr>
          <p:nvPr/>
        </p:nvPicPr>
        <p:blipFill>
          <a:blip r:embed="rId2"/>
          <a:stretch>
            <a:fillRect/>
          </a:stretch>
        </p:blipFill>
        <p:spPr>
          <a:xfrm>
            <a:off x="1467700" y="2"/>
            <a:ext cx="9542473" cy="6910417"/>
          </a:xfrm>
          <a:prstGeom prst="rect">
            <a:avLst/>
          </a:prstGeom>
        </p:spPr>
      </p:pic>
    </p:spTree>
    <p:extLst>
      <p:ext uri="{BB962C8B-B14F-4D97-AF65-F5344CB8AC3E}">
        <p14:creationId xmlns:p14="http://schemas.microsoft.com/office/powerpoint/2010/main" val="956944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walking on a bridge&#10;&#10;AI-generated content may be incorrect.">
            <a:extLst>
              <a:ext uri="{FF2B5EF4-FFF2-40B4-BE49-F238E27FC236}">
                <a16:creationId xmlns:a16="http://schemas.microsoft.com/office/drawing/2014/main" id="{7C440DFB-A485-5B73-7094-6423F678A89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94064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Everything you need to manage too many tabs in Chrome! - Kurator">
            <a:extLst>
              <a:ext uri="{FF2B5EF4-FFF2-40B4-BE49-F238E27FC236}">
                <a16:creationId xmlns:a16="http://schemas.microsoft.com/office/drawing/2014/main" id="{7523FACB-57F9-B4E8-B4D2-4A5E10F1A5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 b="29065"/>
          <a:stretch>
            <a:fillRect/>
          </a:stretch>
        </p:blipFill>
        <p:spPr bwMode="auto">
          <a:xfrm>
            <a:off x="1186543" y="2362200"/>
            <a:ext cx="9961177" cy="18581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7256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artoon dog sitting in a chair in a room with fire&#10;&#10;AI-generated content may be incorrect.">
            <a:extLst>
              <a:ext uri="{FF2B5EF4-FFF2-40B4-BE49-F238E27FC236}">
                <a16:creationId xmlns:a16="http://schemas.microsoft.com/office/drawing/2014/main" id="{CDC82335-752D-3CA5-C85A-2ACA81F5A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80" b="3748"/>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64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cales of justice on blue background">
            <a:extLst>
              <a:ext uri="{FF2B5EF4-FFF2-40B4-BE49-F238E27FC236}">
                <a16:creationId xmlns:a16="http://schemas.microsoft.com/office/drawing/2014/main" id="{D970604D-B3A0-1730-742F-75F5BDA09FDF}"/>
              </a:ext>
            </a:extLst>
          </p:cNvPr>
          <p:cNvPicPr>
            <a:picLocks noChangeAspect="1"/>
          </p:cNvPicPr>
          <p:nvPr/>
        </p:nvPicPr>
        <p:blipFill>
          <a:blip r:embed="rId2">
            <a:extLst>
              <a:ext uri="{28A0092B-C50C-407E-A947-70E740481C1C}">
                <a14:useLocalDpi xmlns:a14="http://schemas.microsoft.com/office/drawing/2010/main" val="0"/>
              </a:ext>
            </a:extLst>
          </a:blip>
          <a:srcRect t="2243" b="13503"/>
          <a:stretch>
            <a:fillRect/>
          </a:stretch>
        </p:blipFill>
        <p:spPr>
          <a:xfrm>
            <a:off x="20" y="1282"/>
            <a:ext cx="12191980" cy="6856718"/>
          </a:xfrm>
          <a:prstGeom prst="rect">
            <a:avLst/>
          </a:prstGeom>
        </p:spPr>
      </p:pic>
    </p:spTree>
    <p:extLst>
      <p:ext uri="{BB962C8B-B14F-4D97-AF65-F5344CB8AC3E}">
        <p14:creationId xmlns:p14="http://schemas.microsoft.com/office/powerpoint/2010/main" val="299443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1" name="Rectangle 41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New Garmin Connect app brings updated interface and more stats | by Markos  Giannopoulos | Human on Tech | Medium">
            <a:extLst>
              <a:ext uri="{FF2B5EF4-FFF2-40B4-BE49-F238E27FC236}">
                <a16:creationId xmlns:a16="http://schemas.microsoft.com/office/drawing/2014/main" id="{6CD851E1-92F0-EF3D-7953-28E60764C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58" r="1" b="21680"/>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6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6" name="Rectangle 615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It's a Marathon, not a Sprint">
            <a:extLst>
              <a:ext uri="{FF2B5EF4-FFF2-40B4-BE49-F238E27FC236}">
                <a16:creationId xmlns:a16="http://schemas.microsoft.com/office/drawing/2014/main" id="{CFF77E44-3E64-9D09-B76E-B3AD3EF31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4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3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garment&#10;&#10;AI-generated content may be incorrect.">
            <a:extLst>
              <a:ext uri="{FF2B5EF4-FFF2-40B4-BE49-F238E27FC236}">
                <a16:creationId xmlns:a16="http://schemas.microsoft.com/office/drawing/2014/main" id="{76E72859-1A61-C3F3-B06F-024EF8138179}"/>
              </a:ext>
            </a:extLst>
          </p:cNvPr>
          <p:cNvPicPr>
            <a:picLocks noChangeAspect="1"/>
          </p:cNvPicPr>
          <p:nvPr/>
        </p:nvPicPr>
        <p:blipFill>
          <a:blip r:embed="rId2">
            <a:extLst>
              <a:ext uri="{28A0092B-C50C-407E-A947-70E740481C1C}">
                <a14:useLocalDpi xmlns:a14="http://schemas.microsoft.com/office/drawing/2010/main" val="0"/>
              </a:ext>
            </a:extLst>
          </a:blip>
          <a:srcRect r="2" b="17469"/>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3" name="Group 1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4" name="Freeform: Shape 1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6" name="Group 1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0" name="Freeform: Shape 1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Group 1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8" name="Freeform: Shape 1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849714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949</TotalTime>
  <Words>252</Words>
  <Application>Microsoft Office PowerPoint</Application>
  <PresentationFormat>Widescreen</PresentationFormat>
  <Paragraphs>29</Paragraphs>
  <Slides>32</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Aptos</vt:lpstr>
      <vt:lpstr>Aptos Display</vt:lpstr>
      <vt:lpstr>Arial</vt:lpstr>
      <vt:lpstr>Neue Haas Grotesk Text Pro</vt:lpstr>
      <vt:lpstr>Office Theme</vt:lpstr>
      <vt:lpstr>DuneVTI</vt:lpstr>
      <vt:lpstr>Leadership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Tkaczyk, Rachel</dc:creator>
  <cp:lastModifiedBy>Williams, Mailisa M</cp:lastModifiedBy>
  <cp:revision>18</cp:revision>
  <dcterms:created xsi:type="dcterms:W3CDTF">2026-04-14T11:47:43Z</dcterms:created>
  <dcterms:modified xsi:type="dcterms:W3CDTF">2026-05-18T13:17:02Z</dcterms:modified>
</cp:coreProperties>
</file>