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7" r:id="rId6"/>
    <p:sldId id="259" r:id="rId7"/>
    <p:sldId id="261" r:id="rId8"/>
    <p:sldId id="260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35AA3D6-118E-4ADF-9076-C79F5F475354}">
          <p14:sldIdLst>
            <p14:sldId id="256"/>
            <p14:sldId id="267"/>
            <p14:sldId id="259"/>
            <p14:sldId id="261"/>
            <p14:sldId id="260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D1E6"/>
    <a:srgbClr val="C6DEED"/>
    <a:srgbClr val="3E9CC9"/>
    <a:srgbClr val="D11960"/>
    <a:srgbClr val="584B3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BE72F7-6D57-4F4D-9D9E-04D32CEC7D52}" v="433" dt="2026-05-08T18:07:19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162" autoAdjust="0"/>
  </p:normalViewPr>
  <p:slideViewPr>
    <p:cSldViewPr snapToGrid="0">
      <p:cViewPr varScale="1">
        <p:scale>
          <a:sx n="93" d="100"/>
          <a:sy n="93" d="100"/>
        </p:scale>
        <p:origin x="121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iler, Emily" userId="b199f713-ded3-41dc-b931-6406212a4bef" providerId="ADAL" clId="{A3283B22-7322-45C6-A3C0-31F0A90E6874}"/>
    <pc:docChg chg="undo custSel addSld delSld modSld sldOrd modSection">
      <pc:chgData name="Seiler, Emily" userId="b199f713-ded3-41dc-b931-6406212a4bef" providerId="ADAL" clId="{A3283B22-7322-45C6-A3C0-31F0A90E6874}" dt="2026-05-08T18:09:15.111" v="6137" actId="1076"/>
      <pc:docMkLst>
        <pc:docMk/>
      </pc:docMkLst>
      <pc:sldChg chg="modSp mod">
        <pc:chgData name="Seiler, Emily" userId="b199f713-ded3-41dc-b931-6406212a4bef" providerId="ADAL" clId="{A3283B22-7322-45C6-A3C0-31F0A90E6874}" dt="2026-05-08T18:09:15.111" v="6137" actId="1076"/>
        <pc:sldMkLst>
          <pc:docMk/>
          <pc:sldMk cId="682876590" sldId="256"/>
        </pc:sldMkLst>
        <pc:spChg chg="mod">
          <ac:chgData name="Seiler, Emily" userId="b199f713-ded3-41dc-b931-6406212a4bef" providerId="ADAL" clId="{A3283B22-7322-45C6-A3C0-31F0A90E6874}" dt="2026-05-07T20:24:58.339" v="724" actId="2711"/>
          <ac:spMkLst>
            <pc:docMk/>
            <pc:sldMk cId="682876590" sldId="256"/>
            <ac:spMk id="6" creationId="{00000000-0000-0000-0000-000000000000}"/>
          </ac:spMkLst>
        </pc:spChg>
        <pc:spChg chg="mod">
          <ac:chgData name="Seiler, Emily" userId="b199f713-ded3-41dc-b931-6406212a4bef" providerId="ADAL" clId="{A3283B22-7322-45C6-A3C0-31F0A90E6874}" dt="2026-05-08T17:47:05.142" v="5213" actId="27636"/>
          <ac:spMkLst>
            <pc:docMk/>
            <pc:sldMk cId="682876590" sldId="256"/>
            <ac:spMk id="7" creationId="{00000000-0000-0000-0000-000000000000}"/>
          </ac:spMkLst>
        </pc:spChg>
        <pc:spChg chg="mod">
          <ac:chgData name="Seiler, Emily" userId="b199f713-ded3-41dc-b931-6406212a4bef" providerId="ADAL" clId="{A3283B22-7322-45C6-A3C0-31F0A90E6874}" dt="2026-05-08T18:09:15.111" v="6137" actId="1076"/>
          <ac:spMkLst>
            <pc:docMk/>
            <pc:sldMk cId="682876590" sldId="256"/>
            <ac:spMk id="8" creationId="{00000000-0000-0000-0000-000000000000}"/>
          </ac:spMkLst>
        </pc:spChg>
      </pc:sldChg>
      <pc:sldChg chg="modSp del mod modNotesTx">
        <pc:chgData name="Seiler, Emily" userId="b199f713-ded3-41dc-b931-6406212a4bef" providerId="ADAL" clId="{A3283B22-7322-45C6-A3C0-31F0A90E6874}" dt="2026-05-08T16:10:39.080" v="4887" actId="2696"/>
        <pc:sldMkLst>
          <pc:docMk/>
          <pc:sldMk cId="690321959" sldId="257"/>
        </pc:sldMkLst>
        <pc:spChg chg="mod">
          <ac:chgData name="Seiler, Emily" userId="b199f713-ded3-41dc-b931-6406212a4bef" providerId="ADAL" clId="{A3283B22-7322-45C6-A3C0-31F0A90E6874}" dt="2026-05-07T20:25:12.929" v="727" actId="2711"/>
          <ac:spMkLst>
            <pc:docMk/>
            <pc:sldMk cId="690321959" sldId="257"/>
            <ac:spMk id="2" creationId="{00000000-0000-0000-0000-000000000000}"/>
          </ac:spMkLst>
        </pc:spChg>
        <pc:spChg chg="mod">
          <ac:chgData name="Seiler, Emily" userId="b199f713-ded3-41dc-b931-6406212a4bef" providerId="ADAL" clId="{A3283B22-7322-45C6-A3C0-31F0A90E6874}" dt="2026-05-08T15:41:18.460" v="4391" actId="1076"/>
          <ac:spMkLst>
            <pc:docMk/>
            <pc:sldMk cId="690321959" sldId="257"/>
            <ac:spMk id="3" creationId="{00000000-0000-0000-0000-000000000000}"/>
          </ac:spMkLst>
        </pc:spChg>
        <pc:spChg chg="mod">
          <ac:chgData name="Seiler, Emily" userId="b199f713-ded3-41dc-b931-6406212a4bef" providerId="ADAL" clId="{A3283B22-7322-45C6-A3C0-31F0A90E6874}" dt="2026-05-07T20:25:20.347" v="729" actId="2711"/>
          <ac:spMkLst>
            <pc:docMk/>
            <pc:sldMk cId="690321959" sldId="257"/>
            <ac:spMk id="4" creationId="{D610ACBD-0F83-C2D4-EBDD-8A2ADB02ACCA}"/>
          </ac:spMkLst>
        </pc:spChg>
        <pc:spChg chg="mod">
          <ac:chgData name="Seiler, Emily" userId="b199f713-ded3-41dc-b931-6406212a4bef" providerId="ADAL" clId="{A3283B22-7322-45C6-A3C0-31F0A90E6874}" dt="2026-05-07T20:25:23.805" v="730" actId="2711"/>
          <ac:spMkLst>
            <pc:docMk/>
            <pc:sldMk cId="690321959" sldId="257"/>
            <ac:spMk id="7" creationId="{37F49620-A8A0-7A0A-A569-F25F7AF0C1C4}"/>
          </ac:spMkLst>
        </pc:spChg>
      </pc:sldChg>
      <pc:sldChg chg="del">
        <pc:chgData name="Seiler, Emily" userId="b199f713-ded3-41dc-b931-6406212a4bef" providerId="ADAL" clId="{A3283B22-7322-45C6-A3C0-31F0A90E6874}" dt="2026-05-07T21:09:00.589" v="2531" actId="2696"/>
        <pc:sldMkLst>
          <pc:docMk/>
          <pc:sldMk cId="1306103768" sldId="258"/>
        </pc:sldMkLst>
      </pc:sldChg>
      <pc:sldChg chg="modSp mod">
        <pc:chgData name="Seiler, Emily" userId="b199f713-ded3-41dc-b931-6406212a4bef" providerId="ADAL" clId="{A3283B22-7322-45C6-A3C0-31F0A90E6874}" dt="2026-05-08T18:06:35.466" v="6101" actId="20577"/>
        <pc:sldMkLst>
          <pc:docMk/>
          <pc:sldMk cId="26426288" sldId="259"/>
        </pc:sldMkLst>
        <pc:spChg chg="mod">
          <ac:chgData name="Seiler, Emily" userId="b199f713-ded3-41dc-b931-6406212a4bef" providerId="ADAL" clId="{A3283B22-7322-45C6-A3C0-31F0A90E6874}" dt="2026-05-08T17:29:52.921" v="5188" actId="20577"/>
          <ac:spMkLst>
            <pc:docMk/>
            <pc:sldMk cId="26426288" sldId="259"/>
            <ac:spMk id="2" creationId="{0604235D-3D9E-4378-EB69-4E25D8DF6166}"/>
          </ac:spMkLst>
        </pc:spChg>
        <pc:spChg chg="mod">
          <ac:chgData name="Seiler, Emily" userId="b199f713-ded3-41dc-b931-6406212a4bef" providerId="ADAL" clId="{A3283B22-7322-45C6-A3C0-31F0A90E6874}" dt="2026-05-08T18:06:35.466" v="6101" actId="20577"/>
          <ac:spMkLst>
            <pc:docMk/>
            <pc:sldMk cId="26426288" sldId="259"/>
            <ac:spMk id="3" creationId="{92C40AA9-98FD-2B4F-4F8A-F4BEAE5B3E4A}"/>
          </ac:spMkLst>
        </pc:spChg>
      </pc:sldChg>
      <pc:sldChg chg="addSp delSp modSp mod">
        <pc:chgData name="Seiler, Emily" userId="b199f713-ded3-41dc-b931-6406212a4bef" providerId="ADAL" clId="{A3283B22-7322-45C6-A3C0-31F0A90E6874}" dt="2026-05-08T18:07:23.492" v="6111" actId="20577"/>
        <pc:sldMkLst>
          <pc:docMk/>
          <pc:sldMk cId="3971921280" sldId="260"/>
        </pc:sldMkLst>
        <pc:spChg chg="mod">
          <ac:chgData name="Seiler, Emily" userId="b199f713-ded3-41dc-b931-6406212a4bef" providerId="ADAL" clId="{A3283B22-7322-45C6-A3C0-31F0A90E6874}" dt="2026-05-08T12:13:46.413" v="2564" actId="20577"/>
          <ac:spMkLst>
            <pc:docMk/>
            <pc:sldMk cId="3971921280" sldId="260"/>
            <ac:spMk id="2" creationId="{DE9FE382-2F52-44C3-4A7A-3E4963727EAB}"/>
          </ac:spMkLst>
        </pc:spChg>
        <pc:spChg chg="mod">
          <ac:chgData name="Seiler, Emily" userId="b199f713-ded3-41dc-b931-6406212a4bef" providerId="ADAL" clId="{A3283B22-7322-45C6-A3C0-31F0A90E6874}" dt="2026-05-08T18:07:23.492" v="6111" actId="20577"/>
          <ac:spMkLst>
            <pc:docMk/>
            <pc:sldMk cId="3971921280" sldId="260"/>
            <ac:spMk id="3" creationId="{BDEAC70F-9C62-BE72-FDED-A9E151C8D592}"/>
          </ac:spMkLst>
        </pc:spChg>
        <pc:spChg chg="add del mod">
          <ac:chgData name="Seiler, Emily" userId="b199f713-ded3-41dc-b931-6406212a4bef" providerId="ADAL" clId="{A3283B22-7322-45C6-A3C0-31F0A90E6874}" dt="2026-05-08T18:04:07.124" v="6087" actId="21"/>
          <ac:spMkLst>
            <pc:docMk/>
            <pc:sldMk cId="3971921280" sldId="260"/>
            <ac:spMk id="4" creationId="{6974A995-7A5A-5D7E-A4FC-697CEF63FD4D}"/>
          </ac:spMkLst>
        </pc:spChg>
      </pc:sldChg>
      <pc:sldChg chg="addSp delSp modSp mod ord modAnim">
        <pc:chgData name="Seiler, Emily" userId="b199f713-ded3-41dc-b931-6406212a4bef" providerId="ADAL" clId="{A3283B22-7322-45C6-A3C0-31F0A90E6874}" dt="2026-05-08T15:58:03.240" v="4835" actId="20577"/>
        <pc:sldMkLst>
          <pc:docMk/>
          <pc:sldMk cId="1424573747" sldId="261"/>
        </pc:sldMkLst>
        <pc:spChg chg="mod">
          <ac:chgData name="Seiler, Emily" userId="b199f713-ded3-41dc-b931-6406212a4bef" providerId="ADAL" clId="{A3283B22-7322-45C6-A3C0-31F0A90E6874}" dt="2026-05-08T15:58:03.240" v="4835" actId="20577"/>
          <ac:spMkLst>
            <pc:docMk/>
            <pc:sldMk cId="1424573747" sldId="261"/>
            <ac:spMk id="2" creationId="{85AE2AE7-6F97-3573-8BB1-DA1B0141255A}"/>
          </ac:spMkLst>
        </pc:spChg>
        <pc:spChg chg="mod">
          <ac:chgData name="Seiler, Emily" userId="b199f713-ded3-41dc-b931-6406212a4bef" providerId="ADAL" clId="{A3283B22-7322-45C6-A3C0-31F0A90E6874}" dt="2026-05-07T20:03:59.775" v="9" actId="164"/>
          <ac:spMkLst>
            <pc:docMk/>
            <pc:sldMk cId="1424573747" sldId="261"/>
            <ac:spMk id="7" creationId="{3AF59726-241F-98DD-3B13-F51E0D8D4879}"/>
          </ac:spMkLst>
        </pc:spChg>
        <pc:spChg chg="mod topLvl">
          <ac:chgData name="Seiler, Emily" userId="b199f713-ded3-41dc-b931-6406212a4bef" providerId="ADAL" clId="{A3283B22-7322-45C6-A3C0-31F0A90E6874}" dt="2026-05-07T20:06:33.421" v="23" actId="164"/>
          <ac:spMkLst>
            <pc:docMk/>
            <pc:sldMk cId="1424573747" sldId="261"/>
            <ac:spMk id="8" creationId="{F22646D5-020D-ECAA-A2A1-38C0973E772A}"/>
          </ac:spMkLst>
        </pc:spChg>
        <pc:spChg chg="mod topLvl">
          <ac:chgData name="Seiler, Emily" userId="b199f713-ded3-41dc-b931-6406212a4bef" providerId="ADAL" clId="{A3283B22-7322-45C6-A3C0-31F0A90E6874}" dt="2026-05-07T20:09:13.258" v="55" actId="164"/>
          <ac:spMkLst>
            <pc:docMk/>
            <pc:sldMk cId="1424573747" sldId="261"/>
            <ac:spMk id="9" creationId="{DC12C112-53D1-A6FB-4DEB-6CBF062A375B}"/>
          </ac:spMkLst>
        </pc:spChg>
        <pc:spChg chg="mod topLvl">
          <ac:chgData name="Seiler, Emily" userId="b199f713-ded3-41dc-b931-6406212a4bef" providerId="ADAL" clId="{A3283B22-7322-45C6-A3C0-31F0A90E6874}" dt="2026-05-07T20:05:14.698" v="16" actId="164"/>
          <ac:spMkLst>
            <pc:docMk/>
            <pc:sldMk cId="1424573747" sldId="261"/>
            <ac:spMk id="10" creationId="{E7E1A9C5-F3FA-6C70-9DCA-17EA9D20B866}"/>
          </ac:spMkLst>
        </pc:spChg>
        <pc:spChg chg="mod">
          <ac:chgData name="Seiler, Emily" userId="b199f713-ded3-41dc-b931-6406212a4bef" providerId="ADAL" clId="{A3283B22-7322-45C6-A3C0-31F0A90E6874}" dt="2026-05-07T20:03:59.775" v="9" actId="164"/>
          <ac:spMkLst>
            <pc:docMk/>
            <pc:sldMk cId="1424573747" sldId="261"/>
            <ac:spMk id="11" creationId="{ACE99D49-3101-E024-2985-33C025D7AD40}"/>
          </ac:spMkLst>
        </pc:spChg>
        <pc:spChg chg="mod topLvl">
          <ac:chgData name="Seiler, Emily" userId="b199f713-ded3-41dc-b931-6406212a4bef" providerId="ADAL" clId="{A3283B22-7322-45C6-A3C0-31F0A90E6874}" dt="2026-05-07T20:06:33.421" v="23" actId="164"/>
          <ac:spMkLst>
            <pc:docMk/>
            <pc:sldMk cId="1424573747" sldId="261"/>
            <ac:spMk id="12" creationId="{598729F0-87A3-696A-1A2D-B689B35E360A}"/>
          </ac:spMkLst>
        </pc:spChg>
        <pc:spChg chg="mod topLvl">
          <ac:chgData name="Seiler, Emily" userId="b199f713-ded3-41dc-b931-6406212a4bef" providerId="ADAL" clId="{A3283B22-7322-45C6-A3C0-31F0A90E6874}" dt="2026-05-07T20:09:13.258" v="55" actId="164"/>
          <ac:spMkLst>
            <pc:docMk/>
            <pc:sldMk cId="1424573747" sldId="261"/>
            <ac:spMk id="13" creationId="{E47A03DB-3497-888F-0AF2-708EAC1A8B2E}"/>
          </ac:spMkLst>
        </pc:spChg>
        <pc:spChg chg="mod topLvl">
          <ac:chgData name="Seiler, Emily" userId="b199f713-ded3-41dc-b931-6406212a4bef" providerId="ADAL" clId="{A3283B22-7322-45C6-A3C0-31F0A90E6874}" dt="2026-05-08T14:23:50.084" v="3756" actId="20577"/>
          <ac:spMkLst>
            <pc:docMk/>
            <pc:sldMk cId="1424573747" sldId="261"/>
            <ac:spMk id="14" creationId="{564F6024-5F79-7CDC-CDF4-44C1B5F3B314}"/>
          </ac:spMkLst>
        </pc:spChg>
        <pc:spChg chg="mod">
          <ac:chgData name="Seiler, Emily" userId="b199f713-ded3-41dc-b931-6406212a4bef" providerId="ADAL" clId="{A3283B22-7322-45C6-A3C0-31F0A90E6874}" dt="2026-05-07T20:06:33.421" v="23" actId="164"/>
          <ac:spMkLst>
            <pc:docMk/>
            <pc:sldMk cId="1424573747" sldId="261"/>
            <ac:spMk id="26" creationId="{57713357-16D1-42CF-969D-5D6C46F6DECA}"/>
          </ac:spMkLst>
        </pc:spChg>
        <pc:spChg chg="mod">
          <ac:chgData name="Seiler, Emily" userId="b199f713-ded3-41dc-b931-6406212a4bef" providerId="ADAL" clId="{A3283B22-7322-45C6-A3C0-31F0A90E6874}" dt="2026-05-07T20:08:26.343" v="51" actId="1076"/>
          <ac:spMkLst>
            <pc:docMk/>
            <pc:sldMk cId="1424573747" sldId="261"/>
            <ac:spMk id="27" creationId="{FF803C91-95DB-D256-057E-7E7D001B5C6B}"/>
          </ac:spMkLst>
        </pc:spChg>
        <pc:spChg chg="mod topLvl">
          <ac:chgData name="Seiler, Emily" userId="b199f713-ded3-41dc-b931-6406212a4bef" providerId="ADAL" clId="{A3283B22-7322-45C6-A3C0-31F0A90E6874}" dt="2026-05-07T20:09:13.258" v="55" actId="164"/>
          <ac:spMkLst>
            <pc:docMk/>
            <pc:sldMk cId="1424573747" sldId="261"/>
            <ac:spMk id="28" creationId="{AE200EE1-E145-6F93-73F0-C13895F68015}"/>
          </ac:spMkLst>
        </pc:spChg>
        <pc:grpChg chg="add mod">
          <ac:chgData name="Seiler, Emily" userId="b199f713-ded3-41dc-b931-6406212a4bef" providerId="ADAL" clId="{A3283B22-7322-45C6-A3C0-31F0A90E6874}" dt="2026-05-07T20:05:30.248" v="20" actId="1076"/>
          <ac:grpSpMkLst>
            <pc:docMk/>
            <pc:sldMk cId="1424573747" sldId="261"/>
            <ac:grpSpMk id="29" creationId="{638D6E08-7C9C-AAFD-E206-68DC9F76740C}"/>
          </ac:grpSpMkLst>
        </pc:grpChg>
        <pc:grpChg chg="add del mod">
          <ac:chgData name="Seiler, Emily" userId="b199f713-ded3-41dc-b931-6406212a4bef" providerId="ADAL" clId="{A3283B22-7322-45C6-A3C0-31F0A90E6874}" dt="2026-05-07T20:06:04.434" v="22" actId="165"/>
          <ac:grpSpMkLst>
            <pc:docMk/>
            <pc:sldMk cId="1424573747" sldId="261"/>
            <ac:grpSpMk id="30" creationId="{A1DCDB92-2471-5D26-3045-F4888DF3CF76}"/>
          </ac:grpSpMkLst>
        </pc:grpChg>
        <pc:grpChg chg="add del mod">
          <ac:chgData name="Seiler, Emily" userId="b199f713-ded3-41dc-b931-6406212a4bef" providerId="ADAL" clId="{A3283B22-7322-45C6-A3C0-31F0A90E6874}" dt="2026-05-07T20:07:30.612" v="37" actId="165"/>
          <ac:grpSpMkLst>
            <pc:docMk/>
            <pc:sldMk cId="1424573747" sldId="261"/>
            <ac:grpSpMk id="31" creationId="{F00F1867-585A-10D8-6697-F6B69A9C28CA}"/>
          </ac:grpSpMkLst>
        </pc:grpChg>
        <pc:grpChg chg="add mod">
          <ac:chgData name="Seiler, Emily" userId="b199f713-ded3-41dc-b931-6406212a4bef" providerId="ADAL" clId="{A3283B22-7322-45C6-A3C0-31F0A90E6874}" dt="2026-05-07T20:04:38.479" v="13" actId="164"/>
          <ac:grpSpMkLst>
            <pc:docMk/>
            <pc:sldMk cId="1424573747" sldId="261"/>
            <ac:grpSpMk id="32" creationId="{A2DCFB79-793A-5E5C-5D82-6BC70C7DA3E6}"/>
          </ac:grpSpMkLst>
        </pc:grpChg>
        <pc:grpChg chg="add del mod">
          <ac:chgData name="Seiler, Emily" userId="b199f713-ded3-41dc-b931-6406212a4bef" providerId="ADAL" clId="{A3283B22-7322-45C6-A3C0-31F0A90E6874}" dt="2026-05-07T20:05:08.006" v="15" actId="165"/>
          <ac:grpSpMkLst>
            <pc:docMk/>
            <pc:sldMk cId="1424573747" sldId="261"/>
            <ac:grpSpMk id="33" creationId="{4CA1840E-7688-7470-383C-57C7D9422E5D}"/>
          </ac:grpSpMkLst>
        </pc:grpChg>
        <pc:grpChg chg="add mod">
          <ac:chgData name="Seiler, Emily" userId="b199f713-ded3-41dc-b931-6406212a4bef" providerId="ADAL" clId="{A3283B22-7322-45C6-A3C0-31F0A90E6874}" dt="2026-05-07T20:05:20" v="17" actId="1076"/>
          <ac:grpSpMkLst>
            <pc:docMk/>
            <pc:sldMk cId="1424573747" sldId="261"/>
            <ac:grpSpMk id="34" creationId="{8EF95E39-E4FF-AA54-D325-FF7128F2811E}"/>
          </ac:grpSpMkLst>
        </pc:grpChg>
        <pc:grpChg chg="add mod">
          <ac:chgData name="Seiler, Emily" userId="b199f713-ded3-41dc-b931-6406212a4bef" providerId="ADAL" clId="{A3283B22-7322-45C6-A3C0-31F0A90E6874}" dt="2026-05-07T20:06:33.421" v="23" actId="164"/>
          <ac:grpSpMkLst>
            <pc:docMk/>
            <pc:sldMk cId="1424573747" sldId="261"/>
            <ac:grpSpMk id="35" creationId="{785CCDC1-41FE-B15F-992B-4579CB3C1B26}"/>
          </ac:grpSpMkLst>
        </pc:grpChg>
        <pc:grpChg chg="add del mod">
          <ac:chgData name="Seiler, Emily" userId="b199f713-ded3-41dc-b931-6406212a4bef" providerId="ADAL" clId="{A3283B22-7322-45C6-A3C0-31F0A90E6874}" dt="2026-05-07T20:08:56.457" v="54" actId="165"/>
          <ac:grpSpMkLst>
            <pc:docMk/>
            <pc:sldMk cId="1424573747" sldId="261"/>
            <ac:grpSpMk id="36" creationId="{DA8CE7B3-ED6A-F424-637B-8304178879EE}"/>
          </ac:grpSpMkLst>
        </pc:grpChg>
        <pc:grpChg chg="add mod">
          <ac:chgData name="Seiler, Emily" userId="b199f713-ded3-41dc-b931-6406212a4bef" providerId="ADAL" clId="{A3283B22-7322-45C6-A3C0-31F0A90E6874}" dt="2026-05-07T20:09:13.258" v="55" actId="164"/>
          <ac:grpSpMkLst>
            <pc:docMk/>
            <pc:sldMk cId="1424573747" sldId="261"/>
            <ac:grpSpMk id="37" creationId="{FD6257FE-8FFE-8966-D8F0-BE200FBB6CAE}"/>
          </ac:grpSpMkLst>
        </pc:grpChg>
        <pc:picChg chg="mod">
          <ac:chgData name="Seiler, Emily" userId="b199f713-ded3-41dc-b931-6406212a4bef" providerId="ADAL" clId="{A3283B22-7322-45C6-A3C0-31F0A90E6874}" dt="2026-05-07T20:03:59.775" v="9" actId="164"/>
          <ac:picMkLst>
            <pc:docMk/>
            <pc:sldMk cId="1424573747" sldId="261"/>
            <ac:picMk id="15" creationId="{D7196AE1-DE23-7A47-50F3-E7D7BB44C7AF}"/>
          </ac:picMkLst>
        </pc:picChg>
        <pc:picChg chg="mod topLvl">
          <ac:chgData name="Seiler, Emily" userId="b199f713-ded3-41dc-b931-6406212a4bef" providerId="ADAL" clId="{A3283B22-7322-45C6-A3C0-31F0A90E6874}" dt="2026-05-07T20:06:33.421" v="23" actId="164"/>
          <ac:picMkLst>
            <pc:docMk/>
            <pc:sldMk cId="1424573747" sldId="261"/>
            <ac:picMk id="16" creationId="{15B6B83D-BD23-0576-64D0-C0998381E982}"/>
          </ac:picMkLst>
        </pc:picChg>
        <pc:picChg chg="mod ord">
          <ac:chgData name="Seiler, Emily" userId="b199f713-ded3-41dc-b931-6406212a4bef" providerId="ADAL" clId="{A3283B22-7322-45C6-A3C0-31F0A90E6874}" dt="2026-05-07T20:09:13.258" v="55" actId="164"/>
          <ac:picMkLst>
            <pc:docMk/>
            <pc:sldMk cId="1424573747" sldId="261"/>
            <ac:picMk id="17" creationId="{E109584D-F890-FFD3-AFCE-555D526D5181}"/>
          </ac:picMkLst>
        </pc:picChg>
        <pc:picChg chg="mod topLvl">
          <ac:chgData name="Seiler, Emily" userId="b199f713-ded3-41dc-b931-6406212a4bef" providerId="ADAL" clId="{A3283B22-7322-45C6-A3C0-31F0A90E6874}" dt="2026-05-08T14:23:59.757" v="3757" actId="1076"/>
          <ac:picMkLst>
            <pc:docMk/>
            <pc:sldMk cId="1424573747" sldId="261"/>
            <ac:picMk id="18" creationId="{C4245BB5-9635-0ABA-7358-5BB3139A9F77}"/>
          </ac:picMkLst>
        </pc:picChg>
      </pc:sldChg>
      <pc:sldChg chg="addSp delSp modSp new mod delAnim modAnim">
        <pc:chgData name="Seiler, Emily" userId="b199f713-ded3-41dc-b931-6406212a4bef" providerId="ADAL" clId="{A3283B22-7322-45C6-A3C0-31F0A90E6874}" dt="2026-05-08T16:39:13.104" v="5153" actId="20577"/>
        <pc:sldMkLst>
          <pc:docMk/>
          <pc:sldMk cId="62982419" sldId="262"/>
        </pc:sldMkLst>
        <pc:spChg chg="mod">
          <ac:chgData name="Seiler, Emily" userId="b199f713-ded3-41dc-b931-6406212a4bef" providerId="ADAL" clId="{A3283B22-7322-45C6-A3C0-31F0A90E6874}" dt="2026-05-08T14:04:58.011" v="3504" actId="1076"/>
          <ac:spMkLst>
            <pc:docMk/>
            <pc:sldMk cId="62982419" sldId="262"/>
            <ac:spMk id="2" creationId="{6292F22D-6AC2-A36B-5D68-73A77CDC876A}"/>
          </ac:spMkLst>
        </pc:spChg>
        <pc:spChg chg="del">
          <ac:chgData name="Seiler, Emily" userId="b199f713-ded3-41dc-b931-6406212a4bef" providerId="ADAL" clId="{A3283B22-7322-45C6-A3C0-31F0A90E6874}" dt="2026-05-07T20:16:48.720" v="211" actId="478"/>
          <ac:spMkLst>
            <pc:docMk/>
            <pc:sldMk cId="62982419" sldId="262"/>
            <ac:spMk id="3" creationId="{448D28EB-553C-17FC-94B2-AFA5F6A57875}"/>
          </ac:spMkLst>
        </pc:spChg>
        <pc:spChg chg="add del mod">
          <ac:chgData name="Seiler, Emily" userId="b199f713-ded3-41dc-b931-6406212a4bef" providerId="ADAL" clId="{A3283B22-7322-45C6-A3C0-31F0A90E6874}" dt="2026-05-08T13:46:40.527" v="2681" actId="478"/>
          <ac:spMkLst>
            <pc:docMk/>
            <pc:sldMk cId="62982419" sldId="262"/>
            <ac:spMk id="8" creationId="{1284493B-87B6-4ABD-12BF-D91684C5CBB3}"/>
          </ac:spMkLst>
        </pc:spChg>
        <pc:spChg chg="add del mod">
          <ac:chgData name="Seiler, Emily" userId="b199f713-ded3-41dc-b931-6406212a4bef" providerId="ADAL" clId="{A3283B22-7322-45C6-A3C0-31F0A90E6874}" dt="2026-05-08T14:16:07.068" v="3533" actId="478"/>
          <ac:spMkLst>
            <pc:docMk/>
            <pc:sldMk cId="62982419" sldId="262"/>
            <ac:spMk id="10" creationId="{2F5A7AC8-4B10-DECA-C245-724F39E89EFC}"/>
          </ac:spMkLst>
        </pc:spChg>
        <pc:spChg chg="add mod">
          <ac:chgData name="Seiler, Emily" userId="b199f713-ded3-41dc-b931-6406212a4bef" providerId="ADAL" clId="{A3283B22-7322-45C6-A3C0-31F0A90E6874}" dt="2026-05-08T14:17:58.943" v="3539" actId="1582"/>
          <ac:spMkLst>
            <pc:docMk/>
            <pc:sldMk cId="62982419" sldId="262"/>
            <ac:spMk id="11" creationId="{861937B2-726B-45E0-548F-4F5E8F404355}"/>
          </ac:spMkLst>
        </pc:spChg>
        <pc:graphicFrameChg chg="add del mod modGraphic">
          <ac:chgData name="Seiler, Emily" userId="b199f713-ded3-41dc-b931-6406212a4bef" providerId="ADAL" clId="{A3283B22-7322-45C6-A3C0-31F0A90E6874}" dt="2026-05-08T14:03:52.179" v="3411" actId="478"/>
          <ac:graphicFrameMkLst>
            <pc:docMk/>
            <pc:sldMk cId="62982419" sldId="262"/>
            <ac:graphicFrameMk id="3" creationId="{92B24EF3-0451-E2DF-7498-0974B3E2ACEE}"/>
          </ac:graphicFrameMkLst>
        </pc:graphicFrameChg>
        <pc:graphicFrameChg chg="add del mod modGraphic">
          <ac:chgData name="Seiler, Emily" userId="b199f713-ded3-41dc-b931-6406212a4bef" providerId="ADAL" clId="{A3283B22-7322-45C6-A3C0-31F0A90E6874}" dt="2026-05-08T14:03:35.584" v="3406" actId="478"/>
          <ac:graphicFrameMkLst>
            <pc:docMk/>
            <pc:sldMk cId="62982419" sldId="262"/>
            <ac:graphicFrameMk id="4" creationId="{56AC4AD4-6FAD-D539-5B84-B4673EC13A39}"/>
          </ac:graphicFrameMkLst>
        </pc:graphicFrameChg>
        <pc:graphicFrameChg chg="add del mod">
          <ac:chgData name="Seiler, Emily" userId="b199f713-ded3-41dc-b931-6406212a4bef" providerId="ADAL" clId="{A3283B22-7322-45C6-A3C0-31F0A90E6874}" dt="2026-05-07T20:29:44.891" v="754" actId="478"/>
          <ac:graphicFrameMkLst>
            <pc:docMk/>
            <pc:sldMk cId="62982419" sldId="262"/>
            <ac:graphicFrameMk id="4" creationId="{C3E86FA3-7847-11FE-5561-9B1026AE9BC2}"/>
          </ac:graphicFrameMkLst>
        </pc:graphicFrameChg>
        <pc:graphicFrameChg chg="add del mod modGraphic">
          <ac:chgData name="Seiler, Emily" userId="b199f713-ded3-41dc-b931-6406212a4bef" providerId="ADAL" clId="{A3283B22-7322-45C6-A3C0-31F0A90E6874}" dt="2026-05-08T14:03:42.124" v="3408" actId="478"/>
          <ac:graphicFrameMkLst>
            <pc:docMk/>
            <pc:sldMk cId="62982419" sldId="262"/>
            <ac:graphicFrameMk id="5" creationId="{5C239826-0A5C-22BF-4646-18E6372EDC24}"/>
          </ac:graphicFrameMkLst>
        </pc:graphicFrameChg>
        <pc:graphicFrameChg chg="add del mod">
          <ac:chgData name="Seiler, Emily" userId="b199f713-ded3-41dc-b931-6406212a4bef" providerId="ADAL" clId="{A3283B22-7322-45C6-A3C0-31F0A90E6874}" dt="2026-05-07T20:29:40.839" v="753" actId="478"/>
          <ac:graphicFrameMkLst>
            <pc:docMk/>
            <pc:sldMk cId="62982419" sldId="262"/>
            <ac:graphicFrameMk id="5" creationId="{E1548020-5057-932B-CBCD-BC26001E07F3}"/>
          </ac:graphicFrameMkLst>
        </pc:graphicFrameChg>
        <pc:graphicFrameChg chg="add del modGraphic">
          <ac:chgData name="Seiler, Emily" userId="b199f713-ded3-41dc-b931-6406212a4bef" providerId="ADAL" clId="{A3283B22-7322-45C6-A3C0-31F0A90E6874}" dt="2026-05-07T20:17:54.058" v="215" actId="478"/>
          <ac:graphicFrameMkLst>
            <pc:docMk/>
            <pc:sldMk cId="62982419" sldId="262"/>
            <ac:graphicFrameMk id="6" creationId="{6C0C6E39-5F63-EA62-8933-CB3264C1DDC7}"/>
          </ac:graphicFrameMkLst>
        </pc:graphicFrameChg>
        <pc:graphicFrameChg chg="add mod modGraphic">
          <ac:chgData name="Seiler, Emily" userId="b199f713-ded3-41dc-b931-6406212a4bef" providerId="ADAL" clId="{A3283B22-7322-45C6-A3C0-31F0A90E6874}" dt="2026-05-08T16:39:13.104" v="5153" actId="20577"/>
          <ac:graphicFrameMkLst>
            <pc:docMk/>
            <pc:sldMk cId="62982419" sldId="262"/>
            <ac:graphicFrameMk id="6" creationId="{AF609AF7-2E76-337B-33E1-6FF065FEC949}"/>
          </ac:graphicFrameMkLst>
        </pc:graphicFrameChg>
        <pc:graphicFrameChg chg="add del mod modGraphic">
          <ac:chgData name="Seiler, Emily" userId="b199f713-ded3-41dc-b931-6406212a4bef" providerId="ADAL" clId="{A3283B22-7322-45C6-A3C0-31F0A90E6874}" dt="2026-05-08T13:50:51.550" v="3062" actId="478"/>
          <ac:graphicFrameMkLst>
            <pc:docMk/>
            <pc:sldMk cId="62982419" sldId="262"/>
            <ac:graphicFrameMk id="7" creationId="{7F9ED78F-FE1D-EF38-CCAF-260DCDC057B9}"/>
          </ac:graphicFrameMkLst>
        </pc:graphicFrameChg>
        <pc:graphicFrameChg chg="add del mod modGraphic">
          <ac:chgData name="Seiler, Emily" userId="b199f713-ded3-41dc-b931-6406212a4bef" providerId="ADAL" clId="{A3283B22-7322-45C6-A3C0-31F0A90E6874}" dt="2026-05-08T14:04:43.014" v="3501" actId="478"/>
          <ac:graphicFrameMkLst>
            <pc:docMk/>
            <pc:sldMk cId="62982419" sldId="262"/>
            <ac:graphicFrameMk id="9" creationId="{6F31112B-A960-61B9-4A51-456603936D80}"/>
          </ac:graphicFrameMkLst>
        </pc:graphicFrameChg>
      </pc:sldChg>
      <pc:sldChg chg="addSp delSp modSp new mod modClrScheme modAnim chgLayout modNotesTx">
        <pc:chgData name="Seiler, Emily" userId="b199f713-ded3-41dc-b931-6406212a4bef" providerId="ADAL" clId="{A3283B22-7322-45C6-A3C0-31F0A90E6874}" dt="2026-05-08T18:04:21.923" v="6090" actId="478"/>
        <pc:sldMkLst>
          <pc:docMk/>
          <pc:sldMk cId="4242517676" sldId="263"/>
        </pc:sldMkLst>
        <pc:spChg chg="add del mod">
          <ac:chgData name="Seiler, Emily" userId="b199f713-ded3-41dc-b931-6406212a4bef" providerId="ADAL" clId="{A3283B22-7322-45C6-A3C0-31F0A90E6874}" dt="2026-05-08T18:04:21.923" v="6090" actId="478"/>
          <ac:spMkLst>
            <pc:docMk/>
            <pc:sldMk cId="4242517676" sldId="263"/>
            <ac:spMk id="2" creationId="{6974A995-7A5A-5D7E-A4FC-697CEF63FD4D}"/>
          </ac:spMkLst>
        </pc:spChg>
        <pc:spChg chg="del mod ord">
          <ac:chgData name="Seiler, Emily" userId="b199f713-ded3-41dc-b931-6406212a4bef" providerId="ADAL" clId="{A3283B22-7322-45C6-A3C0-31F0A90E6874}" dt="2026-05-07T20:40:41.389" v="1398" actId="478"/>
          <ac:spMkLst>
            <pc:docMk/>
            <pc:sldMk cId="4242517676" sldId="263"/>
            <ac:spMk id="2" creationId="{BC885035-E60E-7BBB-A9C5-A12DF83F0A4A}"/>
          </ac:spMkLst>
        </pc:spChg>
        <pc:spChg chg="del mod ord">
          <ac:chgData name="Seiler, Emily" userId="b199f713-ded3-41dc-b931-6406212a4bef" providerId="ADAL" clId="{A3283B22-7322-45C6-A3C0-31F0A90E6874}" dt="2026-05-07T20:30:18.776" v="756" actId="700"/>
          <ac:spMkLst>
            <pc:docMk/>
            <pc:sldMk cId="4242517676" sldId="263"/>
            <ac:spMk id="3" creationId="{E34F861B-A744-EDD1-F2BB-42D35A93D00E}"/>
          </ac:spMkLst>
        </pc:spChg>
        <pc:spChg chg="add mod ord">
          <ac:chgData name="Seiler, Emily" userId="b199f713-ded3-41dc-b931-6406212a4bef" providerId="ADAL" clId="{A3283B22-7322-45C6-A3C0-31F0A90E6874}" dt="2026-05-07T21:06:44.695" v="2414" actId="20577"/>
          <ac:spMkLst>
            <pc:docMk/>
            <pc:sldMk cId="4242517676" sldId="263"/>
            <ac:spMk id="4" creationId="{133BD341-E5F6-4C1C-8BEE-757B6ECA1CC4}"/>
          </ac:spMkLst>
        </pc:spChg>
        <pc:spChg chg="add del mod ord">
          <ac:chgData name="Seiler, Emily" userId="b199f713-ded3-41dc-b931-6406212a4bef" providerId="ADAL" clId="{A3283B22-7322-45C6-A3C0-31F0A90E6874}" dt="2026-05-07T21:05:01.207" v="2296" actId="478"/>
          <ac:spMkLst>
            <pc:docMk/>
            <pc:sldMk cId="4242517676" sldId="263"/>
            <ac:spMk id="5" creationId="{09BC30EC-9B8C-058F-7857-46E26547C67A}"/>
          </ac:spMkLst>
        </pc:spChg>
        <pc:spChg chg="add del mod">
          <ac:chgData name="Seiler, Emily" userId="b199f713-ded3-41dc-b931-6406212a4bef" providerId="ADAL" clId="{A3283B22-7322-45C6-A3C0-31F0A90E6874}" dt="2026-05-07T20:35:44.104" v="1125" actId="478"/>
          <ac:spMkLst>
            <pc:docMk/>
            <pc:sldMk cId="4242517676" sldId="263"/>
            <ac:spMk id="8" creationId="{E540FF2D-491A-FC55-58F9-3CE4AB139FDB}"/>
          </ac:spMkLst>
        </pc:spChg>
        <pc:spChg chg="add mod">
          <ac:chgData name="Seiler, Emily" userId="b199f713-ded3-41dc-b931-6406212a4bef" providerId="ADAL" clId="{A3283B22-7322-45C6-A3C0-31F0A90E6874}" dt="2026-05-08T17:44:12.610" v="5189" actId="255"/>
          <ac:spMkLst>
            <pc:docMk/>
            <pc:sldMk cId="4242517676" sldId="263"/>
            <ac:spMk id="9" creationId="{2160B2B8-AB9D-21D8-0D89-9B3A9106C7FB}"/>
          </ac:spMkLst>
        </pc:spChg>
        <pc:spChg chg="add del mod">
          <ac:chgData name="Seiler, Emily" userId="b199f713-ded3-41dc-b931-6406212a4bef" providerId="ADAL" clId="{A3283B22-7322-45C6-A3C0-31F0A90E6874}" dt="2026-05-07T21:05:10.251" v="2299" actId="478"/>
          <ac:spMkLst>
            <pc:docMk/>
            <pc:sldMk cId="4242517676" sldId="263"/>
            <ac:spMk id="10" creationId="{B58E4093-6B95-392C-47C5-EA58565E2D64}"/>
          </ac:spMkLst>
        </pc:spChg>
        <pc:spChg chg="add del mod">
          <ac:chgData name="Seiler, Emily" userId="b199f713-ded3-41dc-b931-6406212a4bef" providerId="ADAL" clId="{A3283B22-7322-45C6-A3C0-31F0A90E6874}" dt="2026-05-07T21:05:03.172" v="2297" actId="478"/>
          <ac:spMkLst>
            <pc:docMk/>
            <pc:sldMk cId="4242517676" sldId="263"/>
            <ac:spMk id="12" creationId="{39A4A425-FE25-C2F7-D77D-28D4FA771311}"/>
          </ac:spMkLst>
        </pc:spChg>
        <pc:picChg chg="add del mod">
          <ac:chgData name="Seiler, Emily" userId="b199f713-ded3-41dc-b931-6406212a4bef" providerId="ADAL" clId="{A3283B22-7322-45C6-A3C0-31F0A90E6874}" dt="2026-05-07T20:41:09.296" v="1401" actId="478"/>
          <ac:picMkLst>
            <pc:docMk/>
            <pc:sldMk cId="4242517676" sldId="263"/>
            <ac:picMk id="7" creationId="{5CBE6990-1ED2-2A7C-C78C-4C75F0C21F8D}"/>
          </ac:picMkLst>
        </pc:picChg>
      </pc:sldChg>
      <pc:sldChg chg="modSp new mod ord">
        <pc:chgData name="Seiler, Emily" userId="b199f713-ded3-41dc-b931-6406212a4bef" providerId="ADAL" clId="{A3283B22-7322-45C6-A3C0-31F0A90E6874}" dt="2026-05-08T18:08:54.530" v="6132" actId="6549"/>
        <pc:sldMkLst>
          <pc:docMk/>
          <pc:sldMk cId="1537025357" sldId="264"/>
        </pc:sldMkLst>
        <pc:spChg chg="mod">
          <ac:chgData name="Seiler, Emily" userId="b199f713-ded3-41dc-b931-6406212a4bef" providerId="ADAL" clId="{A3283B22-7322-45C6-A3C0-31F0A90E6874}" dt="2026-05-07T20:41:53.863" v="1430" actId="2711"/>
          <ac:spMkLst>
            <pc:docMk/>
            <pc:sldMk cId="1537025357" sldId="264"/>
            <ac:spMk id="2" creationId="{887EA8E2-ADE8-778F-8E09-3C046B2F7D78}"/>
          </ac:spMkLst>
        </pc:spChg>
        <pc:spChg chg="mod">
          <ac:chgData name="Seiler, Emily" userId="b199f713-ded3-41dc-b931-6406212a4bef" providerId="ADAL" clId="{A3283B22-7322-45C6-A3C0-31F0A90E6874}" dt="2026-05-08T18:08:54.530" v="6132" actId="6549"/>
          <ac:spMkLst>
            <pc:docMk/>
            <pc:sldMk cId="1537025357" sldId="264"/>
            <ac:spMk id="3" creationId="{AE77F42D-66CA-886F-AC80-235793E4EF66}"/>
          </ac:spMkLst>
        </pc:spChg>
      </pc:sldChg>
      <pc:sldChg chg="addSp delSp modSp new del mod modAnim">
        <pc:chgData name="Seiler, Emily" userId="b199f713-ded3-41dc-b931-6406212a4bef" providerId="ADAL" clId="{A3283B22-7322-45C6-A3C0-31F0A90E6874}" dt="2026-05-08T18:06:01.347" v="6091" actId="2696"/>
        <pc:sldMkLst>
          <pc:docMk/>
          <pc:sldMk cId="981081597" sldId="265"/>
        </pc:sldMkLst>
        <pc:spChg chg="del mod">
          <ac:chgData name="Seiler, Emily" userId="b199f713-ded3-41dc-b931-6406212a4bef" providerId="ADAL" clId="{A3283B22-7322-45C6-A3C0-31F0A90E6874}" dt="2026-05-08T15:49:19.362" v="4738" actId="478"/>
          <ac:spMkLst>
            <pc:docMk/>
            <pc:sldMk cId="981081597" sldId="265"/>
            <ac:spMk id="2" creationId="{DA730152-4E02-F4FF-ED14-013F0CA6E4F4}"/>
          </ac:spMkLst>
        </pc:spChg>
        <pc:spChg chg="del">
          <ac:chgData name="Seiler, Emily" userId="b199f713-ded3-41dc-b931-6406212a4bef" providerId="ADAL" clId="{A3283B22-7322-45C6-A3C0-31F0A90E6874}" dt="2026-05-08T15:42:17.047" v="4393" actId="478"/>
          <ac:spMkLst>
            <pc:docMk/>
            <pc:sldMk cId="981081597" sldId="265"/>
            <ac:spMk id="3" creationId="{181321AE-8038-F182-372A-B47901BD9840}"/>
          </ac:spMkLst>
        </pc:spChg>
        <pc:spChg chg="add del mod">
          <ac:chgData name="Seiler, Emily" userId="b199f713-ded3-41dc-b931-6406212a4bef" providerId="ADAL" clId="{A3283B22-7322-45C6-A3C0-31F0A90E6874}" dt="2026-05-08T15:49:20.998" v="4739" actId="478"/>
          <ac:spMkLst>
            <pc:docMk/>
            <pc:sldMk cId="981081597" sldId="265"/>
            <ac:spMk id="6" creationId="{6B6F3575-19DE-0E39-09D4-C7F435440FD7}"/>
          </ac:spMkLst>
        </pc:spChg>
        <pc:spChg chg="add mod">
          <ac:chgData name="Seiler, Emily" userId="b199f713-ded3-41dc-b931-6406212a4bef" providerId="ADAL" clId="{A3283B22-7322-45C6-A3C0-31F0A90E6874}" dt="2026-05-08T17:49:03.464" v="5227" actId="14100"/>
          <ac:spMkLst>
            <pc:docMk/>
            <pc:sldMk cId="981081597" sldId="265"/>
            <ac:spMk id="7" creationId="{2AF709A5-A8F9-0551-FB81-F6CF8042C61E}"/>
          </ac:spMkLst>
        </pc:spChg>
        <pc:spChg chg="add mod">
          <ac:chgData name="Seiler, Emily" userId="b199f713-ded3-41dc-b931-6406212a4bef" providerId="ADAL" clId="{A3283B22-7322-45C6-A3C0-31F0A90E6874}" dt="2026-05-08T17:49:06.752" v="5228" actId="14100"/>
          <ac:spMkLst>
            <pc:docMk/>
            <pc:sldMk cId="981081597" sldId="265"/>
            <ac:spMk id="8" creationId="{89A1BACB-8885-24B1-C933-19FA41F4D72C}"/>
          </ac:spMkLst>
        </pc:spChg>
        <pc:graphicFrameChg chg="add mod modGraphic">
          <ac:chgData name="Seiler, Emily" userId="b199f713-ded3-41dc-b931-6406212a4bef" providerId="ADAL" clId="{A3283B22-7322-45C6-A3C0-31F0A90E6874}" dt="2026-05-08T17:51:35.640" v="5232"/>
          <ac:graphicFrameMkLst>
            <pc:docMk/>
            <pc:sldMk cId="981081597" sldId="265"/>
            <ac:graphicFrameMk id="4" creationId="{E9B97561-AED1-2C5D-F951-4D0F289BE893}"/>
          </ac:graphicFrameMkLst>
        </pc:graphicFrameChg>
        <pc:picChg chg="add mod">
          <ac:chgData name="Seiler, Emily" userId="b199f713-ded3-41dc-b931-6406212a4bef" providerId="ADAL" clId="{A3283B22-7322-45C6-A3C0-31F0A90E6874}" dt="2026-05-08T15:55:50.535" v="4821" actId="1076"/>
          <ac:picMkLst>
            <pc:docMk/>
            <pc:sldMk cId="981081597" sldId="265"/>
            <ac:picMk id="10" creationId="{92F355F5-4421-8E4E-789E-F3D25017CC9C}"/>
          </ac:picMkLst>
        </pc:picChg>
      </pc:sldChg>
      <pc:sldChg chg="modSp new del mod modShow">
        <pc:chgData name="Seiler, Emily" userId="b199f713-ded3-41dc-b931-6406212a4bef" providerId="ADAL" clId="{A3283B22-7322-45C6-A3C0-31F0A90E6874}" dt="2026-05-08T15:33:42.276" v="3808" actId="2696"/>
        <pc:sldMkLst>
          <pc:docMk/>
          <pc:sldMk cId="4116475415" sldId="265"/>
        </pc:sldMkLst>
        <pc:spChg chg="mod">
          <ac:chgData name="Seiler, Emily" userId="b199f713-ded3-41dc-b931-6406212a4bef" providerId="ADAL" clId="{A3283B22-7322-45C6-A3C0-31F0A90E6874}" dt="2026-05-07T21:07:43.143" v="2454" actId="20577"/>
          <ac:spMkLst>
            <pc:docMk/>
            <pc:sldMk cId="4116475415" sldId="265"/>
            <ac:spMk id="2" creationId="{EF5D00AB-6177-63CE-0C46-DCE685934BD8}"/>
          </ac:spMkLst>
        </pc:spChg>
        <pc:spChg chg="mod">
          <ac:chgData name="Seiler, Emily" userId="b199f713-ded3-41dc-b931-6406212a4bef" providerId="ADAL" clId="{A3283B22-7322-45C6-A3C0-31F0A90E6874}" dt="2026-05-07T21:08:48.495" v="2530" actId="6549"/>
          <ac:spMkLst>
            <pc:docMk/>
            <pc:sldMk cId="4116475415" sldId="265"/>
            <ac:spMk id="3" creationId="{92808B86-EF20-4A10-E233-472A25873857}"/>
          </ac:spMkLst>
        </pc:spChg>
      </pc:sldChg>
      <pc:sldChg chg="addSp delSp modSp new del mod">
        <pc:chgData name="Seiler, Emily" userId="b199f713-ded3-41dc-b931-6406212a4bef" providerId="ADAL" clId="{A3283B22-7322-45C6-A3C0-31F0A90E6874}" dt="2026-05-08T17:57:03.171" v="5608" actId="2696"/>
        <pc:sldMkLst>
          <pc:docMk/>
          <pc:sldMk cId="2081707184" sldId="266"/>
        </pc:sldMkLst>
        <pc:spChg chg="del">
          <ac:chgData name="Seiler, Emily" userId="b199f713-ded3-41dc-b931-6406212a4bef" providerId="ADAL" clId="{A3283B22-7322-45C6-A3C0-31F0A90E6874}" dt="2026-05-08T17:50:34.369" v="5230" actId="478"/>
          <ac:spMkLst>
            <pc:docMk/>
            <pc:sldMk cId="2081707184" sldId="266"/>
            <ac:spMk id="2" creationId="{C40EA92C-5AE1-65DD-DD53-E07302A9BF69}"/>
          </ac:spMkLst>
        </pc:spChg>
        <pc:spChg chg="add del">
          <ac:chgData name="Seiler, Emily" userId="b199f713-ded3-41dc-b931-6406212a4bef" providerId="ADAL" clId="{A3283B22-7322-45C6-A3C0-31F0A90E6874}" dt="2026-05-08T17:53:16.017" v="5234" actId="1032"/>
          <ac:spMkLst>
            <pc:docMk/>
            <pc:sldMk cId="2081707184" sldId="266"/>
            <ac:spMk id="3" creationId="{1579AFB9-DEC7-01EB-1C01-9EF012CE12E3}"/>
          </ac:spMkLst>
        </pc:spChg>
        <pc:graphicFrameChg chg="add mod modGraphic">
          <ac:chgData name="Seiler, Emily" userId="b199f713-ded3-41dc-b931-6406212a4bef" providerId="ADAL" clId="{A3283B22-7322-45C6-A3C0-31F0A90E6874}" dt="2026-05-08T17:54:29.038" v="5551" actId="2711"/>
          <ac:graphicFrameMkLst>
            <pc:docMk/>
            <pc:sldMk cId="2081707184" sldId="266"/>
            <ac:graphicFrameMk id="4" creationId="{54791747-D6D3-8CF8-A74E-379BAD311E61}"/>
          </ac:graphicFrameMkLst>
        </pc:graphicFrameChg>
      </pc:sldChg>
      <pc:sldChg chg="addSp delSp modSp new mod modAnim">
        <pc:chgData name="Seiler, Emily" userId="b199f713-ded3-41dc-b931-6406212a4bef" providerId="ADAL" clId="{A3283B22-7322-45C6-A3C0-31F0A90E6874}" dt="2026-05-08T18:02:00.456" v="5902" actId="20577"/>
        <pc:sldMkLst>
          <pc:docMk/>
          <pc:sldMk cId="3783039196" sldId="267"/>
        </pc:sldMkLst>
        <pc:spChg chg="del">
          <ac:chgData name="Seiler, Emily" userId="b199f713-ded3-41dc-b931-6406212a4bef" providerId="ADAL" clId="{A3283B22-7322-45C6-A3C0-31F0A90E6874}" dt="2026-05-08T17:55:45.714" v="5554" actId="478"/>
          <ac:spMkLst>
            <pc:docMk/>
            <pc:sldMk cId="3783039196" sldId="267"/>
            <ac:spMk id="2" creationId="{BE21182D-B6EB-1184-570C-EB06B9EA19AA}"/>
          </ac:spMkLst>
        </pc:spChg>
        <pc:spChg chg="del">
          <ac:chgData name="Seiler, Emily" userId="b199f713-ded3-41dc-b931-6406212a4bef" providerId="ADAL" clId="{A3283B22-7322-45C6-A3C0-31F0A90E6874}" dt="2026-05-08T17:55:45.136" v="5553" actId="478"/>
          <ac:spMkLst>
            <pc:docMk/>
            <pc:sldMk cId="3783039196" sldId="267"/>
            <ac:spMk id="3" creationId="{0C97BE46-2315-14BA-719D-CEC11E2C60D8}"/>
          </ac:spMkLst>
        </pc:spChg>
        <pc:spChg chg="add mod">
          <ac:chgData name="Seiler, Emily" userId="b199f713-ded3-41dc-b931-6406212a4bef" providerId="ADAL" clId="{A3283B22-7322-45C6-A3C0-31F0A90E6874}" dt="2026-05-08T18:01:22.643" v="5887" actId="20577"/>
          <ac:spMkLst>
            <pc:docMk/>
            <pc:sldMk cId="3783039196" sldId="267"/>
            <ac:spMk id="5" creationId="{BEE34F35-F12B-1A1B-1CBD-59E97E964D63}"/>
          </ac:spMkLst>
        </pc:spChg>
        <pc:spChg chg="add mod">
          <ac:chgData name="Seiler, Emily" userId="b199f713-ded3-41dc-b931-6406212a4bef" providerId="ADAL" clId="{A3283B22-7322-45C6-A3C0-31F0A90E6874}" dt="2026-05-08T18:01:34.761" v="5888" actId="14100"/>
          <ac:spMkLst>
            <pc:docMk/>
            <pc:sldMk cId="3783039196" sldId="267"/>
            <ac:spMk id="6" creationId="{96EA5679-F610-DF4C-C790-299ECDC8A547}"/>
          </ac:spMkLst>
        </pc:spChg>
        <pc:spChg chg="add del mod">
          <ac:chgData name="Seiler, Emily" userId="b199f713-ded3-41dc-b931-6406212a4bef" providerId="ADAL" clId="{A3283B22-7322-45C6-A3C0-31F0A90E6874}" dt="2026-05-08T17:59:45.968" v="5822"/>
          <ac:spMkLst>
            <pc:docMk/>
            <pc:sldMk cId="3783039196" sldId="267"/>
            <ac:spMk id="7" creationId="{7A461BA0-A1FF-C97B-E3EC-35BC4941DCD1}"/>
          </ac:spMkLst>
        </pc:spChg>
        <pc:spChg chg="add mod">
          <ac:chgData name="Seiler, Emily" userId="b199f713-ded3-41dc-b931-6406212a4bef" providerId="ADAL" clId="{A3283B22-7322-45C6-A3C0-31F0A90E6874}" dt="2026-05-08T18:02:00.456" v="5902" actId="20577"/>
          <ac:spMkLst>
            <pc:docMk/>
            <pc:sldMk cId="3783039196" sldId="267"/>
            <ac:spMk id="8" creationId="{B9A807D0-2514-881C-DCAF-B93DA9EFAB51}"/>
          </ac:spMkLst>
        </pc:spChg>
        <pc:graphicFrameChg chg="add mod modGraphic">
          <ac:chgData name="Seiler, Emily" userId="b199f713-ded3-41dc-b931-6406212a4bef" providerId="ADAL" clId="{A3283B22-7322-45C6-A3C0-31F0A90E6874}" dt="2026-05-08T17:59:12.349" v="5815" actId="1076"/>
          <ac:graphicFrameMkLst>
            <pc:docMk/>
            <pc:sldMk cId="3783039196" sldId="267"/>
            <ac:graphicFrameMk id="4" creationId="{F57A0534-5784-BB6A-3D06-5ADF857CA92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53D5F-1F8F-4DA7-9882-47898060AF21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011E89-3166-4BB8-A065-187EC71368AF}">
      <dgm:prSet phldrT="[Text]" phldr="0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Meeting Culture</a:t>
          </a:r>
        </a:p>
      </dgm:t>
    </dgm:pt>
    <dgm:pt modelId="{AAEC11BD-5488-4EF4-95BB-571BA65360A1}" type="parTrans" cxnId="{4AEBE9B0-DCC5-43D8-8196-B3D61BF2F96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3032703-CF30-40D9-8F5F-E6D9CA392473}" type="sibTrans" cxnId="{4AEBE9B0-DCC5-43D8-8196-B3D61BF2F96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8ADC1DB-598F-4666-A18B-6779C55EB51A}">
      <dgm:prSet phldrT="[Text]" phldr="0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Systemic Challenges</a:t>
          </a:r>
        </a:p>
      </dgm:t>
    </dgm:pt>
    <dgm:pt modelId="{38CC9CC0-5774-46CA-A18A-F934C5450042}" type="parTrans" cxnId="{63B4D024-FAAE-44F2-B3C9-3BA7EFCB7CD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5908DF4-8103-4571-8C66-09CC163FABBF}" type="sibTrans" cxnId="{63B4D024-FAAE-44F2-B3C9-3BA7EFCB7CD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19DB725-9DD4-4065-BCBC-AC6CC79B274E}" type="pres">
      <dgm:prSet presAssocID="{CA453D5F-1F8F-4DA7-9882-47898060AF21}" presName="diagram" presStyleCnt="0">
        <dgm:presLayoutVars>
          <dgm:dir/>
          <dgm:resizeHandles val="exact"/>
        </dgm:presLayoutVars>
      </dgm:prSet>
      <dgm:spPr/>
    </dgm:pt>
    <dgm:pt modelId="{1E4BF51C-FA93-4312-8960-4D3FC1C50CAE}" type="pres">
      <dgm:prSet presAssocID="{FC011E89-3166-4BB8-A065-187EC71368AF}" presName="arrow" presStyleLbl="node1" presStyleIdx="0" presStyleCnt="2">
        <dgm:presLayoutVars>
          <dgm:bulletEnabled val="1"/>
        </dgm:presLayoutVars>
      </dgm:prSet>
      <dgm:spPr/>
    </dgm:pt>
    <dgm:pt modelId="{BA3B44EF-7A35-45B7-BAA4-89800831FFDB}" type="pres">
      <dgm:prSet presAssocID="{58ADC1DB-598F-4666-A18B-6779C55EB51A}" presName="arrow" presStyleLbl="node1" presStyleIdx="1" presStyleCnt="2">
        <dgm:presLayoutVars>
          <dgm:bulletEnabled val="1"/>
        </dgm:presLayoutVars>
      </dgm:prSet>
      <dgm:spPr/>
    </dgm:pt>
  </dgm:ptLst>
  <dgm:cxnLst>
    <dgm:cxn modelId="{608BA508-F5DA-4405-AF43-B74411EB1378}" type="presOf" srcId="{FC011E89-3166-4BB8-A065-187EC71368AF}" destId="{1E4BF51C-FA93-4312-8960-4D3FC1C50CAE}" srcOrd="0" destOrd="0" presId="urn:microsoft.com/office/officeart/2005/8/layout/arrow5"/>
    <dgm:cxn modelId="{FEAB3921-5E3B-42A1-93F6-4CA18ED56007}" type="presOf" srcId="{58ADC1DB-598F-4666-A18B-6779C55EB51A}" destId="{BA3B44EF-7A35-45B7-BAA4-89800831FFDB}" srcOrd="0" destOrd="0" presId="urn:microsoft.com/office/officeart/2005/8/layout/arrow5"/>
    <dgm:cxn modelId="{63B4D024-FAAE-44F2-B3C9-3BA7EFCB7CD7}" srcId="{CA453D5F-1F8F-4DA7-9882-47898060AF21}" destId="{58ADC1DB-598F-4666-A18B-6779C55EB51A}" srcOrd="1" destOrd="0" parTransId="{38CC9CC0-5774-46CA-A18A-F934C5450042}" sibTransId="{A5908DF4-8103-4571-8C66-09CC163FABBF}"/>
    <dgm:cxn modelId="{56CCAF61-2752-43A4-907B-551E58C31929}" type="presOf" srcId="{CA453D5F-1F8F-4DA7-9882-47898060AF21}" destId="{219DB725-9DD4-4065-BCBC-AC6CC79B274E}" srcOrd="0" destOrd="0" presId="urn:microsoft.com/office/officeart/2005/8/layout/arrow5"/>
    <dgm:cxn modelId="{4AEBE9B0-DCC5-43D8-8196-B3D61BF2F96E}" srcId="{CA453D5F-1F8F-4DA7-9882-47898060AF21}" destId="{FC011E89-3166-4BB8-A065-187EC71368AF}" srcOrd="0" destOrd="0" parTransId="{AAEC11BD-5488-4EF4-95BB-571BA65360A1}" sibTransId="{93032703-CF30-40D9-8F5F-E6D9CA392473}"/>
    <dgm:cxn modelId="{728DA764-658E-4095-BEEE-C350861323C6}" type="presParOf" srcId="{219DB725-9DD4-4065-BCBC-AC6CC79B274E}" destId="{1E4BF51C-FA93-4312-8960-4D3FC1C50CAE}" srcOrd="0" destOrd="0" presId="urn:microsoft.com/office/officeart/2005/8/layout/arrow5"/>
    <dgm:cxn modelId="{E315DBB8-987A-471F-8409-A8B4416C5EBB}" type="presParOf" srcId="{219DB725-9DD4-4065-BCBC-AC6CC79B274E}" destId="{BA3B44EF-7A35-45B7-BAA4-89800831FFD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94696D-C68C-47A0-A2EA-F361B0E3EDA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E56AAD-E046-41B0-A8BB-FCF751E67325}">
      <dgm:prSet phldrT="[Text]" phldr="0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Clinical</a:t>
          </a:r>
        </a:p>
      </dgm:t>
    </dgm:pt>
    <dgm:pt modelId="{F4731F8F-6E17-4CBF-8C70-1D3BAF463C78}" type="parTrans" cxnId="{52DB06E2-080C-4E15-83AC-1647AAE4F1B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A7B4EFB-46BE-4DF1-9B6A-F0E130AD0649}" type="sibTrans" cxnId="{52DB06E2-080C-4E15-83AC-1647AAE4F1B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EDE15129-070E-48F4-B798-E3A3F0FF9F8E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Patient population needs</a:t>
          </a:r>
        </a:p>
      </dgm:t>
    </dgm:pt>
    <dgm:pt modelId="{ED061BFF-71D4-4F26-B582-8DAB866FFA87}" type="parTrans" cxnId="{4A331F88-B360-432D-93FD-AE7793D573F6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DEEF1969-F37F-4EE5-A2ED-31A97D99D1A2}" type="sibTrans" cxnId="{4A331F88-B360-432D-93FD-AE7793D573F6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065C5FF7-8A75-4F56-9D4C-CC0EE9D23EC1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Improved documentation</a:t>
          </a:r>
        </a:p>
      </dgm:t>
    </dgm:pt>
    <dgm:pt modelId="{C110CABF-0EED-474B-9141-797C33876CDE}" type="parTrans" cxnId="{779CFBBD-F186-4E75-847E-BB5EC5A8822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EF02823-20E5-4F57-B3AF-7EB688E50CA1}" type="sibTrans" cxnId="{779CFBBD-F186-4E75-847E-BB5EC5A8822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6EC92DB-3918-454A-864D-B90FFF097641}">
      <dgm:prSet phldrT="[Text]" phldr="0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Research</a:t>
          </a:r>
        </a:p>
      </dgm:t>
    </dgm:pt>
    <dgm:pt modelId="{D8BD32B6-9A41-4909-A755-071E9F2625F9}" type="parTrans" cxnId="{9593C808-9CD3-4475-AAF2-572F98AF1EF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35596F8-362D-43C0-B045-23D98BF6889B}" type="sibTrans" cxnId="{9593C808-9CD3-4475-AAF2-572F98AF1EF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38DABA5-2702-4F59-984D-86CD2266C3C7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Grant application review</a:t>
          </a:r>
        </a:p>
      </dgm:t>
    </dgm:pt>
    <dgm:pt modelId="{12561285-FFA4-47EB-8834-36A51F69D449}" type="parTrans" cxnId="{D0BE34FD-E631-48CE-B0E4-9FFB9CC2FC5C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DD913E5-582B-450C-B214-10BF195811CD}" type="sibTrans" cxnId="{D0BE34FD-E631-48CE-B0E4-9FFB9CC2FC5C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3E79010F-E31E-48DC-9B63-17794C2ECB1D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Clinical trial planning</a:t>
          </a:r>
        </a:p>
      </dgm:t>
    </dgm:pt>
    <dgm:pt modelId="{4D91B203-9E3D-44F9-A677-A87F7D7C2F92}" type="parTrans" cxnId="{8E4E6E0E-5BD3-43DB-AE7B-AF779F2FAC59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4486C8F-6219-4A46-8147-871F5C153161}" type="sibTrans" cxnId="{8E4E6E0E-5BD3-43DB-AE7B-AF779F2FAC59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F2BB932-229D-482A-AA4F-BE2884BDFAC0}">
      <dgm:prSet phldrT="[Text]" phldr="0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Professional</a:t>
          </a:r>
        </a:p>
      </dgm:t>
    </dgm:pt>
    <dgm:pt modelId="{E0C60B9E-4F14-4662-BC87-FD3A4B892052}" type="parTrans" cxnId="{BF3599D2-4B8C-491D-85A0-360EA97BB868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B96E68C5-5DCD-4D3F-B3EE-0309A6A03320}" type="sibTrans" cxnId="{BF3599D2-4B8C-491D-85A0-360EA97BB868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E8D47763-4DCD-4421-BBCB-ECCCC5D7BF0E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Promotion review</a:t>
          </a:r>
        </a:p>
      </dgm:t>
    </dgm:pt>
    <dgm:pt modelId="{662E4859-C55C-4831-9262-9ACB08B7BE90}" type="parTrans" cxnId="{9FCD2B5C-BF87-4A8C-B67D-0898B0C0A583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5F4D45D-602C-4F74-BA67-F35284B58FEE}" type="sibTrans" cxnId="{9FCD2B5C-BF87-4A8C-B67D-0898B0C0A583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6AFE454-6994-41D5-9E90-DFFF8B0C78B2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Leadership development</a:t>
          </a:r>
        </a:p>
      </dgm:t>
    </dgm:pt>
    <dgm:pt modelId="{053FD030-C79C-4F68-A48A-CF974330319E}" type="parTrans" cxnId="{3665785F-9F0A-4976-BCB1-AACB03363064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5215D66-94AD-4B77-B0FA-DE91DFA8427A}" type="sibTrans" cxnId="{3665785F-9F0A-4976-BCB1-AACB03363064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FBB5776-195A-47A4-AB0F-1D92A4FE183C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Volume and target discussions</a:t>
          </a:r>
        </a:p>
      </dgm:t>
    </dgm:pt>
    <dgm:pt modelId="{5DE545BA-E98B-4D23-AF32-52B3A177955B}" type="parTrans" cxnId="{90FF7CF9-F6CA-4432-AB1E-C9453BD5C7F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6728802-60E8-447F-A887-E7EF254175E4}" type="sibTrans" cxnId="{90FF7CF9-F6CA-4432-AB1E-C9453BD5C7F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875AFC4-641D-4B5C-BF36-696EA4BDB604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Funding allocations</a:t>
          </a:r>
        </a:p>
      </dgm:t>
    </dgm:pt>
    <dgm:pt modelId="{5846C23B-0C77-4201-847D-B85702674165}" type="parTrans" cxnId="{96CBCAD8-C481-41E3-9E4B-3875714AFDF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F9CEDBD3-10D1-4930-8EA7-FCB0FFBD9051}" type="sibTrans" cxnId="{96CBCAD8-C481-41E3-9E4B-3875714AFDF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3B9B061-64F4-4973-8B27-52C0059E939D}">
      <dgm:prSet phldrT="[Text]" phldr="0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Presentation preparation</a:t>
          </a:r>
        </a:p>
      </dgm:t>
    </dgm:pt>
    <dgm:pt modelId="{9B06C562-8C0C-4716-B015-C556B5A7C7BF}" type="parTrans" cxnId="{F12FAE9F-DC60-4285-8F3A-1E2B05D60D05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F7491A6-F009-421E-8661-2B175C5AEE79}" type="sibTrans" cxnId="{F12FAE9F-DC60-4285-8F3A-1E2B05D60D05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06D4E914-86AE-4AB7-BB78-BD715CE18F27}">
      <dgm:prSet/>
      <dgm:spPr/>
      <dgm:t>
        <a:bodyPr/>
        <a:lstStyle/>
        <a:p>
          <a:r>
            <a:rPr lang="en-US" b="0" dirty="0">
              <a:latin typeface="Aptos" panose="020B0004020202020204" pitchFamily="34" charset="0"/>
            </a:rPr>
            <a:t>Personal</a:t>
          </a:r>
        </a:p>
      </dgm:t>
    </dgm:pt>
    <dgm:pt modelId="{009CD2B8-0D9F-42D5-A46F-D9812A945E3B}" type="parTrans" cxnId="{C6B03408-E92D-48EF-827D-1CF5D07B6DE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EFEFBAA-FE02-48B6-81B2-5C9CFC77477B}" type="sibTrans" cxnId="{C6B03408-E92D-48EF-827D-1CF5D07B6DE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4CB5BD9-DD6A-4D8D-B413-E760201BC496}">
      <dgm:prSet custT="1"/>
      <dgm:spPr/>
      <dgm:t>
        <a:bodyPr/>
        <a:lstStyle/>
        <a:p>
          <a:r>
            <a:rPr lang="en-US" sz="2000" b="0" dirty="0">
              <a:latin typeface="Aptos" panose="020B0004020202020204" pitchFamily="34" charset="0"/>
            </a:rPr>
            <a:t>Childcare options for new faculty</a:t>
          </a:r>
        </a:p>
      </dgm:t>
    </dgm:pt>
    <dgm:pt modelId="{3A853ACF-876E-47E9-9245-39D1106FF47B}" type="parTrans" cxnId="{1F8D5C53-F854-4F35-B598-E93C143EF7A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6224CF4-C4F5-4F97-B579-DC7522332720}" type="sibTrans" cxnId="{1F8D5C53-F854-4F35-B598-E93C143EF7A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BF8697F-1120-4596-B635-E2071AB7ADA5}">
      <dgm:prSet custT="1"/>
      <dgm:spPr/>
      <dgm:t>
        <a:bodyPr/>
        <a:lstStyle/>
        <a:p>
          <a:r>
            <a:rPr lang="en-US" sz="2000" b="0" dirty="0">
              <a:latin typeface="Aptos" panose="020B0004020202020204" pitchFamily="34" charset="0"/>
            </a:rPr>
            <a:t>Resources for care of elderly and aging parents</a:t>
          </a:r>
        </a:p>
      </dgm:t>
    </dgm:pt>
    <dgm:pt modelId="{3BA32B69-E645-4504-BDD7-2EB5E0C32766}" type="parTrans" cxnId="{D7BFB88C-FB68-4C46-B47F-376C455B96D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ED06C46F-94C6-4EE3-B23F-DAF6CB6EE2EE}" type="sibTrans" cxnId="{D7BFB88C-FB68-4C46-B47F-376C455B96D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BF8B14F4-169D-407D-B633-D3CF30F57A94}" type="pres">
      <dgm:prSet presAssocID="{5394696D-C68C-47A0-A2EA-F361B0E3EDA9}" presName="Name0" presStyleCnt="0">
        <dgm:presLayoutVars>
          <dgm:dir/>
          <dgm:animLvl val="lvl"/>
          <dgm:resizeHandles val="exact"/>
        </dgm:presLayoutVars>
      </dgm:prSet>
      <dgm:spPr/>
    </dgm:pt>
    <dgm:pt modelId="{87DC9994-CC98-497D-AA98-B59BB6A5FB57}" type="pres">
      <dgm:prSet presAssocID="{11E56AAD-E046-41B0-A8BB-FCF751E67325}" presName="linNode" presStyleCnt="0"/>
      <dgm:spPr/>
    </dgm:pt>
    <dgm:pt modelId="{237936C3-8D5D-4C97-964A-9BB63001EC69}" type="pres">
      <dgm:prSet presAssocID="{11E56AAD-E046-41B0-A8BB-FCF751E67325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13101044-32E0-42C5-84B1-EFD6BF18F4D9}" type="pres">
      <dgm:prSet presAssocID="{11E56AAD-E046-41B0-A8BB-FCF751E67325}" presName="descendantText" presStyleLbl="alignAccFollowNode1" presStyleIdx="0" presStyleCnt="4">
        <dgm:presLayoutVars>
          <dgm:bulletEnabled val="1"/>
        </dgm:presLayoutVars>
      </dgm:prSet>
      <dgm:spPr/>
    </dgm:pt>
    <dgm:pt modelId="{0F482928-CE10-4574-8EF5-D54EDE9A4C6F}" type="pres">
      <dgm:prSet presAssocID="{8A7B4EFB-46BE-4DF1-9B6A-F0E130AD0649}" presName="sp" presStyleCnt="0"/>
      <dgm:spPr/>
    </dgm:pt>
    <dgm:pt modelId="{1A3352B1-F74A-41FF-AE69-D0A51E03B1B5}" type="pres">
      <dgm:prSet presAssocID="{16EC92DB-3918-454A-864D-B90FFF097641}" presName="linNode" presStyleCnt="0"/>
      <dgm:spPr/>
    </dgm:pt>
    <dgm:pt modelId="{BA999FDB-0531-4D35-AE85-0ABA4B6A0579}" type="pres">
      <dgm:prSet presAssocID="{16EC92DB-3918-454A-864D-B90FFF09764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660E612-6600-4F5A-A966-65612EE94D42}" type="pres">
      <dgm:prSet presAssocID="{16EC92DB-3918-454A-864D-B90FFF097641}" presName="descendantText" presStyleLbl="alignAccFollowNode1" presStyleIdx="1" presStyleCnt="4">
        <dgm:presLayoutVars>
          <dgm:bulletEnabled val="1"/>
        </dgm:presLayoutVars>
      </dgm:prSet>
      <dgm:spPr/>
    </dgm:pt>
    <dgm:pt modelId="{F68709D0-2E99-4C04-9F3E-9D7942EF2EBA}" type="pres">
      <dgm:prSet presAssocID="{435596F8-362D-43C0-B045-23D98BF6889B}" presName="sp" presStyleCnt="0"/>
      <dgm:spPr/>
    </dgm:pt>
    <dgm:pt modelId="{B3DF6CF1-DE63-4B1C-8322-C3991EDFB9E7}" type="pres">
      <dgm:prSet presAssocID="{AF2BB932-229D-482A-AA4F-BE2884BDFAC0}" presName="linNode" presStyleCnt="0"/>
      <dgm:spPr/>
    </dgm:pt>
    <dgm:pt modelId="{FCAC13F1-A8A1-48A3-9F43-6F72124A3359}" type="pres">
      <dgm:prSet presAssocID="{AF2BB932-229D-482A-AA4F-BE2884BDFAC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A7B815C-8EDE-419D-9BFF-052EB776357A}" type="pres">
      <dgm:prSet presAssocID="{AF2BB932-229D-482A-AA4F-BE2884BDFAC0}" presName="descendantText" presStyleLbl="alignAccFollowNode1" presStyleIdx="2" presStyleCnt="4" custLinFactNeighborY="3456">
        <dgm:presLayoutVars>
          <dgm:bulletEnabled val="1"/>
        </dgm:presLayoutVars>
      </dgm:prSet>
      <dgm:spPr/>
    </dgm:pt>
    <dgm:pt modelId="{B4906819-5804-4079-AD2D-FF608869C6F8}" type="pres">
      <dgm:prSet presAssocID="{B96E68C5-5DCD-4D3F-B3EE-0309A6A03320}" presName="sp" presStyleCnt="0"/>
      <dgm:spPr/>
    </dgm:pt>
    <dgm:pt modelId="{275FAB34-F6FE-45D1-A550-13029E74936B}" type="pres">
      <dgm:prSet presAssocID="{06D4E914-86AE-4AB7-BB78-BD715CE18F27}" presName="linNode" presStyleCnt="0"/>
      <dgm:spPr/>
    </dgm:pt>
    <dgm:pt modelId="{37E779E8-8CB9-4A85-8BBC-8297A2133809}" type="pres">
      <dgm:prSet presAssocID="{06D4E914-86AE-4AB7-BB78-BD715CE18F27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0C9BDA0E-FE3E-44A1-93BD-D4ABA3650207}" type="pres">
      <dgm:prSet presAssocID="{06D4E914-86AE-4AB7-BB78-BD715CE18F27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C6B03408-E92D-48EF-827D-1CF5D07B6DE0}" srcId="{5394696D-C68C-47A0-A2EA-F361B0E3EDA9}" destId="{06D4E914-86AE-4AB7-BB78-BD715CE18F27}" srcOrd="3" destOrd="0" parTransId="{009CD2B8-0D9F-42D5-A46F-D9812A945E3B}" sibTransId="{5EFEFBAA-FE02-48B6-81B2-5C9CFC77477B}"/>
    <dgm:cxn modelId="{9593C808-9CD3-4475-AAF2-572F98AF1EFE}" srcId="{5394696D-C68C-47A0-A2EA-F361B0E3EDA9}" destId="{16EC92DB-3918-454A-864D-B90FFF097641}" srcOrd="1" destOrd="0" parTransId="{D8BD32B6-9A41-4909-A755-071E9F2625F9}" sibTransId="{435596F8-362D-43C0-B045-23D98BF6889B}"/>
    <dgm:cxn modelId="{8E4E6E0E-5BD3-43DB-AE7B-AF779F2FAC59}" srcId="{16EC92DB-3918-454A-864D-B90FFF097641}" destId="{3E79010F-E31E-48DC-9B63-17794C2ECB1D}" srcOrd="1" destOrd="0" parTransId="{4D91B203-9E3D-44F9-A677-A87F7D7C2F92}" sibTransId="{84486C8F-6219-4A46-8147-871F5C153161}"/>
    <dgm:cxn modelId="{D2F54C28-F892-4D9B-B481-33C6114BDFF1}" type="presOf" srcId="{16EC92DB-3918-454A-864D-B90FFF097641}" destId="{BA999FDB-0531-4D35-AE85-0ABA4B6A0579}" srcOrd="0" destOrd="0" presId="urn:microsoft.com/office/officeart/2005/8/layout/vList5"/>
    <dgm:cxn modelId="{511C3529-9EEE-42F6-BE23-24A7EB5F5EBA}" type="presOf" srcId="{5875AFC4-641D-4B5C-BF36-696EA4BDB604}" destId="{E660E612-6600-4F5A-A966-65612EE94D42}" srcOrd="0" destOrd="2" presId="urn:microsoft.com/office/officeart/2005/8/layout/vList5"/>
    <dgm:cxn modelId="{0808DE2D-143E-4F5A-9AEB-29DEABDEA47C}" type="presOf" srcId="{53B9B061-64F4-4973-8B27-52C0059E939D}" destId="{6A7B815C-8EDE-419D-9BFF-052EB776357A}" srcOrd="0" destOrd="2" presId="urn:microsoft.com/office/officeart/2005/8/layout/vList5"/>
    <dgm:cxn modelId="{6A0A802E-A380-4B30-9EE6-B49D92467097}" type="presOf" srcId="{76AFE454-6994-41D5-9E90-DFFF8B0C78B2}" destId="{6A7B815C-8EDE-419D-9BFF-052EB776357A}" srcOrd="0" destOrd="1" presId="urn:microsoft.com/office/officeart/2005/8/layout/vList5"/>
    <dgm:cxn modelId="{26BC9D2E-7AA6-4760-9F72-12B0FED8BBED}" type="presOf" srcId="{4FBB5776-195A-47A4-AB0F-1D92A4FE183C}" destId="{13101044-32E0-42C5-84B1-EFD6BF18F4D9}" srcOrd="0" destOrd="2" presId="urn:microsoft.com/office/officeart/2005/8/layout/vList5"/>
    <dgm:cxn modelId="{9FCD2B5C-BF87-4A8C-B67D-0898B0C0A583}" srcId="{AF2BB932-229D-482A-AA4F-BE2884BDFAC0}" destId="{E8D47763-4DCD-4421-BBCB-ECCCC5D7BF0E}" srcOrd="0" destOrd="0" parTransId="{662E4859-C55C-4831-9262-9ACB08B7BE90}" sibTransId="{85F4D45D-602C-4F74-BA67-F35284B58FEE}"/>
    <dgm:cxn modelId="{3665785F-9F0A-4976-BCB1-AACB03363064}" srcId="{AF2BB932-229D-482A-AA4F-BE2884BDFAC0}" destId="{76AFE454-6994-41D5-9E90-DFFF8B0C78B2}" srcOrd="1" destOrd="0" parTransId="{053FD030-C79C-4F68-A48A-CF974330319E}" sibTransId="{C5215D66-94AD-4B77-B0FA-DE91DFA8427A}"/>
    <dgm:cxn modelId="{D45ADB63-921A-4E00-9784-CF02376292F5}" type="presOf" srcId="{3E79010F-E31E-48DC-9B63-17794C2ECB1D}" destId="{E660E612-6600-4F5A-A966-65612EE94D42}" srcOrd="0" destOrd="1" presId="urn:microsoft.com/office/officeart/2005/8/layout/vList5"/>
    <dgm:cxn modelId="{F0D5BC6C-AC50-4811-8B7C-7C4FDD1EBC82}" type="presOf" srcId="{738DABA5-2702-4F59-984D-86CD2266C3C7}" destId="{E660E612-6600-4F5A-A966-65612EE94D42}" srcOrd="0" destOrd="0" presId="urn:microsoft.com/office/officeart/2005/8/layout/vList5"/>
    <dgm:cxn modelId="{7A57634D-EDF2-4AD8-951E-549FDB9A3D75}" type="presOf" srcId="{A4CB5BD9-DD6A-4D8D-B413-E760201BC496}" destId="{0C9BDA0E-FE3E-44A1-93BD-D4ABA3650207}" srcOrd="0" destOrd="0" presId="urn:microsoft.com/office/officeart/2005/8/layout/vList5"/>
    <dgm:cxn modelId="{12AD1D51-EFAF-485C-B934-497B5FD42151}" type="presOf" srcId="{4BF8697F-1120-4596-B635-E2071AB7ADA5}" destId="{0C9BDA0E-FE3E-44A1-93BD-D4ABA3650207}" srcOrd="0" destOrd="1" presId="urn:microsoft.com/office/officeart/2005/8/layout/vList5"/>
    <dgm:cxn modelId="{1F8D5C53-F854-4F35-B598-E93C143EF7A2}" srcId="{06D4E914-86AE-4AB7-BB78-BD715CE18F27}" destId="{A4CB5BD9-DD6A-4D8D-B413-E760201BC496}" srcOrd="0" destOrd="0" parTransId="{3A853ACF-876E-47E9-9245-39D1106FF47B}" sibTransId="{26224CF4-C4F5-4F97-B579-DC7522332720}"/>
    <dgm:cxn modelId="{C380AD84-9ED6-4ED3-B059-1D9836FA4D2F}" type="presOf" srcId="{E8D47763-4DCD-4421-BBCB-ECCCC5D7BF0E}" destId="{6A7B815C-8EDE-419D-9BFF-052EB776357A}" srcOrd="0" destOrd="0" presId="urn:microsoft.com/office/officeart/2005/8/layout/vList5"/>
    <dgm:cxn modelId="{4A331F88-B360-432D-93FD-AE7793D573F6}" srcId="{11E56AAD-E046-41B0-A8BB-FCF751E67325}" destId="{EDE15129-070E-48F4-B798-E3A3F0FF9F8E}" srcOrd="0" destOrd="0" parTransId="{ED061BFF-71D4-4F26-B582-8DAB866FFA87}" sibTransId="{DEEF1969-F37F-4EE5-A2ED-31A97D99D1A2}"/>
    <dgm:cxn modelId="{D7BFB88C-FB68-4C46-B47F-376C455B96DD}" srcId="{06D4E914-86AE-4AB7-BB78-BD715CE18F27}" destId="{4BF8697F-1120-4596-B635-E2071AB7ADA5}" srcOrd="1" destOrd="0" parTransId="{3BA32B69-E645-4504-BDD7-2EB5E0C32766}" sibTransId="{ED06C46F-94C6-4EE3-B23F-DAF6CB6EE2EE}"/>
    <dgm:cxn modelId="{F12FAE9F-DC60-4285-8F3A-1E2B05D60D05}" srcId="{AF2BB932-229D-482A-AA4F-BE2884BDFAC0}" destId="{53B9B061-64F4-4973-8B27-52C0059E939D}" srcOrd="2" destOrd="0" parTransId="{9B06C562-8C0C-4716-B015-C556B5A7C7BF}" sibTransId="{6F7491A6-F009-421E-8661-2B175C5AEE79}"/>
    <dgm:cxn modelId="{6C2DC0B4-5987-448C-967D-BC4088D08A84}" type="presOf" srcId="{EDE15129-070E-48F4-B798-E3A3F0FF9F8E}" destId="{13101044-32E0-42C5-84B1-EFD6BF18F4D9}" srcOrd="0" destOrd="0" presId="urn:microsoft.com/office/officeart/2005/8/layout/vList5"/>
    <dgm:cxn modelId="{779CFBBD-F186-4E75-847E-BB5EC5A88221}" srcId="{11E56AAD-E046-41B0-A8BB-FCF751E67325}" destId="{065C5FF7-8A75-4F56-9D4C-CC0EE9D23EC1}" srcOrd="1" destOrd="0" parTransId="{C110CABF-0EED-474B-9141-797C33876CDE}" sibTransId="{1EF02823-20E5-4F57-B3AF-7EB688E50CA1}"/>
    <dgm:cxn modelId="{7E81EECB-89DC-4B14-A621-7AE11D5AF070}" type="presOf" srcId="{AF2BB932-229D-482A-AA4F-BE2884BDFAC0}" destId="{FCAC13F1-A8A1-48A3-9F43-6F72124A3359}" srcOrd="0" destOrd="0" presId="urn:microsoft.com/office/officeart/2005/8/layout/vList5"/>
    <dgm:cxn modelId="{25207DD2-2C18-4CBD-9577-30C63CADD37F}" type="presOf" srcId="{06D4E914-86AE-4AB7-BB78-BD715CE18F27}" destId="{37E779E8-8CB9-4A85-8BBC-8297A2133809}" srcOrd="0" destOrd="0" presId="urn:microsoft.com/office/officeart/2005/8/layout/vList5"/>
    <dgm:cxn modelId="{BF3599D2-4B8C-491D-85A0-360EA97BB868}" srcId="{5394696D-C68C-47A0-A2EA-F361B0E3EDA9}" destId="{AF2BB932-229D-482A-AA4F-BE2884BDFAC0}" srcOrd="2" destOrd="0" parTransId="{E0C60B9E-4F14-4662-BC87-FD3A4B892052}" sibTransId="{B96E68C5-5DCD-4D3F-B3EE-0309A6A03320}"/>
    <dgm:cxn modelId="{101F86D7-F1BA-40EB-A6BB-96913F2BEE4A}" type="presOf" srcId="{065C5FF7-8A75-4F56-9D4C-CC0EE9D23EC1}" destId="{13101044-32E0-42C5-84B1-EFD6BF18F4D9}" srcOrd="0" destOrd="1" presId="urn:microsoft.com/office/officeart/2005/8/layout/vList5"/>
    <dgm:cxn modelId="{96CBCAD8-C481-41E3-9E4B-3875714AFDFA}" srcId="{16EC92DB-3918-454A-864D-B90FFF097641}" destId="{5875AFC4-641D-4B5C-BF36-696EA4BDB604}" srcOrd="2" destOrd="0" parTransId="{5846C23B-0C77-4201-847D-B85702674165}" sibTransId="{F9CEDBD3-10D1-4930-8EA7-FCB0FFBD9051}"/>
    <dgm:cxn modelId="{52DB06E2-080C-4E15-83AC-1647AAE4F1B1}" srcId="{5394696D-C68C-47A0-A2EA-F361B0E3EDA9}" destId="{11E56AAD-E046-41B0-A8BB-FCF751E67325}" srcOrd="0" destOrd="0" parTransId="{F4731F8F-6E17-4CBF-8C70-1D3BAF463C78}" sibTransId="{8A7B4EFB-46BE-4DF1-9B6A-F0E130AD0649}"/>
    <dgm:cxn modelId="{2F9F30EB-EDB4-415D-9EDA-874C1294319E}" type="presOf" srcId="{5394696D-C68C-47A0-A2EA-F361B0E3EDA9}" destId="{BF8B14F4-169D-407D-B633-D3CF30F57A94}" srcOrd="0" destOrd="0" presId="urn:microsoft.com/office/officeart/2005/8/layout/vList5"/>
    <dgm:cxn modelId="{D5DC96EF-165A-4191-B3A4-248ED7D8C28E}" type="presOf" srcId="{11E56AAD-E046-41B0-A8BB-FCF751E67325}" destId="{237936C3-8D5D-4C97-964A-9BB63001EC69}" srcOrd="0" destOrd="0" presId="urn:microsoft.com/office/officeart/2005/8/layout/vList5"/>
    <dgm:cxn modelId="{90FF7CF9-F6CA-4432-AB1E-C9453BD5C7FF}" srcId="{11E56AAD-E046-41B0-A8BB-FCF751E67325}" destId="{4FBB5776-195A-47A4-AB0F-1D92A4FE183C}" srcOrd="2" destOrd="0" parTransId="{5DE545BA-E98B-4D23-AF32-52B3A177955B}" sibTransId="{76728802-60E8-447F-A887-E7EF254175E4}"/>
    <dgm:cxn modelId="{D0BE34FD-E631-48CE-B0E4-9FFB9CC2FC5C}" srcId="{16EC92DB-3918-454A-864D-B90FFF097641}" destId="{738DABA5-2702-4F59-984D-86CD2266C3C7}" srcOrd="0" destOrd="0" parTransId="{12561285-FFA4-47EB-8834-36A51F69D449}" sibTransId="{1DD913E5-582B-450C-B214-10BF195811CD}"/>
    <dgm:cxn modelId="{C2CE0E22-8CC4-4599-A644-FB5861EA9D09}" type="presParOf" srcId="{BF8B14F4-169D-407D-B633-D3CF30F57A94}" destId="{87DC9994-CC98-497D-AA98-B59BB6A5FB57}" srcOrd="0" destOrd="0" presId="urn:microsoft.com/office/officeart/2005/8/layout/vList5"/>
    <dgm:cxn modelId="{3F115C06-46AB-40D1-8468-333864593F24}" type="presParOf" srcId="{87DC9994-CC98-497D-AA98-B59BB6A5FB57}" destId="{237936C3-8D5D-4C97-964A-9BB63001EC69}" srcOrd="0" destOrd="0" presId="urn:microsoft.com/office/officeart/2005/8/layout/vList5"/>
    <dgm:cxn modelId="{1D63E1E1-C8BC-4F0E-A564-34D27A04C546}" type="presParOf" srcId="{87DC9994-CC98-497D-AA98-B59BB6A5FB57}" destId="{13101044-32E0-42C5-84B1-EFD6BF18F4D9}" srcOrd="1" destOrd="0" presId="urn:microsoft.com/office/officeart/2005/8/layout/vList5"/>
    <dgm:cxn modelId="{5111A78D-EA8C-46C2-9FD3-8B7254549E66}" type="presParOf" srcId="{BF8B14F4-169D-407D-B633-D3CF30F57A94}" destId="{0F482928-CE10-4574-8EF5-D54EDE9A4C6F}" srcOrd="1" destOrd="0" presId="urn:microsoft.com/office/officeart/2005/8/layout/vList5"/>
    <dgm:cxn modelId="{59223171-88AB-439A-BD33-8E368584C0AC}" type="presParOf" srcId="{BF8B14F4-169D-407D-B633-D3CF30F57A94}" destId="{1A3352B1-F74A-41FF-AE69-D0A51E03B1B5}" srcOrd="2" destOrd="0" presId="urn:microsoft.com/office/officeart/2005/8/layout/vList5"/>
    <dgm:cxn modelId="{1E060BB5-3E81-4DF4-96DD-FC7B6CBE3A14}" type="presParOf" srcId="{1A3352B1-F74A-41FF-AE69-D0A51E03B1B5}" destId="{BA999FDB-0531-4D35-AE85-0ABA4B6A0579}" srcOrd="0" destOrd="0" presId="urn:microsoft.com/office/officeart/2005/8/layout/vList5"/>
    <dgm:cxn modelId="{78C17798-C428-45CC-9DB6-5528883CD678}" type="presParOf" srcId="{1A3352B1-F74A-41FF-AE69-D0A51E03B1B5}" destId="{E660E612-6600-4F5A-A966-65612EE94D42}" srcOrd="1" destOrd="0" presId="urn:microsoft.com/office/officeart/2005/8/layout/vList5"/>
    <dgm:cxn modelId="{58C36D2C-8040-43CA-98B4-49E403AEEA1C}" type="presParOf" srcId="{BF8B14F4-169D-407D-B633-D3CF30F57A94}" destId="{F68709D0-2E99-4C04-9F3E-9D7942EF2EBA}" srcOrd="3" destOrd="0" presId="urn:microsoft.com/office/officeart/2005/8/layout/vList5"/>
    <dgm:cxn modelId="{1633C889-BFBA-4AF3-BA76-7ABE8BBB059B}" type="presParOf" srcId="{BF8B14F4-169D-407D-B633-D3CF30F57A94}" destId="{B3DF6CF1-DE63-4B1C-8322-C3991EDFB9E7}" srcOrd="4" destOrd="0" presId="urn:microsoft.com/office/officeart/2005/8/layout/vList5"/>
    <dgm:cxn modelId="{7BC556CD-1592-4870-A140-AC8ABADAB937}" type="presParOf" srcId="{B3DF6CF1-DE63-4B1C-8322-C3991EDFB9E7}" destId="{FCAC13F1-A8A1-48A3-9F43-6F72124A3359}" srcOrd="0" destOrd="0" presId="urn:microsoft.com/office/officeart/2005/8/layout/vList5"/>
    <dgm:cxn modelId="{28870788-09B3-4EB8-8856-82672E08F76E}" type="presParOf" srcId="{B3DF6CF1-DE63-4B1C-8322-C3991EDFB9E7}" destId="{6A7B815C-8EDE-419D-9BFF-052EB776357A}" srcOrd="1" destOrd="0" presId="urn:microsoft.com/office/officeart/2005/8/layout/vList5"/>
    <dgm:cxn modelId="{6F7AE16D-1732-48C4-99D9-1A36917C8B4D}" type="presParOf" srcId="{BF8B14F4-169D-407D-B633-D3CF30F57A94}" destId="{B4906819-5804-4079-AD2D-FF608869C6F8}" srcOrd="5" destOrd="0" presId="urn:microsoft.com/office/officeart/2005/8/layout/vList5"/>
    <dgm:cxn modelId="{A81B9D38-29BB-45E5-95BA-E81C6C694619}" type="presParOf" srcId="{BF8B14F4-169D-407D-B633-D3CF30F57A94}" destId="{275FAB34-F6FE-45D1-A550-13029E74936B}" srcOrd="6" destOrd="0" presId="urn:microsoft.com/office/officeart/2005/8/layout/vList5"/>
    <dgm:cxn modelId="{7DBE6B75-00BF-4F59-9C89-D79E09FB86D1}" type="presParOf" srcId="{275FAB34-F6FE-45D1-A550-13029E74936B}" destId="{37E779E8-8CB9-4A85-8BBC-8297A2133809}" srcOrd="0" destOrd="0" presId="urn:microsoft.com/office/officeart/2005/8/layout/vList5"/>
    <dgm:cxn modelId="{21BE828C-E798-4EFA-8B09-6CF1E8799BE0}" type="presParOf" srcId="{275FAB34-F6FE-45D1-A550-13029E74936B}" destId="{0C9BDA0E-FE3E-44A1-93BD-D4ABA36502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BF51C-FA93-4312-8960-4D3FC1C50CAE}">
      <dsp:nvSpPr>
        <dsp:cNvPr id="0" name=""/>
        <dsp:cNvSpPr/>
      </dsp:nvSpPr>
      <dsp:spPr>
        <a:xfrm rot="16200000">
          <a:off x="567" y="612244"/>
          <a:ext cx="4389862" cy="438986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>
              <a:latin typeface="Aptos" panose="020B0004020202020204" pitchFamily="34" charset="0"/>
            </a:rPr>
            <a:t>Meeting Culture</a:t>
          </a:r>
        </a:p>
      </dsp:txBody>
      <dsp:txXfrm rot="5400000">
        <a:off x="568" y="1709708"/>
        <a:ext cx="3621636" cy="2194931"/>
      </dsp:txXfrm>
    </dsp:sp>
    <dsp:sp modelId="{BA3B44EF-7A35-45B7-BAA4-89800831FFDB}">
      <dsp:nvSpPr>
        <dsp:cNvPr id="0" name=""/>
        <dsp:cNvSpPr/>
      </dsp:nvSpPr>
      <dsp:spPr>
        <a:xfrm rot="5400000">
          <a:off x="4663385" y="612244"/>
          <a:ext cx="4389862" cy="438986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>
              <a:latin typeface="Aptos" panose="020B0004020202020204" pitchFamily="34" charset="0"/>
            </a:rPr>
            <a:t>Systemic Challenges</a:t>
          </a:r>
        </a:p>
      </dsp:txBody>
      <dsp:txXfrm rot="-5400000">
        <a:off x="5431612" y="1709710"/>
        <a:ext cx="3621636" cy="21949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01044-32E0-42C5-84B1-EFD6BF18F4D9}">
      <dsp:nvSpPr>
        <dsp:cNvPr id="0" name=""/>
        <dsp:cNvSpPr/>
      </dsp:nvSpPr>
      <dsp:spPr>
        <a:xfrm rot="5400000">
          <a:off x="7311311" y="-3090721"/>
          <a:ext cx="891898" cy="730095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Patient population needs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Improved documentation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Volume and target discussions</a:t>
          </a:r>
        </a:p>
      </dsp:txBody>
      <dsp:txXfrm rot="-5400000">
        <a:off x="4106785" y="157344"/>
        <a:ext cx="7257412" cy="804820"/>
      </dsp:txXfrm>
    </dsp:sp>
    <dsp:sp modelId="{237936C3-8D5D-4C97-964A-9BB63001EC69}">
      <dsp:nvSpPr>
        <dsp:cNvPr id="0" name=""/>
        <dsp:cNvSpPr/>
      </dsp:nvSpPr>
      <dsp:spPr>
        <a:xfrm>
          <a:off x="0" y="2317"/>
          <a:ext cx="4106784" cy="1114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Aptos" panose="020B0004020202020204" pitchFamily="34" charset="0"/>
            </a:rPr>
            <a:t>Clinical</a:t>
          </a:r>
        </a:p>
      </dsp:txBody>
      <dsp:txXfrm>
        <a:off x="54424" y="56741"/>
        <a:ext cx="3997936" cy="1006024"/>
      </dsp:txXfrm>
    </dsp:sp>
    <dsp:sp modelId="{E660E612-6600-4F5A-A966-65612EE94D42}">
      <dsp:nvSpPr>
        <dsp:cNvPr id="0" name=""/>
        <dsp:cNvSpPr/>
      </dsp:nvSpPr>
      <dsp:spPr>
        <a:xfrm rot="5400000">
          <a:off x="7311311" y="-1920104"/>
          <a:ext cx="891898" cy="730095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Grant application review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Clinical trial planning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Funding allocations</a:t>
          </a:r>
        </a:p>
      </dsp:txBody>
      <dsp:txXfrm rot="-5400000">
        <a:off x="4106785" y="1327961"/>
        <a:ext cx="7257412" cy="804820"/>
      </dsp:txXfrm>
    </dsp:sp>
    <dsp:sp modelId="{BA999FDB-0531-4D35-AE85-0ABA4B6A0579}">
      <dsp:nvSpPr>
        <dsp:cNvPr id="0" name=""/>
        <dsp:cNvSpPr/>
      </dsp:nvSpPr>
      <dsp:spPr>
        <a:xfrm>
          <a:off x="0" y="1172934"/>
          <a:ext cx="4106784" cy="1114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Aptos" panose="020B0004020202020204" pitchFamily="34" charset="0"/>
            </a:rPr>
            <a:t>Research</a:t>
          </a:r>
        </a:p>
      </dsp:txBody>
      <dsp:txXfrm>
        <a:off x="54424" y="1227358"/>
        <a:ext cx="3997936" cy="1006024"/>
      </dsp:txXfrm>
    </dsp:sp>
    <dsp:sp modelId="{6A7B815C-8EDE-419D-9BFF-052EB776357A}">
      <dsp:nvSpPr>
        <dsp:cNvPr id="0" name=""/>
        <dsp:cNvSpPr/>
      </dsp:nvSpPr>
      <dsp:spPr>
        <a:xfrm rot="5400000">
          <a:off x="7311311" y="-718664"/>
          <a:ext cx="891898" cy="730095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Promotion review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Leadership development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ptos" panose="020B0004020202020204" pitchFamily="34" charset="0"/>
            </a:rPr>
            <a:t>Presentation preparation</a:t>
          </a:r>
        </a:p>
      </dsp:txBody>
      <dsp:txXfrm rot="-5400000">
        <a:off x="4106785" y="2529401"/>
        <a:ext cx="7257412" cy="804820"/>
      </dsp:txXfrm>
    </dsp:sp>
    <dsp:sp modelId="{FCAC13F1-A8A1-48A3-9F43-6F72124A3359}">
      <dsp:nvSpPr>
        <dsp:cNvPr id="0" name=""/>
        <dsp:cNvSpPr/>
      </dsp:nvSpPr>
      <dsp:spPr>
        <a:xfrm>
          <a:off x="0" y="2343550"/>
          <a:ext cx="4106784" cy="1114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Aptos" panose="020B0004020202020204" pitchFamily="34" charset="0"/>
            </a:rPr>
            <a:t>Professional</a:t>
          </a:r>
        </a:p>
      </dsp:txBody>
      <dsp:txXfrm>
        <a:off x="54424" y="2397974"/>
        <a:ext cx="3997936" cy="1006024"/>
      </dsp:txXfrm>
    </dsp:sp>
    <dsp:sp modelId="{0C9BDA0E-FE3E-44A1-93BD-D4ABA3650207}">
      <dsp:nvSpPr>
        <dsp:cNvPr id="0" name=""/>
        <dsp:cNvSpPr/>
      </dsp:nvSpPr>
      <dsp:spPr>
        <a:xfrm rot="5400000">
          <a:off x="7311311" y="421128"/>
          <a:ext cx="891898" cy="730095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kern="1200" dirty="0">
              <a:latin typeface="Aptos" panose="020B0004020202020204" pitchFamily="34" charset="0"/>
            </a:rPr>
            <a:t>Childcare options for new faculty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kern="1200" dirty="0">
              <a:latin typeface="Aptos" panose="020B0004020202020204" pitchFamily="34" charset="0"/>
            </a:rPr>
            <a:t>Resources for care of elderly and aging parents</a:t>
          </a:r>
        </a:p>
      </dsp:txBody>
      <dsp:txXfrm rot="-5400000">
        <a:off x="4106785" y="3669194"/>
        <a:ext cx="7257412" cy="804820"/>
      </dsp:txXfrm>
    </dsp:sp>
    <dsp:sp modelId="{37E779E8-8CB9-4A85-8BBC-8297A2133809}">
      <dsp:nvSpPr>
        <dsp:cNvPr id="0" name=""/>
        <dsp:cNvSpPr/>
      </dsp:nvSpPr>
      <dsp:spPr>
        <a:xfrm>
          <a:off x="0" y="3514167"/>
          <a:ext cx="4106784" cy="1114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0" kern="1200" dirty="0">
              <a:latin typeface="Aptos" panose="020B0004020202020204" pitchFamily="34" charset="0"/>
            </a:rPr>
            <a:t>Personal</a:t>
          </a:r>
        </a:p>
      </dsp:txBody>
      <dsp:txXfrm>
        <a:off x="54424" y="3568591"/>
        <a:ext cx="3997936" cy="1006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6911C-5065-4675-83F3-8B1885F17C72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E7526-6356-429B-8A21-8987EFFB1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9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74326-AD78-4E67-8599-BA8A5604D89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8EB8B-B78C-4FCA-B737-0D9226F57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37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8EB8B-B78C-4FCA-B737-0D9226F57E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43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0"/>
            <a:ext cx="1218895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6306" y="599304"/>
            <a:ext cx="5577591" cy="1207008"/>
          </a:xfrm>
        </p:spPr>
        <p:txBody>
          <a:bodyPr anchor="ctr"/>
          <a:lstStyle>
            <a:lvl1pPr algn="l">
              <a:defRPr sz="3600" cap="all" baseline="0">
                <a:solidFill>
                  <a:schemeClr val="accent1"/>
                </a:solidFill>
              </a:defRPr>
            </a:lvl1pPr>
          </a:lstStyle>
          <a:p>
            <a:r>
              <a:rPr lang="en-US" cap="all" baseline="0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6306" y="2001884"/>
            <a:ext cx="5577589" cy="497951"/>
          </a:xfrm>
        </p:spPr>
        <p:txBody>
          <a:bodyPr>
            <a:normAutofit/>
          </a:bodyPr>
          <a:lstStyle>
            <a:lvl1pPr marL="0" indent="0" algn="l">
              <a:buNone/>
              <a:defRPr sz="28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696306" y="2764852"/>
            <a:ext cx="5577417" cy="404018"/>
          </a:xfrm>
        </p:spPr>
        <p:txBody>
          <a:bodyPr>
            <a:normAutofit/>
          </a:bodyPr>
          <a:lstStyle>
            <a:lvl1pPr marL="0" indent="0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30" y="4407798"/>
            <a:ext cx="2648062" cy="55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76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759019" y="296616"/>
            <a:ext cx="10691531" cy="10049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idx="1" hasCustomPrompt="1"/>
          </p:nvPr>
        </p:nvSpPr>
        <p:spPr>
          <a:xfrm>
            <a:off x="759019" y="1548714"/>
            <a:ext cx="10691531" cy="440874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text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410" y="6217115"/>
            <a:ext cx="2274569" cy="476372"/>
          </a:xfrm>
          <a:prstGeom prst="rect">
            <a:avLst/>
          </a:prstGeom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04800" y="6296816"/>
            <a:ext cx="4542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40181A-01B0-4CB8-8614-1473649F67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67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410" y="6217115"/>
            <a:ext cx="2274569" cy="476372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4800" y="6296816"/>
            <a:ext cx="454219" cy="365125"/>
          </a:xfrm>
        </p:spPr>
        <p:txBody>
          <a:bodyPr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fld id="{AD40181A-01B0-4CB8-8614-1473649F67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45154" y="1543930"/>
            <a:ext cx="10708499" cy="10509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1099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D40181A-01B0-4CB8-8614-1473649F67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74" r:id="rId2"/>
    <p:sldLayoutId id="214748367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all" baseline="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84B3D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84B3D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84B3D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84B3D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84B3D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>
                <a:latin typeface="Aptos" panose="020B0004020202020204" pitchFamily="34" charset="0"/>
              </a:rPr>
              <a:t>Removing the agenda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96306" y="1436478"/>
            <a:ext cx="5845894" cy="739668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3E9CC9"/>
                </a:solidFill>
                <a:latin typeface="Aptos" panose="020B0004020202020204" pitchFamily="34" charset="0"/>
              </a:rPr>
              <a:t>Positive Outcomes from Unstructured Conversations with Leaders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6306" y="3429000"/>
            <a:ext cx="4000885" cy="823478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Aptos" panose="020B0004020202020204" pitchFamily="34" charset="0"/>
              </a:rPr>
              <a:t>Emily Seiler, MHA</a:t>
            </a:r>
          </a:p>
          <a:p>
            <a:r>
              <a:rPr lang="en-US" sz="1800" dirty="0">
                <a:latin typeface="Aptos" panose="020B0004020202020204" pitchFamily="34" charset="0"/>
              </a:rPr>
              <a:t>AAAP 2026 Park City, UT</a:t>
            </a:r>
          </a:p>
        </p:txBody>
      </p:sp>
    </p:spTree>
    <p:extLst>
      <p:ext uri="{BB962C8B-B14F-4D97-AF65-F5344CB8AC3E}">
        <p14:creationId xmlns:p14="http://schemas.microsoft.com/office/powerpoint/2010/main" val="682876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57A0534-5784-BB6A-3D06-5ADF857CA9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539290"/>
              </p:ext>
            </p:extLst>
          </p:nvPr>
        </p:nvGraphicFramePr>
        <p:xfrm>
          <a:off x="1569092" y="210858"/>
          <a:ext cx="9053816" cy="5614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EE34F35-F12B-1A1B-1CBD-59E97E964D63}"/>
              </a:ext>
            </a:extLst>
          </p:cNvPr>
          <p:cNvSpPr txBox="1"/>
          <p:nvPr/>
        </p:nvSpPr>
        <p:spPr>
          <a:xfrm>
            <a:off x="1569091" y="4070883"/>
            <a:ext cx="28282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Agenda-heavy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Information-dense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Large audience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EA5679-F610-DF4C-C790-299ECDC8A547}"/>
              </a:ext>
            </a:extLst>
          </p:cNvPr>
          <p:cNvSpPr txBox="1"/>
          <p:nvPr/>
        </p:nvSpPr>
        <p:spPr>
          <a:xfrm>
            <a:off x="7794661" y="4070883"/>
            <a:ext cx="35685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Hybrid work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Less “water cooler” moments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Rapid pace of innovation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9A807D0-2514-881C-DCAF-B93DA9EF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44" y="27829"/>
            <a:ext cx="10691531" cy="1004962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The challenge</a:t>
            </a:r>
          </a:p>
        </p:txBody>
      </p:sp>
    </p:spTree>
    <p:extLst>
      <p:ext uri="{BB962C8B-B14F-4D97-AF65-F5344CB8AC3E}">
        <p14:creationId xmlns:p14="http://schemas.microsoft.com/office/powerpoint/2010/main" val="3783039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4235D-3D9E-4378-EB69-4E25D8DF6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The loss of informal connection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40AA9-98FD-2B4F-4F8A-F4BEAE5B3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Agenda-heavy meetings leave little room for open discussion</a:t>
            </a:r>
          </a:p>
          <a:p>
            <a:r>
              <a:rPr lang="en-US" dirty="0">
                <a:latin typeface="Aptos" panose="020B0004020202020204" pitchFamily="34" charset="0"/>
              </a:rPr>
              <a:t>Existing opportunities to talk to leaders do not always feel like the “right” forum</a:t>
            </a:r>
          </a:p>
          <a:p>
            <a:r>
              <a:rPr lang="en-US" dirty="0">
                <a:latin typeface="Aptos" panose="020B0004020202020204" pitchFamily="34" charset="0"/>
              </a:rPr>
              <a:t>Chances to have casual or organic conversations have been dramatically reduced</a:t>
            </a:r>
          </a:p>
          <a:p>
            <a:r>
              <a:rPr lang="en-US" dirty="0">
                <a:latin typeface="Aptos" panose="020B0004020202020204" pitchFamily="34" charset="0"/>
              </a:rPr>
              <a:t>Limited access to leaders, may feel intimidated</a:t>
            </a:r>
          </a:p>
          <a:p>
            <a:endParaRPr lang="en-US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E2AE7-6F97-3573-8BB1-DA1B0141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Timeline &amp; History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38D6E08-7C9C-AAFD-E206-68DC9F76740C}"/>
              </a:ext>
            </a:extLst>
          </p:cNvPr>
          <p:cNvGrpSpPr/>
          <p:nvPr/>
        </p:nvGrpSpPr>
        <p:grpSpPr>
          <a:xfrm>
            <a:off x="869697" y="1165277"/>
            <a:ext cx="1960877" cy="4959600"/>
            <a:chOff x="869698" y="1453975"/>
            <a:chExt cx="1960877" cy="4959600"/>
          </a:xfrm>
        </p:grpSpPr>
        <p:sp>
          <p:nvSpPr>
            <p:cNvPr id="7" name="Flowchart: Connector 6">
              <a:extLst>
                <a:ext uri="{FF2B5EF4-FFF2-40B4-BE49-F238E27FC236}">
                  <a16:creationId xmlns:a16="http://schemas.microsoft.com/office/drawing/2014/main" id="{3AF59726-241F-98DD-3B13-F51E0D8D4879}"/>
                </a:ext>
              </a:extLst>
            </p:cNvPr>
            <p:cNvSpPr/>
            <p:nvPr/>
          </p:nvSpPr>
          <p:spPr>
            <a:xfrm>
              <a:off x="1185895" y="1453975"/>
              <a:ext cx="1328481" cy="1331453"/>
            </a:xfrm>
            <a:prstGeom prst="flowChartConnector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Aptos" panose="020B0004020202020204" pitchFamily="34" charset="0"/>
                </a:rPr>
                <a:t>Spring 2023</a:t>
              </a:r>
            </a:p>
          </p:txBody>
        </p:sp>
        <p:sp>
          <p:nvSpPr>
            <p:cNvPr id="11" name="Flowchart: Alternate Process 10">
              <a:extLst>
                <a:ext uri="{FF2B5EF4-FFF2-40B4-BE49-F238E27FC236}">
                  <a16:creationId xmlns:a16="http://schemas.microsoft.com/office/drawing/2014/main" id="{ACE99D49-3101-E024-2985-33C025D7AD40}"/>
                </a:ext>
              </a:extLst>
            </p:cNvPr>
            <p:cNvSpPr/>
            <p:nvPr/>
          </p:nvSpPr>
          <p:spPr>
            <a:xfrm>
              <a:off x="869698" y="2934649"/>
              <a:ext cx="1960877" cy="3478926"/>
            </a:xfrm>
            <a:prstGeom prst="flowChartAlternate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r>
                <a:rPr lang="en-US" sz="1200" b="1" dirty="0">
                  <a:latin typeface="Aptos" panose="020B0004020202020204" pitchFamily="34" charset="0"/>
                </a:rPr>
                <a:t>Operational Office Hours Begin</a:t>
              </a:r>
            </a:p>
            <a:p>
              <a:pPr algn="ctr"/>
              <a:endParaRPr lang="en-US" sz="1200" dirty="0"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Aptos" panose="020B0004020202020204" pitchFamily="34" charset="0"/>
                </a:rPr>
                <a:t>Focus on scorecards, clinical schedules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Aptos" panose="020B0004020202020204" pitchFamily="34" charset="0"/>
                </a:rPr>
                <a:t>Expands to programmatic topics</a:t>
              </a:r>
            </a:p>
            <a:p>
              <a:pPr algn="ctr"/>
              <a:endParaRPr lang="en-US" sz="1100" dirty="0">
                <a:latin typeface="Aptos" panose="020B0004020202020204" pitchFamily="34" charset="0"/>
              </a:endParaRPr>
            </a:p>
          </p:txBody>
        </p:sp>
        <p:pic>
          <p:nvPicPr>
            <p:cNvPr id="15" name="Graphic 14" descr="Clock with solid fill">
              <a:extLst>
                <a:ext uri="{FF2B5EF4-FFF2-40B4-BE49-F238E27FC236}">
                  <a16:creationId xmlns:a16="http://schemas.microsoft.com/office/drawing/2014/main" id="{D7196AE1-DE23-7A47-50F3-E7D7BB44C7A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325253" y="3142596"/>
              <a:ext cx="1049766" cy="1004962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85CCDC1-41FE-B15F-992B-4579CB3C1B26}"/>
              </a:ext>
            </a:extLst>
          </p:cNvPr>
          <p:cNvGrpSpPr/>
          <p:nvPr/>
        </p:nvGrpSpPr>
        <p:grpSpPr>
          <a:xfrm>
            <a:off x="2601181" y="1165277"/>
            <a:ext cx="3036171" cy="4959600"/>
            <a:chOff x="2601181" y="1165277"/>
            <a:chExt cx="3036171" cy="4959600"/>
          </a:xfrm>
        </p:grpSpPr>
        <p:sp>
          <p:nvSpPr>
            <p:cNvPr id="8" name="Flowchart: Connector 7">
              <a:extLst>
                <a:ext uri="{FF2B5EF4-FFF2-40B4-BE49-F238E27FC236}">
                  <a16:creationId xmlns:a16="http://schemas.microsoft.com/office/drawing/2014/main" id="{F22646D5-020D-ECAA-A2A1-38C0973E772A}"/>
                </a:ext>
              </a:extLst>
            </p:cNvPr>
            <p:cNvSpPr/>
            <p:nvPr/>
          </p:nvSpPr>
          <p:spPr>
            <a:xfrm>
              <a:off x="3992672" y="1165277"/>
              <a:ext cx="1328481" cy="1331453"/>
            </a:xfrm>
            <a:prstGeom prst="flowChartConnector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Aptos" panose="020B0004020202020204" pitchFamily="34" charset="0"/>
                </a:rPr>
                <a:t>Late 2024</a:t>
              </a:r>
            </a:p>
          </p:txBody>
        </p:sp>
        <p:sp>
          <p:nvSpPr>
            <p:cNvPr id="12" name="Flowchart: Alternate Process 11">
              <a:extLst>
                <a:ext uri="{FF2B5EF4-FFF2-40B4-BE49-F238E27FC236}">
                  <a16:creationId xmlns:a16="http://schemas.microsoft.com/office/drawing/2014/main" id="{598729F0-87A3-696A-1A2D-B689B35E360A}"/>
                </a:ext>
              </a:extLst>
            </p:cNvPr>
            <p:cNvSpPr/>
            <p:nvPr/>
          </p:nvSpPr>
          <p:spPr>
            <a:xfrm>
              <a:off x="3676475" y="2645951"/>
              <a:ext cx="1960877" cy="3478926"/>
            </a:xfrm>
            <a:prstGeom prst="flowChartAlternate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r>
                <a:rPr lang="en-US" sz="1200" b="1" dirty="0">
                  <a:latin typeface="Aptos" panose="020B0004020202020204" pitchFamily="34" charset="0"/>
                </a:rPr>
                <a:t>Need for Broader Access Identified</a:t>
              </a:r>
            </a:p>
            <a:p>
              <a:pPr algn="ctr"/>
              <a:endParaRPr lang="en-US" sz="1200" dirty="0"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Aptos" panose="020B0004020202020204" pitchFamily="34" charset="0"/>
                </a:rPr>
                <a:t>Faculty and staff would benefit from similar access to division chiefs</a:t>
              </a:r>
            </a:p>
            <a:p>
              <a:pPr algn="ctr"/>
              <a:endParaRPr lang="en-US" sz="1100" dirty="0">
                <a:latin typeface="Aptos" panose="020B0004020202020204" pitchFamily="34" charset="0"/>
              </a:endParaRPr>
            </a:p>
          </p:txBody>
        </p:sp>
        <p:pic>
          <p:nvPicPr>
            <p:cNvPr id="16" name="Graphic 15" descr="Users outline">
              <a:extLst>
                <a:ext uri="{FF2B5EF4-FFF2-40B4-BE49-F238E27FC236}">
                  <a16:creationId xmlns:a16="http://schemas.microsoft.com/office/drawing/2014/main" id="{15B6B83D-BD23-0576-64D0-C0998381E98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80905" y="2853898"/>
              <a:ext cx="1160884" cy="1111338"/>
            </a:xfrm>
            <a:prstGeom prst="rect">
              <a:avLst/>
            </a:prstGeom>
          </p:spPr>
        </p:pic>
        <p:sp>
          <p:nvSpPr>
            <p:cNvPr id="26" name="Arrow: Right 25">
              <a:extLst>
                <a:ext uri="{FF2B5EF4-FFF2-40B4-BE49-F238E27FC236}">
                  <a16:creationId xmlns:a16="http://schemas.microsoft.com/office/drawing/2014/main" id="{57713357-16D1-42CF-969D-5D6C46F6DECA}"/>
                </a:ext>
              </a:extLst>
            </p:cNvPr>
            <p:cNvSpPr/>
            <p:nvPr/>
          </p:nvSpPr>
          <p:spPr>
            <a:xfrm>
              <a:off x="2601181" y="1636704"/>
              <a:ext cx="1328481" cy="33706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EF95E39-E4FF-AA54-D325-FF7128F2811E}"/>
              </a:ext>
            </a:extLst>
          </p:cNvPr>
          <p:cNvGrpSpPr/>
          <p:nvPr/>
        </p:nvGrpSpPr>
        <p:grpSpPr>
          <a:xfrm>
            <a:off x="8266461" y="1165277"/>
            <a:ext cx="3055839" cy="4959600"/>
            <a:chOff x="8266461" y="1453975"/>
            <a:chExt cx="3055839" cy="4959600"/>
          </a:xfrm>
        </p:grpSpPr>
        <p:sp>
          <p:nvSpPr>
            <p:cNvPr id="10" name="Flowchart: Connector 9">
              <a:extLst>
                <a:ext uri="{FF2B5EF4-FFF2-40B4-BE49-F238E27FC236}">
                  <a16:creationId xmlns:a16="http://schemas.microsoft.com/office/drawing/2014/main" id="{E7E1A9C5-F3FA-6C70-9DCA-17EA9D20B866}"/>
                </a:ext>
              </a:extLst>
            </p:cNvPr>
            <p:cNvSpPr/>
            <p:nvPr/>
          </p:nvSpPr>
          <p:spPr>
            <a:xfrm>
              <a:off x="9677620" y="1453975"/>
              <a:ext cx="1328481" cy="1331453"/>
            </a:xfrm>
            <a:prstGeom prst="flowChartConnector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Aptos" panose="020B0004020202020204" pitchFamily="34" charset="0"/>
                </a:rPr>
                <a:t>Early 2026</a:t>
              </a:r>
            </a:p>
          </p:txBody>
        </p:sp>
        <p:sp>
          <p:nvSpPr>
            <p:cNvPr id="14" name="Flowchart: Alternate Process 13">
              <a:extLst>
                <a:ext uri="{FF2B5EF4-FFF2-40B4-BE49-F238E27FC236}">
                  <a16:creationId xmlns:a16="http://schemas.microsoft.com/office/drawing/2014/main" id="{564F6024-5F79-7CDC-CDF4-44C1B5F3B314}"/>
                </a:ext>
              </a:extLst>
            </p:cNvPr>
            <p:cNvSpPr/>
            <p:nvPr/>
          </p:nvSpPr>
          <p:spPr>
            <a:xfrm>
              <a:off x="9361423" y="2934649"/>
              <a:ext cx="1960877" cy="3478926"/>
            </a:xfrm>
            <a:prstGeom prst="flowChartAlternate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r>
                <a:rPr lang="en-US" sz="1200" b="1" dirty="0">
                  <a:latin typeface="Aptos" panose="020B0004020202020204" pitchFamily="34" charset="0"/>
                </a:rPr>
                <a:t>Expansion to Additional Divisions</a:t>
              </a:r>
            </a:p>
            <a:p>
              <a:pPr algn="ctr"/>
              <a:endParaRPr lang="en-US" sz="1200" dirty="0"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Aptos" panose="020B0004020202020204" pitchFamily="34" charset="0"/>
                </a:rPr>
                <a:t>Begins in a second division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Aptos" panose="020B0004020202020204" pitchFamily="34" charset="0"/>
                </a:rPr>
                <a:t>Exploration to identify additional interested divisions</a:t>
              </a:r>
            </a:p>
            <a:p>
              <a:pPr algn="ctr"/>
              <a:endParaRPr lang="en-US" sz="1100" dirty="0">
                <a:latin typeface="Aptos" panose="020B0004020202020204" pitchFamily="34" charset="0"/>
              </a:endParaRPr>
            </a:p>
          </p:txBody>
        </p:sp>
        <p:pic>
          <p:nvPicPr>
            <p:cNvPr id="18" name="Graphic 17" descr="Business Growth outline">
              <a:extLst>
                <a:ext uri="{FF2B5EF4-FFF2-40B4-BE49-F238E27FC236}">
                  <a16:creationId xmlns:a16="http://schemas.microsoft.com/office/drawing/2014/main" id="{C4245BB5-9635-0ABA-7358-5BB3139A9F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807705" y="3186907"/>
              <a:ext cx="1068310" cy="1022715"/>
            </a:xfrm>
            <a:prstGeom prst="rect">
              <a:avLst/>
            </a:prstGeom>
          </p:spPr>
        </p:pic>
        <p:sp>
          <p:nvSpPr>
            <p:cNvPr id="27" name="Arrow: Right 26">
              <a:extLst>
                <a:ext uri="{FF2B5EF4-FFF2-40B4-BE49-F238E27FC236}">
                  <a16:creationId xmlns:a16="http://schemas.microsoft.com/office/drawing/2014/main" id="{FF803C91-95DB-D256-057E-7E7D001B5C6B}"/>
                </a:ext>
              </a:extLst>
            </p:cNvPr>
            <p:cNvSpPr/>
            <p:nvPr/>
          </p:nvSpPr>
          <p:spPr>
            <a:xfrm>
              <a:off x="8266461" y="1951171"/>
              <a:ext cx="1328481" cy="33706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D6257FE-8FFE-8966-D8F0-BE200FBB6CAE}"/>
              </a:ext>
            </a:extLst>
          </p:cNvPr>
          <p:cNvGrpSpPr/>
          <p:nvPr/>
        </p:nvGrpSpPr>
        <p:grpSpPr>
          <a:xfrm>
            <a:off x="5403831" y="1165277"/>
            <a:ext cx="3100028" cy="4985371"/>
            <a:chOff x="5403831" y="1165277"/>
            <a:chExt cx="3100028" cy="4985371"/>
          </a:xfrm>
        </p:grpSpPr>
        <p:sp>
          <p:nvSpPr>
            <p:cNvPr id="9" name="Flowchart: Connector 8">
              <a:extLst>
                <a:ext uri="{FF2B5EF4-FFF2-40B4-BE49-F238E27FC236}">
                  <a16:creationId xmlns:a16="http://schemas.microsoft.com/office/drawing/2014/main" id="{DC12C112-53D1-A6FB-4DEB-6CBF062A375B}"/>
                </a:ext>
              </a:extLst>
            </p:cNvPr>
            <p:cNvSpPr/>
            <p:nvPr/>
          </p:nvSpPr>
          <p:spPr>
            <a:xfrm>
              <a:off x="6831976" y="1165277"/>
              <a:ext cx="1328481" cy="1331453"/>
            </a:xfrm>
            <a:prstGeom prst="flowChartConnector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Aptos" panose="020B0004020202020204" pitchFamily="34" charset="0"/>
                </a:rPr>
                <a:t>Spring 2025</a:t>
              </a:r>
            </a:p>
          </p:txBody>
        </p:sp>
        <p:sp>
          <p:nvSpPr>
            <p:cNvPr id="13" name="Flowchart: Alternate Process 12">
              <a:extLst>
                <a:ext uri="{FF2B5EF4-FFF2-40B4-BE49-F238E27FC236}">
                  <a16:creationId xmlns:a16="http://schemas.microsoft.com/office/drawing/2014/main" id="{E47A03DB-3497-888F-0AF2-708EAC1A8B2E}"/>
                </a:ext>
              </a:extLst>
            </p:cNvPr>
            <p:cNvSpPr/>
            <p:nvPr/>
          </p:nvSpPr>
          <p:spPr>
            <a:xfrm>
              <a:off x="6542982" y="2671722"/>
              <a:ext cx="1960877" cy="3478926"/>
            </a:xfrm>
            <a:prstGeom prst="flowChartAlternateProcess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endParaRPr lang="en-US" sz="1100" b="1" dirty="0">
                <a:latin typeface="Aptos" panose="020B0004020202020204" pitchFamily="34" charset="0"/>
              </a:endParaRPr>
            </a:p>
            <a:p>
              <a:pPr algn="ctr"/>
              <a:r>
                <a:rPr lang="en-US" sz="1200" b="1" dirty="0">
                  <a:latin typeface="Aptos" panose="020B0004020202020204" pitchFamily="34" charset="0"/>
                </a:rPr>
                <a:t>Division Chief Office Hours Implemented</a:t>
              </a:r>
            </a:p>
            <a:p>
              <a:pPr algn="ctr"/>
              <a:endParaRPr lang="en-US" sz="1200" dirty="0"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Aptos" panose="020B0004020202020204" pitchFamily="34" charset="0"/>
                </a:rPr>
                <a:t>Discussions expand to other clinical, research, academic pursuits</a:t>
              </a:r>
            </a:p>
            <a:p>
              <a:pPr algn="ctr"/>
              <a:endParaRPr lang="en-US" sz="1100" dirty="0">
                <a:latin typeface="Aptos" panose="020B0004020202020204" pitchFamily="34" charset="0"/>
              </a:endParaRPr>
            </a:p>
          </p:txBody>
        </p:sp>
        <p:sp>
          <p:nvSpPr>
            <p:cNvPr id="28" name="Arrow: Right 27">
              <a:extLst>
                <a:ext uri="{FF2B5EF4-FFF2-40B4-BE49-F238E27FC236}">
                  <a16:creationId xmlns:a16="http://schemas.microsoft.com/office/drawing/2014/main" id="{AE200EE1-E145-6F93-73F0-C13895F68015}"/>
                </a:ext>
              </a:extLst>
            </p:cNvPr>
            <p:cNvSpPr/>
            <p:nvPr/>
          </p:nvSpPr>
          <p:spPr>
            <a:xfrm>
              <a:off x="5403831" y="1662474"/>
              <a:ext cx="1328481" cy="33706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Graphic 16" descr="Daily calendar with solid fill">
              <a:extLst>
                <a:ext uri="{FF2B5EF4-FFF2-40B4-BE49-F238E27FC236}">
                  <a16:creationId xmlns:a16="http://schemas.microsoft.com/office/drawing/2014/main" id="{E109584D-F890-FFD3-AFCE-555D526D518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13154" y="2884468"/>
              <a:ext cx="1043857" cy="9993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457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FE382-2F52-44C3-4A7A-3E4963727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Office hours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AC70F-9C62-BE72-FDED-A9E151C8D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One hour block with leader(s) 1-2x a month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Prioritized scheduling during division-wide administrative time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Hybrid access </a:t>
            </a:r>
          </a:p>
          <a:p>
            <a:r>
              <a:rPr lang="en-US" dirty="0">
                <a:latin typeface="Aptos" panose="020B0004020202020204" pitchFamily="34" charset="0"/>
              </a:rPr>
              <a:t>An open invitation to an agenda-free conversation</a:t>
            </a:r>
          </a:p>
          <a:p>
            <a:r>
              <a:rPr lang="en-US" dirty="0">
                <a:latin typeface="Aptos" panose="020B0004020202020204" pitchFamily="34" charset="0"/>
              </a:rPr>
              <a:t>Drop-in at any time, no need to RSVP</a:t>
            </a:r>
          </a:p>
          <a:p>
            <a:r>
              <a:rPr lang="en-US" dirty="0">
                <a:latin typeface="Aptos" panose="020B0004020202020204" pitchFamily="34" charset="0"/>
              </a:rPr>
              <a:t>Anything goes, no threshold for topics</a:t>
            </a:r>
          </a:p>
        </p:txBody>
      </p:sp>
    </p:spTree>
    <p:extLst>
      <p:ext uri="{BB962C8B-B14F-4D97-AF65-F5344CB8AC3E}">
        <p14:creationId xmlns:p14="http://schemas.microsoft.com/office/powerpoint/2010/main" val="3971921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2F22D-6AC2-A36B-5D68-73A77CDC8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132" y="121955"/>
            <a:ext cx="10691531" cy="1004962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The Conversations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F609AF7-2E76-337B-33E1-6FF065FEC9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6665530"/>
              </p:ext>
            </p:extLst>
          </p:nvPr>
        </p:nvGraphicFramePr>
        <p:xfrm>
          <a:off x="392132" y="1214637"/>
          <a:ext cx="11407736" cy="4631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61937B2-726B-45E0-548F-4F5E8F404355}"/>
              </a:ext>
            </a:extLst>
          </p:cNvPr>
          <p:cNvSpPr/>
          <p:nvPr/>
        </p:nvSpPr>
        <p:spPr>
          <a:xfrm>
            <a:off x="256854" y="4654193"/>
            <a:ext cx="11733088" cy="1356189"/>
          </a:xfrm>
          <a:prstGeom prst="round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3BD341-E5F6-4C1C-8BEE-757B6ECA1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the intangible impact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160B2B8-AB9D-21D8-0D89-9B3A9106C7FB}"/>
              </a:ext>
            </a:extLst>
          </p:cNvPr>
          <p:cNvSpPr txBox="1">
            <a:spLocks/>
          </p:cNvSpPr>
          <p:nvPr/>
        </p:nvSpPr>
        <p:spPr>
          <a:xfrm>
            <a:off x="-1" y="1496786"/>
            <a:ext cx="12102957" cy="465319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584B3D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4B3D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84B3D"/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84B3D"/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84B3D"/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800" dirty="0">
                <a:latin typeface="Aptos" panose="020B0004020202020204" pitchFamily="34" charset="0"/>
              </a:rPr>
              <a:t>Human connection restored in increasingly structured environments</a:t>
            </a:r>
          </a:p>
          <a:p>
            <a:pPr lvl="1"/>
            <a:r>
              <a:rPr lang="en-US" sz="2800" dirty="0">
                <a:latin typeface="Aptos" panose="020B0004020202020204" pitchFamily="34" charset="0"/>
              </a:rPr>
              <a:t>Leaders seen as more accessible and less intimidating</a:t>
            </a:r>
          </a:p>
          <a:p>
            <a:pPr lvl="1"/>
            <a:r>
              <a:rPr lang="en-US" sz="2800" dirty="0">
                <a:latin typeface="Aptos" panose="020B0004020202020204" pitchFamily="34" charset="0"/>
              </a:rPr>
              <a:t>Staff experience a stronger sense of belonging and community</a:t>
            </a:r>
          </a:p>
          <a:p>
            <a:pPr lvl="1"/>
            <a:r>
              <a:rPr lang="en-US" sz="2800" dirty="0">
                <a:latin typeface="Aptos" panose="020B0004020202020204" pitchFamily="34" charset="0"/>
              </a:rPr>
              <a:t>Isolation is reduced – particularly for quieter or less visible voices</a:t>
            </a:r>
          </a:p>
          <a:p>
            <a:pPr lvl="1"/>
            <a:r>
              <a:rPr lang="en-US" sz="2800" dirty="0">
                <a:latin typeface="Aptos" panose="020B0004020202020204" pitchFamily="34" charset="0"/>
              </a:rPr>
              <a:t>Leaders gain insight into concerns that rarely surface in formal meetings</a:t>
            </a:r>
          </a:p>
        </p:txBody>
      </p:sp>
    </p:spTree>
    <p:extLst>
      <p:ext uri="{BB962C8B-B14F-4D97-AF65-F5344CB8AC3E}">
        <p14:creationId xmlns:p14="http://schemas.microsoft.com/office/powerpoint/2010/main" val="4242517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EA8E2-ADE8-778F-8E09-3C046B2F7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What comes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7F42D-66CA-886F-AC80-235793E4E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Ongoing commitment from divisions already practicing to continue offering office hours</a:t>
            </a:r>
          </a:p>
          <a:p>
            <a:r>
              <a:rPr lang="en-US" dirty="0">
                <a:latin typeface="Aptos" panose="020B0004020202020204" pitchFamily="34" charset="0"/>
              </a:rPr>
              <a:t>Exploration of implementation by other divisions, teams</a:t>
            </a:r>
          </a:p>
          <a:p>
            <a:r>
              <a:rPr lang="en-US" dirty="0">
                <a:latin typeface="Aptos" panose="020B0004020202020204" pitchFamily="34" charset="0"/>
              </a:rPr>
              <a:t>Tracking clinician wellbeing survey results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Division leadership support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Psychological safety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Self-valuation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Professional fulfillment</a:t>
            </a:r>
          </a:p>
        </p:txBody>
      </p:sp>
    </p:spTree>
    <p:extLst>
      <p:ext uri="{BB962C8B-B14F-4D97-AF65-F5344CB8AC3E}">
        <p14:creationId xmlns:p14="http://schemas.microsoft.com/office/powerpoint/2010/main" val="1537025357"/>
      </p:ext>
    </p:extLst>
  </p:cSld>
  <p:clrMapOvr>
    <a:masterClrMapping/>
  </p:clrMapOvr>
</p:sld>
</file>

<file path=ppt/theme/theme1.xml><?xml version="1.0" encoding="utf-8"?>
<a:theme xmlns:a="http://schemas.openxmlformats.org/drawingml/2006/main" name="CHOP Pattern Theme">
  <a:themeElements>
    <a:clrScheme name="CHOP Custom">
      <a:dk1>
        <a:srgbClr val="D11960"/>
      </a:dk1>
      <a:lt1>
        <a:srgbClr val="FFFFFE"/>
      </a:lt1>
      <a:dk2>
        <a:srgbClr val="FFFFFE"/>
      </a:dk2>
      <a:lt2>
        <a:srgbClr val="584B3D"/>
      </a:lt2>
      <a:accent1>
        <a:srgbClr val="3E9CC9"/>
      </a:accent1>
      <a:accent2>
        <a:srgbClr val="D11960"/>
      </a:accent2>
      <a:accent3>
        <a:srgbClr val="5C8D29"/>
      </a:accent3>
      <a:accent4>
        <a:srgbClr val="97C5DF"/>
      </a:accent4>
      <a:accent5>
        <a:srgbClr val="E5849B"/>
      </a:accent5>
      <a:accent6>
        <a:srgbClr val="9FBE7E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778CFCC5-5A40-4F51-9420-9324E7A286E3}" vid="{B1F3253A-36AB-4535-B824-F5437E12EE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106BC7F7F9A34C924E4F8835286ADD" ma:contentTypeVersion="23" ma:contentTypeDescription="Create a new document." ma:contentTypeScope="" ma:versionID="6f1d323830843c7849edf0decc719455">
  <xsd:schema xmlns:xsd="http://www.w3.org/2001/XMLSchema" xmlns:xs="http://www.w3.org/2001/XMLSchema" xmlns:p="http://schemas.microsoft.com/office/2006/metadata/properties" xmlns:ns3="727ef65c-c4e6-4a62-b5dc-37c3a592eeaa" xmlns:ns4="affecb93-1b55-4283-8487-9bd09adc1072" xmlns:ns5="http://schemas.microsoft.com/sharepoint/v4" targetNamespace="http://schemas.microsoft.com/office/2006/metadata/properties" ma:root="true" ma:fieldsID="26283b13c502480b4453868e20c28654" ns3:_="" ns4:_="" ns5:_="">
    <xsd:import namespace="727ef65c-c4e6-4a62-b5dc-37c3a592eeaa"/>
    <xsd:import namespace="affecb93-1b55-4283-8487-9bd09adc1072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3:TaxKeywordTaxHTField" minOccurs="0"/>
                <xsd:element ref="ns4:Category" minOccurs="0"/>
                <xsd:element ref="ns5:IconOverlay" minOccurs="0"/>
                <xsd:element ref="ns4:MediaServiceMetadata" minOccurs="0"/>
                <xsd:element ref="ns4:MediaServiceFastMetadata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DateTaken" minOccurs="0"/>
                <xsd:element ref="ns4:MediaServiceSearchProperties" minOccurs="0"/>
                <xsd:element ref="ns3:TaxCatchAll" minOccurs="0"/>
                <xsd:element ref="ns4:PublishDate" minOccurs="0"/>
                <xsd:element ref="ns4:lcf76f155ced4ddcb4097134ff3c332f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ef65c-c4e6-4a62-b5dc-37c3a592eeaa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18df1570-fbaf-44d5-9ac1-976b90e19f97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0" nillable="true" ma:displayName="Taxonomy Catch All Column" ma:hidden="true" ma:list="{c3b1aeb1-d0b9-4728-b974-416a0f0cf497}" ma:internalName="TaxCatchAll" ma:showField="CatchAllData" ma:web="727ef65c-c4e6-4a62-b5dc-37c3a592ee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fecb93-1b55-4283-8487-9bd09adc1072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Category" ma:format="Dropdown" ma:internalName="Category">
      <xsd:simpleType>
        <xsd:restriction base="dms:Choice">
          <xsd:enumeration value="Lead, Inspire, Act"/>
          <xsd:enumeration value="Resources"/>
          <xsd:enumeration value="Leadership Briefing Recording"/>
          <xsd:enumeration value="Leadership Matters"/>
          <xsd:enumeration value="Org Performance Videos"/>
          <xsd:enumeration value="2023 Leadership Retreat"/>
          <xsd:enumeration value="Leader Town Hall"/>
          <xsd:enumeration value="Leadership Briefing PPT Presentations"/>
          <xsd:enumeration value="Leadership Messages"/>
          <xsd:enumeration value="Recognition"/>
          <xsd:enumeration value="Archive"/>
          <xsd:enumeration value="2024 Leadership Retreat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blishDate" ma:index="21" nillable="true" ma:displayName="Publish Date" ma:format="DateOnly" ma:internalName="PublishDate">
      <xsd:simpleType>
        <xsd:restriction base="dms:DateTim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18df1570-fbaf-44d5-9ac1-976b90e19f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7ef65c-c4e6-4a62-b5dc-37c3a592eeaa" xsi:nil="true"/>
    <TaxKeywordTaxHTField xmlns="727ef65c-c4e6-4a62-b5dc-37c3a592eeaa">
      <Terms xmlns="http://schemas.microsoft.com/office/infopath/2007/PartnerControls"/>
    </TaxKeywordTaxHTField>
    <IconOverlay xmlns="http://schemas.microsoft.com/sharepoint/v4" xsi:nil="true"/>
    <Category xmlns="affecb93-1b55-4283-8487-9bd09adc1072" xsi:nil="true"/>
    <PublishDate xmlns="affecb93-1b55-4283-8487-9bd09adc1072" xsi:nil="true"/>
    <lcf76f155ced4ddcb4097134ff3c332f xmlns="affecb93-1b55-4283-8487-9bd09adc107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7D41F0-0E21-4DC5-BFDE-5423C75965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1C034F-1D35-4260-9CDD-D5A10D02D6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7ef65c-c4e6-4a62-b5dc-37c3a592eeaa"/>
    <ds:schemaRef ds:uri="affecb93-1b55-4283-8487-9bd09adc1072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90FCA2-77B2-49F1-B2F9-A1180981E4E6}">
  <ds:schemaRefs>
    <ds:schemaRef ds:uri="http://schemas.microsoft.com/office/2006/metadata/properties"/>
    <ds:schemaRef ds:uri="http://schemas.microsoft.com/office/infopath/2007/PartnerControls"/>
    <ds:schemaRef ds:uri="727ef65c-c4e6-4a62-b5dc-37c3a592eeaa"/>
    <ds:schemaRef ds:uri="http://schemas.microsoft.com/sharepoint/v4"/>
    <ds:schemaRef ds:uri="affecb93-1b55-4283-8487-9bd09adc107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 Pattern PPT Template</Template>
  <TotalTime>1312</TotalTime>
  <Words>336</Words>
  <Application>Microsoft Office PowerPoint</Application>
  <PresentationFormat>Widescreen</PresentationFormat>
  <Paragraphs>95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Georgia</vt:lpstr>
      <vt:lpstr>CHOP Pattern Theme</vt:lpstr>
      <vt:lpstr>Removing the agenda</vt:lpstr>
      <vt:lpstr>The challenge</vt:lpstr>
      <vt:lpstr>The loss of informal connection</vt:lpstr>
      <vt:lpstr>Timeline &amp; History</vt:lpstr>
      <vt:lpstr>Office hours Best practices</vt:lpstr>
      <vt:lpstr>The Conversations</vt:lpstr>
      <vt:lpstr>the intangible impact</vt:lpstr>
      <vt:lpstr>What comes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Seiler, Emily</dc:creator>
  <cp:keywords/>
  <cp:lastModifiedBy>Seiler, Emily</cp:lastModifiedBy>
  <cp:revision>1</cp:revision>
  <dcterms:created xsi:type="dcterms:W3CDTF">2026-05-07T18:31:32Z</dcterms:created>
  <dcterms:modified xsi:type="dcterms:W3CDTF">2026-05-08T18:09:17Z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0x010100C3106BC7F7F9A34C924E4F8835286ADD</vt:lpwstr>
  </property>
  <property fmtid="{D5CDD505-2E9C-101B-9397-08002B2CF9AE}" pid="3" name="TaxKeyword">
    <vt:lpwstr/>
  </property>
  <property fmtid="{D5CDD505-2E9C-101B-9397-08002B2CF9AE}" pid="4" name="TaxCatchAll">
    <vt:lpwstr/>
  </property>
  <property fmtid="{D5CDD505-2E9C-101B-9397-08002B2CF9AE}" pid="5" name="KnowledgeBaseMetadata">
    <vt:lpwstr/>
  </property>
  <property fmtid="{D5CDD505-2E9C-101B-9397-08002B2CF9AE}" pid="6" name="KBPoliciesAndProcedures">
    <vt:lpwstr/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  <property fmtid="{D5CDD505-2E9C-101B-9397-08002B2CF9AE}" pid="13" name="MediaServiceImageTags">
    <vt:lpwstr/>
  </property>
</Properties>
</file>