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6" r:id="rId9"/>
    <p:sldId id="262" r:id="rId10"/>
    <p:sldId id="263" r:id="rId11"/>
  </p:sldIdLst>
  <p:sldSz cx="9144000" cy="5143500" type="screen16x9"/>
  <p:notesSz cx="51435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29" userDrawn="1">
          <p15:clr>
            <a:srgbClr val="A4A3A4"/>
          </p15:clr>
        </p15:guide>
        <p15:guide id="2" pos="2350" userDrawn="1">
          <p15:clr>
            <a:srgbClr val="A4A3A4"/>
          </p15:clr>
        </p15:guide>
        <p15:guide id="3" pos="1090" userDrawn="1">
          <p15:clr>
            <a:srgbClr val="A4A3A4"/>
          </p15:clr>
        </p15:guide>
        <p15:guide id="4" pos="2230" userDrawn="1">
          <p15:clr>
            <a:srgbClr val="A4A3A4"/>
          </p15:clr>
        </p15:guide>
        <p15:guide id="5" pos="3370" userDrawn="1">
          <p15:clr>
            <a:srgbClr val="A4A3A4"/>
          </p15:clr>
        </p15:guide>
        <p15:guide id="6" pos="4510" userDrawn="1">
          <p15:clr>
            <a:srgbClr val="A4A3A4"/>
          </p15:clr>
        </p15:guide>
        <p15:guide id="7" pos="4630" userDrawn="1">
          <p15:clr>
            <a:srgbClr val="A4A3A4"/>
          </p15:clr>
        </p15:guide>
        <p15:guide id="8" pos="1210" userDrawn="1">
          <p15:clr>
            <a:srgbClr val="A4A3A4"/>
          </p15:clr>
        </p15:guide>
        <p15:guide id="9" pos="7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7AA68E-4FEA-54B6-ADF8-C005BFE36F22}" name="Arezou Motamedi" initials="AM" userId="S::arezoum@stanford.edu::f3b81058-70c2-470f-97d4-90e0de922b0d" providerId="AD"/>
  <p188:author id="{92F8D2E0-72F2-3D53-C561-7E37FD8DBFCD}" name="Jennifer Tran" initials="JT" userId="S::jtran08@stanford.edu::a031fa96-70b0-430c-a630-4297c5400211" providerId="AD"/>
  <p188:author id="{421513F1-C136-3104-F7DE-57FEF283FEE5}" name="Surabhi Agrawal" initials="SA" userId="S::surabhia@stanford.edu::bb0031e6-a3a3-468d-ac19-b4e3e0ccc64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ristofferson, Megan" initials="CM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7A6EED-6052-374D-B4AF-EB5876DBEC7B}" v="133" dt="2026-04-29T16:57:31.153"/>
  </p1510:revLst>
</p1510:revInfo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3"/>
    <p:restoredTop sz="94656"/>
  </p:normalViewPr>
  <p:slideViewPr>
    <p:cSldViewPr snapToGrid="0">
      <p:cViewPr varScale="1">
        <p:scale>
          <a:sx n="173" d="100"/>
          <a:sy n="173" d="100"/>
        </p:scale>
        <p:origin x="4232" y="184"/>
      </p:cViewPr>
      <p:guideLst>
        <p:guide orient="horz" pos="829"/>
        <p:guide pos="2350"/>
        <p:guide pos="1090"/>
        <p:guide pos="2230"/>
        <p:guide pos="3370"/>
        <p:guide pos="4510"/>
        <p:guide pos="4630"/>
        <p:guide pos="1210"/>
        <p:guide pos="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Tran" userId="a031fa96-70b0-430c-a630-4297c5400211" providerId="ADAL" clId="{89C0FD34-94A2-5EDB-80B7-14F1B6527337}"/>
    <pc:docChg chg="undo custSel modSld">
      <pc:chgData name="Jennifer Tran" userId="a031fa96-70b0-430c-a630-4297c5400211" providerId="ADAL" clId="{89C0FD34-94A2-5EDB-80B7-14F1B6527337}" dt="2026-04-14T16:29:41.453" v="3694" actId="20577"/>
      <pc:docMkLst>
        <pc:docMk/>
      </pc:docMkLst>
      <pc:sldChg chg="addSp delSp modSp mod modCm">
        <pc:chgData name="Jennifer Tran" userId="a031fa96-70b0-430c-a630-4297c5400211" providerId="ADAL" clId="{89C0FD34-94A2-5EDB-80B7-14F1B6527337}" dt="2026-04-14T16:29:41.453" v="3694" actId="20577"/>
        <pc:sldMkLst>
          <pc:docMk/>
          <pc:sldMk cId="0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Jennifer Tran" userId="a031fa96-70b0-430c-a630-4297c5400211" providerId="ADAL" clId="{89C0FD34-94A2-5EDB-80B7-14F1B6527337}" dt="2026-04-14T16:26:27.266" v="3678" actId="20577"/>
              <pc2:cmMkLst xmlns:pc2="http://schemas.microsoft.com/office/powerpoint/2019/9/main/command">
                <pc:docMk/>
                <pc:sldMk cId="0" sldId="256"/>
                <pc2:cmMk id="{5BBD0D4E-1A7B-D048-8E4A-CA026963239F}"/>
              </pc2:cmMkLst>
            </pc226:cmChg>
          </p:ext>
        </pc:extLst>
      </pc:sldChg>
    </pc:docChg>
  </pc:docChgLst>
  <pc:docChgLst>
    <pc:chgData name="Arezou Motamedi" userId="f3b81058-70c2-470f-97d4-90e0de922b0d" providerId="ADAL" clId="{3CA94A72-2639-4805-BB59-9DF8EA316FDE}"/>
    <pc:docChg chg="undo custSel modSld">
      <pc:chgData name="Arezou Motamedi" userId="f3b81058-70c2-470f-97d4-90e0de922b0d" providerId="ADAL" clId="{3CA94A72-2639-4805-BB59-9DF8EA316FDE}" dt="2026-04-09T00:34:18.422" v="534" actId="20577"/>
      <pc:docMkLst>
        <pc:docMk/>
      </pc:docMkLst>
      <pc:sldChg chg="addSp delSp modSp mod">
        <pc:chgData name="Arezou Motamedi" userId="f3b81058-70c2-470f-97d4-90e0de922b0d" providerId="ADAL" clId="{3CA94A72-2639-4805-BB59-9DF8EA316FDE}" dt="2026-04-09T00:34:18.422" v="534" actId="20577"/>
        <pc:sldMkLst>
          <pc:docMk/>
          <pc:sldMk cId="0" sldId="256"/>
        </pc:sldMkLst>
      </pc:sldChg>
    </pc:docChg>
  </pc:docChgLst>
  <pc:docChgLst>
    <pc:chgData name="Jennifer Tran" userId="S::jtran08@stanford.edu::a031fa96-70b0-430c-a630-4297c5400211" providerId="AD" clId="Web-{7DECC20B-0CDA-8000-4D69-BDEE1E4C0761}"/>
    <pc:docChg chg="mod addSld modSld modNotesMaster setSldSz">
      <pc:chgData name="Jennifer Tran" userId="S::jtran08@stanford.edu::a031fa96-70b0-430c-a630-4297c5400211" providerId="AD" clId="Web-{7DECC20B-0CDA-8000-4D69-BDEE1E4C0761}" dt="2026-04-21T21:40:13.100" v="2" actId="20577"/>
      <pc:docMkLst>
        <pc:docMk/>
      </pc:docMkLst>
      <pc:sldChg chg="addSp delSp modSp mod setBg modClrScheme chgLayout modNotes">
        <pc:chgData name="Jennifer Tran" userId="S::jtran08@stanford.edu::a031fa96-70b0-430c-a630-4297c5400211" providerId="AD" clId="Web-{7DECC20B-0CDA-8000-4D69-BDEE1E4C0761}" dt="2026-04-21T21:40:13.100" v="2" actId="20577"/>
        <pc:sldMkLst>
          <pc:docMk/>
          <pc:sldMk cId="0" sldId="256"/>
        </pc:sldMkLst>
        <pc:spChg chg="add">
          <ac:chgData name="Jennifer Tran" userId="S::jtran08@stanford.edu::a031fa96-70b0-430c-a630-4297c5400211" providerId="AD" clId="Web-{7DECC20B-0CDA-8000-4D69-BDEE1E4C0761}" dt="2026-04-21T16:34:16.503" v="0"/>
          <ac:spMkLst>
            <pc:docMk/>
            <pc:sldMk cId="0" sldId="256"/>
            <ac:spMk id="2" creationId="{00000000-0000-0000-0000-000000000000}"/>
          </ac:spMkLst>
        </pc:spChg>
        <pc:spChg chg="add">
          <ac:chgData name="Jennifer Tran" userId="S::jtran08@stanford.edu::a031fa96-70b0-430c-a630-4297c5400211" providerId="AD" clId="Web-{7DECC20B-0CDA-8000-4D69-BDEE1E4C0761}" dt="2026-04-21T16:34:16.503" v="0"/>
          <ac:spMkLst>
            <pc:docMk/>
            <pc:sldMk cId="0" sldId="256"/>
            <ac:spMk id="4" creationId="{00000000-0000-0000-0000-000000000000}"/>
          </ac:spMkLst>
        </pc:spChg>
        <pc:spChg chg="add">
          <ac:chgData name="Jennifer Tran" userId="S::jtran08@stanford.edu::a031fa96-70b0-430c-a630-4297c5400211" providerId="AD" clId="Web-{7DECC20B-0CDA-8000-4D69-BDEE1E4C0761}" dt="2026-04-21T16:34:16.503" v="0"/>
          <ac:spMkLst>
            <pc:docMk/>
            <pc:sldMk cId="0" sldId="256"/>
            <ac:spMk id="5" creationId="{00000000-0000-0000-0000-000000000000}"/>
          </ac:spMkLst>
        </pc:spChg>
        <pc:spChg chg="mod">
          <ac:chgData name="Jennifer Tran" userId="S::jtran08@stanford.edu::a031fa96-70b0-430c-a630-4297c5400211" providerId="AD" clId="Web-{7DECC20B-0CDA-8000-4D69-BDEE1E4C0761}" dt="2026-04-21T21:40:13.100" v="2" actId="20577"/>
          <ac:spMkLst>
            <pc:docMk/>
            <pc:sldMk cId="0" sldId="256"/>
            <ac:spMk id="6" creationId="{00000000-0000-0000-0000-000000000000}"/>
          </ac:spMkLst>
        </pc:spChg>
      </pc:sldChg>
      <pc:sldChg chg="add">
        <pc:chgData name="Jennifer Tran" userId="S::jtran08@stanford.edu::a031fa96-70b0-430c-a630-4297c5400211" providerId="AD" clId="Web-{7DECC20B-0CDA-8000-4D69-BDEE1E4C0761}" dt="2026-04-21T16:34:16.503" v="0"/>
        <pc:sldMkLst>
          <pc:docMk/>
          <pc:sldMk cId="0" sldId="257"/>
        </pc:sldMkLst>
      </pc:sldChg>
      <pc:sldChg chg="add">
        <pc:chgData name="Jennifer Tran" userId="S::jtran08@stanford.edu::a031fa96-70b0-430c-a630-4297c5400211" providerId="AD" clId="Web-{7DECC20B-0CDA-8000-4D69-BDEE1E4C0761}" dt="2026-04-21T16:34:16.503" v="0"/>
        <pc:sldMkLst>
          <pc:docMk/>
          <pc:sldMk cId="0" sldId="258"/>
        </pc:sldMkLst>
      </pc:sldChg>
      <pc:sldChg chg="add">
        <pc:chgData name="Jennifer Tran" userId="S::jtran08@stanford.edu::a031fa96-70b0-430c-a630-4297c5400211" providerId="AD" clId="Web-{7DECC20B-0CDA-8000-4D69-BDEE1E4C0761}" dt="2026-04-21T16:34:16.503" v="0"/>
        <pc:sldMkLst>
          <pc:docMk/>
          <pc:sldMk cId="0" sldId="259"/>
        </pc:sldMkLst>
      </pc:sldChg>
      <pc:sldChg chg="add">
        <pc:chgData name="Jennifer Tran" userId="S::jtran08@stanford.edu::a031fa96-70b0-430c-a630-4297c5400211" providerId="AD" clId="Web-{7DECC20B-0CDA-8000-4D69-BDEE1E4C0761}" dt="2026-04-21T16:34:16.503" v="0"/>
        <pc:sldMkLst>
          <pc:docMk/>
          <pc:sldMk cId="0" sldId="260"/>
        </pc:sldMkLst>
      </pc:sldChg>
      <pc:sldChg chg="add">
        <pc:chgData name="Jennifer Tran" userId="S::jtran08@stanford.edu::a031fa96-70b0-430c-a630-4297c5400211" providerId="AD" clId="Web-{7DECC20B-0CDA-8000-4D69-BDEE1E4C0761}" dt="2026-04-21T16:34:16.503" v="0"/>
        <pc:sldMkLst>
          <pc:docMk/>
          <pc:sldMk cId="0" sldId="261"/>
        </pc:sldMkLst>
      </pc:sldChg>
      <pc:sldChg chg="add">
        <pc:chgData name="Jennifer Tran" userId="S::jtran08@stanford.edu::a031fa96-70b0-430c-a630-4297c5400211" providerId="AD" clId="Web-{7DECC20B-0CDA-8000-4D69-BDEE1E4C0761}" dt="2026-04-21T16:34:16.503" v="0"/>
        <pc:sldMkLst>
          <pc:docMk/>
          <pc:sldMk cId="0" sldId="262"/>
        </pc:sldMkLst>
      </pc:sldChg>
      <pc:sldChg chg="add">
        <pc:chgData name="Jennifer Tran" userId="S::jtran08@stanford.edu::a031fa96-70b0-430c-a630-4297c5400211" providerId="AD" clId="Web-{7DECC20B-0CDA-8000-4D69-BDEE1E4C0761}" dt="2026-04-21T16:34:16.503" v="0"/>
        <pc:sldMkLst>
          <pc:docMk/>
          <pc:sldMk cId="0" sldId="263"/>
        </pc:sldMkLst>
      </pc:sldChg>
    </pc:docChg>
  </pc:docChgLst>
  <pc:docChgLst>
    <pc:chgData name="Jennifer Tran" userId="a031fa96-70b0-430c-a630-4297c5400211" providerId="ADAL" clId="{B0AFAADE-A513-53C8-9BE7-157EE436D817}"/>
    <pc:docChg chg="undo custSel addSld delSld modSld sldOrd">
      <pc:chgData name="Jennifer Tran" userId="a031fa96-70b0-430c-a630-4297c5400211" providerId="ADAL" clId="{B0AFAADE-A513-53C8-9BE7-157EE436D817}" dt="2026-04-29T16:57:35.233" v="352" actId="1076"/>
      <pc:docMkLst>
        <pc:docMk/>
      </pc:docMkLst>
      <pc:sldChg chg="addSp delSp modSp mod">
        <pc:chgData name="Jennifer Tran" userId="a031fa96-70b0-430c-a630-4297c5400211" providerId="ADAL" clId="{B0AFAADE-A513-53C8-9BE7-157EE436D817}" dt="2026-04-29T16:57:13.361" v="347" actId="14100"/>
        <pc:sldMkLst>
          <pc:docMk/>
          <pc:sldMk cId="0" sldId="256"/>
        </pc:sldMkLst>
        <pc:spChg chg="add mod">
          <ac:chgData name="Jennifer Tran" userId="a031fa96-70b0-430c-a630-4297c5400211" providerId="ADAL" clId="{B0AFAADE-A513-53C8-9BE7-157EE436D817}" dt="2026-04-23T01:09:28.408" v="102" actId="767"/>
          <ac:spMkLst>
            <pc:docMk/>
            <pc:sldMk cId="0" sldId="256"/>
            <ac:spMk id="8" creationId="{5C4DDFB0-7F4A-1C7B-C0FA-B4419A927D68}"/>
          </ac:spMkLst>
        </pc:spChg>
        <pc:picChg chg="add mod">
          <ac:chgData name="Jennifer Tran" userId="a031fa96-70b0-430c-a630-4297c5400211" providerId="ADAL" clId="{B0AFAADE-A513-53C8-9BE7-157EE436D817}" dt="2026-04-29T16:57:13.361" v="347" actId="14100"/>
          <ac:picMkLst>
            <pc:docMk/>
            <pc:sldMk cId="0" sldId="256"/>
            <ac:picMk id="3" creationId="{F0727D33-E948-9363-A7D7-201169EBF6C6}"/>
          </ac:picMkLst>
        </pc:picChg>
        <pc:picChg chg="add mod">
          <ac:chgData name="Jennifer Tran" userId="a031fa96-70b0-430c-a630-4297c5400211" providerId="ADAL" clId="{B0AFAADE-A513-53C8-9BE7-157EE436D817}" dt="2026-04-23T01:09:30.297" v="103"/>
          <ac:picMkLst>
            <pc:docMk/>
            <pc:sldMk cId="0" sldId="256"/>
            <ac:picMk id="9" creationId="{262CB6C4-CDCB-D697-43B8-89CF68CAC3D8}"/>
          </ac:picMkLst>
        </pc:picChg>
      </pc:sldChg>
      <pc:sldChg chg="modSp mod modAnim">
        <pc:chgData name="Jennifer Tran" userId="a031fa96-70b0-430c-a630-4297c5400211" providerId="ADAL" clId="{B0AFAADE-A513-53C8-9BE7-157EE436D817}" dt="2026-04-27T19:28:01.578" v="337"/>
        <pc:sldMkLst>
          <pc:docMk/>
          <pc:sldMk cId="0" sldId="257"/>
        </pc:sldMkLst>
        <pc:spChg chg="mod">
          <ac:chgData name="Jennifer Tran" userId="a031fa96-70b0-430c-a630-4297c5400211" providerId="ADAL" clId="{B0AFAADE-A513-53C8-9BE7-157EE436D817}" dt="2026-04-23T00:57:51.885" v="95" actId="255"/>
          <ac:spMkLst>
            <pc:docMk/>
            <pc:sldMk cId="0" sldId="257"/>
            <ac:spMk id="9" creationId="{00000000-0000-0000-0000-000000000000}"/>
          </ac:spMkLst>
        </pc:spChg>
        <pc:spChg chg="mod">
          <ac:chgData name="Jennifer Tran" userId="a031fa96-70b0-430c-a630-4297c5400211" providerId="ADAL" clId="{B0AFAADE-A513-53C8-9BE7-157EE436D817}" dt="2026-04-23T00:58:02.378" v="96" actId="255"/>
          <ac:spMkLst>
            <pc:docMk/>
            <pc:sldMk cId="0" sldId="257"/>
            <ac:spMk id="15" creationId="{00000000-0000-0000-0000-000000000000}"/>
          </ac:spMkLst>
        </pc:spChg>
      </pc:sldChg>
      <pc:sldChg chg="modSp modAnim">
        <pc:chgData name="Jennifer Tran" userId="a031fa96-70b0-430c-a630-4297c5400211" providerId="ADAL" clId="{B0AFAADE-A513-53C8-9BE7-157EE436D817}" dt="2026-04-27T19:24:47.230" v="328"/>
        <pc:sldMkLst>
          <pc:docMk/>
          <pc:sldMk cId="0" sldId="258"/>
        </pc:sldMkLst>
        <pc:spChg chg="mod">
          <ac:chgData name="Jennifer Tran" userId="a031fa96-70b0-430c-a630-4297c5400211" providerId="ADAL" clId="{B0AFAADE-A513-53C8-9BE7-157EE436D817}" dt="2026-04-23T00:52:37.593" v="48" actId="255"/>
          <ac:spMkLst>
            <pc:docMk/>
            <pc:sldMk cId="0" sldId="258"/>
            <ac:spMk id="9" creationId="{00000000-0000-0000-0000-000000000000}"/>
          </ac:spMkLst>
        </pc:spChg>
        <pc:spChg chg="mod">
          <ac:chgData name="Jennifer Tran" userId="a031fa96-70b0-430c-a630-4297c5400211" providerId="ADAL" clId="{B0AFAADE-A513-53C8-9BE7-157EE436D817}" dt="2026-04-23T00:52:41.862" v="49" actId="255"/>
          <ac:spMkLst>
            <pc:docMk/>
            <pc:sldMk cId="0" sldId="258"/>
            <ac:spMk id="15" creationId="{00000000-0000-0000-0000-000000000000}"/>
          </ac:spMkLst>
        </pc:spChg>
        <pc:spChg chg="mod">
          <ac:chgData name="Jennifer Tran" userId="a031fa96-70b0-430c-a630-4297c5400211" providerId="ADAL" clId="{B0AFAADE-A513-53C8-9BE7-157EE436D817}" dt="2026-04-23T00:52:48.687" v="52" actId="255"/>
          <ac:spMkLst>
            <pc:docMk/>
            <pc:sldMk cId="0" sldId="258"/>
            <ac:spMk id="21" creationId="{00000000-0000-0000-0000-000000000000}"/>
          </ac:spMkLst>
        </pc:spChg>
        <pc:spChg chg="mod">
          <ac:chgData name="Jennifer Tran" userId="a031fa96-70b0-430c-a630-4297c5400211" providerId="ADAL" clId="{B0AFAADE-A513-53C8-9BE7-157EE436D817}" dt="2026-04-23T00:52:53.292" v="53" actId="255"/>
          <ac:spMkLst>
            <pc:docMk/>
            <pc:sldMk cId="0" sldId="258"/>
            <ac:spMk id="27" creationId="{00000000-0000-0000-0000-000000000000}"/>
          </ac:spMkLst>
        </pc:spChg>
      </pc:sldChg>
      <pc:sldChg chg="modSp mod">
        <pc:chgData name="Jennifer Tran" userId="a031fa96-70b0-430c-a630-4297c5400211" providerId="ADAL" clId="{B0AFAADE-A513-53C8-9BE7-157EE436D817}" dt="2026-04-23T00:54:47.268" v="60" actId="14100"/>
        <pc:sldMkLst>
          <pc:docMk/>
          <pc:sldMk cId="0" sldId="259"/>
        </pc:sldMkLst>
        <pc:spChg chg="mod">
          <ac:chgData name="Jennifer Tran" userId="a031fa96-70b0-430c-a630-4297c5400211" providerId="ADAL" clId="{B0AFAADE-A513-53C8-9BE7-157EE436D817}" dt="2026-04-23T00:52:18.027" v="47" actId="255"/>
          <ac:spMkLst>
            <pc:docMk/>
            <pc:sldMk cId="0" sldId="259"/>
            <ac:spMk id="9" creationId="{00000000-0000-0000-0000-000000000000}"/>
          </ac:spMkLst>
        </pc:spChg>
        <pc:spChg chg="mod">
          <ac:chgData name="Jennifer Tran" userId="a031fa96-70b0-430c-a630-4297c5400211" providerId="ADAL" clId="{B0AFAADE-A513-53C8-9BE7-157EE436D817}" dt="2026-04-23T00:53:51.296" v="54" actId="26606"/>
          <ac:spMkLst>
            <pc:docMk/>
            <pc:sldMk cId="0" sldId="259"/>
            <ac:spMk id="15" creationId="{00000000-0000-0000-0000-000000000000}"/>
          </ac:spMkLst>
        </pc:spChg>
        <pc:spChg chg="mod">
          <ac:chgData name="Jennifer Tran" userId="a031fa96-70b0-430c-a630-4297c5400211" providerId="ADAL" clId="{B0AFAADE-A513-53C8-9BE7-157EE436D817}" dt="2026-04-23T00:54:47.268" v="60" actId="14100"/>
          <ac:spMkLst>
            <pc:docMk/>
            <pc:sldMk cId="0" sldId="259"/>
            <ac:spMk id="16" creationId="{00000000-0000-0000-0000-000000000000}"/>
          </ac:spMkLst>
        </pc:spChg>
        <pc:spChg chg="mod">
          <ac:chgData name="Jennifer Tran" userId="a031fa96-70b0-430c-a630-4297c5400211" providerId="ADAL" clId="{B0AFAADE-A513-53C8-9BE7-157EE436D817}" dt="2026-04-23T00:54:30.427" v="59" actId="403"/>
          <ac:spMkLst>
            <pc:docMk/>
            <pc:sldMk cId="0" sldId="259"/>
            <ac:spMk id="21" creationId="{00000000-0000-0000-0000-000000000000}"/>
          </ac:spMkLst>
        </pc:spChg>
      </pc:sldChg>
      <pc:sldChg chg="addSp delSp modSp mod modAnim">
        <pc:chgData name="Jennifer Tran" userId="a031fa96-70b0-430c-a630-4297c5400211" providerId="ADAL" clId="{B0AFAADE-A513-53C8-9BE7-157EE436D817}" dt="2026-04-27T19:14:23.957" v="186"/>
        <pc:sldMkLst>
          <pc:docMk/>
          <pc:sldMk cId="0" sldId="260"/>
        </pc:sldMkLst>
        <pc:spChg chg="mod">
          <ac:chgData name="Jennifer Tran" userId="a031fa96-70b0-430c-a630-4297c5400211" providerId="ADAL" clId="{B0AFAADE-A513-53C8-9BE7-157EE436D817}" dt="2026-04-23T00:55:00.167" v="61" actId="1076"/>
          <ac:spMkLst>
            <pc:docMk/>
            <pc:sldMk cId="0" sldId="260"/>
            <ac:spMk id="4" creationId="{00000000-0000-0000-0000-000000000000}"/>
          </ac:spMkLst>
        </pc:spChg>
        <pc:spChg chg="mod">
          <ac:chgData name="Jennifer Tran" userId="a031fa96-70b0-430c-a630-4297c5400211" providerId="ADAL" clId="{B0AFAADE-A513-53C8-9BE7-157EE436D817}" dt="2026-04-23T00:55:03.076" v="62" actId="1076"/>
          <ac:spMkLst>
            <pc:docMk/>
            <pc:sldMk cId="0" sldId="260"/>
            <ac:spMk id="6" creationId="{00000000-0000-0000-0000-000000000000}"/>
          </ac:spMkLst>
        </pc:spChg>
        <pc:spChg chg="mod">
          <ac:chgData name="Jennifer Tran" userId="a031fa96-70b0-430c-a630-4297c5400211" providerId="ADAL" clId="{B0AFAADE-A513-53C8-9BE7-157EE436D817}" dt="2026-04-23T00:50:48.895" v="44" actId="255"/>
          <ac:spMkLst>
            <pc:docMk/>
            <pc:sldMk cId="0" sldId="260"/>
            <ac:spMk id="7" creationId="{00000000-0000-0000-0000-000000000000}"/>
          </ac:spMkLst>
        </pc:spChg>
      </pc:sldChg>
      <pc:sldChg chg="modSp mod ord modAnim">
        <pc:chgData name="Jennifer Tran" userId="a031fa96-70b0-430c-a630-4297c5400211" providerId="ADAL" clId="{B0AFAADE-A513-53C8-9BE7-157EE436D817}" dt="2026-04-23T19:03:36.236" v="163" actId="20578"/>
        <pc:sldMkLst>
          <pc:docMk/>
          <pc:sldMk cId="0" sldId="261"/>
        </pc:sldMkLst>
        <pc:spChg chg="mod">
          <ac:chgData name="Jennifer Tran" userId="a031fa96-70b0-430c-a630-4297c5400211" providerId="ADAL" clId="{B0AFAADE-A513-53C8-9BE7-157EE436D817}" dt="2026-04-23T00:53:51.296" v="54" actId="26606"/>
          <ac:spMkLst>
            <pc:docMk/>
            <pc:sldMk cId="0" sldId="261"/>
            <ac:spMk id="9" creationId="{00000000-0000-0000-0000-000000000000}"/>
          </ac:spMkLst>
        </pc:spChg>
      </pc:sldChg>
      <pc:sldChg chg="modSp mod modAnim">
        <pc:chgData name="Jennifer Tran" userId="a031fa96-70b0-430c-a630-4297c5400211" providerId="ADAL" clId="{B0AFAADE-A513-53C8-9BE7-157EE436D817}" dt="2026-04-27T19:14:31.758" v="187"/>
        <pc:sldMkLst>
          <pc:docMk/>
          <pc:sldMk cId="0" sldId="262"/>
        </pc:sldMkLst>
        <pc:spChg chg="mod">
          <ac:chgData name="Jennifer Tran" userId="a031fa96-70b0-430c-a630-4297c5400211" providerId="ADAL" clId="{B0AFAADE-A513-53C8-9BE7-157EE436D817}" dt="2026-04-23T00:55:51.526" v="65" actId="1076"/>
          <ac:spMkLst>
            <pc:docMk/>
            <pc:sldMk cId="0" sldId="262"/>
            <ac:spMk id="4" creationId="{00000000-0000-0000-0000-000000000000}"/>
          </ac:spMkLst>
        </pc:spChg>
        <pc:spChg chg="mod">
          <ac:chgData name="Jennifer Tran" userId="a031fa96-70b0-430c-a630-4297c5400211" providerId="ADAL" clId="{B0AFAADE-A513-53C8-9BE7-157EE436D817}" dt="2026-04-23T00:55:56.690" v="66" actId="1076"/>
          <ac:spMkLst>
            <pc:docMk/>
            <pc:sldMk cId="0" sldId="262"/>
            <ac:spMk id="9" creationId="{00000000-0000-0000-0000-000000000000}"/>
          </ac:spMkLst>
        </pc:spChg>
        <pc:spChg chg="mod">
          <ac:chgData name="Jennifer Tran" userId="a031fa96-70b0-430c-a630-4297c5400211" providerId="ADAL" clId="{B0AFAADE-A513-53C8-9BE7-157EE436D817}" dt="2026-04-23T00:56:00.401" v="67" actId="1076"/>
          <ac:spMkLst>
            <pc:docMk/>
            <pc:sldMk cId="0" sldId="262"/>
            <ac:spMk id="15" creationId="{00000000-0000-0000-0000-000000000000}"/>
          </ac:spMkLst>
        </pc:spChg>
      </pc:sldChg>
      <pc:sldChg chg="addSp delSp modSp mod">
        <pc:chgData name="Jennifer Tran" userId="a031fa96-70b0-430c-a630-4297c5400211" providerId="ADAL" clId="{B0AFAADE-A513-53C8-9BE7-157EE436D817}" dt="2026-04-29T16:57:35.233" v="352" actId="1076"/>
        <pc:sldMkLst>
          <pc:docMk/>
          <pc:sldMk cId="0" sldId="263"/>
        </pc:sldMkLst>
        <pc:spChg chg="del mod">
          <ac:chgData name="Jennifer Tran" userId="a031fa96-70b0-430c-a630-4297c5400211" providerId="ADAL" clId="{B0AFAADE-A513-53C8-9BE7-157EE436D817}" dt="2026-04-29T16:57:29.971" v="350" actId="478"/>
          <ac:spMkLst>
            <pc:docMk/>
            <pc:sldMk cId="0" sldId="263"/>
            <ac:spMk id="17" creationId="{00000000-0000-0000-0000-000000000000}"/>
          </ac:spMkLst>
        </pc:spChg>
        <pc:picChg chg="del mod">
          <ac:chgData name="Jennifer Tran" userId="a031fa96-70b0-430c-a630-4297c5400211" providerId="ADAL" clId="{B0AFAADE-A513-53C8-9BE7-157EE436D817}" dt="2026-04-29T16:57:25.811" v="348" actId="478"/>
          <ac:picMkLst>
            <pc:docMk/>
            <pc:sldMk cId="0" sldId="263"/>
            <ac:picMk id="16" creationId="{00000000-0000-0000-0000-000000000000}"/>
          </ac:picMkLst>
        </pc:picChg>
        <pc:picChg chg="add mod">
          <ac:chgData name="Jennifer Tran" userId="a031fa96-70b0-430c-a630-4297c5400211" providerId="ADAL" clId="{B0AFAADE-A513-53C8-9BE7-157EE436D817}" dt="2026-04-29T16:57:35.233" v="352" actId="1076"/>
          <ac:picMkLst>
            <pc:docMk/>
            <pc:sldMk cId="0" sldId="263"/>
            <ac:picMk id="18" creationId="{1A6A8DB2-418D-C1C3-E43C-3C72E7675D66}"/>
          </ac:picMkLst>
        </pc:picChg>
      </pc:sldChg>
      <pc:sldChg chg="addSp delSp modSp mod ord modAnim">
        <pc:chgData name="Jennifer Tran" userId="a031fa96-70b0-430c-a630-4297c5400211" providerId="ADAL" clId="{B0AFAADE-A513-53C8-9BE7-157EE436D817}" dt="2026-04-27T19:21:38.397" v="325" actId="20578"/>
        <pc:sldMkLst>
          <pc:docMk/>
          <pc:sldMk cId="0" sldId="264"/>
        </pc:sldMkLst>
        <pc:spChg chg="mod">
          <ac:chgData name="Jennifer Tran" userId="a031fa96-70b0-430c-a630-4297c5400211" providerId="ADAL" clId="{B0AFAADE-A513-53C8-9BE7-157EE436D817}" dt="2026-04-27T19:19:44.792" v="296" actId="20577"/>
          <ac:spMkLst>
            <pc:docMk/>
            <pc:sldMk cId="0" sldId="264"/>
            <ac:spMk id="3" creationId="{00000000-0000-0000-0000-000000000000}"/>
          </ac:spMkLst>
        </pc:spChg>
        <pc:picChg chg="add mod">
          <ac:chgData name="Jennifer Tran" userId="a031fa96-70b0-430c-a630-4297c5400211" providerId="ADAL" clId="{B0AFAADE-A513-53C8-9BE7-157EE436D817}" dt="2026-04-27T19:19:51.879" v="298" actId="1076"/>
          <ac:picMkLst>
            <pc:docMk/>
            <pc:sldMk cId="0" sldId="264"/>
            <ac:picMk id="5" creationId="{A612D1B9-CEC9-01AC-38C5-46AC9E840B63}"/>
          </ac:picMkLst>
        </pc:picChg>
        <pc:picChg chg="mod">
          <ac:chgData name="Jennifer Tran" userId="a031fa96-70b0-430c-a630-4297c5400211" providerId="ADAL" clId="{B0AFAADE-A513-53C8-9BE7-157EE436D817}" dt="2026-04-27T19:19:49.229" v="297" actId="1076"/>
          <ac:picMkLst>
            <pc:docMk/>
            <pc:sldMk cId="0" sldId="264"/>
            <ac:picMk id="22" creationId="{00000000-0000-0000-0000-000000000000}"/>
          </ac:picMkLst>
        </pc:picChg>
      </pc:sldChg>
      <pc:sldChg chg="addSp delSp modSp add mod setBg delAnim modAnim">
        <pc:chgData name="Jennifer Tran" userId="a031fa96-70b0-430c-a630-4297c5400211" providerId="ADAL" clId="{B0AFAADE-A513-53C8-9BE7-157EE436D817}" dt="2026-04-27T19:21:35.235" v="324"/>
        <pc:sldMkLst>
          <pc:docMk/>
          <pc:sldMk cId="1542553538" sldId="266"/>
        </pc:sldMkLst>
        <pc:picChg chg="add mod">
          <ac:chgData name="Jennifer Tran" userId="a031fa96-70b0-430c-a630-4297c5400211" providerId="ADAL" clId="{B0AFAADE-A513-53C8-9BE7-157EE436D817}" dt="2026-04-27T19:21:06.393" v="320" actId="1076"/>
          <ac:picMkLst>
            <pc:docMk/>
            <pc:sldMk cId="1542553538" sldId="266"/>
            <ac:picMk id="5" creationId="{F792EBCD-89B5-C517-57AE-C9D59B6B6521}"/>
          </ac:picMkLst>
        </pc:picChg>
        <pc:picChg chg="add mod">
          <ac:chgData name="Jennifer Tran" userId="a031fa96-70b0-430c-a630-4297c5400211" providerId="ADAL" clId="{B0AFAADE-A513-53C8-9BE7-157EE436D817}" dt="2026-04-27T19:20:49.111" v="316" actId="1076"/>
          <ac:picMkLst>
            <pc:docMk/>
            <pc:sldMk cId="1542553538" sldId="266"/>
            <ac:picMk id="6" creationId="{8608EEA9-2797-6EFC-42CE-BF80E5743D8F}"/>
          </ac:picMkLst>
        </pc:picChg>
      </pc:sldChg>
      <pc:sldChg chg="addSp modSp new del mod">
        <pc:chgData name="Jennifer Tran" userId="a031fa96-70b0-430c-a630-4297c5400211" providerId="ADAL" clId="{B0AFAADE-A513-53C8-9BE7-157EE436D817}" dt="2026-04-28T16:13:59.982" v="341" actId="2696"/>
        <pc:sldMkLst>
          <pc:docMk/>
          <pc:sldMk cId="1700405716" sldId="267"/>
        </pc:sldMkLst>
      </pc:sldChg>
    </pc:docChg>
  </pc:docChgLst>
  <pc:docChgLst>
    <pc:chgData name="Surabhi Agrawal" userId="bb0031e6-a3a3-468d-ac19-b4e3e0ccc645" providerId="ADAL" clId="{C28EF860-DED3-502A-9506-01207CF120BD}"/>
    <pc:docChg chg="custSel modSld">
      <pc:chgData name="Surabhi Agrawal" userId="bb0031e6-a3a3-468d-ac19-b4e3e0ccc645" providerId="ADAL" clId="{C28EF860-DED3-502A-9506-01207CF120BD}" dt="2026-04-19T22:15:54.378" v="1020" actId="20577"/>
      <pc:docMkLst>
        <pc:docMk/>
      </pc:docMkLst>
      <pc:sldChg chg="addSp delSp modSp mod modCm">
        <pc:chgData name="Surabhi Agrawal" userId="bb0031e6-a3a3-468d-ac19-b4e3e0ccc645" providerId="ADAL" clId="{C28EF860-DED3-502A-9506-01207CF120BD}" dt="2026-04-19T22:15:54.378" v="1020" actId="20577"/>
        <pc:sldMkLst>
          <pc:docMk/>
          <pc:sldMk cId="0" sldId="256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Surabhi Agrawal" userId="bb0031e6-a3a3-468d-ac19-b4e3e0ccc645" providerId="ADAL" clId="{C28EF860-DED3-502A-9506-01207CF120BD}" dt="2026-04-09T16:25:37.038" v="945" actId="20577"/>
              <pc2:cmMkLst xmlns:pc2="http://schemas.microsoft.com/office/powerpoint/2019/9/main/command">
                <pc:docMk/>
                <pc:sldMk cId="0" sldId="256"/>
                <pc2:cmMk id="{042200FC-1627-4E67-8C3F-6FF00B46AF92}"/>
              </pc2:cmMkLst>
            </pc226:cmChg>
          </p:ext>
        </pc:extLst>
      </pc:sldChg>
    </pc:docChg>
  </pc:docChgLst>
  <pc:docChgLst>
    <pc:chgData name="Jennifer Tran" userId="S::jtran08@stanford.edu::a031fa96-70b0-430c-a630-4297c5400211" providerId="AD" clId="Web-{D3762636-D7B7-1278-1409-F2251741BCF2}"/>
    <pc:docChg chg="addSld modSld">
      <pc:chgData name="Jennifer Tran" userId="S::jtran08@stanford.edu::a031fa96-70b0-430c-a630-4297c5400211" providerId="AD" clId="Web-{D3762636-D7B7-1278-1409-F2251741BCF2}" dt="2026-04-21T23:39:14.888" v="56"/>
      <pc:docMkLst>
        <pc:docMk/>
      </pc:docMkLst>
      <pc:sldChg chg="modSp">
        <pc:chgData name="Jennifer Tran" userId="S::jtran08@stanford.edu::a031fa96-70b0-430c-a630-4297c5400211" providerId="AD" clId="Web-{D3762636-D7B7-1278-1409-F2251741BCF2}" dt="2026-04-21T23:29:25.127" v="17" actId="20577"/>
        <pc:sldMkLst>
          <pc:docMk/>
          <pc:sldMk cId="0" sldId="256"/>
        </pc:sldMkLst>
        <pc:spChg chg="mod">
          <ac:chgData name="Jennifer Tran" userId="S::jtran08@stanford.edu::a031fa96-70b0-430c-a630-4297c5400211" providerId="AD" clId="Web-{D3762636-D7B7-1278-1409-F2251741BCF2}" dt="2026-04-21T23:29:25.127" v="17" actId="20577"/>
          <ac:spMkLst>
            <pc:docMk/>
            <pc:sldMk cId="0" sldId="256"/>
            <ac:spMk id="6" creationId="{00000000-0000-0000-0000-000000000000}"/>
          </ac:spMkLst>
        </pc:spChg>
      </pc:sldChg>
      <pc:sldChg chg="addAnim delAnim">
        <pc:chgData name="Jennifer Tran" userId="S::jtran08@stanford.edu::a031fa96-70b0-430c-a630-4297c5400211" providerId="AD" clId="Web-{D3762636-D7B7-1278-1409-F2251741BCF2}" dt="2026-04-21T23:36:45.215" v="42"/>
        <pc:sldMkLst>
          <pc:docMk/>
          <pc:sldMk cId="0" sldId="257"/>
        </pc:sldMkLst>
      </pc:sldChg>
      <pc:sldChg chg="addAnim delAnim">
        <pc:chgData name="Jennifer Tran" userId="S::jtran08@stanford.edu::a031fa96-70b0-430c-a630-4297c5400211" providerId="AD" clId="Web-{D3762636-D7B7-1278-1409-F2251741BCF2}" dt="2026-04-21T23:38:45.294" v="53"/>
        <pc:sldMkLst>
          <pc:docMk/>
          <pc:sldMk cId="0" sldId="258"/>
        </pc:sldMkLst>
      </pc:sldChg>
      <pc:sldChg chg="addAnim delAnim">
        <pc:chgData name="Jennifer Tran" userId="S::jtran08@stanford.edu::a031fa96-70b0-430c-a630-4297c5400211" providerId="AD" clId="Web-{D3762636-D7B7-1278-1409-F2251741BCF2}" dt="2026-04-21T23:39:14.888" v="56"/>
        <pc:sldMkLst>
          <pc:docMk/>
          <pc:sldMk cId="0" sldId="259"/>
        </pc:sldMkLst>
      </pc:sldChg>
      <pc:sldChg chg="addSp delSp modSp">
        <pc:chgData name="Jennifer Tran" userId="S::jtran08@stanford.edu::a031fa96-70b0-430c-a630-4297c5400211" providerId="AD" clId="Web-{D3762636-D7B7-1278-1409-F2251741BCF2}" dt="2026-04-21T23:35:46.434" v="29"/>
        <pc:sldMkLst>
          <pc:docMk/>
          <pc:sldMk cId="0" sldId="260"/>
        </pc:sldMkLst>
        <pc:spChg chg="mo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0"/>
            <ac:spMk id="4" creationId="{00000000-0000-0000-0000-000000000000}"/>
          </ac:spMkLst>
        </pc:spChg>
        <pc:spChg chg="mo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0"/>
            <ac:spMk id="6" creationId="{00000000-0000-0000-0000-000000000000}"/>
          </ac:spMkLst>
        </pc:spChg>
        <pc:spChg chg="mo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0"/>
            <ac:spMk id="7" creationId="{00000000-0000-0000-0000-000000000000}"/>
          </ac:spMkLst>
        </pc:spChg>
        <pc:spChg chg="ad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0"/>
            <ac:spMk id="20" creationId="{00000000-0000-0000-0000-000000000000}"/>
          </ac:spMkLst>
        </pc:spChg>
        <pc:spChg chg="ad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0"/>
            <ac:spMk id="21" creationId="{00000000-0000-0000-0000-000000000000}"/>
          </ac:spMkLst>
        </pc:spChg>
        <pc:spChg chg="ad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0"/>
            <ac:spMk id="22" creationId="{00000000-0000-0000-0000-000000000000}"/>
          </ac:spMkLst>
        </pc:spChg>
        <pc:spChg chg="ad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0"/>
            <ac:spMk id="23" creationId="{00000000-0000-0000-0000-000000000000}"/>
          </ac:spMkLst>
        </pc:spChg>
        <pc:spChg chg="ad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0"/>
            <ac:spMk id="24" creationId="{00000000-0000-0000-0000-000000000000}"/>
          </ac:spMkLst>
        </pc:spChg>
        <pc:spChg chg="ad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0"/>
            <ac:spMk id="25" creationId="{00000000-0000-0000-0000-000000000000}"/>
          </ac:spMkLst>
        </pc:spChg>
      </pc:sldChg>
      <pc:sldChg chg="delSp modSp">
        <pc:chgData name="Jennifer Tran" userId="S::jtran08@stanford.edu::a031fa96-70b0-430c-a630-4297c5400211" providerId="AD" clId="Web-{D3762636-D7B7-1278-1409-F2251741BCF2}" dt="2026-04-21T23:35:46.434" v="29"/>
        <pc:sldMkLst>
          <pc:docMk/>
          <pc:sldMk cId="0" sldId="261"/>
        </pc:sldMkLst>
        <pc:spChg chg="mo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1"/>
            <ac:spMk id="4" creationId="{00000000-0000-0000-0000-000000000000}"/>
          </ac:spMkLst>
        </pc:spChg>
        <pc:spChg chg="mo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1"/>
            <ac:spMk id="5" creationId="{00000000-0000-0000-0000-000000000000}"/>
          </ac:spMkLst>
        </pc:spChg>
        <pc:spChg chg="mo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1"/>
            <ac:spMk id="8" creationId="{00000000-0000-0000-0000-000000000000}"/>
          </ac:spMkLst>
        </pc:spChg>
        <pc:spChg chg="mod">
          <ac:chgData name="Jennifer Tran" userId="S::jtran08@stanford.edu::a031fa96-70b0-430c-a630-4297c5400211" providerId="AD" clId="Web-{D3762636-D7B7-1278-1409-F2251741BCF2}" dt="2026-04-21T23:35:46.434" v="29"/>
          <ac:spMkLst>
            <pc:docMk/>
            <pc:sldMk cId="0" sldId="261"/>
            <ac:spMk id="9" creationId="{00000000-0000-0000-0000-000000000000}"/>
          </ac:spMkLst>
        </pc:spChg>
      </pc:sldChg>
      <pc:sldChg chg="addSp delSp add">
        <pc:chgData name="Jennifer Tran" userId="S::jtran08@stanford.edu::a031fa96-70b0-430c-a630-4297c5400211" providerId="AD" clId="Web-{D3762636-D7B7-1278-1409-F2251741BCF2}" dt="2026-04-21T23:29:53.939" v="18"/>
        <pc:sldMkLst>
          <pc:docMk/>
          <pc:sldMk cId="0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2913063" y="0"/>
            <a:ext cx="222885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46D92-0ABF-4341-A929-F298E8F7D84A}" type="datetimeFigureOut">
              <a:t>4/29/26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7145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514350" y="4400550"/>
            <a:ext cx="41148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913063" y="8685213"/>
            <a:ext cx="222885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1351E-2834-4888-9093-7AA6D72058DC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11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9175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1351E-2834-4888-9093-7AA6D72058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4165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123B9D-A611-4307-9C78-A8FEF2771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C8C6F7F-2198-D5C1-1A2E-0D625858CF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E93CFC3-2678-E04E-4CFB-28E32552E3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C8E12D-5372-D14F-ACBC-1B0B95D2C2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1351E-2834-4888-9093-7AA6D72058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0933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E123F-170C-0212-A5F1-6E5AE11ED7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BABEBA-3FF3-E415-11E3-DCFE88262B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8D6008-F8FD-627B-D81C-CCE20519B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B07FE-05E3-8DAA-C658-8ED3BFA63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82856-0FEE-0A0E-4694-66A6DA84D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CFCBB8-CDF8-4684-9874-EA7F3A639D2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525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4CBE2-7F2E-DCBF-A974-B2A92E71D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349F75-A5A9-3434-20A7-7C716B3C0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DFD3D-2FFA-E648-E567-12DE9754CB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EFB61-3A8C-9956-64BE-B5A4F59E4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8C58B-284E-DB3E-C8F6-50C6D7EF1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7293D-FB8B-4DEF-8827-59C4EA47CD7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4149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B60CB9-518D-6B8F-98E2-83448615A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CDBD39-0BCE-3B40-D63C-C3E39B6D07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CB08F-A967-CC0D-9648-A0168DD07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ACB055-B9FF-9C15-C0A2-4F777CCA7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87B04-F651-11AB-C03C-43C1AADDD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8B3B5-BB7F-4225-B853-FEE51C80FA5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363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70763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1CBAF-9791-59A2-34DD-98F35BE57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AA6A4-A128-8E69-8732-178A623F6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A21C7A-A1A1-74AD-4C23-D5665EA72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7D7DA1-BCB0-4993-1841-7D520CE05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EF74A-7263-DFAB-BE72-D81D59076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2B36F9-80C6-44D7-840A-F42518560E9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6427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117C7-7351-3E89-0018-E446365555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8BE0C1-3690-530F-3C0D-B618414F8B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12324F-CB82-79E6-1E72-871A6D8F7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4B223-8233-EC48-B8CE-7FAAEF951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91DAF-A30F-6630-0B05-C386AA4B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1F361A-5DE5-4A50-9D92-34276831DF9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9072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7042F5-D1AF-44C5-B4BB-F4CE02719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1FE5E8-1824-1B87-7742-16503058B4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79D072-06B7-0477-4A63-95837B49A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D9B703-CD9C-C622-FDA3-2F26C27B2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20402D-6268-A88D-55A7-B3A187842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982C6C-E022-4F13-5199-B9F79DCEF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EB61A-FE5A-4EE5-A805-5B02F74F889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5178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10223-8876-8A20-3A69-34A73C386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8FB90-CF18-0EFF-8EEA-3396ABD31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D8B386-6412-D1C3-5B0C-B97A4790C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53EA5-73FA-4FCD-336D-BCC384B7EB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BEAD13-E66F-6094-EEF2-E532BB4C93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28B8DA-5A28-91F2-076B-8B8C539B7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544D62-D47A-99A5-50C6-5D4D33106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D4F19D-D6F6-8410-035E-5204E7AA6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98121-6F55-45D4-BB6E-1DFE624FE51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747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C908D-6C59-1B77-6F28-93E1C85B7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227A99-6383-EED9-D0E6-26782A885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D481D3-CA2C-F6A4-26B8-DE1E81328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600641-FBE1-FB8F-9A28-D921EEF68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78C13D-FA48-4F5F-8780-66592E1B3A1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3473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C876CD-EAC5-6D0F-A5CF-6EB8A55774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3D9C56-E744-562D-9E88-D828F9E7D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7A0E61-C190-3994-EC1C-A884D757D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D0AD5-AA05-4477-B576-2FF767C07C6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58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3326E-B7CE-B791-3DCA-39819250D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06BAF-AA41-DB72-4485-3C1B4CADF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12883C-491A-8C36-523C-A188F0BBD5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1301C3-5095-79D4-4B90-5F8CD2B9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3C642-6E51-A684-85EF-3831F6532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70F4AD-4118-0A0D-44FE-9BD2C18A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21484-4DB5-44AB-AAE6-70857D18815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3128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60133-E8D9-A085-9AFE-F44D2B45D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5506E4-108F-8D74-A38B-CF46749292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1C6DC3-1959-DE91-0E7A-B3BB6C6B9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FDFA6C-2742-ED25-0513-78C5ECE81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646E7D-259A-B2F5-2025-D7D5BC622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48AE0B-AF28-95AF-402A-8EAD30CB5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1881-3ABF-49FD-9A0D-83B32083F7B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587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276ED2C-DB4D-3056-E622-530FA1EF5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80FF98-C82F-9469-E5A0-9AB9C3CF5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BD8D0-C8AB-7F1D-BE00-62FB4D787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88C172-F82C-09F2-DA5F-206865BA4F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F32514-BC96-99D8-ADED-6B350678EB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92C29E1-90DF-4F80-86EF-713B8209F20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5943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C151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6B0F0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Text 1"/>
          <p:cNvSpPr/>
          <p:nvPr/>
        </p:nvSpPr>
        <p:spPr>
          <a:xfrm>
            <a:off x="640080" y="548640"/>
            <a:ext cx="68580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38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Stanford Pediatrics</a:t>
            </a:r>
            <a:endParaRPr lang="en-US" sz="3800"/>
          </a:p>
          <a:p>
            <a:pPr marL="0" indent="0">
              <a:lnSpc>
                <a:spcPct val="110000"/>
              </a:lnSpc>
              <a:buNone/>
            </a:pPr>
            <a:r>
              <a:rPr lang="en-US" sz="38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Faculty Dashboard</a:t>
            </a:r>
            <a:endParaRPr lang="en-US" sz="3800"/>
          </a:p>
        </p:txBody>
      </p:sp>
      <p:sp>
        <p:nvSpPr>
          <p:cNvPr id="5" name="Text 2"/>
          <p:cNvSpPr/>
          <p:nvPr/>
        </p:nvSpPr>
        <p:spPr>
          <a:xfrm>
            <a:off x="640080" y="2468880"/>
            <a:ext cx="6858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Empowering Faculty and Enhancing Engagement</a:t>
            </a:r>
            <a:endParaRPr lang="en-US" sz="1800"/>
          </a:p>
          <a:p>
            <a:pPr marL="0" indent="0">
              <a:buNone/>
            </a:pPr>
            <a:r>
              <a:rPr lang="en-US" sz="1800" i="1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Through Data Transparency</a:t>
            </a:r>
            <a:endParaRPr lang="en-US" sz="1800"/>
          </a:p>
        </p:txBody>
      </p:sp>
      <p:sp>
        <p:nvSpPr>
          <p:cNvPr id="6" name="Text 3"/>
          <p:cNvSpPr/>
          <p:nvPr/>
        </p:nvSpPr>
        <p:spPr>
          <a:xfrm>
            <a:off x="640080" y="365760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300" b="1" dirty="0">
                <a:solidFill>
                  <a:srgbClr val="F0D0D0"/>
                </a:solidFill>
                <a:latin typeface="Calibri"/>
                <a:ea typeface="Calibri"/>
                <a:cs typeface="Calibri"/>
              </a:rPr>
              <a:t>Michael Propst, </a:t>
            </a:r>
            <a:r>
              <a:rPr lang="en-US" sz="1300" dirty="0">
                <a:solidFill>
                  <a:srgbClr val="F0D0D0"/>
                </a:solidFill>
                <a:latin typeface="Calibri"/>
                <a:ea typeface="Calibri"/>
                <a:cs typeface="Calibri"/>
              </a:rPr>
              <a:t>Associate Chair &amp; Director of Finance &amp; Administration</a:t>
            </a:r>
            <a:endParaRPr lang="en-US" sz="1300" dirty="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F0D0D0"/>
                </a:solidFill>
                <a:latin typeface="Calibri"/>
                <a:ea typeface="Calibri"/>
                <a:cs typeface="Calibri"/>
              </a:rPr>
              <a:t>Surabhi Agrawal, </a:t>
            </a:r>
            <a:r>
              <a:rPr lang="en-US" sz="1300" dirty="0">
                <a:solidFill>
                  <a:srgbClr val="F0D0D0"/>
                </a:solidFill>
                <a:latin typeface="Calibri"/>
                <a:ea typeface="Calibri"/>
                <a:cs typeface="Calibri"/>
              </a:rPr>
              <a:t>Senior Director of Finance</a:t>
            </a:r>
            <a:endParaRPr lang="en-US" sz="1300" dirty="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sz="1300" b="1" dirty="0">
                <a:solidFill>
                  <a:srgbClr val="F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Jennifer Tran, </a:t>
            </a:r>
            <a:r>
              <a:rPr lang="en-US" sz="1300" dirty="0">
                <a:solidFill>
                  <a:srgbClr val="F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Associate Director of Finance</a:t>
            </a:r>
            <a:endParaRPr lang="en-US" sz="13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C4DDFB0-7F4A-1C7B-C0FA-B4419A927D68}"/>
              </a:ext>
            </a:extLst>
          </p:cNvPr>
          <p:cNvSpPr txBox="1"/>
          <p:nvPr/>
        </p:nvSpPr>
        <p:spPr>
          <a:xfrm>
            <a:off x="7622849" y="9314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CB6C4-CDCB-D697-43B8-89CF68CAC3D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00200" y="1905000"/>
            <a:ext cx="3200400" cy="3200400"/>
          </a:xfrm>
          <a:prstGeom prst="rect">
            <a:avLst/>
          </a:prstGeom>
        </p:spPr>
      </p:pic>
      <p:pic>
        <p:nvPicPr>
          <p:cNvPr id="3" name="Picture 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F0727D33-E948-9363-A7D7-201169EBF6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1084" y="239628"/>
            <a:ext cx="2929079" cy="630528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C151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474720"/>
            <a:ext cx="9144000" cy="1668780"/>
          </a:xfrm>
          <a:prstGeom prst="rect">
            <a:avLst/>
          </a:prstGeom>
          <a:solidFill>
            <a:srgbClr val="6B0F0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36576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Acknowledgements</a:t>
            </a:r>
            <a:endParaRPr lang="en-US" sz="3000"/>
          </a:p>
        </p:txBody>
      </p:sp>
      <p:sp>
        <p:nvSpPr>
          <p:cNvPr id="4" name="Shape 2"/>
          <p:cNvSpPr/>
          <p:nvPr/>
        </p:nvSpPr>
        <p:spPr>
          <a:xfrm>
            <a:off x="914400" y="1280160"/>
            <a:ext cx="7315200" cy="777240"/>
          </a:xfrm>
          <a:prstGeom prst="rect">
            <a:avLst/>
          </a:prstGeom>
          <a:solidFill>
            <a:srgbClr val="6B0F0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914400" y="1280160"/>
            <a:ext cx="54864" cy="777240"/>
          </a:xfrm>
          <a:prstGeom prst="rect">
            <a:avLst/>
          </a:prstGeom>
          <a:solidFill>
            <a:srgbClr val="B698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1188720" y="1344168"/>
            <a:ext cx="6766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Arezou Motamedi</a:t>
            </a:r>
            <a:endParaRPr lang="en-US" sz="1600"/>
          </a:p>
        </p:txBody>
      </p:sp>
      <p:sp>
        <p:nvSpPr>
          <p:cNvPr id="7" name="Text 5"/>
          <p:cNvSpPr/>
          <p:nvPr/>
        </p:nvSpPr>
        <p:spPr>
          <a:xfrm>
            <a:off x="1188720" y="169164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F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Assistant Director of Finance, Clinical Operations — Co-leading dashboard design and implementation</a:t>
            </a:r>
            <a:endParaRPr lang="en-US" sz="1200"/>
          </a:p>
        </p:txBody>
      </p:sp>
      <p:sp>
        <p:nvSpPr>
          <p:cNvPr id="8" name="Shape 6"/>
          <p:cNvSpPr/>
          <p:nvPr/>
        </p:nvSpPr>
        <p:spPr>
          <a:xfrm>
            <a:off x="914400" y="2286000"/>
            <a:ext cx="7315200" cy="777240"/>
          </a:xfrm>
          <a:prstGeom prst="rect">
            <a:avLst/>
          </a:prstGeom>
          <a:solidFill>
            <a:srgbClr val="6B0F0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914400" y="2286000"/>
            <a:ext cx="54864" cy="777240"/>
          </a:xfrm>
          <a:prstGeom prst="rect">
            <a:avLst/>
          </a:prstGeom>
          <a:solidFill>
            <a:srgbClr val="B698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188720" y="2350008"/>
            <a:ext cx="6766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Stanley Tang</a:t>
            </a:r>
            <a:endParaRPr lang="en-US" sz="1600"/>
          </a:p>
        </p:txBody>
      </p:sp>
      <p:sp>
        <p:nvSpPr>
          <p:cNvPr id="11" name="Text 9"/>
          <p:cNvSpPr/>
          <p:nvPr/>
        </p:nvSpPr>
        <p:spPr>
          <a:xfrm>
            <a:off x="1188720" y="269748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F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Data Analyst — Dashboard design and implementation</a:t>
            </a:r>
            <a:endParaRPr lang="en-US" sz="1200"/>
          </a:p>
        </p:txBody>
      </p:sp>
      <p:sp>
        <p:nvSpPr>
          <p:cNvPr id="12" name="Shape 10"/>
          <p:cNvSpPr/>
          <p:nvPr/>
        </p:nvSpPr>
        <p:spPr>
          <a:xfrm>
            <a:off x="914400" y="3291840"/>
            <a:ext cx="7315200" cy="777240"/>
          </a:xfrm>
          <a:prstGeom prst="rect">
            <a:avLst/>
          </a:prstGeom>
          <a:solidFill>
            <a:srgbClr val="6B0F0F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914400" y="3291840"/>
            <a:ext cx="54864" cy="777240"/>
          </a:xfrm>
          <a:prstGeom prst="rect">
            <a:avLst/>
          </a:prstGeom>
          <a:solidFill>
            <a:srgbClr val="B698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1188720" y="3355848"/>
            <a:ext cx="6766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Clarissa Yau</a:t>
            </a:r>
            <a:endParaRPr lang="en-US" sz="1600"/>
          </a:p>
        </p:txBody>
      </p:sp>
      <p:sp>
        <p:nvSpPr>
          <p:cNvPr id="15" name="Text 13"/>
          <p:cNvSpPr/>
          <p:nvPr/>
        </p:nvSpPr>
        <p:spPr>
          <a:xfrm>
            <a:off x="1188720" y="3703320"/>
            <a:ext cx="67665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>
                <a:solidFill>
                  <a:srgbClr val="F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Analyst — Incentive data modeling and review</a:t>
            </a:r>
            <a:endParaRPr lang="en-US" sz="1200"/>
          </a:p>
        </p:txBody>
      </p:sp>
      <p:pic>
        <p:nvPicPr>
          <p:cNvPr id="18" name="Picture 1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A6A8DB2-418D-C1C3-E43C-3C72E7675D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16" y="4291026"/>
            <a:ext cx="2929079" cy="63052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>
                <a:solidFill>
                  <a:srgbClr val="8C151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Background &amp; Challenges</a:t>
            </a:r>
            <a:endParaRPr lang="en-US" sz="300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3794760" cy="2377440"/>
          </a:xfrm>
          <a:prstGeom prst="rect">
            <a:avLst/>
          </a:prstGeom>
          <a:solidFill>
            <a:srgbClr val="FAF8F4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3794760" cy="4572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22960" y="1143000"/>
            <a:ext cx="457200" cy="457200"/>
          </a:xfrm>
          <a:prstGeom prst="ellipse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968" y="1207008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17320" y="117043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Background</a:t>
            </a:r>
            <a:endParaRPr lang="en-US" sz="1800" dirty="0"/>
          </a:p>
        </p:txBody>
      </p:sp>
      <p:sp>
        <p:nvSpPr>
          <p:cNvPr id="9" name="Text 6"/>
          <p:cNvSpPr/>
          <p:nvPr/>
        </p:nvSpPr>
        <p:spPr>
          <a:xfrm>
            <a:off x="868680" y="1691640"/>
            <a:ext cx="3337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50" dirty="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evolving academic medicine landscape requires meaningful faculty engagement. Existing incentive structures are inconsistent and difficult to understand, highlighting the need for a transparent, standardized approach to clinical productivity.</a:t>
            </a:r>
            <a:endParaRPr lang="en-US" sz="1350" dirty="0"/>
          </a:p>
        </p:txBody>
      </p:sp>
      <p:sp>
        <p:nvSpPr>
          <p:cNvPr id="10" name="Shape 7"/>
          <p:cNvSpPr/>
          <p:nvPr/>
        </p:nvSpPr>
        <p:spPr>
          <a:xfrm>
            <a:off x="4709160" y="1005840"/>
            <a:ext cx="3794760" cy="2377440"/>
          </a:xfrm>
          <a:prstGeom prst="rect">
            <a:avLst/>
          </a:prstGeom>
          <a:solidFill>
            <a:srgbClr val="FAF8F4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709160" y="1005840"/>
            <a:ext cx="3794760" cy="45720"/>
          </a:xfrm>
          <a:prstGeom prst="rect">
            <a:avLst/>
          </a:prstGeom>
          <a:solidFill>
            <a:srgbClr val="B698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892040" y="1143000"/>
            <a:ext cx="457200" cy="457200"/>
          </a:xfrm>
          <a:prstGeom prst="ellipse">
            <a:avLst/>
          </a:prstGeom>
          <a:solidFill>
            <a:srgbClr val="B6985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048" y="1207008"/>
            <a:ext cx="320040" cy="3200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486400" y="1170432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Key Challenges</a:t>
            </a:r>
            <a:endParaRPr lang="en-US" sz="1800" dirty="0"/>
          </a:p>
        </p:txBody>
      </p:sp>
      <p:sp>
        <p:nvSpPr>
          <p:cNvPr id="15" name="Text 11"/>
          <p:cNvSpPr/>
          <p:nvPr/>
        </p:nvSpPr>
        <p:spPr>
          <a:xfrm>
            <a:off x="4937760" y="1691640"/>
            <a:ext cx="33375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35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Disconnected from performance data</a:t>
            </a:r>
            <a:endParaRPr lang="en-US" sz="135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35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Uncertain about progress throughout the year</a:t>
            </a:r>
            <a:endParaRPr lang="en-US" sz="135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35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Surprises when bonus checks arrived</a:t>
            </a:r>
            <a:endParaRPr lang="en-US" sz="135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35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tools to monitor achievements in real-time</a:t>
            </a:r>
            <a:endParaRPr lang="en-US" sz="1350"/>
          </a:p>
        </p:txBody>
      </p:sp>
      <p:sp>
        <p:nvSpPr>
          <p:cNvPr id="16" name="Shape 12"/>
          <p:cNvSpPr/>
          <p:nvPr/>
        </p:nvSpPr>
        <p:spPr>
          <a:xfrm>
            <a:off x="640080" y="3703320"/>
            <a:ext cx="7863840" cy="1005840"/>
          </a:xfrm>
          <a:prstGeom prst="rect">
            <a:avLst/>
          </a:prstGeom>
          <a:solidFill>
            <a:srgbClr val="F0E8E8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640080" y="3703320"/>
            <a:ext cx="54864" cy="100584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8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0120" y="3858768"/>
            <a:ext cx="320040" cy="320040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1463040" y="3794760"/>
            <a:ext cx="65836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>
                <a:solidFill>
                  <a:srgbClr val="8C151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 never knew where I stood until the check arrived"</a:t>
            </a:r>
            <a:endParaRPr lang="en-US" sz="1600"/>
          </a:p>
          <a:p>
            <a:pPr marL="0" indent="0">
              <a:buNone/>
            </a:pPr>
            <a:r>
              <a:rPr lang="en-US" sz="1100">
                <a:solidFill>
                  <a:srgbClr val="5449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Anonymous Faculty Member</a:t>
            </a: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>
                <a:solidFill>
                  <a:srgbClr val="8C151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Objectives</a:t>
            </a:r>
            <a:endParaRPr lang="en-US" sz="300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7863840" cy="822960"/>
          </a:xfrm>
          <a:prstGeom prst="rect">
            <a:avLst/>
          </a:prstGeom>
          <a:solidFill>
            <a:srgbClr val="FAF8F4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54864" cy="82296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914400" y="1143000"/>
            <a:ext cx="548640" cy="548640"/>
          </a:xfrm>
          <a:prstGeom prst="ellipse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914400" y="11430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000"/>
          </a:p>
        </p:txBody>
      </p:sp>
      <p:sp>
        <p:nvSpPr>
          <p:cNvPr id="8" name="Text 6"/>
          <p:cNvSpPr/>
          <p:nvPr/>
        </p:nvSpPr>
        <p:spPr>
          <a:xfrm>
            <a:off x="1691640" y="1078992"/>
            <a:ext cx="6583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Simplified Bonus Plan</a:t>
            </a:r>
            <a:endParaRPr lang="en-US" sz="1600"/>
          </a:p>
        </p:txBody>
      </p:sp>
      <p:sp>
        <p:nvSpPr>
          <p:cNvPr id="9" name="Text 7"/>
          <p:cNvSpPr/>
          <p:nvPr/>
        </p:nvSpPr>
        <p:spPr>
          <a:xfrm>
            <a:off x="1691640" y="1435608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 a simplified, standardized clinical bonus plan across divisions</a:t>
            </a:r>
            <a:endParaRPr lang="en-US" sz="1400"/>
          </a:p>
        </p:txBody>
      </p:sp>
      <p:sp>
        <p:nvSpPr>
          <p:cNvPr id="10" name="Shape 8"/>
          <p:cNvSpPr/>
          <p:nvPr/>
        </p:nvSpPr>
        <p:spPr>
          <a:xfrm>
            <a:off x="640080" y="2011680"/>
            <a:ext cx="786384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40080" y="2011680"/>
            <a:ext cx="54864" cy="82296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914400" y="2148840"/>
            <a:ext cx="548640" cy="548640"/>
          </a:xfrm>
          <a:prstGeom prst="ellipse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914400" y="21488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000"/>
          </a:p>
        </p:txBody>
      </p:sp>
      <p:sp>
        <p:nvSpPr>
          <p:cNvPr id="14" name="Text 12"/>
          <p:cNvSpPr/>
          <p:nvPr/>
        </p:nvSpPr>
        <p:spPr>
          <a:xfrm>
            <a:off x="1691640" y="2084832"/>
            <a:ext cx="6583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Maximize Productivity</a:t>
            </a:r>
            <a:endParaRPr lang="en-US" sz="1600"/>
          </a:p>
        </p:txBody>
      </p:sp>
      <p:sp>
        <p:nvSpPr>
          <p:cNvPr id="15" name="Text 13"/>
          <p:cNvSpPr/>
          <p:nvPr/>
        </p:nvSpPr>
        <p:spPr>
          <a:xfrm>
            <a:off x="1691640" y="2441448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Motivate faculty to maximize clinical productivity through </a:t>
            </a:r>
            <a:r>
              <a:rPr lang="en-US" sz="1400" err="1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wRVU</a:t>
            </a: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achievement</a:t>
            </a:r>
            <a:endParaRPr lang="en-US" sz="1400"/>
          </a:p>
        </p:txBody>
      </p:sp>
      <p:sp>
        <p:nvSpPr>
          <p:cNvPr id="16" name="Shape 14"/>
          <p:cNvSpPr/>
          <p:nvPr/>
        </p:nvSpPr>
        <p:spPr>
          <a:xfrm>
            <a:off x="640080" y="3017520"/>
            <a:ext cx="7863840" cy="822960"/>
          </a:xfrm>
          <a:prstGeom prst="rect">
            <a:avLst/>
          </a:prstGeom>
          <a:solidFill>
            <a:srgbClr val="FAF8F4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640080" y="3017520"/>
            <a:ext cx="54864" cy="82296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914400" y="3154680"/>
            <a:ext cx="548640" cy="548640"/>
          </a:xfrm>
          <a:prstGeom prst="ellipse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914400" y="315468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000"/>
          </a:p>
        </p:txBody>
      </p:sp>
      <p:sp>
        <p:nvSpPr>
          <p:cNvPr id="20" name="Text 18"/>
          <p:cNvSpPr/>
          <p:nvPr/>
        </p:nvSpPr>
        <p:spPr>
          <a:xfrm>
            <a:off x="1691640" y="3090672"/>
            <a:ext cx="6583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Transparent Tracking</a:t>
            </a:r>
            <a:endParaRPr lang="en-US" sz="1600"/>
          </a:p>
        </p:txBody>
      </p:sp>
      <p:sp>
        <p:nvSpPr>
          <p:cNvPr id="21" name="Text 19"/>
          <p:cNvSpPr/>
          <p:nvPr/>
        </p:nvSpPr>
        <p:spPr>
          <a:xfrm>
            <a:off x="1691640" y="3447288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transparency in performance tracking across all divisions</a:t>
            </a:r>
            <a:endParaRPr lang="en-US" sz="1400"/>
          </a:p>
        </p:txBody>
      </p:sp>
      <p:sp>
        <p:nvSpPr>
          <p:cNvPr id="22" name="Shape 20"/>
          <p:cNvSpPr/>
          <p:nvPr/>
        </p:nvSpPr>
        <p:spPr>
          <a:xfrm>
            <a:off x="640080" y="4023360"/>
            <a:ext cx="7863840" cy="8229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640080" y="4023360"/>
            <a:ext cx="54864" cy="82296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914400" y="4160520"/>
            <a:ext cx="548640" cy="548640"/>
          </a:xfrm>
          <a:prstGeom prst="ellipse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914400" y="41605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000"/>
          </a:p>
        </p:txBody>
      </p:sp>
      <p:sp>
        <p:nvSpPr>
          <p:cNvPr id="26" name="Text 24"/>
          <p:cNvSpPr/>
          <p:nvPr/>
        </p:nvSpPr>
        <p:spPr>
          <a:xfrm>
            <a:off x="1691640" y="4096512"/>
            <a:ext cx="65836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Real-Time Data Access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1691640" y="4453128"/>
            <a:ext cx="65836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 faculty with real-time access to productivity data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5" grpId="0" animBg="1"/>
      <p:bldP spid="16" grpId="0" animBg="1"/>
      <p:bldP spid="19" grpId="0" animBg="1"/>
      <p:bldP spid="20" grpId="0" animBg="1"/>
      <p:bldP spid="21" grpId="0" animBg="1"/>
      <p:bldP spid="25" grpId="0" animBg="1"/>
      <p:bldP spid="26" grpId="0" animBg="1"/>
      <p:bldP spid="2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>
                <a:solidFill>
                  <a:srgbClr val="8C151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Methods</a:t>
            </a:r>
            <a:endParaRPr lang="en-US" sz="300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2606040" cy="3794760"/>
          </a:xfrm>
          <a:prstGeom prst="rect">
            <a:avLst/>
          </a:prstGeom>
          <a:solidFill>
            <a:srgbClr val="FAF8F4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2606040" cy="4572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554480" y="1234440"/>
            <a:ext cx="731520" cy="731520"/>
          </a:xfrm>
          <a:prstGeom prst="ellipse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1640" y="1371600"/>
            <a:ext cx="457200" cy="45720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777240" y="21031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1</a:t>
            </a:r>
            <a:endParaRPr lang="en-US" sz="140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4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Faculty Engagement</a:t>
            </a:r>
            <a:endParaRPr lang="en-US" sz="1400"/>
          </a:p>
        </p:txBody>
      </p:sp>
      <p:sp>
        <p:nvSpPr>
          <p:cNvPr id="9" name="Text 6"/>
          <p:cNvSpPr/>
          <p:nvPr/>
        </p:nvSpPr>
        <p:spPr>
          <a:xfrm>
            <a:off x="822960" y="2880360"/>
            <a:ext cx="2240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Interviewed 40 faculty across various specialties</a:t>
            </a:r>
            <a:endParaRPr lang="en-US" sz="140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Collected feedback on incentive structure needs</a:t>
            </a:r>
            <a:endParaRPr lang="en-US" sz="140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Identified barriers to engagement</a:t>
            </a:r>
            <a:endParaRPr lang="en-US" sz="1400"/>
          </a:p>
        </p:txBody>
      </p:sp>
      <p:sp>
        <p:nvSpPr>
          <p:cNvPr id="10" name="Shape 7"/>
          <p:cNvSpPr/>
          <p:nvPr/>
        </p:nvSpPr>
        <p:spPr>
          <a:xfrm>
            <a:off x="3429000" y="1005840"/>
            <a:ext cx="2606040" cy="3794760"/>
          </a:xfrm>
          <a:prstGeom prst="rect">
            <a:avLst/>
          </a:prstGeom>
          <a:solidFill>
            <a:srgbClr val="FAF8F4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3429000" y="1005840"/>
            <a:ext cx="2606040" cy="4572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343400" y="1234440"/>
            <a:ext cx="731520" cy="731520"/>
          </a:xfrm>
          <a:prstGeom prst="ellipse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0560" y="1371600"/>
            <a:ext cx="457200" cy="45720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566160" y="21031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2</a:t>
            </a:r>
            <a:endParaRPr lang="en-US" sz="140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4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Plan Development</a:t>
            </a:r>
            <a:endParaRPr lang="en-US" sz="1400"/>
          </a:p>
        </p:txBody>
      </p:sp>
      <p:sp>
        <p:nvSpPr>
          <p:cNvPr id="15" name="Text 11"/>
          <p:cNvSpPr/>
          <p:nvPr/>
        </p:nvSpPr>
        <p:spPr>
          <a:xfrm>
            <a:off x="3611880" y="2880360"/>
            <a:ext cx="2240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Designed streamlined bonus structure based on feedback</a:t>
            </a:r>
            <a:endParaRPr lang="en-US" sz="140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Developed faculty individual dashboard for data transparency</a:t>
            </a:r>
            <a:endParaRPr lang="en-US" sz="1400"/>
          </a:p>
        </p:txBody>
      </p:sp>
      <p:sp>
        <p:nvSpPr>
          <p:cNvPr id="16" name="Shape 12"/>
          <p:cNvSpPr/>
          <p:nvPr/>
        </p:nvSpPr>
        <p:spPr>
          <a:xfrm>
            <a:off x="6217920" y="1005840"/>
            <a:ext cx="2606040" cy="3863340"/>
          </a:xfrm>
          <a:prstGeom prst="rect">
            <a:avLst/>
          </a:prstGeom>
          <a:solidFill>
            <a:srgbClr val="FAF8F4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" name="Shape 13"/>
          <p:cNvSpPr/>
          <p:nvPr/>
        </p:nvSpPr>
        <p:spPr>
          <a:xfrm>
            <a:off x="6217920" y="1005840"/>
            <a:ext cx="2606040" cy="4572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Shape 14"/>
          <p:cNvSpPr/>
          <p:nvPr/>
        </p:nvSpPr>
        <p:spPr>
          <a:xfrm>
            <a:off x="7132320" y="1234440"/>
            <a:ext cx="731520" cy="731520"/>
          </a:xfrm>
          <a:prstGeom prst="ellipse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269480" y="1371600"/>
            <a:ext cx="457200" cy="45720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355080" y="2103120"/>
            <a:ext cx="2331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14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Phase 3</a:t>
            </a:r>
            <a:endParaRPr lang="en-US" sz="1400"/>
          </a:p>
          <a:p>
            <a:pPr marL="0" indent="0" algn="ctr">
              <a:lnSpc>
                <a:spcPct val="110000"/>
              </a:lnSpc>
              <a:buNone/>
            </a:pPr>
            <a:r>
              <a:rPr lang="en-US" sz="14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Buy-In &amp; Rollout</a:t>
            </a:r>
            <a:endParaRPr lang="en-US" sz="1400"/>
          </a:p>
        </p:txBody>
      </p:sp>
      <p:sp>
        <p:nvSpPr>
          <p:cNvPr id="21" name="Text 16"/>
          <p:cNvSpPr/>
          <p:nvPr/>
        </p:nvSpPr>
        <p:spPr>
          <a:xfrm>
            <a:off x="6400800" y="2743200"/>
            <a:ext cx="22402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 with each Division Chief and Administrative Director</a:t>
            </a:r>
            <a:endParaRPr lang="en-US" sz="140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Presented at individual division faculty meetings</a:t>
            </a:r>
            <a:endParaRPr lang="en-US" sz="1400"/>
          </a:p>
          <a:p>
            <a:pPr marL="342900" indent="-342900">
              <a:lnSpc>
                <a:spcPct val="14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Announced at Department meeting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  <p:bldP spid="10" grpId="0" animBg="1"/>
      <p:bldP spid="14" grpId="0" animBg="1"/>
      <p:bldP spid="15" grpId="0" animBg="1"/>
      <p:bldP spid="16" grpId="0" animBg="1"/>
      <p:bldP spid="20" grpId="0" animBg="1"/>
      <p:bldP spid="2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>
                <a:solidFill>
                  <a:srgbClr val="8C151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Results: Faculty Dashboard</a:t>
            </a:r>
            <a:endParaRPr lang="en-US" sz="300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3794760" cy="3749040"/>
          </a:xfrm>
          <a:prstGeom prst="rect">
            <a:avLst/>
          </a:prstGeom>
          <a:solidFill>
            <a:srgbClr val="FAF8F4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960120"/>
            <a:ext cx="54864" cy="374904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868680" y="1371600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New Faculty Dashboard</a:t>
            </a:r>
            <a:endParaRPr lang="en-US" sz="1600"/>
          </a:p>
        </p:txBody>
      </p:sp>
      <p:sp>
        <p:nvSpPr>
          <p:cNvPr id="7" name="Text 5"/>
          <p:cNvSpPr/>
          <p:nvPr/>
        </p:nvSpPr>
        <p:spPr>
          <a:xfrm>
            <a:off x="914400" y="1623700"/>
            <a:ext cx="3337560" cy="290257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50000"/>
              </a:lnSpc>
              <a:buSzPct val="100000"/>
              <a:buFontTx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Transparency to RVU and deployment data</a:t>
            </a:r>
          </a:p>
          <a:p>
            <a:pPr marL="342900" indent="-342900">
              <a:lnSpc>
                <a:spcPct val="150000"/>
              </a:lnSpc>
              <a:buSzPct val="100000"/>
              <a:buFontTx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Insight into CPT codes billed</a:t>
            </a:r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performance tracking toward RVU benchmark and bonus projection</a:t>
            </a:r>
            <a:endParaRPr lang="en-US" sz="140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User-friendly, mobile-accessible interface</a:t>
            </a:r>
            <a:endParaRPr lang="en-US" sz="140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Historical performance trends</a:t>
            </a:r>
            <a:endParaRPr lang="en-US" sz="140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link for questions and feedback</a:t>
            </a:r>
            <a:endParaRPr lang="en-US" sz="1400"/>
          </a:p>
        </p:txBody>
      </p:sp>
      <p:sp>
        <p:nvSpPr>
          <p:cNvPr id="20" name="Shape 20"/>
          <p:cNvSpPr/>
          <p:nvPr/>
        </p:nvSpPr>
        <p:spPr>
          <a:xfrm>
            <a:off x="4709160" y="960120"/>
            <a:ext cx="3794760" cy="1737360"/>
          </a:xfrm>
          <a:prstGeom prst="rect">
            <a:avLst/>
          </a:prstGeom>
          <a:solidFill>
            <a:srgbClr val="8C1515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Text 21"/>
          <p:cNvSpPr/>
          <p:nvPr/>
        </p:nvSpPr>
        <p:spPr>
          <a:xfrm>
            <a:off x="4709160" y="1005840"/>
            <a:ext cx="3794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77%</a:t>
            </a:r>
            <a:endParaRPr lang="en-US" sz="5600"/>
          </a:p>
        </p:txBody>
      </p:sp>
      <p:sp>
        <p:nvSpPr>
          <p:cNvPr id="22" name="Text 22"/>
          <p:cNvSpPr/>
          <p:nvPr/>
        </p:nvSpPr>
        <p:spPr>
          <a:xfrm>
            <a:off x="4709160" y="192024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>
                <a:solidFill>
                  <a:srgbClr val="F0D0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 Open Rate</a:t>
            </a:r>
            <a:endParaRPr lang="en-US" sz="1600"/>
          </a:p>
        </p:txBody>
      </p:sp>
      <p:sp>
        <p:nvSpPr>
          <p:cNvPr id="23" name="Shape 23"/>
          <p:cNvSpPr/>
          <p:nvPr/>
        </p:nvSpPr>
        <p:spPr>
          <a:xfrm>
            <a:off x="4709160" y="2971800"/>
            <a:ext cx="3794760" cy="1737360"/>
          </a:xfrm>
          <a:prstGeom prst="rect">
            <a:avLst/>
          </a:prstGeom>
          <a:solidFill>
            <a:srgbClr val="B6985A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Text 24"/>
          <p:cNvSpPr/>
          <p:nvPr/>
        </p:nvSpPr>
        <p:spPr>
          <a:xfrm>
            <a:off x="4709160" y="3017520"/>
            <a:ext cx="379476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56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62%</a:t>
            </a:r>
            <a:endParaRPr lang="en-US" sz="5600"/>
          </a:p>
        </p:txBody>
      </p:sp>
      <p:sp>
        <p:nvSpPr>
          <p:cNvPr id="25" name="Text 25"/>
          <p:cNvSpPr/>
          <p:nvPr/>
        </p:nvSpPr>
        <p:spPr>
          <a:xfrm>
            <a:off x="4709160" y="3931920"/>
            <a:ext cx="37947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Multiple Times This Fiscal Year</a:t>
            </a:r>
            <a:endParaRPr lang="en-US" sz="1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>
                <a:solidFill>
                  <a:srgbClr val="8C151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Results: Incentive Plan &amp; Adoption</a:t>
            </a:r>
            <a:endParaRPr lang="en-US" sz="3000"/>
          </a:p>
        </p:txBody>
      </p:sp>
      <p:sp>
        <p:nvSpPr>
          <p:cNvPr id="4" name="Shape 2"/>
          <p:cNvSpPr/>
          <p:nvPr/>
        </p:nvSpPr>
        <p:spPr>
          <a:xfrm>
            <a:off x="640080" y="1005840"/>
            <a:ext cx="7863840" cy="3749040"/>
          </a:xfrm>
          <a:prstGeom prst="rect">
            <a:avLst/>
          </a:prstGeom>
          <a:solidFill>
            <a:srgbClr val="FAF8F4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7863840" cy="4572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22960" y="1143000"/>
            <a:ext cx="457200" cy="457200"/>
          </a:xfrm>
          <a:prstGeom prst="ellipse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968" y="1207008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17320" y="1170432"/>
            <a:ext cx="6903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New Clinical Incentive Plan</a:t>
            </a:r>
            <a:endParaRPr lang="en-US" sz="1600"/>
          </a:p>
        </p:txBody>
      </p:sp>
      <p:sp>
        <p:nvSpPr>
          <p:cNvPr id="9" name="Text 6"/>
          <p:cNvSpPr/>
          <p:nvPr/>
        </p:nvSpPr>
        <p:spPr>
          <a:xfrm>
            <a:off x="868680" y="1783080"/>
            <a:ext cx="740664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$XX,XXX bonus upon reaching predetermined </a:t>
            </a:r>
            <a:r>
              <a:rPr lang="en-US" sz="1400" err="1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wRVU</a:t>
            </a: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threshold</a:t>
            </a:r>
            <a:endParaRPr lang="en-US" sz="140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Additional compensation for every </a:t>
            </a:r>
            <a:r>
              <a:rPr lang="en-US" sz="1400" err="1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wRVU</a:t>
            </a: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beyond threshold</a:t>
            </a:r>
            <a:endParaRPr lang="en-US" sz="140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Standardized across all divisions within Group or Individual bonus structure</a:t>
            </a:r>
            <a:endParaRPr lang="en-US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8C151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Results: Faculty Dashboard </a:t>
            </a:r>
            <a:endParaRPr lang="en-US" sz="3000" dirty="0"/>
          </a:p>
        </p:txBody>
      </p:sp>
      <p:pic>
        <p:nvPicPr>
          <p:cNvPr id="22" name="Image Individua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459" y="1258054"/>
            <a:ext cx="8745082" cy="36903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612D1B9-CEC9-01AC-38C5-46AC9E840B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06856" y="1258054"/>
            <a:ext cx="4937144" cy="36903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9074C8-827B-47B9-159F-A891F6F001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BADF2C70-E5E1-14E4-DC97-461DF5407557}"/>
              </a:ext>
            </a:extLst>
          </p:cNvPr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7D914C6D-AB8F-B631-540E-EBB29F47DB35}"/>
              </a:ext>
            </a:extLst>
          </p:cNvPr>
          <p:cNvSpPr/>
          <p:nvPr/>
        </p:nvSpPr>
        <p:spPr>
          <a:xfrm>
            <a:off x="640080" y="27432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>
                <a:solidFill>
                  <a:srgbClr val="8C151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Results: Faculty Dashboard (cont.)</a:t>
            </a:r>
            <a:endParaRPr lang="en-US" sz="3000"/>
          </a:p>
        </p:txBody>
      </p:sp>
      <p:pic>
        <p:nvPicPr>
          <p:cNvPr id="6" name="Image Group">
            <a:extLst>
              <a:ext uri="{FF2B5EF4-FFF2-40B4-BE49-F238E27FC236}">
                <a16:creationId xmlns:a16="http://schemas.microsoft.com/office/drawing/2014/main" id="{8608EEA9-2797-6EFC-42CE-BF80E5743D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537" y="1225661"/>
            <a:ext cx="8166925" cy="347472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792EBCD-89B5-C517-57AE-C9D59B6B652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23448" y="1134038"/>
            <a:ext cx="4910020" cy="3657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553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640080" y="27432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000" b="1">
                <a:solidFill>
                  <a:srgbClr val="8C151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 &amp; Future Directions</a:t>
            </a:r>
            <a:endParaRPr lang="en-US" sz="3000"/>
          </a:p>
        </p:txBody>
      </p:sp>
      <p:sp>
        <p:nvSpPr>
          <p:cNvPr id="4" name="Shape 2"/>
          <p:cNvSpPr/>
          <p:nvPr/>
        </p:nvSpPr>
        <p:spPr>
          <a:xfrm>
            <a:off x="640080" y="954010"/>
            <a:ext cx="3794760" cy="3749040"/>
          </a:xfrm>
          <a:prstGeom prst="rect">
            <a:avLst/>
          </a:prstGeom>
          <a:solidFill>
            <a:srgbClr val="FAF8F4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40080" y="1005840"/>
            <a:ext cx="3794760" cy="45720"/>
          </a:xfrm>
          <a:prstGeom prst="rect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822960" y="1143000"/>
            <a:ext cx="457200" cy="457200"/>
          </a:xfrm>
          <a:prstGeom prst="ellipse">
            <a:avLst/>
          </a:prstGeom>
          <a:solidFill>
            <a:srgbClr val="8C1515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968" y="1207008"/>
            <a:ext cx="320040" cy="3200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417320" y="117043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Transformative Potential</a:t>
            </a:r>
            <a:endParaRPr lang="en-US" sz="1600"/>
          </a:p>
        </p:txBody>
      </p:sp>
      <p:sp>
        <p:nvSpPr>
          <p:cNvPr id="9" name="Text 6"/>
          <p:cNvSpPr/>
          <p:nvPr/>
        </p:nvSpPr>
        <p:spPr>
          <a:xfrm>
            <a:off x="868680" y="1691640"/>
            <a:ext cx="3337560" cy="274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Scalable across academic medical centers</a:t>
            </a:r>
            <a:endParaRPr lang="en-US" sz="140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Bridges technology with meaningful faculty engagement</a:t>
            </a:r>
            <a:endParaRPr lang="en-US" sz="140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Promotes a culture of active, informed productivity management</a:t>
            </a:r>
            <a:endParaRPr lang="en-US" sz="140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Empowers faculty to identify and flag potential billing discrepancies in real time</a:t>
            </a:r>
            <a:endParaRPr lang="en-US" sz="1400"/>
          </a:p>
        </p:txBody>
      </p:sp>
      <p:sp>
        <p:nvSpPr>
          <p:cNvPr id="10" name="Shape 7"/>
          <p:cNvSpPr/>
          <p:nvPr/>
        </p:nvSpPr>
        <p:spPr>
          <a:xfrm>
            <a:off x="4709160" y="1005840"/>
            <a:ext cx="3794760" cy="3749040"/>
          </a:xfrm>
          <a:prstGeom prst="rect">
            <a:avLst/>
          </a:prstGeom>
          <a:solidFill>
            <a:srgbClr val="FAF8F4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8"/>
          <p:cNvSpPr/>
          <p:nvPr/>
        </p:nvSpPr>
        <p:spPr>
          <a:xfrm>
            <a:off x="4709160" y="1005840"/>
            <a:ext cx="3794760" cy="45720"/>
          </a:xfrm>
          <a:prstGeom prst="rect">
            <a:avLst/>
          </a:prstGeom>
          <a:solidFill>
            <a:srgbClr val="B6985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Shape 9"/>
          <p:cNvSpPr/>
          <p:nvPr/>
        </p:nvSpPr>
        <p:spPr>
          <a:xfrm>
            <a:off x="4892040" y="1143000"/>
            <a:ext cx="457200" cy="457200"/>
          </a:xfrm>
          <a:prstGeom prst="ellipse">
            <a:avLst/>
          </a:prstGeom>
          <a:solidFill>
            <a:srgbClr val="B6985A"/>
          </a:solidFill>
          <a:ln/>
        </p:spPr>
        <p:txBody>
          <a:bodyPr/>
          <a:lstStyle/>
          <a:p>
            <a:endParaRPr lang="en-US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048" y="1207008"/>
            <a:ext cx="320040" cy="32004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486400" y="1170432"/>
            <a:ext cx="2834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>
                <a:solidFill>
                  <a:srgbClr val="2E2D29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Steps</a:t>
            </a:r>
            <a:endParaRPr lang="en-US" sz="1600"/>
          </a:p>
        </p:txBody>
      </p:sp>
      <p:sp>
        <p:nvSpPr>
          <p:cNvPr id="15" name="Text 11"/>
          <p:cNvSpPr/>
          <p:nvPr/>
        </p:nvSpPr>
        <p:spPr>
          <a:xfrm>
            <a:off x="4892040" y="1675318"/>
            <a:ext cx="3337560" cy="22189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implementation of dashboard and bonus plan across all divisions</a:t>
            </a:r>
            <a:endParaRPr lang="en-US" sz="140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Longitudinal assessment of faculty productivity and engagement outcomes</a:t>
            </a:r>
            <a:endParaRPr lang="en-US" sz="1400"/>
          </a:p>
          <a:p>
            <a:pPr marL="342900" indent="-342900">
              <a:lnSpc>
                <a:spcPct val="150000"/>
              </a:lnSpc>
              <a:buSzPct val="100000"/>
              <a:buChar char="•"/>
            </a:pPr>
            <a:r>
              <a:rPr lang="en-US" sz="1400">
                <a:solidFill>
                  <a:srgbClr val="54494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Continuous refinement based on ongoing faculty feedback</a:t>
            </a:r>
            <a:endParaRPr 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438</Words>
  <Application>Microsoft Macintosh PowerPoint</Application>
  <PresentationFormat>On-screen Show (16:9)</PresentationFormat>
  <Paragraphs>91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VAS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VAS</dc:creator>
  <cp:lastModifiedBy>Jennifer Tran</cp:lastModifiedBy>
  <cp:revision>1</cp:revision>
  <cp:lastPrinted>2015-10-06T17:32:18Z</cp:lastPrinted>
  <dcterms:created xsi:type="dcterms:W3CDTF">2002-11-05T20:37:20Z</dcterms:created>
  <dcterms:modified xsi:type="dcterms:W3CDTF">2026-04-29T16:57:35Z</dcterms:modified>
</cp:coreProperties>
</file>