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xml" ContentType="application/vnd.openxmlformats-officedocument.theme+xml"/>
  <Override PartName="/ppt/slideLayouts/slideLayout160.xml" ContentType="application/vnd.openxmlformats-officedocument.presentationml.slideLayout+xml"/>
  <Override PartName="/ppt/theme/theme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 id="2147483821" r:id="rId2"/>
    <p:sldMasterId id="2147483823" r:id="rId3"/>
    <p:sldMasterId id="2147483828" r:id="rId4"/>
    <p:sldMasterId id="2147483830" r:id="rId5"/>
    <p:sldMasterId id="2147483835" r:id="rId6"/>
    <p:sldMasterId id="2147483840" r:id="rId7"/>
  </p:sldMasterIdLst>
  <p:notesMasterIdLst>
    <p:notesMasterId r:id="rId63"/>
  </p:notesMasterIdLst>
  <p:sldIdLst>
    <p:sldId id="256" r:id="rId8"/>
    <p:sldId id="2147481780" r:id="rId9"/>
    <p:sldId id="267" r:id="rId10"/>
    <p:sldId id="2147481781" r:id="rId11"/>
    <p:sldId id="259" r:id="rId12"/>
    <p:sldId id="260" r:id="rId13"/>
    <p:sldId id="265" r:id="rId14"/>
    <p:sldId id="264" r:id="rId15"/>
    <p:sldId id="2147481782" r:id="rId16"/>
    <p:sldId id="262" r:id="rId17"/>
    <p:sldId id="263" r:id="rId18"/>
    <p:sldId id="266" r:id="rId19"/>
    <p:sldId id="2147481464" r:id="rId20"/>
    <p:sldId id="2147481426" r:id="rId21"/>
    <p:sldId id="2147481453" r:id="rId22"/>
    <p:sldId id="2147481449" r:id="rId23"/>
    <p:sldId id="2147481455" r:id="rId24"/>
    <p:sldId id="2147481458" r:id="rId25"/>
    <p:sldId id="257" r:id="rId26"/>
    <p:sldId id="258" r:id="rId27"/>
    <p:sldId id="2147481451" r:id="rId28"/>
    <p:sldId id="2147481461" r:id="rId29"/>
    <p:sldId id="2147481457" r:id="rId30"/>
    <p:sldId id="2147481465" r:id="rId31"/>
    <p:sldId id="2147481468" r:id="rId32"/>
    <p:sldId id="2145873278" r:id="rId33"/>
    <p:sldId id="2147474348" r:id="rId34"/>
    <p:sldId id="1219" r:id="rId35"/>
    <p:sldId id="2147481742" r:id="rId36"/>
    <p:sldId id="2147481768" r:id="rId37"/>
    <p:sldId id="2147481769" r:id="rId38"/>
    <p:sldId id="2147481761" r:id="rId39"/>
    <p:sldId id="2147481760" r:id="rId40"/>
    <p:sldId id="2147481770" r:id="rId41"/>
    <p:sldId id="2147481758" r:id="rId42"/>
    <p:sldId id="2147481764" r:id="rId43"/>
    <p:sldId id="2147481755" r:id="rId44"/>
    <p:sldId id="2147481756" r:id="rId45"/>
    <p:sldId id="2147481765" r:id="rId46"/>
    <p:sldId id="2147481766" r:id="rId47"/>
    <p:sldId id="2147481754" r:id="rId48"/>
    <p:sldId id="2147481771" r:id="rId49"/>
    <p:sldId id="2147481751" r:id="rId50"/>
    <p:sldId id="2147481772" r:id="rId51"/>
    <p:sldId id="261" r:id="rId52"/>
    <p:sldId id="2147481774" r:id="rId53"/>
    <p:sldId id="269" r:id="rId54"/>
    <p:sldId id="2147481775" r:id="rId55"/>
    <p:sldId id="2147481776" r:id="rId56"/>
    <p:sldId id="270" r:id="rId57"/>
    <p:sldId id="2147481777" r:id="rId58"/>
    <p:sldId id="2147481778" r:id="rId59"/>
    <p:sldId id="2147481779" r:id="rId60"/>
    <p:sldId id="268" r:id="rId61"/>
    <p:sldId id="2147481783" r:id="rId62"/>
  </p:sldIdLst>
  <p:sldSz cx="18288000" cy="10287000"/>
  <p:notesSz cx="7315200" cy="9601200"/>
  <p:embeddedFontLst>
    <p:embeddedFont>
      <p:font typeface="Aptos Narrow" panose="020B0004020202020204" pitchFamily="34" charset="0"/>
      <p:regular r:id="rId64"/>
      <p:bold r:id="rId65"/>
      <p:italic r:id="rId66"/>
      <p:boldItalic r:id="rId67"/>
    </p:embeddedFont>
    <p:embeddedFont>
      <p:font typeface="Arial Nova Cond" panose="020B0506020202020204" pitchFamily="34" charset="0"/>
      <p:regular r:id="rId68"/>
      <p:bold r:id="rId69"/>
      <p:italic r:id="rId70"/>
      <p:boldItalic r:id="rId71"/>
    </p:embeddedFont>
    <p:embeddedFont>
      <p:font typeface="Century Gothic" panose="020B0502020202020204" pitchFamily="34" charset="0"/>
      <p:regular r:id="rId72"/>
      <p:bold r:id="rId73"/>
      <p:italic r:id="rId74"/>
      <p:boldItalic r:id="rId75"/>
    </p:embeddedFont>
    <p:embeddedFont>
      <p:font typeface="Corbel" panose="020B0503020204020204" pitchFamily="34" charset="0"/>
      <p:regular r:id="rId76"/>
      <p:bold r:id="rId77"/>
      <p:italic r:id="rId78"/>
      <p:boldItalic r:id="rId79"/>
    </p:embeddedFont>
    <p:embeddedFont>
      <p:font typeface="Montserrat" panose="00000500000000000000" pitchFamily="2" charset="0"/>
      <p:regular r:id="rId80"/>
      <p:bold r:id="rId81"/>
      <p:italic r:id="rId82"/>
      <p:boldItalic r:id="rId83"/>
    </p:embeddedFont>
    <p:embeddedFont>
      <p:font typeface="Tahoma" panose="020B0604030504040204" pitchFamily="34" charset="0"/>
      <p:regular r:id="rId84"/>
      <p:bold r:id="rId85"/>
    </p:embeddedFont>
    <p:embeddedFont>
      <p:font typeface="Tahoma Bold" panose="020B0804030504040204" pitchFamily="34" charset="0"/>
      <p:bold r:id="rId86"/>
    </p:embeddedFont>
    <p:embeddedFont>
      <p:font typeface="Trebuchet MS" panose="020B0603020202020204" pitchFamily="34"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D4B"/>
    <a:srgbClr val="8F88B4"/>
    <a:srgbClr val="659DC2"/>
    <a:srgbClr val="66849B"/>
    <a:srgbClr val="004D79"/>
    <a:srgbClr val="669EC3"/>
    <a:srgbClr val="7FBE7F"/>
    <a:srgbClr val="002D4F"/>
    <a:srgbClr val="8E87B3"/>
    <a:srgbClr val="65A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78" autoAdjust="0"/>
  </p:normalViewPr>
  <p:slideViewPr>
    <p:cSldViewPr snapToGrid="0">
      <p:cViewPr>
        <p:scale>
          <a:sx n="65" d="100"/>
          <a:sy n="65" d="100"/>
        </p:scale>
        <p:origin x="32" y="3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font" Target="fonts/font27.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font" Target="fonts/font8.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4.xml"/><Relationship Id="rId82" Type="http://schemas.openxmlformats.org/officeDocument/2006/relationships/font" Target="fonts/font19.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14.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svg"/><Relationship Id="rId1" Type="http://schemas.openxmlformats.org/officeDocument/2006/relationships/image" Target="../media/image63.svg"/><Relationship Id="rId4" Type="http://schemas.openxmlformats.org/officeDocument/2006/relationships/image" Target="../media/image6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svg"/><Relationship Id="rId1" Type="http://schemas.openxmlformats.org/officeDocument/2006/relationships/image" Target="../media/image63.sv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0F360C-690B-4DA9-A775-68A4BC6C1992}" type="doc">
      <dgm:prSet loTypeId="urn:microsoft.com/office/officeart/2005/8/layout/pyramid2" loCatId="pyramid" qsTypeId="urn:microsoft.com/office/officeart/2005/8/quickstyle/simple1" qsCatId="simple" csTypeId="urn:microsoft.com/office/officeart/2005/8/colors/accent5_4" csCatId="accent5" phldr="1"/>
      <dgm:spPr/>
      <dgm:t>
        <a:bodyPr/>
        <a:lstStyle/>
        <a:p>
          <a:endParaRPr lang="en-US"/>
        </a:p>
      </dgm:t>
    </dgm:pt>
    <dgm:pt modelId="{1D7AA653-8443-4E91-8D56-694FCA07A896}">
      <dgm:prSet custT="1"/>
      <dgm:spPr>
        <a:solidFill>
          <a:srgbClr val="008B95">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RESEARCH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MISSION-CRITICAL</a:t>
          </a:r>
        </a:p>
      </dgm:t>
    </dgm:pt>
    <dgm:pt modelId="{1EC7F928-73E1-4C9A-B9B0-2510D6E7EC40}" type="parTrans" cxnId="{B5A42A59-79A8-4CFF-91B4-609757B4D489}">
      <dgm:prSet/>
      <dgm:spPr/>
      <dgm:t>
        <a:bodyPr/>
        <a:lstStyle/>
        <a:p>
          <a:endParaRPr lang="en-US"/>
        </a:p>
      </dgm:t>
    </dgm:pt>
    <dgm:pt modelId="{3F1AAC4B-0323-45F1-9935-7A5842A8DF1D}" type="sibTrans" cxnId="{B5A42A59-79A8-4CFF-91B4-609757B4D489}">
      <dgm:prSet/>
      <dgm:spPr/>
      <dgm:t>
        <a:bodyPr/>
        <a:lstStyle/>
        <a:p>
          <a:endParaRPr lang="en-US"/>
        </a:p>
      </dgm:t>
    </dgm:pt>
    <dgm:pt modelId="{4C1B73D2-8AD7-404C-8026-E2D66801D1DB}">
      <dgm:prSet custT="1"/>
      <dgm:spPr>
        <a:solidFill>
          <a:srgbClr val="006FBA">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MARGINS ARE TIGHTENING</a:t>
          </a:r>
        </a:p>
      </dgm:t>
    </dgm:pt>
    <dgm:pt modelId="{1445C7DB-B44C-4FA6-99F9-6301316D7274}" type="parTrans" cxnId="{C9B41D88-41CF-437D-8664-EE43909B61AB}">
      <dgm:prSet/>
      <dgm:spPr/>
      <dgm:t>
        <a:bodyPr/>
        <a:lstStyle/>
        <a:p>
          <a:endParaRPr lang="en-US"/>
        </a:p>
      </dgm:t>
    </dgm:pt>
    <dgm:pt modelId="{74C546FC-72B4-4563-9ABC-DD623DA26C56}" type="sibTrans" cxnId="{C9B41D88-41CF-437D-8664-EE43909B61AB}">
      <dgm:prSet/>
      <dgm:spPr/>
      <dgm:t>
        <a:bodyPr/>
        <a:lstStyle/>
        <a:p>
          <a:endParaRPr lang="en-US"/>
        </a:p>
      </dgm:t>
    </dgm:pt>
    <dgm:pt modelId="{577B8147-F477-42CC-A494-9E5083784300}">
      <dgm:prSet custT="1"/>
      <dgm:spPr>
        <a:solidFill>
          <a:srgbClr val="52439B">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RECRUITING SITS AT THE INTERSECTION</a:t>
          </a:r>
        </a:p>
      </dgm:t>
    </dgm:pt>
    <dgm:pt modelId="{951F78AE-F5B4-4B57-B268-AAC485FCBF48}" type="parTrans" cxnId="{B228147A-FA85-4225-9FD0-283F78D8C2D0}">
      <dgm:prSet/>
      <dgm:spPr/>
      <dgm:t>
        <a:bodyPr/>
        <a:lstStyle/>
        <a:p>
          <a:endParaRPr lang="en-US"/>
        </a:p>
      </dgm:t>
    </dgm:pt>
    <dgm:pt modelId="{56D74D5B-0238-40E2-BE0E-DF89EE311CE8}" type="sibTrans" cxnId="{B228147A-FA85-4225-9FD0-283F78D8C2D0}">
      <dgm:prSet/>
      <dgm:spPr/>
      <dgm:t>
        <a:bodyPr/>
        <a:lstStyle/>
        <a:p>
          <a:endParaRPr lang="en-US"/>
        </a:p>
      </dgm:t>
    </dgm:pt>
    <dgm:pt modelId="{CBBF8A0B-C582-4362-8ACE-6E294F25A750}" type="pres">
      <dgm:prSet presAssocID="{FD0F360C-690B-4DA9-A775-68A4BC6C1992}" presName="compositeShape" presStyleCnt="0">
        <dgm:presLayoutVars>
          <dgm:dir/>
          <dgm:resizeHandles/>
        </dgm:presLayoutVars>
      </dgm:prSet>
      <dgm:spPr/>
    </dgm:pt>
    <dgm:pt modelId="{1322C468-CCF7-4D40-8B52-0789377F9A9A}" type="pres">
      <dgm:prSet presAssocID="{FD0F360C-690B-4DA9-A775-68A4BC6C1992}" presName="pyramid" presStyleLbl="node1" presStyleIdx="0" presStyleCnt="1"/>
      <dgm:spPr>
        <a:solidFill>
          <a:srgbClr val="013F6A"/>
        </a:solidFill>
      </dgm:spPr>
    </dgm:pt>
    <dgm:pt modelId="{4AF9E93B-43AF-45AB-84FD-A0D7000B7593}" type="pres">
      <dgm:prSet presAssocID="{FD0F360C-690B-4DA9-A775-68A4BC6C1992}" presName="theList" presStyleCnt="0"/>
      <dgm:spPr/>
    </dgm:pt>
    <dgm:pt modelId="{5AA4E1CA-6E65-4D50-B533-1CD8B3582B20}" type="pres">
      <dgm:prSet presAssocID="{1D7AA653-8443-4E91-8D56-694FCA07A896}" presName="aNode" presStyleLbl="fgAcc1" presStyleIdx="0" presStyleCnt="3">
        <dgm:presLayoutVars>
          <dgm:bulletEnabled val="1"/>
        </dgm:presLayoutVars>
      </dgm:prSet>
      <dgm:spPr>
        <a:xfrm>
          <a:off x="4233371" y="639925"/>
          <a:ext cx="4137294" cy="1506730"/>
        </a:xfrm>
        <a:prstGeom prst="roundRect">
          <a:avLst/>
        </a:prstGeom>
      </dgm:spPr>
    </dgm:pt>
    <dgm:pt modelId="{9C7FF357-5C88-4E4A-81E6-A3D026DD0D52}" type="pres">
      <dgm:prSet presAssocID="{1D7AA653-8443-4E91-8D56-694FCA07A896}" presName="aSpace" presStyleCnt="0"/>
      <dgm:spPr/>
    </dgm:pt>
    <dgm:pt modelId="{0BDC470B-9E73-4D21-B311-C14AF1A0D6A4}" type="pres">
      <dgm:prSet presAssocID="{4C1B73D2-8AD7-404C-8026-E2D66801D1DB}" presName="aNode" presStyleLbl="fgAcc1" presStyleIdx="1" presStyleCnt="3">
        <dgm:presLayoutVars>
          <dgm:bulletEnabled val="1"/>
        </dgm:presLayoutVars>
      </dgm:prSet>
      <dgm:spPr>
        <a:xfrm>
          <a:off x="4233371" y="2334997"/>
          <a:ext cx="4137294" cy="1506730"/>
        </a:xfrm>
        <a:prstGeom prst="roundRect">
          <a:avLst/>
        </a:prstGeom>
      </dgm:spPr>
    </dgm:pt>
    <dgm:pt modelId="{2EB3642E-B4BD-4486-99D5-01C94D96A700}" type="pres">
      <dgm:prSet presAssocID="{4C1B73D2-8AD7-404C-8026-E2D66801D1DB}" presName="aSpace" presStyleCnt="0"/>
      <dgm:spPr/>
    </dgm:pt>
    <dgm:pt modelId="{23B414B5-BB6D-49E1-91B8-F49CF16368B2}" type="pres">
      <dgm:prSet presAssocID="{577B8147-F477-42CC-A494-9E5083784300}" presName="aNode" presStyleLbl="fgAcc1" presStyleIdx="2" presStyleCnt="3">
        <dgm:presLayoutVars>
          <dgm:bulletEnabled val="1"/>
        </dgm:presLayoutVars>
      </dgm:prSet>
      <dgm:spPr>
        <a:xfrm>
          <a:off x="4233371" y="4030070"/>
          <a:ext cx="4137294" cy="1506730"/>
        </a:xfrm>
        <a:prstGeom prst="roundRect">
          <a:avLst/>
        </a:prstGeom>
      </dgm:spPr>
    </dgm:pt>
    <dgm:pt modelId="{1A77B506-7A9C-4D62-93D1-994A1497D852}" type="pres">
      <dgm:prSet presAssocID="{577B8147-F477-42CC-A494-9E5083784300}" presName="aSpace" presStyleCnt="0"/>
      <dgm:spPr/>
    </dgm:pt>
  </dgm:ptLst>
  <dgm:cxnLst>
    <dgm:cxn modelId="{B5A42A59-79A8-4CFF-91B4-609757B4D489}" srcId="{FD0F360C-690B-4DA9-A775-68A4BC6C1992}" destId="{1D7AA653-8443-4E91-8D56-694FCA07A896}" srcOrd="0" destOrd="0" parTransId="{1EC7F928-73E1-4C9A-B9B0-2510D6E7EC40}" sibTransId="{3F1AAC4B-0323-45F1-9935-7A5842A8DF1D}"/>
    <dgm:cxn modelId="{B228147A-FA85-4225-9FD0-283F78D8C2D0}" srcId="{FD0F360C-690B-4DA9-A775-68A4BC6C1992}" destId="{577B8147-F477-42CC-A494-9E5083784300}" srcOrd="2" destOrd="0" parTransId="{951F78AE-F5B4-4B57-B268-AAC485FCBF48}" sibTransId="{56D74D5B-0238-40E2-BE0E-DF89EE311CE8}"/>
    <dgm:cxn modelId="{C9B41D88-41CF-437D-8664-EE43909B61AB}" srcId="{FD0F360C-690B-4DA9-A775-68A4BC6C1992}" destId="{4C1B73D2-8AD7-404C-8026-E2D66801D1DB}" srcOrd="1" destOrd="0" parTransId="{1445C7DB-B44C-4FA6-99F9-6301316D7274}" sibTransId="{74C546FC-72B4-4563-9ABC-DD623DA26C56}"/>
    <dgm:cxn modelId="{B43531A2-BB19-4BD2-9E40-9F9B9F464735}" type="presOf" srcId="{FD0F360C-690B-4DA9-A775-68A4BC6C1992}" destId="{CBBF8A0B-C582-4362-8ACE-6E294F25A750}" srcOrd="0" destOrd="0" presId="urn:microsoft.com/office/officeart/2005/8/layout/pyramid2"/>
    <dgm:cxn modelId="{0BDBE3DD-31F0-4318-9657-30E9729AE3C4}" type="presOf" srcId="{1D7AA653-8443-4E91-8D56-694FCA07A896}" destId="{5AA4E1CA-6E65-4D50-B533-1CD8B3582B20}" srcOrd="0" destOrd="0" presId="urn:microsoft.com/office/officeart/2005/8/layout/pyramid2"/>
    <dgm:cxn modelId="{067190E7-2E13-4531-A6AC-AEC2257D81E6}" type="presOf" srcId="{577B8147-F477-42CC-A494-9E5083784300}" destId="{23B414B5-BB6D-49E1-91B8-F49CF16368B2}" srcOrd="0" destOrd="0" presId="urn:microsoft.com/office/officeart/2005/8/layout/pyramid2"/>
    <dgm:cxn modelId="{F40203F6-0EDC-4A7E-A661-28F46588658B}" type="presOf" srcId="{4C1B73D2-8AD7-404C-8026-E2D66801D1DB}" destId="{0BDC470B-9E73-4D21-B311-C14AF1A0D6A4}" srcOrd="0" destOrd="0" presId="urn:microsoft.com/office/officeart/2005/8/layout/pyramid2"/>
    <dgm:cxn modelId="{BEBE1B1E-7AE5-4242-A379-3F41976D0366}" type="presParOf" srcId="{CBBF8A0B-C582-4362-8ACE-6E294F25A750}" destId="{1322C468-CCF7-4D40-8B52-0789377F9A9A}" srcOrd="0" destOrd="0" presId="urn:microsoft.com/office/officeart/2005/8/layout/pyramid2"/>
    <dgm:cxn modelId="{A5C5FF82-95C6-4385-9E7C-6FA7A272277D}" type="presParOf" srcId="{CBBF8A0B-C582-4362-8ACE-6E294F25A750}" destId="{4AF9E93B-43AF-45AB-84FD-A0D7000B7593}" srcOrd="1" destOrd="0" presId="urn:microsoft.com/office/officeart/2005/8/layout/pyramid2"/>
    <dgm:cxn modelId="{429A7E02-11F5-4D0F-8748-C368D7FF0085}" type="presParOf" srcId="{4AF9E93B-43AF-45AB-84FD-A0D7000B7593}" destId="{5AA4E1CA-6E65-4D50-B533-1CD8B3582B20}" srcOrd="0" destOrd="0" presId="urn:microsoft.com/office/officeart/2005/8/layout/pyramid2"/>
    <dgm:cxn modelId="{950B4BB2-F3A6-45AD-AFB8-12DE49B23B5B}" type="presParOf" srcId="{4AF9E93B-43AF-45AB-84FD-A0D7000B7593}" destId="{9C7FF357-5C88-4E4A-81E6-A3D026DD0D52}" srcOrd="1" destOrd="0" presId="urn:microsoft.com/office/officeart/2005/8/layout/pyramid2"/>
    <dgm:cxn modelId="{86AAA385-5B41-41A7-9C9F-284D22498E97}" type="presParOf" srcId="{4AF9E93B-43AF-45AB-84FD-A0D7000B7593}" destId="{0BDC470B-9E73-4D21-B311-C14AF1A0D6A4}" srcOrd="2" destOrd="0" presId="urn:microsoft.com/office/officeart/2005/8/layout/pyramid2"/>
    <dgm:cxn modelId="{05CBBAF3-844F-45AD-8611-3E6A7BBCEC01}" type="presParOf" srcId="{4AF9E93B-43AF-45AB-84FD-A0D7000B7593}" destId="{2EB3642E-B4BD-4486-99D5-01C94D96A700}" srcOrd="3" destOrd="0" presId="urn:microsoft.com/office/officeart/2005/8/layout/pyramid2"/>
    <dgm:cxn modelId="{984071F2-5D8B-4A9D-A416-7C023ADCFFDB}" type="presParOf" srcId="{4AF9E93B-43AF-45AB-84FD-A0D7000B7593}" destId="{23B414B5-BB6D-49E1-91B8-F49CF16368B2}" srcOrd="4" destOrd="0" presId="urn:microsoft.com/office/officeart/2005/8/layout/pyramid2"/>
    <dgm:cxn modelId="{45CB91F2-4803-4D6F-A8DC-3AA66A3E24E3}" type="presParOf" srcId="{4AF9E93B-43AF-45AB-84FD-A0D7000B7593}" destId="{1A77B506-7A9C-4D62-93D1-994A1497D852}"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251ED8-01D0-4425-BEF7-84352E3E0787}" type="doc">
      <dgm:prSet loTypeId="urn:microsoft.com/office/officeart/2005/8/layout/vList3" loCatId="picture" qsTypeId="urn:microsoft.com/office/officeart/2005/8/quickstyle/simple5" qsCatId="simple" csTypeId="urn:microsoft.com/office/officeart/2005/8/colors/accent3_2" csCatId="accent3" phldr="1"/>
      <dgm:spPr/>
      <dgm:t>
        <a:bodyPr/>
        <a:lstStyle/>
        <a:p>
          <a:endParaRPr lang="en-US"/>
        </a:p>
      </dgm:t>
    </dgm:pt>
    <dgm:pt modelId="{2DD621C2-265B-486F-9A59-08087BD2EA4F}">
      <dgm:prSet phldrT="[Text]" phldr="0" custT="1"/>
      <dgm:spPr>
        <a:solidFill>
          <a:srgbClr val="34B233">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Longer Time-to-fill Research Roles</a:t>
          </a:r>
        </a:p>
      </dgm:t>
    </dgm:pt>
    <dgm:pt modelId="{2423B66E-20CF-46C3-AB16-671A01A334E5}" type="parTrans" cxnId="{F72BC9B1-EBDF-4093-BDED-DA3BE6FFA20E}">
      <dgm:prSet/>
      <dgm:spPr/>
      <dgm:t>
        <a:bodyPr/>
        <a:lstStyle/>
        <a:p>
          <a:endParaRPr lang="en-US"/>
        </a:p>
      </dgm:t>
    </dgm:pt>
    <dgm:pt modelId="{F0768F7F-4427-429B-A07F-C2FE3CCF0C97}" type="sibTrans" cxnId="{F72BC9B1-EBDF-4093-BDED-DA3BE6FFA20E}">
      <dgm:prSet/>
      <dgm:spPr/>
      <dgm:t>
        <a:bodyPr/>
        <a:lstStyle/>
        <a:p>
          <a:endParaRPr lang="en-US"/>
        </a:p>
      </dgm:t>
    </dgm:pt>
    <dgm:pt modelId="{BE700CE9-240F-4496-B8D7-F19245B90B71}">
      <dgm:prSet phldrT="[Text]" phldr="0" custT="1"/>
      <dgm:spPr>
        <a:solidFill>
          <a:srgbClr val="008B95">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Fewer Candidate For Research-intensive Positions</a:t>
          </a:r>
        </a:p>
      </dgm:t>
    </dgm:pt>
    <dgm:pt modelId="{A9A59501-F2B5-4C12-BC9D-225D90ACC8F4}" type="parTrans" cxnId="{DCB44789-6D6F-496D-84D9-D5BF3DA991B1}">
      <dgm:prSet/>
      <dgm:spPr/>
      <dgm:t>
        <a:bodyPr/>
        <a:lstStyle/>
        <a:p>
          <a:endParaRPr lang="en-US"/>
        </a:p>
      </dgm:t>
    </dgm:pt>
    <dgm:pt modelId="{81F72997-F554-43ED-8F6A-E820CCA3B187}" type="sibTrans" cxnId="{DCB44789-6D6F-496D-84D9-D5BF3DA991B1}">
      <dgm:prSet/>
      <dgm:spPr/>
      <dgm:t>
        <a:bodyPr/>
        <a:lstStyle/>
        <a:p>
          <a:endParaRPr lang="en-US"/>
        </a:p>
      </dgm:t>
    </dgm:pt>
    <dgm:pt modelId="{D381B047-AEB5-4C0B-A711-2F733F5508E5}">
      <dgm:prSet phldrT="[Text]" phldr="0" custT="1"/>
      <dgm:spPr>
        <a:solidFill>
          <a:srgbClr val="006FBA">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Increase Negotiation Around Resources</a:t>
          </a:r>
        </a:p>
      </dgm:t>
    </dgm:pt>
    <dgm:pt modelId="{B84698FE-6DD4-4BB9-A255-12A2C9147A27}" type="parTrans" cxnId="{7625C2F2-A179-4F05-85AB-CC0939428D08}">
      <dgm:prSet/>
      <dgm:spPr/>
      <dgm:t>
        <a:bodyPr/>
        <a:lstStyle/>
        <a:p>
          <a:endParaRPr lang="en-US"/>
        </a:p>
      </dgm:t>
    </dgm:pt>
    <dgm:pt modelId="{4CA66A1B-F020-4E79-89A5-E2A764A587E7}" type="sibTrans" cxnId="{7625C2F2-A179-4F05-85AB-CC0939428D08}">
      <dgm:prSet/>
      <dgm:spPr/>
      <dgm:t>
        <a:bodyPr/>
        <a:lstStyle/>
        <a:p>
          <a:endParaRPr lang="en-US"/>
        </a:p>
      </dgm:t>
    </dgm:pt>
    <dgm:pt modelId="{88577911-F2EA-4389-8652-53647E26C86C}">
      <dgm:prSet phldrT="[Text]" phldr="0" custT="1"/>
      <dgm:spPr>
        <a:solidFill>
          <a:srgbClr val="52439B">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More Failed Or Restarted Searches</a:t>
          </a:r>
        </a:p>
      </dgm:t>
    </dgm:pt>
    <dgm:pt modelId="{5371AD42-CA27-4728-9EBE-E97BCD50C845}" type="parTrans" cxnId="{9CC2C5C7-AFAF-4FB8-9028-492F3511CE84}">
      <dgm:prSet/>
      <dgm:spPr/>
      <dgm:t>
        <a:bodyPr/>
        <a:lstStyle/>
        <a:p>
          <a:endParaRPr lang="en-US"/>
        </a:p>
      </dgm:t>
    </dgm:pt>
    <dgm:pt modelId="{65AE2BEE-FBBE-424E-B8CA-2507AE558DFF}" type="sibTrans" cxnId="{9CC2C5C7-AFAF-4FB8-9028-492F3511CE84}">
      <dgm:prSet/>
      <dgm:spPr/>
      <dgm:t>
        <a:bodyPr/>
        <a:lstStyle/>
        <a:p>
          <a:endParaRPr lang="en-US"/>
        </a:p>
      </dgm:t>
    </dgm:pt>
    <dgm:pt modelId="{682E50C0-58AE-46D5-BBEF-AA86448EB254}" type="pres">
      <dgm:prSet presAssocID="{4F251ED8-01D0-4425-BEF7-84352E3E0787}" presName="linearFlow" presStyleCnt="0">
        <dgm:presLayoutVars>
          <dgm:dir/>
          <dgm:resizeHandles val="exact"/>
        </dgm:presLayoutVars>
      </dgm:prSet>
      <dgm:spPr/>
    </dgm:pt>
    <dgm:pt modelId="{190E32AB-035C-439D-8B1D-FC21A188CB6B}" type="pres">
      <dgm:prSet presAssocID="{2DD621C2-265B-486F-9A59-08087BD2EA4F}" presName="composite" presStyleCnt="0"/>
      <dgm:spPr/>
    </dgm:pt>
    <dgm:pt modelId="{06FBB0B1-08FD-413A-8537-B2DFCAA5033E}" type="pres">
      <dgm:prSet presAssocID="{2DD621C2-265B-486F-9A59-08087BD2EA4F}" presName="imgShp" presStyleLbl="fgImgPlace1" presStyleIdx="0" presStyleCnt="4"/>
      <dgm:spPr>
        <a:blipFill dpi="0" rotWithShape="1">
          <a:blip xmlns:r="http://schemas.openxmlformats.org/officeDocument/2006/relationships">
            <a:alphaModFix amt="80000"/>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Hourglass Finished with solid fill"/>
        </a:ext>
      </dgm:extLst>
    </dgm:pt>
    <dgm:pt modelId="{8AB02E90-5B86-456F-A3E9-48F87E378261}" type="pres">
      <dgm:prSet presAssocID="{2DD621C2-265B-486F-9A59-08087BD2EA4F}" presName="txShp" presStyleLbl="node1" presStyleIdx="0" presStyleCnt="4">
        <dgm:presLayoutVars>
          <dgm:bulletEnabled val="1"/>
        </dgm:presLayoutVars>
      </dgm:prSet>
      <dgm:spPr>
        <a:xfrm rot="10800000">
          <a:off x="3113299" y="5160"/>
          <a:ext cx="10894695" cy="1476589"/>
        </a:xfrm>
        <a:prstGeom prst="flowChartAlternateProcess">
          <a:avLst/>
        </a:prstGeom>
      </dgm:spPr>
    </dgm:pt>
    <dgm:pt modelId="{A30D6DED-C927-4DC8-BA6C-FB215BF5CE5A}" type="pres">
      <dgm:prSet presAssocID="{F0768F7F-4427-429B-A07F-C2FE3CCF0C97}" presName="spacing" presStyleCnt="0"/>
      <dgm:spPr/>
    </dgm:pt>
    <dgm:pt modelId="{9D539D5F-3C6B-4916-B7A3-5D999D303D66}" type="pres">
      <dgm:prSet presAssocID="{BE700CE9-240F-4496-B8D7-F19245B90B71}" presName="composite" presStyleCnt="0"/>
      <dgm:spPr/>
    </dgm:pt>
    <dgm:pt modelId="{1A285C7F-C2BE-4D20-877D-D55519908406}" type="pres">
      <dgm:prSet presAssocID="{BE700CE9-240F-4496-B8D7-F19245B90B71}" presName="imgShp" presStyleLbl="fgImgPlace1" presStyleIdx="1" presStyleCnt="4"/>
      <dgm:spPr>
        <a:blipFill dpi="0" rotWithShape="1">
          <a:blip xmlns:r="http://schemas.openxmlformats.org/officeDocument/2006/relationships">
            <a:alphaModFix amt="80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of men with solid fill"/>
        </a:ext>
      </dgm:extLst>
    </dgm:pt>
    <dgm:pt modelId="{59D0788F-5B00-4C64-AB94-FD45A8CAC7DD}" type="pres">
      <dgm:prSet presAssocID="{BE700CE9-240F-4496-B8D7-F19245B90B71}" presName="txShp" presStyleLbl="node1" presStyleIdx="1" presStyleCnt="4">
        <dgm:presLayoutVars>
          <dgm:bulletEnabled val="1"/>
        </dgm:presLayoutVars>
      </dgm:prSet>
      <dgm:spPr>
        <a:xfrm rot="10800000">
          <a:off x="3113299" y="1922523"/>
          <a:ext cx="10894695" cy="1476589"/>
        </a:xfrm>
        <a:prstGeom prst="flowChartAlternateProcess">
          <a:avLst/>
        </a:prstGeom>
      </dgm:spPr>
    </dgm:pt>
    <dgm:pt modelId="{36893AA3-9C53-405D-B50A-C393E36EFB96}" type="pres">
      <dgm:prSet presAssocID="{81F72997-F554-43ED-8F6A-E820CCA3B187}" presName="spacing" presStyleCnt="0"/>
      <dgm:spPr/>
    </dgm:pt>
    <dgm:pt modelId="{9E81BF6F-5F05-46F0-8FBB-333B868259B9}" type="pres">
      <dgm:prSet presAssocID="{D381B047-AEB5-4C0B-A711-2F733F5508E5}" presName="composite" presStyleCnt="0"/>
      <dgm:spPr/>
    </dgm:pt>
    <dgm:pt modelId="{A8106D96-C5F8-4F6F-88A7-41CAE922F4E1}" type="pres">
      <dgm:prSet presAssocID="{D381B047-AEB5-4C0B-A711-2F733F5508E5}" presName="imgShp" presStyleLbl="fgImgPlace1" presStyleIdx="2" presStyleCnt="4"/>
      <dgm:spPr>
        <a:blipFill dpi="0" rotWithShape="1">
          <a:blip xmlns:r="http://schemas.openxmlformats.org/officeDocument/2006/relationships">
            <a:alphaModFix amt="80000"/>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Dollar with solid fill"/>
        </a:ext>
      </dgm:extLst>
    </dgm:pt>
    <dgm:pt modelId="{23B9BABF-39D5-4989-B38D-B556AE0CADC4}" type="pres">
      <dgm:prSet presAssocID="{D381B047-AEB5-4C0B-A711-2F733F5508E5}" presName="txShp" presStyleLbl="node1" presStyleIdx="2" presStyleCnt="4">
        <dgm:presLayoutVars>
          <dgm:bulletEnabled val="1"/>
        </dgm:presLayoutVars>
      </dgm:prSet>
      <dgm:spPr>
        <a:xfrm rot="10800000">
          <a:off x="3113299" y="3839886"/>
          <a:ext cx="10894695" cy="1476589"/>
        </a:xfrm>
        <a:prstGeom prst="flowChartAlternateProcess">
          <a:avLst/>
        </a:prstGeom>
      </dgm:spPr>
    </dgm:pt>
    <dgm:pt modelId="{33FE69BA-BF0A-4174-88AD-52443355139B}" type="pres">
      <dgm:prSet presAssocID="{4CA66A1B-F020-4E79-89A5-E2A764A587E7}" presName="spacing" presStyleCnt="0"/>
      <dgm:spPr/>
    </dgm:pt>
    <dgm:pt modelId="{8390E08A-E512-4539-A4DE-331044FED6F9}" type="pres">
      <dgm:prSet presAssocID="{88577911-F2EA-4389-8652-53647E26C86C}" presName="composite" presStyleCnt="0"/>
      <dgm:spPr/>
    </dgm:pt>
    <dgm:pt modelId="{6BD64981-FA32-4FD6-924A-CA33BD6CB155}" type="pres">
      <dgm:prSet presAssocID="{88577911-F2EA-4389-8652-53647E26C86C}" presName="imgShp" presStyleLbl="fgImgPlace1" presStyleIdx="3" presStyleCnt="4"/>
      <dgm:spPr>
        <a:blipFill dpi="0" rotWithShape="1">
          <a:blip xmlns:r="http://schemas.openxmlformats.org/officeDocument/2006/relationships">
            <a:alphaModFix amt="80000"/>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ipboard All Crosses with solid fill"/>
        </a:ext>
      </dgm:extLst>
    </dgm:pt>
    <dgm:pt modelId="{1BABCE4D-A59C-444A-93BC-3857E4D27D1B}" type="pres">
      <dgm:prSet presAssocID="{88577911-F2EA-4389-8652-53647E26C86C}" presName="txShp" presStyleLbl="node1" presStyleIdx="3" presStyleCnt="4">
        <dgm:presLayoutVars>
          <dgm:bulletEnabled val="1"/>
        </dgm:presLayoutVars>
      </dgm:prSet>
      <dgm:spPr>
        <a:xfrm rot="10800000">
          <a:off x="3113299" y="5757249"/>
          <a:ext cx="10894695" cy="1476589"/>
        </a:xfrm>
        <a:prstGeom prst="flowChartAlternateProcess">
          <a:avLst/>
        </a:prstGeom>
      </dgm:spPr>
    </dgm:pt>
  </dgm:ptLst>
  <dgm:cxnLst>
    <dgm:cxn modelId="{02035F06-24E6-41C4-8726-04567EA2EC69}" type="presOf" srcId="{BE700CE9-240F-4496-B8D7-F19245B90B71}" destId="{59D0788F-5B00-4C64-AB94-FD45A8CAC7DD}" srcOrd="0" destOrd="0" presId="urn:microsoft.com/office/officeart/2005/8/layout/vList3"/>
    <dgm:cxn modelId="{36AA563D-D89F-46B5-94A0-AA24431E3D36}" type="presOf" srcId="{2DD621C2-265B-486F-9A59-08087BD2EA4F}" destId="{8AB02E90-5B86-456F-A3E9-48F87E378261}" srcOrd="0" destOrd="0" presId="urn:microsoft.com/office/officeart/2005/8/layout/vList3"/>
    <dgm:cxn modelId="{DCB44789-6D6F-496D-84D9-D5BF3DA991B1}" srcId="{4F251ED8-01D0-4425-BEF7-84352E3E0787}" destId="{BE700CE9-240F-4496-B8D7-F19245B90B71}" srcOrd="1" destOrd="0" parTransId="{A9A59501-F2B5-4C12-BC9D-225D90ACC8F4}" sibTransId="{81F72997-F554-43ED-8F6A-E820CCA3B187}"/>
    <dgm:cxn modelId="{4BF0A596-5EED-48E1-ADF3-9A40A5D43570}" type="presOf" srcId="{D381B047-AEB5-4C0B-A711-2F733F5508E5}" destId="{23B9BABF-39D5-4989-B38D-B556AE0CADC4}" srcOrd="0" destOrd="0" presId="urn:microsoft.com/office/officeart/2005/8/layout/vList3"/>
    <dgm:cxn modelId="{F72BC9B1-EBDF-4093-BDED-DA3BE6FFA20E}" srcId="{4F251ED8-01D0-4425-BEF7-84352E3E0787}" destId="{2DD621C2-265B-486F-9A59-08087BD2EA4F}" srcOrd="0" destOrd="0" parTransId="{2423B66E-20CF-46C3-AB16-671A01A334E5}" sibTransId="{F0768F7F-4427-429B-A07F-C2FE3CCF0C97}"/>
    <dgm:cxn modelId="{39B6DBBF-509F-4091-9E81-841808166D1E}" type="presOf" srcId="{88577911-F2EA-4389-8652-53647E26C86C}" destId="{1BABCE4D-A59C-444A-93BC-3857E4D27D1B}" srcOrd="0" destOrd="0" presId="urn:microsoft.com/office/officeart/2005/8/layout/vList3"/>
    <dgm:cxn modelId="{9CC2C5C7-AFAF-4FB8-9028-492F3511CE84}" srcId="{4F251ED8-01D0-4425-BEF7-84352E3E0787}" destId="{88577911-F2EA-4389-8652-53647E26C86C}" srcOrd="3" destOrd="0" parTransId="{5371AD42-CA27-4728-9EBE-E97BCD50C845}" sibTransId="{65AE2BEE-FBBE-424E-B8CA-2507AE558DFF}"/>
    <dgm:cxn modelId="{2D579DD5-5C20-415E-86E7-0EC7934149AE}" type="presOf" srcId="{4F251ED8-01D0-4425-BEF7-84352E3E0787}" destId="{682E50C0-58AE-46D5-BBEF-AA86448EB254}" srcOrd="0" destOrd="0" presId="urn:microsoft.com/office/officeart/2005/8/layout/vList3"/>
    <dgm:cxn modelId="{7625C2F2-A179-4F05-85AB-CC0939428D08}" srcId="{4F251ED8-01D0-4425-BEF7-84352E3E0787}" destId="{D381B047-AEB5-4C0B-A711-2F733F5508E5}" srcOrd="2" destOrd="0" parTransId="{B84698FE-6DD4-4BB9-A255-12A2C9147A27}" sibTransId="{4CA66A1B-F020-4E79-89A5-E2A764A587E7}"/>
    <dgm:cxn modelId="{F0373088-B094-46F5-804C-0BEAC92D8573}" type="presParOf" srcId="{682E50C0-58AE-46D5-BBEF-AA86448EB254}" destId="{190E32AB-035C-439D-8B1D-FC21A188CB6B}" srcOrd="0" destOrd="0" presId="urn:microsoft.com/office/officeart/2005/8/layout/vList3"/>
    <dgm:cxn modelId="{BC4A96D7-6037-4B17-A876-A3E74518FAF2}" type="presParOf" srcId="{190E32AB-035C-439D-8B1D-FC21A188CB6B}" destId="{06FBB0B1-08FD-413A-8537-B2DFCAA5033E}" srcOrd="0" destOrd="0" presId="urn:microsoft.com/office/officeart/2005/8/layout/vList3"/>
    <dgm:cxn modelId="{E0E5F434-377E-476F-BDC0-F90537CBBC64}" type="presParOf" srcId="{190E32AB-035C-439D-8B1D-FC21A188CB6B}" destId="{8AB02E90-5B86-456F-A3E9-48F87E378261}" srcOrd="1" destOrd="0" presId="urn:microsoft.com/office/officeart/2005/8/layout/vList3"/>
    <dgm:cxn modelId="{64BFA7C0-B618-4A1B-ACD7-3C924B1F9D5D}" type="presParOf" srcId="{682E50C0-58AE-46D5-BBEF-AA86448EB254}" destId="{A30D6DED-C927-4DC8-BA6C-FB215BF5CE5A}" srcOrd="1" destOrd="0" presId="urn:microsoft.com/office/officeart/2005/8/layout/vList3"/>
    <dgm:cxn modelId="{287B93E7-08BC-4E7D-8D09-7F434E7BE650}" type="presParOf" srcId="{682E50C0-58AE-46D5-BBEF-AA86448EB254}" destId="{9D539D5F-3C6B-4916-B7A3-5D999D303D66}" srcOrd="2" destOrd="0" presId="urn:microsoft.com/office/officeart/2005/8/layout/vList3"/>
    <dgm:cxn modelId="{9A39A575-BF97-4F0A-8C95-0DFDC397DAF9}" type="presParOf" srcId="{9D539D5F-3C6B-4916-B7A3-5D999D303D66}" destId="{1A285C7F-C2BE-4D20-877D-D55519908406}" srcOrd="0" destOrd="0" presId="urn:microsoft.com/office/officeart/2005/8/layout/vList3"/>
    <dgm:cxn modelId="{1A16AC6B-A1F9-4190-99C8-A530F173538C}" type="presParOf" srcId="{9D539D5F-3C6B-4916-B7A3-5D999D303D66}" destId="{59D0788F-5B00-4C64-AB94-FD45A8CAC7DD}" srcOrd="1" destOrd="0" presId="urn:microsoft.com/office/officeart/2005/8/layout/vList3"/>
    <dgm:cxn modelId="{C963F527-5A3C-4553-8D25-C0D4368D49F6}" type="presParOf" srcId="{682E50C0-58AE-46D5-BBEF-AA86448EB254}" destId="{36893AA3-9C53-405D-B50A-C393E36EFB96}" srcOrd="3" destOrd="0" presId="urn:microsoft.com/office/officeart/2005/8/layout/vList3"/>
    <dgm:cxn modelId="{A78F0782-26DE-4E9C-BDB2-8ECCAC171324}" type="presParOf" srcId="{682E50C0-58AE-46D5-BBEF-AA86448EB254}" destId="{9E81BF6F-5F05-46F0-8FBB-333B868259B9}" srcOrd="4" destOrd="0" presId="urn:microsoft.com/office/officeart/2005/8/layout/vList3"/>
    <dgm:cxn modelId="{7D23DA9C-973A-4F5B-8858-20AB6F72D96D}" type="presParOf" srcId="{9E81BF6F-5F05-46F0-8FBB-333B868259B9}" destId="{A8106D96-C5F8-4F6F-88A7-41CAE922F4E1}" srcOrd="0" destOrd="0" presId="urn:microsoft.com/office/officeart/2005/8/layout/vList3"/>
    <dgm:cxn modelId="{BE209A2E-CC4B-4D9D-BB3F-7944F9D43660}" type="presParOf" srcId="{9E81BF6F-5F05-46F0-8FBB-333B868259B9}" destId="{23B9BABF-39D5-4989-B38D-B556AE0CADC4}" srcOrd="1" destOrd="0" presId="urn:microsoft.com/office/officeart/2005/8/layout/vList3"/>
    <dgm:cxn modelId="{ACBE786A-4E33-4EFD-A006-439C4403C862}" type="presParOf" srcId="{682E50C0-58AE-46D5-BBEF-AA86448EB254}" destId="{33FE69BA-BF0A-4174-88AD-52443355139B}" srcOrd="5" destOrd="0" presId="urn:microsoft.com/office/officeart/2005/8/layout/vList3"/>
    <dgm:cxn modelId="{4E208A06-B6BF-44C9-A6B8-745E28037AA9}" type="presParOf" srcId="{682E50C0-58AE-46D5-BBEF-AA86448EB254}" destId="{8390E08A-E512-4539-A4DE-331044FED6F9}" srcOrd="6" destOrd="0" presId="urn:microsoft.com/office/officeart/2005/8/layout/vList3"/>
    <dgm:cxn modelId="{ED92BF5B-3383-4B69-9370-5DE74EA5CFE2}" type="presParOf" srcId="{8390E08A-E512-4539-A4DE-331044FED6F9}" destId="{6BD64981-FA32-4FD6-924A-CA33BD6CB155}" srcOrd="0" destOrd="0" presId="urn:microsoft.com/office/officeart/2005/8/layout/vList3"/>
    <dgm:cxn modelId="{E2BF7F7A-3B24-4A1C-A053-6A70951DCE76}" type="presParOf" srcId="{8390E08A-E512-4539-A4DE-331044FED6F9}" destId="{1BABCE4D-A59C-444A-93BC-3857E4D27D1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890C19-1E7D-4C64-9814-01E9266D7CD3}" type="doc">
      <dgm:prSet loTypeId="urn:microsoft.com/office/officeart/2005/8/layout/process3" loCatId="process" qsTypeId="urn:microsoft.com/office/officeart/2005/8/quickstyle/simple5" qsCatId="simple" csTypeId="urn:microsoft.com/office/officeart/2005/8/colors/colorful3" csCatId="colorful" phldr="1"/>
      <dgm:spPr/>
      <dgm:t>
        <a:bodyPr/>
        <a:lstStyle/>
        <a:p>
          <a:endParaRPr lang="en-US"/>
        </a:p>
      </dgm:t>
    </dgm:pt>
    <dgm:pt modelId="{6DAD3568-D98A-4198-938B-A0FB06B12F50}">
      <dgm:prSet phldrT="[Text]" phldr="0" custT="1"/>
      <dgm:spPr>
        <a:solidFill>
          <a:srgbClr val="006FBA">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a:ln>
                <a:noFill/>
              </a:ln>
              <a:solidFill>
                <a:srgbClr val="FFFFFF"/>
              </a:solidFill>
              <a:effectLst/>
              <a:uLnTx/>
              <a:uFillTx/>
              <a:latin typeface="Montserrat" panose="00000500000000000000" pitchFamily="2" charset="0"/>
              <a:ea typeface="+mn-ea"/>
              <a:cs typeface="+mn-cs"/>
            </a:rPr>
            <a:t>MARGIN REALITY</a:t>
          </a:r>
        </a:p>
      </dgm:t>
    </dgm:pt>
    <dgm:pt modelId="{1B2CE810-3CEC-4EA9-945C-A0BF7A8D2E79}" type="parTrans" cxnId="{2689D459-AFEC-4364-B323-B9493679A7F2}">
      <dgm:prSet/>
      <dgm:spPr/>
      <dgm:t>
        <a:bodyPr/>
        <a:lstStyle/>
        <a:p>
          <a:endParaRPr lang="en-US"/>
        </a:p>
      </dgm:t>
    </dgm:pt>
    <dgm:pt modelId="{2C33A8A9-6DD3-4721-86F7-C39269121B81}" type="sibTrans" cxnId="{2689D459-AFEC-4364-B323-B9493679A7F2}">
      <dgm:prSet/>
      <dgm:spPr>
        <a:solidFill>
          <a:schemeClr val="accent2">
            <a:lumMod val="75000"/>
            <a:alpha val="50000"/>
          </a:schemeClr>
        </a:solidFill>
      </dgm:spPr>
      <dgm:t>
        <a:bodyPr/>
        <a:lstStyle/>
        <a:p>
          <a:endParaRPr lang="en-US"/>
        </a:p>
      </dgm:t>
    </dgm:pt>
    <dgm:pt modelId="{782DDBA4-5E9F-4C09-B7C0-AC163342584F}">
      <dgm:prSet phldrT="[Text]" phldr="0" custT="1"/>
      <dgm:spPr>
        <a:solidFill>
          <a:srgbClr val="003C69">
            <a:alpha val="8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t"/>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Tight operating margins</a:t>
          </a:r>
        </a:p>
      </dgm:t>
    </dgm:pt>
    <dgm:pt modelId="{FB2D9AC6-D7E5-442B-97F6-58DDDF38CAA0}" type="parTrans" cxnId="{6C6D3637-757B-463F-81CE-AB269A37ECCA}">
      <dgm:prSet/>
      <dgm:spPr/>
      <dgm:t>
        <a:bodyPr/>
        <a:lstStyle/>
        <a:p>
          <a:endParaRPr lang="en-US"/>
        </a:p>
      </dgm:t>
    </dgm:pt>
    <dgm:pt modelId="{E701944F-A969-4798-935C-CB9FB53694D8}" type="sibTrans" cxnId="{6C6D3637-757B-463F-81CE-AB269A37ECCA}">
      <dgm:prSet/>
      <dgm:spPr/>
      <dgm:t>
        <a:bodyPr/>
        <a:lstStyle/>
        <a:p>
          <a:endParaRPr lang="en-US"/>
        </a:p>
      </dgm:t>
    </dgm:pt>
    <dgm:pt modelId="{FD30245D-DC67-40FC-98F3-BB75D0A91ECA}">
      <dgm:prSet phldrT="[Text]" phldr="0" custT="1"/>
      <dgm:spPr>
        <a:solidFill>
          <a:srgbClr val="34B233">
            <a:alpha val="5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a:ln>
                <a:noFill/>
              </a:ln>
              <a:solidFill>
                <a:srgbClr val="FFFFFF"/>
              </a:solidFill>
              <a:effectLst/>
              <a:uLnTx/>
              <a:uFillTx/>
              <a:latin typeface="Montserrat" panose="00000500000000000000" pitchFamily="2" charset="0"/>
              <a:ea typeface="+mn-ea"/>
              <a:cs typeface="+mn-cs"/>
            </a:rPr>
            <a:t>RECRUITING IMPACT</a:t>
          </a:r>
        </a:p>
      </dgm:t>
    </dgm:pt>
    <dgm:pt modelId="{3E39C4A0-2FB3-4A2D-9B29-2A95D08A899D}" type="parTrans" cxnId="{2B83C58C-90D5-41F3-9F90-A064743534FE}">
      <dgm:prSet/>
      <dgm:spPr/>
      <dgm:t>
        <a:bodyPr/>
        <a:lstStyle/>
        <a:p>
          <a:endParaRPr lang="en-US"/>
        </a:p>
      </dgm:t>
    </dgm:pt>
    <dgm:pt modelId="{67B2F3A5-3AEC-4728-83CE-CA6C296F3966}" type="sibTrans" cxnId="{2B83C58C-90D5-41F3-9F90-A064743534FE}">
      <dgm:prSet/>
      <dgm:spPr/>
      <dgm:t>
        <a:bodyPr/>
        <a:lstStyle/>
        <a:p>
          <a:endParaRPr lang="en-US"/>
        </a:p>
      </dgm:t>
    </dgm:pt>
    <dgm:pt modelId="{8510A8B7-E789-4F5E-B379-814C296B62F8}">
      <dgm:prSet phldrT="[Text]" phldr="0" custT="1"/>
      <dgm:spPr>
        <a:solidFill>
          <a:srgbClr val="008B95">
            <a:alpha val="8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t"/>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Smaller startup packages</a:t>
          </a:r>
        </a:p>
      </dgm:t>
    </dgm:pt>
    <dgm:pt modelId="{0C3307C0-B593-4AB3-A2D8-C057CF9E10D2}" type="parTrans" cxnId="{0B93D35C-4506-491E-9275-160AB2E9FCAC}">
      <dgm:prSet/>
      <dgm:spPr/>
      <dgm:t>
        <a:bodyPr/>
        <a:lstStyle/>
        <a:p>
          <a:endParaRPr lang="en-US"/>
        </a:p>
      </dgm:t>
    </dgm:pt>
    <dgm:pt modelId="{C78D46ED-65AF-4113-8E43-5478D5501F53}" type="sibTrans" cxnId="{0B93D35C-4506-491E-9275-160AB2E9FCAC}">
      <dgm:prSet/>
      <dgm:spPr/>
      <dgm:t>
        <a:bodyPr/>
        <a:lstStyle/>
        <a:p>
          <a:endParaRPr lang="en-US"/>
        </a:p>
      </dgm:t>
    </dgm:pt>
    <dgm:pt modelId="{61A68178-09E8-4614-BC67-0C1D5BE54148}">
      <dgm:prSet phldrT="[Text]" phldr="0" custT="1"/>
      <dgm:spPr>
        <a:solidFill>
          <a:srgbClr val="003C69">
            <a:alpha val="8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t"/>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Clinical revenue dependence</a:t>
          </a:r>
        </a:p>
      </dgm:t>
    </dgm:pt>
    <dgm:pt modelId="{3764AA26-E5EA-476E-8A1A-992537B60048}" type="parTrans" cxnId="{2EAD8D43-F18E-4547-80B8-EAC0211F029E}">
      <dgm:prSet/>
      <dgm:spPr/>
      <dgm:t>
        <a:bodyPr/>
        <a:lstStyle/>
        <a:p>
          <a:endParaRPr lang="en-US"/>
        </a:p>
      </dgm:t>
    </dgm:pt>
    <dgm:pt modelId="{0AE39AE9-882D-490A-8DC1-2C5EA50F8CDD}" type="sibTrans" cxnId="{2EAD8D43-F18E-4547-80B8-EAC0211F029E}">
      <dgm:prSet/>
      <dgm:spPr/>
      <dgm:t>
        <a:bodyPr/>
        <a:lstStyle/>
        <a:p>
          <a:endParaRPr lang="en-US"/>
        </a:p>
      </dgm:t>
    </dgm:pt>
    <dgm:pt modelId="{A42C7E36-0A78-4372-8364-0B47D3C82160}">
      <dgm:prSet phldrT="[Text]" phldr="0" custT="1"/>
      <dgm:spPr>
        <a:solidFill>
          <a:srgbClr val="003C69">
            <a:alpha val="8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t"/>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Risk sensitivity</a:t>
          </a:r>
        </a:p>
      </dgm:t>
    </dgm:pt>
    <dgm:pt modelId="{681FC874-0730-4D8A-9F33-991C650162C7}" type="parTrans" cxnId="{21871C48-5325-4BDD-9C9C-C3300117FE3F}">
      <dgm:prSet/>
      <dgm:spPr/>
      <dgm:t>
        <a:bodyPr/>
        <a:lstStyle/>
        <a:p>
          <a:endParaRPr lang="en-US"/>
        </a:p>
      </dgm:t>
    </dgm:pt>
    <dgm:pt modelId="{D0225436-872B-4990-91A6-85F8891D5100}" type="sibTrans" cxnId="{21871C48-5325-4BDD-9C9C-C3300117FE3F}">
      <dgm:prSet/>
      <dgm:spPr/>
      <dgm:t>
        <a:bodyPr/>
        <a:lstStyle/>
        <a:p>
          <a:endParaRPr lang="en-US"/>
        </a:p>
      </dgm:t>
    </dgm:pt>
    <dgm:pt modelId="{CCA02E46-C92E-4D2C-815E-220113DA9176}">
      <dgm:prSet phldrT="[Text]" phldr="0" custT="1"/>
      <dgm:spPr>
        <a:solidFill>
          <a:srgbClr val="008B95">
            <a:alpha val="8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t"/>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Less protected time</a:t>
          </a:r>
        </a:p>
      </dgm:t>
    </dgm:pt>
    <dgm:pt modelId="{B24EFA19-D939-4FCC-BC71-36C380A44CBD}" type="parTrans" cxnId="{23ACFF21-7453-429C-A8A7-84DBC5383D33}">
      <dgm:prSet/>
      <dgm:spPr/>
      <dgm:t>
        <a:bodyPr/>
        <a:lstStyle/>
        <a:p>
          <a:endParaRPr lang="en-US"/>
        </a:p>
      </dgm:t>
    </dgm:pt>
    <dgm:pt modelId="{C4192D54-714F-4A58-B52D-F963977F632D}" type="sibTrans" cxnId="{23ACFF21-7453-429C-A8A7-84DBC5383D33}">
      <dgm:prSet/>
      <dgm:spPr/>
      <dgm:t>
        <a:bodyPr/>
        <a:lstStyle/>
        <a:p>
          <a:endParaRPr lang="en-US"/>
        </a:p>
      </dgm:t>
    </dgm:pt>
    <dgm:pt modelId="{E2F009D8-59C2-47A0-9995-115DA722218C}">
      <dgm:prSet phldrT="[Text]" phldr="0" custT="1"/>
      <dgm:spPr>
        <a:solidFill>
          <a:srgbClr val="008B95">
            <a:alpha val="8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t"/>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Slower approvals</a:t>
          </a:r>
        </a:p>
      </dgm:t>
    </dgm:pt>
    <dgm:pt modelId="{8B95D97D-D34D-4A64-B42F-4086980E47A9}" type="parTrans" cxnId="{F86BE712-1FDB-4988-8042-DC256826F04A}">
      <dgm:prSet/>
      <dgm:spPr/>
      <dgm:t>
        <a:bodyPr/>
        <a:lstStyle/>
        <a:p>
          <a:endParaRPr lang="en-US"/>
        </a:p>
      </dgm:t>
    </dgm:pt>
    <dgm:pt modelId="{09E2A03B-1107-45B0-9B14-7EEF34062F83}" type="sibTrans" cxnId="{F86BE712-1FDB-4988-8042-DC256826F04A}">
      <dgm:prSet/>
      <dgm:spPr/>
      <dgm:t>
        <a:bodyPr/>
        <a:lstStyle/>
        <a:p>
          <a:endParaRPr lang="en-US"/>
        </a:p>
      </dgm:t>
    </dgm:pt>
    <dgm:pt modelId="{762B76F1-C899-4FAF-9663-EF06BE3BCF34}">
      <dgm:prSet phldrT="[Text]" phldr="0" custT="1"/>
      <dgm:spPr>
        <a:solidFill>
          <a:srgbClr val="008B95">
            <a:alpha val="80000"/>
          </a:srgbClr>
        </a:solidFill>
        <a:ln w="12700" cap="flat" cmpd="sng" algn="ctr">
          <a:noFill/>
          <a:prstDash val="solid"/>
          <a:miter lim="800000"/>
        </a:ln>
        <a:effectLst>
          <a:outerShdw blurRad="50800" dist="38100" dir="2700000" algn="tl" rotWithShape="0">
            <a:prstClr val="black">
              <a:alpha val="40000"/>
            </a:prstClr>
          </a:outerShdw>
        </a:effectLst>
      </dgm:spPr>
      <dgm:t>
        <a:bodyPr rtlCol="0" anchor="t"/>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Narrower candidate pools</a:t>
          </a:r>
        </a:p>
      </dgm:t>
    </dgm:pt>
    <dgm:pt modelId="{5E9AA0E9-F75B-48B2-8942-9FAE12978A58}" type="parTrans" cxnId="{8442C527-0FE8-4DBA-A6E8-982098A1292E}">
      <dgm:prSet/>
      <dgm:spPr/>
      <dgm:t>
        <a:bodyPr/>
        <a:lstStyle/>
        <a:p>
          <a:endParaRPr lang="en-US"/>
        </a:p>
      </dgm:t>
    </dgm:pt>
    <dgm:pt modelId="{34EC8FEF-B08A-4258-935E-DC5EF8F76315}" type="sibTrans" cxnId="{8442C527-0FE8-4DBA-A6E8-982098A1292E}">
      <dgm:prSet/>
      <dgm:spPr/>
      <dgm:t>
        <a:bodyPr/>
        <a:lstStyle/>
        <a:p>
          <a:endParaRPr lang="en-US"/>
        </a:p>
      </dgm:t>
    </dgm:pt>
    <dgm:pt modelId="{EB2C14FB-7610-469E-80B6-E63BBCA0D688}" type="pres">
      <dgm:prSet presAssocID="{4C890C19-1E7D-4C64-9814-01E9266D7CD3}" presName="linearFlow" presStyleCnt="0">
        <dgm:presLayoutVars>
          <dgm:dir/>
          <dgm:animLvl val="lvl"/>
          <dgm:resizeHandles val="exact"/>
        </dgm:presLayoutVars>
      </dgm:prSet>
      <dgm:spPr/>
    </dgm:pt>
    <dgm:pt modelId="{1FA0423D-A4A1-4A7E-BDC7-073578111AD7}" type="pres">
      <dgm:prSet presAssocID="{6DAD3568-D98A-4198-938B-A0FB06B12F50}" presName="composite" presStyleCnt="0"/>
      <dgm:spPr/>
    </dgm:pt>
    <dgm:pt modelId="{C075C463-3CC2-4CFC-9273-500B0BD27BE9}" type="pres">
      <dgm:prSet presAssocID="{6DAD3568-D98A-4198-938B-A0FB06B12F50}" presName="parTx" presStyleLbl="node1" presStyleIdx="0" presStyleCnt="2">
        <dgm:presLayoutVars>
          <dgm:chMax val="0"/>
          <dgm:chPref val="0"/>
          <dgm:bulletEnabled val="1"/>
        </dgm:presLayoutVars>
      </dgm:prSet>
      <dgm:spPr/>
    </dgm:pt>
    <dgm:pt modelId="{D403772F-9705-4374-939D-74F72564A3C9}" type="pres">
      <dgm:prSet presAssocID="{6DAD3568-D98A-4198-938B-A0FB06B12F50}" presName="parSh" presStyleLbl="node1" presStyleIdx="0" presStyleCnt="2"/>
      <dgm:spPr>
        <a:xfrm>
          <a:off x="7020" y="825759"/>
          <a:ext cx="6026548" cy="3615928"/>
        </a:xfrm>
        <a:prstGeom prst="rect">
          <a:avLst/>
        </a:prstGeom>
      </dgm:spPr>
    </dgm:pt>
    <dgm:pt modelId="{9A6B4A0E-BE08-42B4-ABC6-3EE83E46C7AE}" type="pres">
      <dgm:prSet presAssocID="{6DAD3568-D98A-4198-938B-A0FB06B12F50}" presName="desTx" presStyleLbl="fgAcc1" presStyleIdx="0" presStyleCnt="2">
        <dgm:presLayoutVars>
          <dgm:bulletEnabled val="1"/>
        </dgm:presLayoutVars>
      </dgm:prSet>
      <dgm:spPr>
        <a:xfrm>
          <a:off x="1241373" y="3236379"/>
          <a:ext cx="6026548" cy="3571200"/>
        </a:xfrm>
        <a:prstGeom prst="rect">
          <a:avLst/>
        </a:prstGeom>
      </dgm:spPr>
    </dgm:pt>
    <dgm:pt modelId="{38AF9CDE-9508-4C6C-853E-688F19DB3AC4}" type="pres">
      <dgm:prSet presAssocID="{2C33A8A9-6DD3-4721-86F7-C39269121B81}" presName="sibTrans" presStyleLbl="sibTrans2D1" presStyleIdx="0" presStyleCnt="1"/>
      <dgm:spPr/>
    </dgm:pt>
    <dgm:pt modelId="{04E4F9A1-77E7-46C0-814E-C227DCB089C5}" type="pres">
      <dgm:prSet presAssocID="{2C33A8A9-6DD3-4721-86F7-C39269121B81}" presName="connTx" presStyleLbl="sibTrans2D1" presStyleIdx="0" presStyleCnt="1"/>
      <dgm:spPr/>
    </dgm:pt>
    <dgm:pt modelId="{B0EE0F05-C2F0-4ADB-B1BB-C0C863635333}" type="pres">
      <dgm:prSet presAssocID="{FD30245D-DC67-40FC-98F3-BB75D0A91ECA}" presName="composite" presStyleCnt="0"/>
      <dgm:spPr/>
    </dgm:pt>
    <dgm:pt modelId="{290AE5D2-60CA-4436-A63A-97BA41956BA2}" type="pres">
      <dgm:prSet presAssocID="{FD30245D-DC67-40FC-98F3-BB75D0A91ECA}" presName="parTx" presStyleLbl="node1" presStyleIdx="0" presStyleCnt="2">
        <dgm:presLayoutVars>
          <dgm:chMax val="0"/>
          <dgm:chPref val="0"/>
          <dgm:bulletEnabled val="1"/>
        </dgm:presLayoutVars>
      </dgm:prSet>
      <dgm:spPr/>
    </dgm:pt>
    <dgm:pt modelId="{0C3D8359-1DED-4742-974A-12B14265ACEB}" type="pres">
      <dgm:prSet presAssocID="{FD30245D-DC67-40FC-98F3-BB75D0A91ECA}" presName="parSh" presStyleLbl="node1" presStyleIdx="1" presStyleCnt="2"/>
      <dgm:spPr>
        <a:xfrm>
          <a:off x="9687980" y="825759"/>
          <a:ext cx="6026548" cy="3615928"/>
        </a:xfrm>
        <a:prstGeom prst="rect">
          <a:avLst/>
        </a:prstGeom>
      </dgm:spPr>
    </dgm:pt>
    <dgm:pt modelId="{6636B918-6191-4C1B-BA64-160B4528ABA9}" type="pres">
      <dgm:prSet presAssocID="{FD30245D-DC67-40FC-98F3-BB75D0A91ECA}" presName="desTx" presStyleLbl="fgAcc1" presStyleIdx="1" presStyleCnt="2">
        <dgm:presLayoutVars>
          <dgm:bulletEnabled val="1"/>
        </dgm:presLayoutVars>
      </dgm:prSet>
      <dgm:spPr>
        <a:xfrm>
          <a:off x="10922333" y="3207579"/>
          <a:ext cx="6026548" cy="3628800"/>
        </a:xfrm>
        <a:prstGeom prst="rect">
          <a:avLst/>
        </a:prstGeom>
      </dgm:spPr>
    </dgm:pt>
  </dgm:ptLst>
  <dgm:cxnLst>
    <dgm:cxn modelId="{16646C03-0B6F-44FF-A29C-3B2ACE4B5426}" type="presOf" srcId="{2C33A8A9-6DD3-4721-86F7-C39269121B81}" destId="{04E4F9A1-77E7-46C0-814E-C227DCB089C5}" srcOrd="1" destOrd="0" presId="urn:microsoft.com/office/officeart/2005/8/layout/process3"/>
    <dgm:cxn modelId="{F86BE712-1FDB-4988-8042-DC256826F04A}" srcId="{FD30245D-DC67-40FC-98F3-BB75D0A91ECA}" destId="{E2F009D8-59C2-47A0-9995-115DA722218C}" srcOrd="2" destOrd="0" parTransId="{8B95D97D-D34D-4A64-B42F-4086980E47A9}" sibTransId="{09E2A03B-1107-45B0-9B14-7EEF34062F83}"/>
    <dgm:cxn modelId="{BD33ED12-017C-4331-8591-B2A976F74BE3}" type="presOf" srcId="{782DDBA4-5E9F-4C09-B7C0-AC163342584F}" destId="{9A6B4A0E-BE08-42B4-ABC6-3EE83E46C7AE}" srcOrd="0" destOrd="0" presId="urn:microsoft.com/office/officeart/2005/8/layout/process3"/>
    <dgm:cxn modelId="{23ACFF21-7453-429C-A8A7-84DBC5383D33}" srcId="{FD30245D-DC67-40FC-98F3-BB75D0A91ECA}" destId="{CCA02E46-C92E-4D2C-815E-220113DA9176}" srcOrd="1" destOrd="0" parTransId="{B24EFA19-D939-4FCC-BC71-36C380A44CBD}" sibTransId="{C4192D54-714F-4A58-B52D-F963977F632D}"/>
    <dgm:cxn modelId="{8442C527-0FE8-4DBA-A6E8-982098A1292E}" srcId="{FD30245D-DC67-40FC-98F3-BB75D0A91ECA}" destId="{762B76F1-C899-4FAF-9663-EF06BE3BCF34}" srcOrd="3" destOrd="0" parTransId="{5E9AA0E9-F75B-48B2-8942-9FAE12978A58}" sibTransId="{34EC8FEF-B08A-4258-935E-DC5EF8F76315}"/>
    <dgm:cxn modelId="{6C6D3637-757B-463F-81CE-AB269A37ECCA}" srcId="{6DAD3568-D98A-4198-938B-A0FB06B12F50}" destId="{782DDBA4-5E9F-4C09-B7C0-AC163342584F}" srcOrd="0" destOrd="0" parTransId="{FB2D9AC6-D7E5-442B-97F6-58DDDF38CAA0}" sibTransId="{E701944F-A969-4798-935C-CB9FB53694D8}"/>
    <dgm:cxn modelId="{6DAF513E-2814-4694-8C15-14CA6E07962E}" type="presOf" srcId="{CCA02E46-C92E-4D2C-815E-220113DA9176}" destId="{6636B918-6191-4C1B-BA64-160B4528ABA9}" srcOrd="0" destOrd="1" presId="urn:microsoft.com/office/officeart/2005/8/layout/process3"/>
    <dgm:cxn modelId="{0B93D35C-4506-491E-9275-160AB2E9FCAC}" srcId="{FD30245D-DC67-40FC-98F3-BB75D0A91ECA}" destId="{8510A8B7-E789-4F5E-B379-814C296B62F8}" srcOrd="0" destOrd="0" parTransId="{0C3307C0-B593-4AB3-A2D8-C057CF9E10D2}" sibTransId="{C78D46ED-65AF-4113-8E43-5478D5501F53}"/>
    <dgm:cxn modelId="{2EAD8D43-F18E-4547-80B8-EAC0211F029E}" srcId="{6DAD3568-D98A-4198-938B-A0FB06B12F50}" destId="{61A68178-09E8-4614-BC67-0C1D5BE54148}" srcOrd="1" destOrd="0" parTransId="{3764AA26-E5EA-476E-8A1A-992537B60048}" sibTransId="{0AE39AE9-882D-490A-8DC1-2C5EA50F8CDD}"/>
    <dgm:cxn modelId="{21871C48-5325-4BDD-9C9C-C3300117FE3F}" srcId="{6DAD3568-D98A-4198-938B-A0FB06B12F50}" destId="{A42C7E36-0A78-4372-8364-0B47D3C82160}" srcOrd="2" destOrd="0" parTransId="{681FC874-0730-4D8A-9F33-991C650162C7}" sibTransId="{D0225436-872B-4990-91A6-85F8891D5100}"/>
    <dgm:cxn modelId="{ACFCC976-5096-496E-9E35-00DCB4213722}" type="presOf" srcId="{FD30245D-DC67-40FC-98F3-BB75D0A91ECA}" destId="{0C3D8359-1DED-4742-974A-12B14265ACEB}" srcOrd="1" destOrd="0" presId="urn:microsoft.com/office/officeart/2005/8/layout/process3"/>
    <dgm:cxn modelId="{2689D459-AFEC-4364-B323-B9493679A7F2}" srcId="{4C890C19-1E7D-4C64-9814-01E9266D7CD3}" destId="{6DAD3568-D98A-4198-938B-A0FB06B12F50}" srcOrd="0" destOrd="0" parTransId="{1B2CE810-3CEC-4EA9-945C-A0BF7A8D2E79}" sibTransId="{2C33A8A9-6DD3-4721-86F7-C39269121B81}"/>
    <dgm:cxn modelId="{E9F9EF59-8A4B-412D-B60B-123AECAF5F2F}" type="presOf" srcId="{6DAD3568-D98A-4198-938B-A0FB06B12F50}" destId="{D403772F-9705-4374-939D-74F72564A3C9}" srcOrd="1" destOrd="0" presId="urn:microsoft.com/office/officeart/2005/8/layout/process3"/>
    <dgm:cxn modelId="{F56D3D7F-1CC4-4A23-B816-F0843644D29E}" type="presOf" srcId="{2C33A8A9-6DD3-4721-86F7-C39269121B81}" destId="{38AF9CDE-9508-4C6C-853E-688F19DB3AC4}" srcOrd="0" destOrd="0" presId="urn:microsoft.com/office/officeart/2005/8/layout/process3"/>
    <dgm:cxn modelId="{2B83C58C-90D5-41F3-9F90-A064743534FE}" srcId="{4C890C19-1E7D-4C64-9814-01E9266D7CD3}" destId="{FD30245D-DC67-40FC-98F3-BB75D0A91ECA}" srcOrd="1" destOrd="0" parTransId="{3E39C4A0-2FB3-4A2D-9B29-2A95D08A899D}" sibTransId="{67B2F3A5-3AEC-4728-83CE-CA6C296F3966}"/>
    <dgm:cxn modelId="{FA71A390-43BF-475E-85A6-B2E56965A98E}" type="presOf" srcId="{4C890C19-1E7D-4C64-9814-01E9266D7CD3}" destId="{EB2C14FB-7610-469E-80B6-E63BBCA0D688}" srcOrd="0" destOrd="0" presId="urn:microsoft.com/office/officeart/2005/8/layout/process3"/>
    <dgm:cxn modelId="{FE9DA4C2-4CF8-4424-AC18-7CE86E504BA4}" type="presOf" srcId="{8510A8B7-E789-4F5E-B379-814C296B62F8}" destId="{6636B918-6191-4C1B-BA64-160B4528ABA9}" srcOrd="0" destOrd="0" presId="urn:microsoft.com/office/officeart/2005/8/layout/process3"/>
    <dgm:cxn modelId="{2F9042CA-95D1-428E-926F-C7C94D4F97D1}" type="presOf" srcId="{6DAD3568-D98A-4198-938B-A0FB06B12F50}" destId="{C075C463-3CC2-4CFC-9273-500B0BD27BE9}" srcOrd="0" destOrd="0" presId="urn:microsoft.com/office/officeart/2005/8/layout/process3"/>
    <dgm:cxn modelId="{1F7947CB-40FC-4C82-9B1D-0D104AA0DFD2}" type="presOf" srcId="{A42C7E36-0A78-4372-8364-0B47D3C82160}" destId="{9A6B4A0E-BE08-42B4-ABC6-3EE83E46C7AE}" srcOrd="0" destOrd="2" presId="urn:microsoft.com/office/officeart/2005/8/layout/process3"/>
    <dgm:cxn modelId="{67B5CFD0-32B2-4F9D-A92E-48EF56B11EFC}" type="presOf" srcId="{762B76F1-C899-4FAF-9663-EF06BE3BCF34}" destId="{6636B918-6191-4C1B-BA64-160B4528ABA9}" srcOrd="0" destOrd="3" presId="urn:microsoft.com/office/officeart/2005/8/layout/process3"/>
    <dgm:cxn modelId="{3F2CB0DC-454A-4436-86BD-F88CF191DDA2}" type="presOf" srcId="{E2F009D8-59C2-47A0-9995-115DA722218C}" destId="{6636B918-6191-4C1B-BA64-160B4528ABA9}" srcOrd="0" destOrd="2" presId="urn:microsoft.com/office/officeart/2005/8/layout/process3"/>
    <dgm:cxn modelId="{8CEC97E1-3047-4F94-988A-B3DA9E9496CD}" type="presOf" srcId="{FD30245D-DC67-40FC-98F3-BB75D0A91ECA}" destId="{290AE5D2-60CA-4436-A63A-97BA41956BA2}" srcOrd="0" destOrd="0" presId="urn:microsoft.com/office/officeart/2005/8/layout/process3"/>
    <dgm:cxn modelId="{F0EA02F2-AAA6-438B-8018-100EADFC05E3}" type="presOf" srcId="{61A68178-09E8-4614-BC67-0C1D5BE54148}" destId="{9A6B4A0E-BE08-42B4-ABC6-3EE83E46C7AE}" srcOrd="0" destOrd="1" presId="urn:microsoft.com/office/officeart/2005/8/layout/process3"/>
    <dgm:cxn modelId="{6F0B82F2-F3B4-48D7-86EC-40C209639155}" type="presParOf" srcId="{EB2C14FB-7610-469E-80B6-E63BBCA0D688}" destId="{1FA0423D-A4A1-4A7E-BDC7-073578111AD7}" srcOrd="0" destOrd="0" presId="urn:microsoft.com/office/officeart/2005/8/layout/process3"/>
    <dgm:cxn modelId="{7F360862-76E4-46BF-B737-B1E4926AA1E5}" type="presParOf" srcId="{1FA0423D-A4A1-4A7E-BDC7-073578111AD7}" destId="{C075C463-3CC2-4CFC-9273-500B0BD27BE9}" srcOrd="0" destOrd="0" presId="urn:microsoft.com/office/officeart/2005/8/layout/process3"/>
    <dgm:cxn modelId="{9027CB61-A197-46DA-B46D-05075B3D7799}" type="presParOf" srcId="{1FA0423D-A4A1-4A7E-BDC7-073578111AD7}" destId="{D403772F-9705-4374-939D-74F72564A3C9}" srcOrd="1" destOrd="0" presId="urn:microsoft.com/office/officeart/2005/8/layout/process3"/>
    <dgm:cxn modelId="{6AB85086-D633-4ACA-9798-422A6E8DBE0A}" type="presParOf" srcId="{1FA0423D-A4A1-4A7E-BDC7-073578111AD7}" destId="{9A6B4A0E-BE08-42B4-ABC6-3EE83E46C7AE}" srcOrd="2" destOrd="0" presId="urn:microsoft.com/office/officeart/2005/8/layout/process3"/>
    <dgm:cxn modelId="{B96079BD-A039-4CFB-845D-5EDF97B9EC8E}" type="presParOf" srcId="{EB2C14FB-7610-469E-80B6-E63BBCA0D688}" destId="{38AF9CDE-9508-4C6C-853E-688F19DB3AC4}" srcOrd="1" destOrd="0" presId="urn:microsoft.com/office/officeart/2005/8/layout/process3"/>
    <dgm:cxn modelId="{8F16DEFF-793D-4806-86C8-AFBDDD6A4530}" type="presParOf" srcId="{38AF9CDE-9508-4C6C-853E-688F19DB3AC4}" destId="{04E4F9A1-77E7-46C0-814E-C227DCB089C5}" srcOrd="0" destOrd="0" presId="urn:microsoft.com/office/officeart/2005/8/layout/process3"/>
    <dgm:cxn modelId="{A355D8C8-1E31-49E3-8557-44F7E120A7ED}" type="presParOf" srcId="{EB2C14FB-7610-469E-80B6-E63BBCA0D688}" destId="{B0EE0F05-C2F0-4ADB-B1BB-C0C863635333}" srcOrd="2" destOrd="0" presId="urn:microsoft.com/office/officeart/2005/8/layout/process3"/>
    <dgm:cxn modelId="{170B804A-00DA-4752-A5F6-C332D4EBD3F4}" type="presParOf" srcId="{B0EE0F05-C2F0-4ADB-B1BB-C0C863635333}" destId="{290AE5D2-60CA-4436-A63A-97BA41956BA2}" srcOrd="0" destOrd="0" presId="urn:microsoft.com/office/officeart/2005/8/layout/process3"/>
    <dgm:cxn modelId="{6EA34135-F229-4505-98AB-9046B3F9F609}" type="presParOf" srcId="{B0EE0F05-C2F0-4ADB-B1BB-C0C863635333}" destId="{0C3D8359-1DED-4742-974A-12B14265ACEB}" srcOrd="1" destOrd="0" presId="urn:microsoft.com/office/officeart/2005/8/layout/process3"/>
    <dgm:cxn modelId="{D8CD2CF0-4CA6-4269-9632-0B04C8C05C6B}" type="presParOf" srcId="{B0EE0F05-C2F0-4ADB-B1BB-C0C863635333}" destId="{6636B918-6191-4C1B-BA64-160B4528ABA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B4DB3A-466C-4E4A-BF0B-CA5997AE15E1}"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443CB516-684D-414F-8166-7EAF242F1970}">
      <dgm:prSet phldrT="[Text]" phldr="0" custT="1"/>
      <dgm:spPr/>
      <dgm:t>
        <a:bodyPr/>
        <a:lstStyle/>
        <a:p>
          <a:pPr rtl="0"/>
          <a:r>
            <a:rPr lang="en-US" sz="1200">
              <a:latin typeface="Calibri"/>
            </a:rPr>
            <a:t>New Awards?</a:t>
          </a:r>
        </a:p>
      </dgm:t>
    </dgm:pt>
    <dgm:pt modelId="{D8D889F8-C8AB-4633-94FE-E1A4866310EC}" type="parTrans" cxnId="{0D9A9E93-5323-45BB-93A2-52DAA7AE2E73}">
      <dgm:prSet/>
      <dgm:spPr/>
      <dgm:t>
        <a:bodyPr/>
        <a:lstStyle/>
        <a:p>
          <a:endParaRPr lang="en-US"/>
        </a:p>
      </dgm:t>
    </dgm:pt>
    <dgm:pt modelId="{96D7D61B-6DAF-45D6-B00F-D93CA6579493}" type="sibTrans" cxnId="{0D9A9E93-5323-45BB-93A2-52DAA7AE2E73}">
      <dgm:prSet/>
      <dgm:spPr/>
      <dgm:t>
        <a:bodyPr/>
        <a:lstStyle/>
        <a:p>
          <a:endParaRPr lang="en-US"/>
        </a:p>
      </dgm:t>
    </dgm:pt>
    <dgm:pt modelId="{3478031F-AAE0-4362-8F14-878F6D315FCD}">
      <dgm:prSet phldrT="[Text]" phldr="0" custT="1"/>
      <dgm:spPr/>
      <dgm:t>
        <a:bodyPr/>
        <a:lstStyle/>
        <a:p>
          <a:r>
            <a:rPr lang="en-US" sz="1400">
              <a:latin typeface="Calibri"/>
            </a:rPr>
            <a:t>IDC's?</a:t>
          </a:r>
          <a:endParaRPr lang="en-US" sz="1400"/>
        </a:p>
      </dgm:t>
    </dgm:pt>
    <dgm:pt modelId="{295F6E88-BD73-453F-A026-B1FF996C9D9B}" type="parTrans" cxnId="{2292B247-6DE5-42D6-B843-64FDA3FBEA56}">
      <dgm:prSet/>
      <dgm:spPr/>
      <dgm:t>
        <a:bodyPr/>
        <a:lstStyle/>
        <a:p>
          <a:endParaRPr lang="en-US"/>
        </a:p>
      </dgm:t>
    </dgm:pt>
    <dgm:pt modelId="{9DFF5A6F-02C6-401E-8BF6-BD68A5EA4AF9}" type="sibTrans" cxnId="{2292B247-6DE5-42D6-B843-64FDA3FBEA56}">
      <dgm:prSet/>
      <dgm:spPr/>
      <dgm:t>
        <a:bodyPr/>
        <a:lstStyle/>
        <a:p>
          <a:endParaRPr lang="en-US"/>
        </a:p>
      </dgm:t>
    </dgm:pt>
    <dgm:pt modelId="{8636DA73-8534-45D7-8C31-9C484AEFDC92}">
      <dgm:prSet phldrT="[Text]" phldr="0" custT="1"/>
      <dgm:spPr/>
      <dgm:t>
        <a:bodyPr/>
        <a:lstStyle/>
        <a:p>
          <a:r>
            <a:rPr lang="en-US" sz="1200" err="1">
              <a:latin typeface="Calibri"/>
            </a:rPr>
            <a:t>Vulner</a:t>
          </a:r>
          <a:r>
            <a:rPr lang="en-US" sz="1200">
              <a:latin typeface="Calibri"/>
            </a:rPr>
            <a:t>-ability</a:t>
          </a:r>
          <a:endParaRPr lang="en-US" sz="1200"/>
        </a:p>
      </dgm:t>
    </dgm:pt>
    <dgm:pt modelId="{8DD6C92E-BF0B-45D3-955C-BA5C4B6C43E7}" type="parTrans" cxnId="{0C6ACDF9-AFF2-45B5-91F0-B64AE4812A25}">
      <dgm:prSet/>
      <dgm:spPr/>
      <dgm:t>
        <a:bodyPr/>
        <a:lstStyle/>
        <a:p>
          <a:endParaRPr lang="en-US"/>
        </a:p>
      </dgm:t>
    </dgm:pt>
    <dgm:pt modelId="{6D4D2D9B-AC29-444B-AF9B-CA04E3F6CE8D}" type="sibTrans" cxnId="{0C6ACDF9-AFF2-45B5-91F0-B64AE4812A25}">
      <dgm:prSet/>
      <dgm:spPr/>
      <dgm:t>
        <a:bodyPr/>
        <a:lstStyle/>
        <a:p>
          <a:endParaRPr lang="en-US"/>
        </a:p>
      </dgm:t>
    </dgm:pt>
    <dgm:pt modelId="{D221EEF8-2982-4205-AD9B-D28718E5D736}">
      <dgm:prSet phldrT="[Text]" phldr="0" custT="1"/>
      <dgm:spPr/>
      <dgm:t>
        <a:bodyPr/>
        <a:lstStyle/>
        <a:p>
          <a:pPr rtl="0"/>
          <a:r>
            <a:rPr lang="en-US" sz="1200">
              <a:latin typeface="Calibri"/>
            </a:rPr>
            <a:t>Portfolio Diversity</a:t>
          </a:r>
          <a:endParaRPr lang="en-US" sz="1200"/>
        </a:p>
      </dgm:t>
    </dgm:pt>
    <dgm:pt modelId="{03C8A8A3-33C0-4E85-A58C-16838BB198FD}" type="parTrans" cxnId="{06B65B5E-A014-4645-8926-3F4DFF1AD53A}">
      <dgm:prSet/>
      <dgm:spPr/>
      <dgm:t>
        <a:bodyPr/>
        <a:lstStyle/>
        <a:p>
          <a:endParaRPr lang="en-US"/>
        </a:p>
      </dgm:t>
    </dgm:pt>
    <dgm:pt modelId="{0E3C8096-9AC7-4CD7-A7E0-F42DABA66CF8}" type="sibTrans" cxnId="{06B65B5E-A014-4645-8926-3F4DFF1AD53A}">
      <dgm:prSet/>
      <dgm:spPr/>
      <dgm:t>
        <a:bodyPr/>
        <a:lstStyle/>
        <a:p>
          <a:endParaRPr lang="en-US"/>
        </a:p>
      </dgm:t>
    </dgm:pt>
    <dgm:pt modelId="{554CE454-2DA2-4E43-B4B1-9DEDD2C36FEC}">
      <dgm:prSet phldrT="[Text]" phldr="0" custT="1"/>
      <dgm:spPr/>
      <dgm:t>
        <a:bodyPr/>
        <a:lstStyle/>
        <a:p>
          <a:pPr rtl="0"/>
          <a:r>
            <a:rPr lang="en-US" sz="1200">
              <a:latin typeface="Calibri"/>
            </a:rPr>
            <a:t>Sweeping Process Changes</a:t>
          </a:r>
        </a:p>
      </dgm:t>
    </dgm:pt>
    <dgm:pt modelId="{2497059B-A266-4F07-9E31-6CFEE671A326}" type="parTrans" cxnId="{08A5F5E8-7B6F-404A-AF90-39EA25174343}">
      <dgm:prSet/>
      <dgm:spPr/>
    </dgm:pt>
    <dgm:pt modelId="{F037265B-2583-4ACF-8588-3D1CB844BF45}" type="sibTrans" cxnId="{08A5F5E8-7B6F-404A-AF90-39EA25174343}">
      <dgm:prSet/>
      <dgm:spPr/>
    </dgm:pt>
    <dgm:pt modelId="{B9375AFD-854D-415E-A851-ADACA9E56133}">
      <dgm:prSet phldrT="[Text]" phldr="0" custT="1"/>
      <dgm:spPr/>
      <dgm:t>
        <a:bodyPr/>
        <a:lstStyle/>
        <a:p>
          <a:pPr rtl="0"/>
          <a:r>
            <a:rPr lang="en-US" sz="1200">
              <a:latin typeface="Calibri"/>
            </a:rPr>
            <a:t>Panicked Scientists</a:t>
          </a:r>
        </a:p>
      </dgm:t>
    </dgm:pt>
    <dgm:pt modelId="{79E7E7BD-1B66-45CE-B12E-62E89B0A9B92}" type="parTrans" cxnId="{C48A5ED1-2270-4DEE-AEC3-62CF953667A0}">
      <dgm:prSet/>
      <dgm:spPr/>
    </dgm:pt>
    <dgm:pt modelId="{D0E15688-CBE6-4186-9F5E-217539BB7DCB}" type="sibTrans" cxnId="{C48A5ED1-2270-4DEE-AEC3-62CF953667A0}">
      <dgm:prSet/>
      <dgm:spPr/>
    </dgm:pt>
    <dgm:pt modelId="{2673F770-D854-438A-9EA9-CD3280202332}">
      <dgm:prSet phldrT="[Text]" phldr="0" custT="1"/>
      <dgm:spPr/>
      <dgm:t>
        <a:bodyPr/>
        <a:lstStyle/>
        <a:p>
          <a:r>
            <a:rPr lang="en-US" sz="1200">
              <a:latin typeface="Calibri"/>
            </a:rPr>
            <a:t>Resilience</a:t>
          </a:r>
        </a:p>
      </dgm:t>
    </dgm:pt>
    <dgm:pt modelId="{2427D2D8-9D2A-4012-80C1-011E62016A8D}" type="parTrans" cxnId="{27DF72A4-A94F-4189-928E-BDB26C6A30D9}">
      <dgm:prSet/>
      <dgm:spPr/>
    </dgm:pt>
    <dgm:pt modelId="{7F49F882-2371-42C7-8A78-7946A1C9F592}" type="sibTrans" cxnId="{27DF72A4-A94F-4189-928E-BDB26C6A30D9}">
      <dgm:prSet/>
      <dgm:spPr/>
    </dgm:pt>
    <dgm:pt modelId="{91A8929D-3F6B-46E7-9310-3F1B84B956B7}">
      <dgm:prSet phldrT="[Text]" phldr="0" custT="1"/>
      <dgm:spPr/>
      <dgm:t>
        <a:bodyPr/>
        <a:lstStyle/>
        <a:p>
          <a:pPr rtl="0"/>
          <a:r>
            <a:rPr lang="en-US" sz="1200">
              <a:latin typeface="Calibri"/>
            </a:rPr>
            <a:t>Grant Contin-</a:t>
          </a:r>
          <a:r>
            <a:rPr lang="en-US" sz="1200" err="1">
              <a:latin typeface="Calibri"/>
            </a:rPr>
            <a:t>uations</a:t>
          </a:r>
          <a:r>
            <a:rPr lang="en-US" sz="1200">
              <a:latin typeface="Calibri"/>
            </a:rPr>
            <a:t>?</a:t>
          </a:r>
          <a:endParaRPr lang="en-US" sz="1200"/>
        </a:p>
      </dgm:t>
    </dgm:pt>
    <dgm:pt modelId="{1F0A0BCB-3BBA-42BD-AAAF-B55D6EC37933}" type="parTrans" cxnId="{3071C538-758E-477D-86E6-75DC1E041834}">
      <dgm:prSet/>
      <dgm:spPr/>
    </dgm:pt>
    <dgm:pt modelId="{03F15904-15B2-4589-8817-156515F98F24}" type="sibTrans" cxnId="{3071C538-758E-477D-86E6-75DC1E041834}">
      <dgm:prSet/>
      <dgm:spPr/>
    </dgm:pt>
    <dgm:pt modelId="{3303D6FA-13E3-45EF-8999-969BACA1C592}" type="pres">
      <dgm:prSet presAssocID="{25B4DB3A-466C-4E4A-BF0B-CA5997AE15E1}" presName="cycle" presStyleCnt="0">
        <dgm:presLayoutVars>
          <dgm:dir/>
          <dgm:resizeHandles val="exact"/>
        </dgm:presLayoutVars>
      </dgm:prSet>
      <dgm:spPr/>
    </dgm:pt>
    <dgm:pt modelId="{D8B61A6C-6DEE-495E-8E8E-713C6B152B59}" type="pres">
      <dgm:prSet presAssocID="{443CB516-684D-414F-8166-7EAF242F1970}" presName="node" presStyleLbl="node1" presStyleIdx="0" presStyleCnt="8">
        <dgm:presLayoutVars>
          <dgm:bulletEnabled val="1"/>
        </dgm:presLayoutVars>
      </dgm:prSet>
      <dgm:spPr/>
    </dgm:pt>
    <dgm:pt modelId="{D508D7BC-4312-428C-8AAE-1A0379F790D4}" type="pres">
      <dgm:prSet presAssocID="{443CB516-684D-414F-8166-7EAF242F1970}" presName="spNode" presStyleCnt="0"/>
      <dgm:spPr/>
    </dgm:pt>
    <dgm:pt modelId="{CCDBED58-9F8B-45DE-B7DF-8B35E8D422FB}" type="pres">
      <dgm:prSet presAssocID="{96D7D61B-6DAF-45D6-B00F-D93CA6579493}" presName="sibTrans" presStyleLbl="sibTrans1D1" presStyleIdx="0" presStyleCnt="8"/>
      <dgm:spPr/>
    </dgm:pt>
    <dgm:pt modelId="{309F2832-DCEA-4C18-9F51-165F24E46DF8}" type="pres">
      <dgm:prSet presAssocID="{91A8929D-3F6B-46E7-9310-3F1B84B956B7}" presName="node" presStyleLbl="node1" presStyleIdx="1" presStyleCnt="8">
        <dgm:presLayoutVars>
          <dgm:bulletEnabled val="1"/>
        </dgm:presLayoutVars>
      </dgm:prSet>
      <dgm:spPr/>
    </dgm:pt>
    <dgm:pt modelId="{CB0D30E9-882E-4471-878D-5B9B98F065E8}" type="pres">
      <dgm:prSet presAssocID="{91A8929D-3F6B-46E7-9310-3F1B84B956B7}" presName="spNode" presStyleCnt="0"/>
      <dgm:spPr/>
    </dgm:pt>
    <dgm:pt modelId="{39FA7CEF-F278-4AF2-B33A-E1B8DE314969}" type="pres">
      <dgm:prSet presAssocID="{03F15904-15B2-4589-8817-156515F98F24}" presName="sibTrans" presStyleLbl="sibTrans1D1" presStyleIdx="1" presStyleCnt="8"/>
      <dgm:spPr/>
    </dgm:pt>
    <dgm:pt modelId="{9BBD1DC1-3DE8-4C21-B212-1023B9A7F70D}" type="pres">
      <dgm:prSet presAssocID="{3478031F-AAE0-4362-8F14-878F6D315FCD}" presName="node" presStyleLbl="node1" presStyleIdx="2" presStyleCnt="8">
        <dgm:presLayoutVars>
          <dgm:bulletEnabled val="1"/>
        </dgm:presLayoutVars>
      </dgm:prSet>
      <dgm:spPr/>
    </dgm:pt>
    <dgm:pt modelId="{00BE74C5-EA9C-4A9E-A96B-57B581D349F0}" type="pres">
      <dgm:prSet presAssocID="{3478031F-AAE0-4362-8F14-878F6D315FCD}" presName="spNode" presStyleCnt="0"/>
      <dgm:spPr/>
    </dgm:pt>
    <dgm:pt modelId="{C1F0B4E9-11FE-4480-AB22-D79514E23437}" type="pres">
      <dgm:prSet presAssocID="{9DFF5A6F-02C6-401E-8BF6-BD68A5EA4AF9}" presName="sibTrans" presStyleLbl="sibTrans1D1" presStyleIdx="2" presStyleCnt="8"/>
      <dgm:spPr/>
    </dgm:pt>
    <dgm:pt modelId="{8E588F11-28EC-454B-BA8F-0F0F07B0A27E}" type="pres">
      <dgm:prSet presAssocID="{8636DA73-8534-45D7-8C31-9C484AEFDC92}" presName="node" presStyleLbl="node1" presStyleIdx="3" presStyleCnt="8">
        <dgm:presLayoutVars>
          <dgm:bulletEnabled val="1"/>
        </dgm:presLayoutVars>
      </dgm:prSet>
      <dgm:spPr/>
    </dgm:pt>
    <dgm:pt modelId="{65AE936E-BF43-4EF7-9A86-8ED6C7BE92AA}" type="pres">
      <dgm:prSet presAssocID="{8636DA73-8534-45D7-8C31-9C484AEFDC92}" presName="spNode" presStyleCnt="0"/>
      <dgm:spPr/>
    </dgm:pt>
    <dgm:pt modelId="{861EE0C4-F679-4E5A-A5F0-E52B54835C7F}" type="pres">
      <dgm:prSet presAssocID="{6D4D2D9B-AC29-444B-AF9B-CA04E3F6CE8D}" presName="sibTrans" presStyleLbl="sibTrans1D1" presStyleIdx="3" presStyleCnt="8"/>
      <dgm:spPr/>
    </dgm:pt>
    <dgm:pt modelId="{1545D9B3-4E40-495D-83D6-AD8143AFF070}" type="pres">
      <dgm:prSet presAssocID="{D221EEF8-2982-4205-AD9B-D28718E5D736}" presName="node" presStyleLbl="node1" presStyleIdx="4" presStyleCnt="8">
        <dgm:presLayoutVars>
          <dgm:bulletEnabled val="1"/>
        </dgm:presLayoutVars>
      </dgm:prSet>
      <dgm:spPr/>
    </dgm:pt>
    <dgm:pt modelId="{A77CA1E5-99CE-490F-9FA2-E5D6EF261123}" type="pres">
      <dgm:prSet presAssocID="{D221EEF8-2982-4205-AD9B-D28718E5D736}" presName="spNode" presStyleCnt="0"/>
      <dgm:spPr/>
    </dgm:pt>
    <dgm:pt modelId="{127F7363-1C24-4C46-BE54-01D680CB0C82}" type="pres">
      <dgm:prSet presAssocID="{0E3C8096-9AC7-4CD7-A7E0-F42DABA66CF8}" presName="sibTrans" presStyleLbl="sibTrans1D1" presStyleIdx="4" presStyleCnt="8"/>
      <dgm:spPr/>
    </dgm:pt>
    <dgm:pt modelId="{B1B7CEA0-0A22-4715-B508-D5B6E4CC538F}" type="pres">
      <dgm:prSet presAssocID="{554CE454-2DA2-4E43-B4B1-9DEDD2C36FEC}" presName="node" presStyleLbl="node1" presStyleIdx="5" presStyleCnt="8">
        <dgm:presLayoutVars>
          <dgm:bulletEnabled val="1"/>
        </dgm:presLayoutVars>
      </dgm:prSet>
      <dgm:spPr/>
    </dgm:pt>
    <dgm:pt modelId="{BD6A2400-717B-4BBA-A8B4-88443217CB36}" type="pres">
      <dgm:prSet presAssocID="{554CE454-2DA2-4E43-B4B1-9DEDD2C36FEC}" presName="spNode" presStyleCnt="0"/>
      <dgm:spPr/>
    </dgm:pt>
    <dgm:pt modelId="{92D3BD48-91FE-409F-A34A-9809D2E12029}" type="pres">
      <dgm:prSet presAssocID="{F037265B-2583-4ACF-8588-3D1CB844BF45}" presName="sibTrans" presStyleLbl="sibTrans1D1" presStyleIdx="5" presStyleCnt="8"/>
      <dgm:spPr/>
    </dgm:pt>
    <dgm:pt modelId="{23CDC702-CD5F-4843-87DE-FD1570DA8262}" type="pres">
      <dgm:prSet presAssocID="{B9375AFD-854D-415E-A851-ADACA9E56133}" presName="node" presStyleLbl="node1" presStyleIdx="6" presStyleCnt="8">
        <dgm:presLayoutVars>
          <dgm:bulletEnabled val="1"/>
        </dgm:presLayoutVars>
      </dgm:prSet>
      <dgm:spPr/>
    </dgm:pt>
    <dgm:pt modelId="{F193F406-00A3-4D6B-BC32-F917FD0CA42E}" type="pres">
      <dgm:prSet presAssocID="{B9375AFD-854D-415E-A851-ADACA9E56133}" presName="spNode" presStyleCnt="0"/>
      <dgm:spPr/>
    </dgm:pt>
    <dgm:pt modelId="{79D246CF-D5F1-4D03-BB23-96050DC173BF}" type="pres">
      <dgm:prSet presAssocID="{D0E15688-CBE6-4186-9F5E-217539BB7DCB}" presName="sibTrans" presStyleLbl="sibTrans1D1" presStyleIdx="6" presStyleCnt="8"/>
      <dgm:spPr/>
    </dgm:pt>
    <dgm:pt modelId="{DDC1EF5D-F56F-427A-8B39-F68DC653C93A}" type="pres">
      <dgm:prSet presAssocID="{2673F770-D854-438A-9EA9-CD3280202332}" presName="node" presStyleLbl="node1" presStyleIdx="7" presStyleCnt="8">
        <dgm:presLayoutVars>
          <dgm:bulletEnabled val="1"/>
        </dgm:presLayoutVars>
      </dgm:prSet>
      <dgm:spPr/>
    </dgm:pt>
    <dgm:pt modelId="{26B42EF7-0956-4153-B7D9-B432545C8E06}" type="pres">
      <dgm:prSet presAssocID="{2673F770-D854-438A-9EA9-CD3280202332}" presName="spNode" presStyleCnt="0"/>
      <dgm:spPr/>
    </dgm:pt>
    <dgm:pt modelId="{5F00D883-4A24-4CE3-AB04-7E811934B33D}" type="pres">
      <dgm:prSet presAssocID="{7F49F882-2371-42C7-8A78-7946A1C9F592}" presName="sibTrans" presStyleLbl="sibTrans1D1" presStyleIdx="7" presStyleCnt="8"/>
      <dgm:spPr/>
    </dgm:pt>
  </dgm:ptLst>
  <dgm:cxnLst>
    <dgm:cxn modelId="{62ED1D18-C383-4A1C-8961-1437CCB8CF3F}" type="presOf" srcId="{96D7D61B-6DAF-45D6-B00F-D93CA6579493}" destId="{CCDBED58-9F8B-45DE-B7DF-8B35E8D422FB}" srcOrd="0" destOrd="0" presId="urn:microsoft.com/office/officeart/2005/8/layout/cycle6"/>
    <dgm:cxn modelId="{FCF4A135-E364-41F3-98B9-62EA1CEF9A2A}" type="presOf" srcId="{3478031F-AAE0-4362-8F14-878F6D315FCD}" destId="{9BBD1DC1-3DE8-4C21-B212-1023B9A7F70D}" srcOrd="0" destOrd="0" presId="urn:microsoft.com/office/officeart/2005/8/layout/cycle6"/>
    <dgm:cxn modelId="{3071C538-758E-477D-86E6-75DC1E041834}" srcId="{25B4DB3A-466C-4E4A-BF0B-CA5997AE15E1}" destId="{91A8929D-3F6B-46E7-9310-3F1B84B956B7}" srcOrd="1" destOrd="0" parTransId="{1F0A0BCB-3BBA-42BD-AAAF-B55D6EC37933}" sibTransId="{03F15904-15B2-4589-8817-156515F98F24}"/>
    <dgm:cxn modelId="{C567563D-24AE-4B10-8891-BDA590F6D385}" type="presOf" srcId="{8636DA73-8534-45D7-8C31-9C484AEFDC92}" destId="{8E588F11-28EC-454B-BA8F-0F0F07B0A27E}" srcOrd="0" destOrd="0" presId="urn:microsoft.com/office/officeart/2005/8/layout/cycle6"/>
    <dgm:cxn modelId="{06B65B5E-A014-4645-8926-3F4DFF1AD53A}" srcId="{25B4DB3A-466C-4E4A-BF0B-CA5997AE15E1}" destId="{D221EEF8-2982-4205-AD9B-D28718E5D736}" srcOrd="4" destOrd="0" parTransId="{03C8A8A3-33C0-4E85-A58C-16838BB198FD}" sibTransId="{0E3C8096-9AC7-4CD7-A7E0-F42DABA66CF8}"/>
    <dgm:cxn modelId="{7DB34A60-FDAE-40B9-A10D-B62346A603B6}" type="presOf" srcId="{443CB516-684D-414F-8166-7EAF242F1970}" destId="{D8B61A6C-6DEE-495E-8E8E-713C6B152B59}" srcOrd="0" destOrd="0" presId="urn:microsoft.com/office/officeart/2005/8/layout/cycle6"/>
    <dgm:cxn modelId="{2292B247-6DE5-42D6-B843-64FDA3FBEA56}" srcId="{25B4DB3A-466C-4E4A-BF0B-CA5997AE15E1}" destId="{3478031F-AAE0-4362-8F14-878F6D315FCD}" srcOrd="2" destOrd="0" parTransId="{295F6E88-BD73-453F-A026-B1FF996C9D9B}" sibTransId="{9DFF5A6F-02C6-401E-8BF6-BD68A5EA4AF9}"/>
    <dgm:cxn modelId="{B2A0334F-9BB8-4063-AD1F-C65475089869}" type="presOf" srcId="{554CE454-2DA2-4E43-B4B1-9DEDD2C36FEC}" destId="{B1B7CEA0-0A22-4715-B508-D5B6E4CC538F}" srcOrd="0" destOrd="0" presId="urn:microsoft.com/office/officeart/2005/8/layout/cycle6"/>
    <dgm:cxn modelId="{70725270-5463-494C-8273-32C5E3BD4FA3}" type="presOf" srcId="{03F15904-15B2-4589-8817-156515F98F24}" destId="{39FA7CEF-F278-4AF2-B33A-E1B8DE314969}" srcOrd="0" destOrd="0" presId="urn:microsoft.com/office/officeart/2005/8/layout/cycle6"/>
    <dgm:cxn modelId="{92830754-EDB3-4C15-9357-28BA0F278F09}" type="presOf" srcId="{7F49F882-2371-42C7-8A78-7946A1C9F592}" destId="{5F00D883-4A24-4CE3-AB04-7E811934B33D}" srcOrd="0" destOrd="0" presId="urn:microsoft.com/office/officeart/2005/8/layout/cycle6"/>
    <dgm:cxn modelId="{DE263776-A8AD-49E5-B427-771226DAFC10}" type="presOf" srcId="{6D4D2D9B-AC29-444B-AF9B-CA04E3F6CE8D}" destId="{861EE0C4-F679-4E5A-A5F0-E52B54835C7F}" srcOrd="0" destOrd="0" presId="urn:microsoft.com/office/officeart/2005/8/layout/cycle6"/>
    <dgm:cxn modelId="{69866158-83CF-400A-8DB0-18D115D0A2A3}" type="presOf" srcId="{91A8929D-3F6B-46E7-9310-3F1B84B956B7}" destId="{309F2832-DCEA-4C18-9F51-165F24E46DF8}" srcOrd="0" destOrd="0" presId="urn:microsoft.com/office/officeart/2005/8/layout/cycle6"/>
    <dgm:cxn modelId="{23D96958-CD9F-4ABA-A836-C410CCDF9867}" type="presOf" srcId="{D221EEF8-2982-4205-AD9B-D28718E5D736}" destId="{1545D9B3-4E40-495D-83D6-AD8143AFF070}" srcOrd="0" destOrd="0" presId="urn:microsoft.com/office/officeart/2005/8/layout/cycle6"/>
    <dgm:cxn modelId="{67F27E7D-F32F-4199-8630-64BEF1BE3608}" type="presOf" srcId="{25B4DB3A-466C-4E4A-BF0B-CA5997AE15E1}" destId="{3303D6FA-13E3-45EF-8999-969BACA1C592}" srcOrd="0" destOrd="0" presId="urn:microsoft.com/office/officeart/2005/8/layout/cycle6"/>
    <dgm:cxn modelId="{0D9A9E93-5323-45BB-93A2-52DAA7AE2E73}" srcId="{25B4DB3A-466C-4E4A-BF0B-CA5997AE15E1}" destId="{443CB516-684D-414F-8166-7EAF242F1970}" srcOrd="0" destOrd="0" parTransId="{D8D889F8-C8AB-4633-94FE-E1A4866310EC}" sibTransId="{96D7D61B-6DAF-45D6-B00F-D93CA6579493}"/>
    <dgm:cxn modelId="{313DDC98-E0FE-4BE6-B020-1B474245C5AA}" type="presOf" srcId="{B9375AFD-854D-415E-A851-ADACA9E56133}" destId="{23CDC702-CD5F-4843-87DE-FD1570DA8262}" srcOrd="0" destOrd="0" presId="urn:microsoft.com/office/officeart/2005/8/layout/cycle6"/>
    <dgm:cxn modelId="{214590A2-74A7-47A8-88EA-EB52F926F26C}" type="presOf" srcId="{2673F770-D854-438A-9EA9-CD3280202332}" destId="{DDC1EF5D-F56F-427A-8B39-F68DC653C93A}" srcOrd="0" destOrd="0" presId="urn:microsoft.com/office/officeart/2005/8/layout/cycle6"/>
    <dgm:cxn modelId="{27DF72A4-A94F-4189-928E-BDB26C6A30D9}" srcId="{25B4DB3A-466C-4E4A-BF0B-CA5997AE15E1}" destId="{2673F770-D854-438A-9EA9-CD3280202332}" srcOrd="7" destOrd="0" parTransId="{2427D2D8-9D2A-4012-80C1-011E62016A8D}" sibTransId="{7F49F882-2371-42C7-8A78-7946A1C9F592}"/>
    <dgm:cxn modelId="{C48A5ED1-2270-4DEE-AEC3-62CF953667A0}" srcId="{25B4DB3A-466C-4E4A-BF0B-CA5997AE15E1}" destId="{B9375AFD-854D-415E-A851-ADACA9E56133}" srcOrd="6" destOrd="0" parTransId="{79E7E7BD-1B66-45CE-B12E-62E89B0A9B92}" sibTransId="{D0E15688-CBE6-4186-9F5E-217539BB7DCB}"/>
    <dgm:cxn modelId="{E44029D8-EAF7-4A8A-910A-22555825797E}" type="presOf" srcId="{9DFF5A6F-02C6-401E-8BF6-BD68A5EA4AF9}" destId="{C1F0B4E9-11FE-4480-AB22-D79514E23437}" srcOrd="0" destOrd="0" presId="urn:microsoft.com/office/officeart/2005/8/layout/cycle6"/>
    <dgm:cxn modelId="{07300DDC-163F-419F-A5A4-97116479F500}" type="presOf" srcId="{D0E15688-CBE6-4186-9F5E-217539BB7DCB}" destId="{79D246CF-D5F1-4D03-BB23-96050DC173BF}" srcOrd="0" destOrd="0" presId="urn:microsoft.com/office/officeart/2005/8/layout/cycle6"/>
    <dgm:cxn modelId="{5CA7C6E0-EACF-4927-BBDA-916061A33AC8}" type="presOf" srcId="{0E3C8096-9AC7-4CD7-A7E0-F42DABA66CF8}" destId="{127F7363-1C24-4C46-BE54-01D680CB0C82}" srcOrd="0" destOrd="0" presId="urn:microsoft.com/office/officeart/2005/8/layout/cycle6"/>
    <dgm:cxn modelId="{4F25C0E2-51E0-494B-9EC4-D010C2153C7F}" type="presOf" srcId="{F037265B-2583-4ACF-8588-3D1CB844BF45}" destId="{92D3BD48-91FE-409F-A34A-9809D2E12029}" srcOrd="0" destOrd="0" presId="urn:microsoft.com/office/officeart/2005/8/layout/cycle6"/>
    <dgm:cxn modelId="{08A5F5E8-7B6F-404A-AF90-39EA25174343}" srcId="{25B4DB3A-466C-4E4A-BF0B-CA5997AE15E1}" destId="{554CE454-2DA2-4E43-B4B1-9DEDD2C36FEC}" srcOrd="5" destOrd="0" parTransId="{2497059B-A266-4F07-9E31-6CFEE671A326}" sibTransId="{F037265B-2583-4ACF-8588-3D1CB844BF45}"/>
    <dgm:cxn modelId="{0C6ACDF9-AFF2-45B5-91F0-B64AE4812A25}" srcId="{25B4DB3A-466C-4E4A-BF0B-CA5997AE15E1}" destId="{8636DA73-8534-45D7-8C31-9C484AEFDC92}" srcOrd="3" destOrd="0" parTransId="{8DD6C92E-BF0B-45D3-955C-BA5C4B6C43E7}" sibTransId="{6D4D2D9B-AC29-444B-AF9B-CA04E3F6CE8D}"/>
    <dgm:cxn modelId="{EE507F01-7726-4E69-892E-51B384A5D3DD}" type="presParOf" srcId="{3303D6FA-13E3-45EF-8999-969BACA1C592}" destId="{D8B61A6C-6DEE-495E-8E8E-713C6B152B59}" srcOrd="0" destOrd="0" presId="urn:microsoft.com/office/officeart/2005/8/layout/cycle6"/>
    <dgm:cxn modelId="{D81A4D46-75D1-4F88-8626-A8915CE73368}" type="presParOf" srcId="{3303D6FA-13E3-45EF-8999-969BACA1C592}" destId="{D508D7BC-4312-428C-8AAE-1A0379F790D4}" srcOrd="1" destOrd="0" presId="urn:microsoft.com/office/officeart/2005/8/layout/cycle6"/>
    <dgm:cxn modelId="{F530CA22-FBBC-48B8-9BEB-2B7DD34F6021}" type="presParOf" srcId="{3303D6FA-13E3-45EF-8999-969BACA1C592}" destId="{CCDBED58-9F8B-45DE-B7DF-8B35E8D422FB}" srcOrd="2" destOrd="0" presId="urn:microsoft.com/office/officeart/2005/8/layout/cycle6"/>
    <dgm:cxn modelId="{CEB74578-970E-4294-A0FD-1588ED24D932}" type="presParOf" srcId="{3303D6FA-13E3-45EF-8999-969BACA1C592}" destId="{309F2832-DCEA-4C18-9F51-165F24E46DF8}" srcOrd="3" destOrd="0" presId="urn:microsoft.com/office/officeart/2005/8/layout/cycle6"/>
    <dgm:cxn modelId="{220646EC-9899-461E-8E43-CE42F5C37295}" type="presParOf" srcId="{3303D6FA-13E3-45EF-8999-969BACA1C592}" destId="{CB0D30E9-882E-4471-878D-5B9B98F065E8}" srcOrd="4" destOrd="0" presId="urn:microsoft.com/office/officeart/2005/8/layout/cycle6"/>
    <dgm:cxn modelId="{17ECE268-9B89-40EF-A6E4-1E48150867FE}" type="presParOf" srcId="{3303D6FA-13E3-45EF-8999-969BACA1C592}" destId="{39FA7CEF-F278-4AF2-B33A-E1B8DE314969}" srcOrd="5" destOrd="0" presId="urn:microsoft.com/office/officeart/2005/8/layout/cycle6"/>
    <dgm:cxn modelId="{4EC8046C-2146-4E7F-BC2A-49EF2E59C2A9}" type="presParOf" srcId="{3303D6FA-13E3-45EF-8999-969BACA1C592}" destId="{9BBD1DC1-3DE8-4C21-B212-1023B9A7F70D}" srcOrd="6" destOrd="0" presId="urn:microsoft.com/office/officeart/2005/8/layout/cycle6"/>
    <dgm:cxn modelId="{D3F58206-2E08-47CC-A158-F38D69D4647D}" type="presParOf" srcId="{3303D6FA-13E3-45EF-8999-969BACA1C592}" destId="{00BE74C5-EA9C-4A9E-A96B-57B581D349F0}" srcOrd="7" destOrd="0" presId="urn:microsoft.com/office/officeart/2005/8/layout/cycle6"/>
    <dgm:cxn modelId="{3730FA2D-55A3-4A1D-8AD4-345E161DFC94}" type="presParOf" srcId="{3303D6FA-13E3-45EF-8999-969BACA1C592}" destId="{C1F0B4E9-11FE-4480-AB22-D79514E23437}" srcOrd="8" destOrd="0" presId="urn:microsoft.com/office/officeart/2005/8/layout/cycle6"/>
    <dgm:cxn modelId="{B6EF6CEC-E913-4387-8C17-22A8037C68EB}" type="presParOf" srcId="{3303D6FA-13E3-45EF-8999-969BACA1C592}" destId="{8E588F11-28EC-454B-BA8F-0F0F07B0A27E}" srcOrd="9" destOrd="0" presId="urn:microsoft.com/office/officeart/2005/8/layout/cycle6"/>
    <dgm:cxn modelId="{157FE87F-FC5E-4A9A-B9C8-545C0AFA14BD}" type="presParOf" srcId="{3303D6FA-13E3-45EF-8999-969BACA1C592}" destId="{65AE936E-BF43-4EF7-9A86-8ED6C7BE92AA}" srcOrd="10" destOrd="0" presId="urn:microsoft.com/office/officeart/2005/8/layout/cycle6"/>
    <dgm:cxn modelId="{22CECD24-16C6-4C62-AA34-8E9DE053C224}" type="presParOf" srcId="{3303D6FA-13E3-45EF-8999-969BACA1C592}" destId="{861EE0C4-F679-4E5A-A5F0-E52B54835C7F}" srcOrd="11" destOrd="0" presId="urn:microsoft.com/office/officeart/2005/8/layout/cycle6"/>
    <dgm:cxn modelId="{90CAA3B4-7381-4F26-9134-AA824F9C24AE}" type="presParOf" srcId="{3303D6FA-13E3-45EF-8999-969BACA1C592}" destId="{1545D9B3-4E40-495D-83D6-AD8143AFF070}" srcOrd="12" destOrd="0" presId="urn:microsoft.com/office/officeart/2005/8/layout/cycle6"/>
    <dgm:cxn modelId="{4761943B-5F59-442B-A61F-82B237576F46}" type="presParOf" srcId="{3303D6FA-13E3-45EF-8999-969BACA1C592}" destId="{A77CA1E5-99CE-490F-9FA2-E5D6EF261123}" srcOrd="13" destOrd="0" presId="urn:microsoft.com/office/officeart/2005/8/layout/cycle6"/>
    <dgm:cxn modelId="{34D8E065-56BF-4E0C-9006-21BB06FC8376}" type="presParOf" srcId="{3303D6FA-13E3-45EF-8999-969BACA1C592}" destId="{127F7363-1C24-4C46-BE54-01D680CB0C82}" srcOrd="14" destOrd="0" presId="urn:microsoft.com/office/officeart/2005/8/layout/cycle6"/>
    <dgm:cxn modelId="{D42F4F2C-3681-421C-9188-BBC3CB5FCA21}" type="presParOf" srcId="{3303D6FA-13E3-45EF-8999-969BACA1C592}" destId="{B1B7CEA0-0A22-4715-B508-D5B6E4CC538F}" srcOrd="15" destOrd="0" presId="urn:microsoft.com/office/officeart/2005/8/layout/cycle6"/>
    <dgm:cxn modelId="{E4892EDA-0A9D-4AEE-9A06-8A03F81A8F02}" type="presParOf" srcId="{3303D6FA-13E3-45EF-8999-969BACA1C592}" destId="{BD6A2400-717B-4BBA-A8B4-88443217CB36}" srcOrd="16" destOrd="0" presId="urn:microsoft.com/office/officeart/2005/8/layout/cycle6"/>
    <dgm:cxn modelId="{591FF9AD-DE35-4482-B474-4D9785D2B31C}" type="presParOf" srcId="{3303D6FA-13E3-45EF-8999-969BACA1C592}" destId="{92D3BD48-91FE-409F-A34A-9809D2E12029}" srcOrd="17" destOrd="0" presId="urn:microsoft.com/office/officeart/2005/8/layout/cycle6"/>
    <dgm:cxn modelId="{30E59A50-C5DC-4599-8688-5B24623DDC1F}" type="presParOf" srcId="{3303D6FA-13E3-45EF-8999-969BACA1C592}" destId="{23CDC702-CD5F-4843-87DE-FD1570DA8262}" srcOrd="18" destOrd="0" presId="urn:microsoft.com/office/officeart/2005/8/layout/cycle6"/>
    <dgm:cxn modelId="{96421D3F-5CA7-48DB-8DBF-83D76859E653}" type="presParOf" srcId="{3303D6FA-13E3-45EF-8999-969BACA1C592}" destId="{F193F406-00A3-4D6B-BC32-F917FD0CA42E}" srcOrd="19" destOrd="0" presId="urn:microsoft.com/office/officeart/2005/8/layout/cycle6"/>
    <dgm:cxn modelId="{271A6950-48EA-4081-B314-814F6CF2F4BE}" type="presParOf" srcId="{3303D6FA-13E3-45EF-8999-969BACA1C592}" destId="{79D246CF-D5F1-4D03-BB23-96050DC173BF}" srcOrd="20" destOrd="0" presId="urn:microsoft.com/office/officeart/2005/8/layout/cycle6"/>
    <dgm:cxn modelId="{2DF27D22-4E7F-4D91-AB70-C465F3E9B3B5}" type="presParOf" srcId="{3303D6FA-13E3-45EF-8999-969BACA1C592}" destId="{DDC1EF5D-F56F-427A-8B39-F68DC653C93A}" srcOrd="21" destOrd="0" presId="urn:microsoft.com/office/officeart/2005/8/layout/cycle6"/>
    <dgm:cxn modelId="{F056FAAE-3CAB-4AAD-9FF3-39D7A19D5749}" type="presParOf" srcId="{3303D6FA-13E3-45EF-8999-969BACA1C592}" destId="{26B42EF7-0956-4153-B7D9-B432545C8E06}" srcOrd="22" destOrd="0" presId="urn:microsoft.com/office/officeart/2005/8/layout/cycle6"/>
    <dgm:cxn modelId="{E484C3DF-628C-483E-82B7-8D473C3F36F0}" type="presParOf" srcId="{3303D6FA-13E3-45EF-8999-969BACA1C592}" destId="{5F00D883-4A24-4CE3-AB04-7E811934B33D}"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2C468-CCF7-4D40-8B52-0789377F9A9A}">
      <dsp:nvSpPr>
        <dsp:cNvPr id="0" name=""/>
        <dsp:cNvSpPr/>
      </dsp:nvSpPr>
      <dsp:spPr>
        <a:xfrm>
          <a:off x="1050837" y="0"/>
          <a:ext cx="6365068" cy="6365068"/>
        </a:xfrm>
        <a:prstGeom prst="triangle">
          <a:avLst/>
        </a:prstGeom>
        <a:solidFill>
          <a:srgbClr val="013F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4E1CA-6E65-4D50-B533-1CD8B3582B20}">
      <dsp:nvSpPr>
        <dsp:cNvPr id="0" name=""/>
        <dsp:cNvSpPr/>
      </dsp:nvSpPr>
      <dsp:spPr>
        <a:xfrm>
          <a:off x="4233371" y="639925"/>
          <a:ext cx="4137294" cy="1506730"/>
        </a:xfrm>
        <a:prstGeom prst="roundRect">
          <a:avLst/>
        </a:prstGeom>
        <a:solidFill>
          <a:srgbClr val="008B95">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RESEARCH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MISSION-CRITICAL</a:t>
          </a:r>
        </a:p>
      </dsp:txBody>
      <dsp:txXfrm>
        <a:off x="4306923" y="713477"/>
        <a:ext cx="3990190" cy="1359626"/>
      </dsp:txXfrm>
    </dsp:sp>
    <dsp:sp modelId="{0BDC470B-9E73-4D21-B311-C14AF1A0D6A4}">
      <dsp:nvSpPr>
        <dsp:cNvPr id="0" name=""/>
        <dsp:cNvSpPr/>
      </dsp:nvSpPr>
      <dsp:spPr>
        <a:xfrm>
          <a:off x="4233371" y="2334997"/>
          <a:ext cx="4137294" cy="1506730"/>
        </a:xfrm>
        <a:prstGeom prst="roundRect">
          <a:avLst/>
        </a:prstGeom>
        <a:solidFill>
          <a:srgbClr val="006FBA">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MARGINS ARE TIGHTENING</a:t>
          </a:r>
        </a:p>
      </dsp:txBody>
      <dsp:txXfrm>
        <a:off x="4306923" y="2408549"/>
        <a:ext cx="3990190" cy="1359626"/>
      </dsp:txXfrm>
    </dsp:sp>
    <dsp:sp modelId="{23B414B5-BB6D-49E1-91B8-F49CF16368B2}">
      <dsp:nvSpPr>
        <dsp:cNvPr id="0" name=""/>
        <dsp:cNvSpPr/>
      </dsp:nvSpPr>
      <dsp:spPr>
        <a:xfrm>
          <a:off x="4233371" y="4030070"/>
          <a:ext cx="4137294" cy="1506730"/>
        </a:xfrm>
        <a:prstGeom prst="roundRect">
          <a:avLst/>
        </a:prstGeom>
        <a:solidFill>
          <a:srgbClr val="52439B">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Montserrat" panose="00000500000000000000" pitchFamily="2" charset="0"/>
              <a:ea typeface="+mn-ea"/>
              <a:cs typeface="+mn-cs"/>
            </a:rPr>
            <a:t>RECRUITING SITS AT THE INTERSECTION</a:t>
          </a:r>
        </a:p>
      </dsp:txBody>
      <dsp:txXfrm>
        <a:off x="4306923" y="4103622"/>
        <a:ext cx="3990190" cy="1359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02E90-5B86-456F-A3E9-48F87E378261}">
      <dsp:nvSpPr>
        <dsp:cNvPr id="0" name=""/>
        <dsp:cNvSpPr/>
      </dsp:nvSpPr>
      <dsp:spPr>
        <a:xfrm rot="10800000">
          <a:off x="3113299" y="5160"/>
          <a:ext cx="10894695" cy="1476589"/>
        </a:xfrm>
        <a:prstGeom prst="flowChartAlternateProcess">
          <a:avLst/>
        </a:prstGeom>
        <a:solidFill>
          <a:srgbClr val="34B233">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1135" tIns="137160" rIns="256032" bIns="13716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Longer Time-to-fill Research Roles</a:t>
          </a:r>
        </a:p>
      </dsp:txBody>
      <dsp:txXfrm rot="10800000">
        <a:off x="3185379" y="77240"/>
        <a:ext cx="10750535" cy="1332429"/>
      </dsp:txXfrm>
    </dsp:sp>
    <dsp:sp modelId="{06FBB0B1-08FD-413A-8537-B2DFCAA5033E}">
      <dsp:nvSpPr>
        <dsp:cNvPr id="0" name=""/>
        <dsp:cNvSpPr/>
      </dsp:nvSpPr>
      <dsp:spPr>
        <a:xfrm>
          <a:off x="2375005" y="5160"/>
          <a:ext cx="1476589" cy="1476589"/>
        </a:xfrm>
        <a:prstGeom prst="ellipse">
          <a:avLst/>
        </a:prstGeom>
        <a:blipFill dpi="0" rotWithShape="1">
          <a:blip xmlns:r="http://schemas.openxmlformats.org/officeDocument/2006/relationships">
            <a:alphaModFix amt="80000"/>
            <a:extLst>
              <a:ext uri="{96DAC541-7B7A-43D3-8B79-37D633B846F1}">
                <asvg:svgBlip xmlns:asvg="http://schemas.microsoft.com/office/drawing/2016/SVG/main" r:embed="rId1"/>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9D0788F-5B00-4C64-AB94-FD45A8CAC7DD}">
      <dsp:nvSpPr>
        <dsp:cNvPr id="0" name=""/>
        <dsp:cNvSpPr/>
      </dsp:nvSpPr>
      <dsp:spPr>
        <a:xfrm rot="10800000">
          <a:off x="3113299" y="1922523"/>
          <a:ext cx="10894695" cy="1476589"/>
        </a:xfrm>
        <a:prstGeom prst="flowChartAlternateProcess">
          <a:avLst/>
        </a:prstGeom>
        <a:solidFill>
          <a:srgbClr val="008B95">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1135" tIns="137160" rIns="256032" bIns="13716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Fewer Candidate For Research-intensive Positions</a:t>
          </a:r>
        </a:p>
      </dsp:txBody>
      <dsp:txXfrm rot="10800000">
        <a:off x="3185379" y="1994603"/>
        <a:ext cx="10750535" cy="1332429"/>
      </dsp:txXfrm>
    </dsp:sp>
    <dsp:sp modelId="{1A285C7F-C2BE-4D20-877D-D55519908406}">
      <dsp:nvSpPr>
        <dsp:cNvPr id="0" name=""/>
        <dsp:cNvSpPr/>
      </dsp:nvSpPr>
      <dsp:spPr>
        <a:xfrm>
          <a:off x="2375005" y="1922523"/>
          <a:ext cx="1476589" cy="1476589"/>
        </a:xfrm>
        <a:prstGeom prst="ellipse">
          <a:avLst/>
        </a:prstGeom>
        <a:blipFill dpi="0" rotWithShape="1">
          <a:blip xmlns:r="http://schemas.openxmlformats.org/officeDocument/2006/relationships">
            <a:alphaModFix amt="80000"/>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3B9BABF-39D5-4989-B38D-B556AE0CADC4}">
      <dsp:nvSpPr>
        <dsp:cNvPr id="0" name=""/>
        <dsp:cNvSpPr/>
      </dsp:nvSpPr>
      <dsp:spPr>
        <a:xfrm rot="10800000">
          <a:off x="3113299" y="3839886"/>
          <a:ext cx="10894695" cy="1476589"/>
        </a:xfrm>
        <a:prstGeom prst="flowChartAlternateProcess">
          <a:avLst/>
        </a:prstGeom>
        <a:solidFill>
          <a:srgbClr val="006FBA">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1135" tIns="137160" rIns="256032" bIns="13716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Increase Negotiation Around Resources</a:t>
          </a:r>
        </a:p>
      </dsp:txBody>
      <dsp:txXfrm rot="10800000">
        <a:off x="3185379" y="3911966"/>
        <a:ext cx="10750535" cy="1332429"/>
      </dsp:txXfrm>
    </dsp:sp>
    <dsp:sp modelId="{A8106D96-C5F8-4F6F-88A7-41CAE922F4E1}">
      <dsp:nvSpPr>
        <dsp:cNvPr id="0" name=""/>
        <dsp:cNvSpPr/>
      </dsp:nvSpPr>
      <dsp:spPr>
        <a:xfrm>
          <a:off x="2375005" y="3839886"/>
          <a:ext cx="1476589" cy="1476589"/>
        </a:xfrm>
        <a:prstGeom prst="ellipse">
          <a:avLst/>
        </a:prstGeom>
        <a:blipFill dpi="0" rotWithShape="1">
          <a:blip xmlns:r="http://schemas.openxmlformats.org/officeDocument/2006/relationships">
            <a:alphaModFix amt="80000"/>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BABCE4D-A59C-444A-93BC-3857E4D27D1B}">
      <dsp:nvSpPr>
        <dsp:cNvPr id="0" name=""/>
        <dsp:cNvSpPr/>
      </dsp:nvSpPr>
      <dsp:spPr>
        <a:xfrm rot="10800000">
          <a:off x="3113299" y="5757249"/>
          <a:ext cx="10894695" cy="1476589"/>
        </a:xfrm>
        <a:prstGeom prst="flowChartAlternateProcess">
          <a:avLst/>
        </a:prstGeom>
        <a:solidFill>
          <a:srgbClr val="52439B">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1135" tIns="137160" rIns="256032" bIns="13716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a:ln>
                <a:noFill/>
              </a:ln>
              <a:solidFill>
                <a:srgbClr val="FFFFFF"/>
              </a:solidFill>
              <a:effectLst/>
              <a:uLnTx/>
              <a:uFillTx/>
              <a:latin typeface="Aptos Narrow" panose="020B0004020202020204" pitchFamily="34" charset="0"/>
              <a:ea typeface="+mn-ea"/>
              <a:cs typeface="+mn-cs"/>
            </a:rPr>
            <a:t>More Failed Or Restarted Searches</a:t>
          </a:r>
        </a:p>
      </dsp:txBody>
      <dsp:txXfrm rot="10800000">
        <a:off x="3185379" y="5829329"/>
        <a:ext cx="10750535" cy="1332429"/>
      </dsp:txXfrm>
    </dsp:sp>
    <dsp:sp modelId="{6BD64981-FA32-4FD6-924A-CA33BD6CB155}">
      <dsp:nvSpPr>
        <dsp:cNvPr id="0" name=""/>
        <dsp:cNvSpPr/>
      </dsp:nvSpPr>
      <dsp:spPr>
        <a:xfrm>
          <a:off x="2375005" y="5757249"/>
          <a:ext cx="1476589" cy="1476589"/>
        </a:xfrm>
        <a:prstGeom prst="ellipse">
          <a:avLst/>
        </a:prstGeom>
        <a:blipFill dpi="0" rotWithShape="1">
          <a:blip xmlns:r="http://schemas.openxmlformats.org/officeDocument/2006/relationships">
            <a:alphaModFix amt="80000"/>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772F-9705-4374-939D-74F72564A3C9}">
      <dsp:nvSpPr>
        <dsp:cNvPr id="0" name=""/>
        <dsp:cNvSpPr/>
      </dsp:nvSpPr>
      <dsp:spPr>
        <a:xfrm>
          <a:off x="7020" y="806687"/>
          <a:ext cx="6026548" cy="3413946"/>
        </a:xfrm>
        <a:prstGeom prst="rect">
          <a:avLst/>
        </a:prstGeom>
        <a:solidFill>
          <a:srgbClr val="006FBA">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4048" tIns="384048" rIns="384048" bIns="205740" numCol="1" spcCol="127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a:ln>
                <a:noFill/>
              </a:ln>
              <a:solidFill>
                <a:srgbClr val="FFFFFF"/>
              </a:solidFill>
              <a:effectLst/>
              <a:uLnTx/>
              <a:uFillTx/>
              <a:latin typeface="Montserrat" panose="00000500000000000000" pitchFamily="2" charset="0"/>
              <a:ea typeface="+mn-ea"/>
              <a:cs typeface="+mn-cs"/>
            </a:rPr>
            <a:t>MARGIN REALITY</a:t>
          </a:r>
        </a:p>
      </dsp:txBody>
      <dsp:txXfrm>
        <a:off x="7020" y="806687"/>
        <a:ext cx="6026548" cy="2275964"/>
      </dsp:txXfrm>
    </dsp:sp>
    <dsp:sp modelId="{9A6B4A0E-BE08-42B4-ABC6-3EE83E46C7AE}">
      <dsp:nvSpPr>
        <dsp:cNvPr id="0" name=""/>
        <dsp:cNvSpPr/>
      </dsp:nvSpPr>
      <dsp:spPr>
        <a:xfrm>
          <a:off x="1241373" y="3082651"/>
          <a:ext cx="6026548" cy="3744000"/>
        </a:xfrm>
        <a:prstGeom prst="rect">
          <a:avLst/>
        </a:prstGeom>
        <a:solidFill>
          <a:srgbClr val="003C69">
            <a:alpha val="80000"/>
          </a:srgbClr>
        </a:solidFill>
        <a:ln w="12700" cap="flat" cmpd="sng" algn="ctr">
          <a:no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27584" tIns="227584" rIns="227584" bIns="227584" numCol="1" spcCol="1270" rtlCol="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Tight operating margins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Clinical revenue dependence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Risk sensitivity</a:t>
          </a:r>
        </a:p>
      </dsp:txBody>
      <dsp:txXfrm>
        <a:off x="1241373" y="3082651"/>
        <a:ext cx="6026548" cy="3744000"/>
      </dsp:txXfrm>
    </dsp:sp>
    <dsp:sp modelId="{38AF9CDE-9508-4C6C-853E-688F19DB3AC4}">
      <dsp:nvSpPr>
        <dsp:cNvPr id="0" name=""/>
        <dsp:cNvSpPr/>
      </dsp:nvSpPr>
      <dsp:spPr>
        <a:xfrm>
          <a:off x="6947171" y="1194451"/>
          <a:ext cx="1936838" cy="1500436"/>
        </a:xfrm>
        <a:prstGeom prst="rightArrow">
          <a:avLst>
            <a:gd name="adj1" fmla="val 60000"/>
            <a:gd name="adj2" fmla="val 50000"/>
          </a:avLst>
        </a:prstGeom>
        <a:solidFill>
          <a:schemeClr val="accent2">
            <a:lumMod val="75000"/>
            <a:alpha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6947171" y="1494538"/>
        <a:ext cx="1486707" cy="900262"/>
      </dsp:txXfrm>
    </dsp:sp>
    <dsp:sp modelId="{0C3D8359-1DED-4742-974A-12B14265ACEB}">
      <dsp:nvSpPr>
        <dsp:cNvPr id="0" name=""/>
        <dsp:cNvSpPr/>
      </dsp:nvSpPr>
      <dsp:spPr>
        <a:xfrm>
          <a:off x="9687980" y="806687"/>
          <a:ext cx="6026548" cy="3413946"/>
        </a:xfrm>
        <a:prstGeom prst="rect">
          <a:avLst/>
        </a:prstGeom>
        <a:solidFill>
          <a:srgbClr val="34B233">
            <a:alpha val="50000"/>
          </a:srgbClr>
        </a:solidFill>
        <a:ln w="12700" cap="flat" cmpd="sng" algn="ctr">
          <a:noFill/>
          <a:prstDash val="solid"/>
          <a:miter lim="800000"/>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4048" tIns="384048" rIns="384048" bIns="205740" numCol="1" spcCol="127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a:ln>
                <a:noFill/>
              </a:ln>
              <a:solidFill>
                <a:srgbClr val="FFFFFF"/>
              </a:solidFill>
              <a:effectLst/>
              <a:uLnTx/>
              <a:uFillTx/>
              <a:latin typeface="Montserrat" panose="00000500000000000000" pitchFamily="2" charset="0"/>
              <a:ea typeface="+mn-ea"/>
              <a:cs typeface="+mn-cs"/>
            </a:rPr>
            <a:t>RECRUITING IMPACT</a:t>
          </a:r>
        </a:p>
      </dsp:txBody>
      <dsp:txXfrm>
        <a:off x="9687980" y="806687"/>
        <a:ext cx="6026548" cy="2275964"/>
      </dsp:txXfrm>
    </dsp:sp>
    <dsp:sp modelId="{6636B918-6191-4C1B-BA64-160B4528ABA9}">
      <dsp:nvSpPr>
        <dsp:cNvPr id="0" name=""/>
        <dsp:cNvSpPr/>
      </dsp:nvSpPr>
      <dsp:spPr>
        <a:xfrm>
          <a:off x="10922333" y="3082651"/>
          <a:ext cx="6026548" cy="3744000"/>
        </a:xfrm>
        <a:prstGeom prst="rect">
          <a:avLst/>
        </a:prstGeom>
        <a:solidFill>
          <a:srgbClr val="008B95">
            <a:alpha val="80000"/>
          </a:srgbClr>
        </a:solidFill>
        <a:ln w="12700" cap="flat" cmpd="sng" algn="ctr">
          <a:no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27584" tIns="227584" rIns="227584" bIns="227584" numCol="1" spcCol="1270" rtlCol="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Smaller startup packages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Less protected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Slower approvals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a:ln>
                <a:noFill/>
              </a:ln>
              <a:solidFill>
                <a:srgbClr val="FFFFFF"/>
              </a:solidFill>
              <a:effectLst/>
              <a:uLnTx/>
              <a:uFillTx/>
              <a:latin typeface="Aptos Narrow" panose="020B0004020202020204" pitchFamily="34" charset="0"/>
              <a:ea typeface="+mn-ea"/>
              <a:cs typeface="+mn-cs"/>
            </a:rPr>
            <a:t>Narrower candidate pools</a:t>
          </a:r>
        </a:p>
      </dsp:txBody>
      <dsp:txXfrm>
        <a:off x="10922333" y="3082651"/>
        <a:ext cx="6026548" cy="3744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61A6C-6DEE-495E-8E8E-713C6B152B59}">
      <dsp:nvSpPr>
        <dsp:cNvPr id="0" name=""/>
        <dsp:cNvSpPr/>
      </dsp:nvSpPr>
      <dsp:spPr>
        <a:xfrm>
          <a:off x="5686321" y="1803"/>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rPr>
            <a:t>New Awards?</a:t>
          </a:r>
        </a:p>
      </dsp:txBody>
      <dsp:txXfrm>
        <a:off x="5735129" y="50611"/>
        <a:ext cx="1440590" cy="902218"/>
      </dsp:txXfrm>
    </dsp:sp>
    <dsp:sp modelId="{CCDBED58-9F8B-45DE-B7DF-8B35E8D422FB}">
      <dsp:nvSpPr>
        <dsp:cNvPr id="0" name=""/>
        <dsp:cNvSpPr/>
      </dsp:nvSpPr>
      <dsp:spPr>
        <a:xfrm>
          <a:off x="2984209" y="501720"/>
          <a:ext cx="6942430" cy="6942430"/>
        </a:xfrm>
        <a:custGeom>
          <a:avLst/>
          <a:gdLst/>
          <a:ahLst/>
          <a:cxnLst/>
          <a:rect l="0" t="0" r="0" b="0"/>
          <a:pathLst>
            <a:path>
              <a:moveTo>
                <a:pt x="4251409" y="88814"/>
              </a:moveTo>
              <a:arcTo wR="3471215" hR="3471215" stAng="16979330" swAng="110935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9F2832-DCEA-4C18-9F51-165F24E46DF8}">
      <dsp:nvSpPr>
        <dsp:cNvPr id="0" name=""/>
        <dsp:cNvSpPr/>
      </dsp:nvSpPr>
      <dsp:spPr>
        <a:xfrm>
          <a:off x="8140841" y="1018499"/>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rPr>
            <a:t>Grant Contin-</a:t>
          </a:r>
          <a:r>
            <a:rPr lang="en-US" sz="1200" kern="1200" err="1">
              <a:latin typeface="Calibri"/>
            </a:rPr>
            <a:t>uations</a:t>
          </a:r>
          <a:r>
            <a:rPr lang="en-US" sz="1200" kern="1200">
              <a:latin typeface="Calibri"/>
            </a:rPr>
            <a:t>?</a:t>
          </a:r>
          <a:endParaRPr lang="en-US" sz="1200" kern="1200"/>
        </a:p>
      </dsp:txBody>
      <dsp:txXfrm>
        <a:off x="8189649" y="1067307"/>
        <a:ext cx="1440590" cy="902218"/>
      </dsp:txXfrm>
    </dsp:sp>
    <dsp:sp modelId="{39FA7CEF-F278-4AF2-B33A-E1B8DE314969}">
      <dsp:nvSpPr>
        <dsp:cNvPr id="0" name=""/>
        <dsp:cNvSpPr/>
      </dsp:nvSpPr>
      <dsp:spPr>
        <a:xfrm>
          <a:off x="2984209" y="501720"/>
          <a:ext cx="6942430" cy="6942430"/>
        </a:xfrm>
        <a:custGeom>
          <a:avLst/>
          <a:gdLst/>
          <a:ahLst/>
          <a:cxnLst/>
          <a:rect l="0" t="0" r="0" b="0"/>
          <a:pathLst>
            <a:path>
              <a:moveTo>
                <a:pt x="6348575" y="1529532"/>
              </a:moveTo>
              <a:arcTo wR="3471215" hR="3471215" stAng="19559279" swAng="152843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BBD1DC1-3DE8-4C21-B212-1023B9A7F70D}">
      <dsp:nvSpPr>
        <dsp:cNvPr id="0" name=""/>
        <dsp:cNvSpPr/>
      </dsp:nvSpPr>
      <dsp:spPr>
        <a:xfrm>
          <a:off x="9157536" y="3473018"/>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rPr>
            <a:t>IDC's?</a:t>
          </a:r>
          <a:endParaRPr lang="en-US" sz="1400" kern="1200"/>
        </a:p>
      </dsp:txBody>
      <dsp:txXfrm>
        <a:off x="9206344" y="3521826"/>
        <a:ext cx="1440590" cy="902218"/>
      </dsp:txXfrm>
    </dsp:sp>
    <dsp:sp modelId="{C1F0B4E9-11FE-4480-AB22-D79514E23437}">
      <dsp:nvSpPr>
        <dsp:cNvPr id="0" name=""/>
        <dsp:cNvSpPr/>
      </dsp:nvSpPr>
      <dsp:spPr>
        <a:xfrm>
          <a:off x="2984209" y="501720"/>
          <a:ext cx="6942430" cy="6942430"/>
        </a:xfrm>
        <a:custGeom>
          <a:avLst/>
          <a:gdLst/>
          <a:ahLst/>
          <a:cxnLst/>
          <a:rect l="0" t="0" r="0" b="0"/>
          <a:pathLst>
            <a:path>
              <a:moveTo>
                <a:pt x="6903960" y="3986575"/>
              </a:moveTo>
              <a:arcTo wR="3471215" hR="3471215" stAng="512285" swAng="152843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588F11-28EC-454B-BA8F-0F0F07B0A27E}">
      <dsp:nvSpPr>
        <dsp:cNvPr id="0" name=""/>
        <dsp:cNvSpPr/>
      </dsp:nvSpPr>
      <dsp:spPr>
        <a:xfrm>
          <a:off x="8140841" y="5927538"/>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err="1">
              <a:latin typeface="Calibri"/>
            </a:rPr>
            <a:t>Vulner</a:t>
          </a:r>
          <a:r>
            <a:rPr lang="en-US" sz="1200" kern="1200">
              <a:latin typeface="Calibri"/>
            </a:rPr>
            <a:t>-ability</a:t>
          </a:r>
          <a:endParaRPr lang="en-US" sz="1200" kern="1200"/>
        </a:p>
      </dsp:txBody>
      <dsp:txXfrm>
        <a:off x="8189649" y="5976346"/>
        <a:ext cx="1440590" cy="902218"/>
      </dsp:txXfrm>
    </dsp:sp>
    <dsp:sp modelId="{861EE0C4-F679-4E5A-A5F0-E52B54835C7F}">
      <dsp:nvSpPr>
        <dsp:cNvPr id="0" name=""/>
        <dsp:cNvSpPr/>
      </dsp:nvSpPr>
      <dsp:spPr>
        <a:xfrm>
          <a:off x="2984209" y="501720"/>
          <a:ext cx="6942430" cy="6942430"/>
        </a:xfrm>
        <a:custGeom>
          <a:avLst/>
          <a:gdLst/>
          <a:ahLst/>
          <a:cxnLst/>
          <a:rect l="0" t="0" r="0" b="0"/>
          <a:pathLst>
            <a:path>
              <a:moveTo>
                <a:pt x="5283783" y="6431609"/>
              </a:moveTo>
              <a:arcTo wR="3471215" hR="3471215" stAng="3511320" swAng="110935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45D9B3-4E40-495D-83D6-AD8143AFF070}">
      <dsp:nvSpPr>
        <dsp:cNvPr id="0" name=""/>
        <dsp:cNvSpPr/>
      </dsp:nvSpPr>
      <dsp:spPr>
        <a:xfrm>
          <a:off x="5686321" y="6944233"/>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rPr>
            <a:t>Portfolio Diversity</a:t>
          </a:r>
          <a:endParaRPr lang="en-US" sz="1200" kern="1200"/>
        </a:p>
      </dsp:txBody>
      <dsp:txXfrm>
        <a:off x="5735129" y="6993041"/>
        <a:ext cx="1440590" cy="902218"/>
      </dsp:txXfrm>
    </dsp:sp>
    <dsp:sp modelId="{127F7363-1C24-4C46-BE54-01D680CB0C82}">
      <dsp:nvSpPr>
        <dsp:cNvPr id="0" name=""/>
        <dsp:cNvSpPr/>
      </dsp:nvSpPr>
      <dsp:spPr>
        <a:xfrm>
          <a:off x="2984209" y="501720"/>
          <a:ext cx="6942430" cy="6942430"/>
        </a:xfrm>
        <a:custGeom>
          <a:avLst/>
          <a:gdLst/>
          <a:ahLst/>
          <a:cxnLst/>
          <a:rect l="0" t="0" r="0" b="0"/>
          <a:pathLst>
            <a:path>
              <a:moveTo>
                <a:pt x="2691021" y="6853615"/>
              </a:moveTo>
              <a:arcTo wR="3471215" hR="3471215" stAng="6179330" swAng="110935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B7CEA0-0A22-4715-B508-D5B6E4CC538F}">
      <dsp:nvSpPr>
        <dsp:cNvPr id="0" name=""/>
        <dsp:cNvSpPr/>
      </dsp:nvSpPr>
      <dsp:spPr>
        <a:xfrm>
          <a:off x="3231801" y="5927538"/>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rPr>
            <a:t>Sweeping Process Changes</a:t>
          </a:r>
        </a:p>
      </dsp:txBody>
      <dsp:txXfrm>
        <a:off x="3280609" y="5976346"/>
        <a:ext cx="1440590" cy="902218"/>
      </dsp:txXfrm>
    </dsp:sp>
    <dsp:sp modelId="{92D3BD48-91FE-409F-A34A-9809D2E12029}">
      <dsp:nvSpPr>
        <dsp:cNvPr id="0" name=""/>
        <dsp:cNvSpPr/>
      </dsp:nvSpPr>
      <dsp:spPr>
        <a:xfrm>
          <a:off x="2984209" y="501720"/>
          <a:ext cx="6942430" cy="6942430"/>
        </a:xfrm>
        <a:custGeom>
          <a:avLst/>
          <a:gdLst/>
          <a:ahLst/>
          <a:cxnLst/>
          <a:rect l="0" t="0" r="0" b="0"/>
          <a:pathLst>
            <a:path>
              <a:moveTo>
                <a:pt x="593854" y="5412897"/>
              </a:moveTo>
              <a:arcTo wR="3471215" hR="3471215" stAng="8759279" swAng="152843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CDC702-CD5F-4843-87DE-FD1570DA8262}">
      <dsp:nvSpPr>
        <dsp:cNvPr id="0" name=""/>
        <dsp:cNvSpPr/>
      </dsp:nvSpPr>
      <dsp:spPr>
        <a:xfrm>
          <a:off x="2215106" y="3473018"/>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rPr>
            <a:t>Panicked Scientists</a:t>
          </a:r>
        </a:p>
      </dsp:txBody>
      <dsp:txXfrm>
        <a:off x="2263914" y="3521826"/>
        <a:ext cx="1440590" cy="902218"/>
      </dsp:txXfrm>
    </dsp:sp>
    <dsp:sp modelId="{79D246CF-D5F1-4D03-BB23-96050DC173BF}">
      <dsp:nvSpPr>
        <dsp:cNvPr id="0" name=""/>
        <dsp:cNvSpPr/>
      </dsp:nvSpPr>
      <dsp:spPr>
        <a:xfrm>
          <a:off x="2984209" y="501720"/>
          <a:ext cx="6942430" cy="6942430"/>
        </a:xfrm>
        <a:custGeom>
          <a:avLst/>
          <a:gdLst/>
          <a:ahLst/>
          <a:cxnLst/>
          <a:rect l="0" t="0" r="0" b="0"/>
          <a:pathLst>
            <a:path>
              <a:moveTo>
                <a:pt x="38470" y="2955855"/>
              </a:moveTo>
              <a:arcTo wR="3471215" hR="3471215" stAng="11312285" swAng="152843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C1EF5D-F56F-427A-8B39-F68DC653C93A}">
      <dsp:nvSpPr>
        <dsp:cNvPr id="0" name=""/>
        <dsp:cNvSpPr/>
      </dsp:nvSpPr>
      <dsp:spPr>
        <a:xfrm>
          <a:off x="3231801" y="1018499"/>
          <a:ext cx="1538206" cy="99983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a:rPr>
            <a:t>Resilience</a:t>
          </a:r>
        </a:p>
      </dsp:txBody>
      <dsp:txXfrm>
        <a:off x="3280609" y="1067307"/>
        <a:ext cx="1440590" cy="902218"/>
      </dsp:txXfrm>
    </dsp:sp>
    <dsp:sp modelId="{5F00D883-4A24-4CE3-AB04-7E811934B33D}">
      <dsp:nvSpPr>
        <dsp:cNvPr id="0" name=""/>
        <dsp:cNvSpPr/>
      </dsp:nvSpPr>
      <dsp:spPr>
        <a:xfrm>
          <a:off x="2984209" y="501720"/>
          <a:ext cx="6942430" cy="6942430"/>
        </a:xfrm>
        <a:custGeom>
          <a:avLst/>
          <a:gdLst/>
          <a:ahLst/>
          <a:cxnLst/>
          <a:rect l="0" t="0" r="0" b="0"/>
          <a:pathLst>
            <a:path>
              <a:moveTo>
                <a:pt x="1658647" y="510821"/>
              </a:moveTo>
              <a:arcTo wR="3471215" hR="3471215" stAng="14311320" swAng="110935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C685643-B08C-45E3-8B62-29EE70B090F7}" type="datetimeFigureOut">
              <a:rPr lang="en-US" smtClean="0"/>
              <a:t>5/19/2026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A202808-A088-4EBF-87E8-BB0B261493EA}" type="slidenum">
              <a:rPr lang="en-US" smtClean="0"/>
              <a:t>‹#›</a:t>
            </a:fld>
            <a:endParaRPr lang="en-US"/>
          </a:p>
        </p:txBody>
      </p:sp>
    </p:spTree>
    <p:extLst>
      <p:ext uri="{BB962C8B-B14F-4D97-AF65-F5344CB8AC3E}">
        <p14:creationId xmlns:p14="http://schemas.microsoft.com/office/powerpoint/2010/main" val="1768814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300" b="1"/>
              <a:t>Speaker Notes:</a:t>
            </a:r>
            <a:br>
              <a:rPr lang="en-US" sz="1300"/>
            </a:br>
            <a:r>
              <a:rPr lang="en-US" sz="1200" b="0" i="0" kern="1200">
                <a:solidFill>
                  <a:schemeClr val="tx1"/>
                </a:solidFill>
                <a:effectLst/>
                <a:latin typeface="+mn-lt"/>
                <a:ea typeface="+mn-ea"/>
                <a:cs typeface="+mn-cs"/>
              </a:rPr>
              <a:t>Good afternoon, and thank you for the opportunity to be here.</a:t>
            </a:r>
          </a:p>
          <a:p>
            <a:pPr fontAlgn="t"/>
            <a:r>
              <a:rPr lang="en-US" sz="1200" b="0" i="0" kern="1200">
                <a:solidFill>
                  <a:schemeClr val="tx1"/>
                </a:solidFill>
                <a:effectLst/>
                <a:latin typeface="+mn-lt"/>
                <a:ea typeface="+mn-ea"/>
                <a:cs typeface="+mn-cs"/>
              </a:rPr>
              <a:t>Jennifer and I are excited to share a national perspective on what we are seeing across children’s hospitals when it comes to recruiting for pediatric research roles.</a:t>
            </a:r>
          </a:p>
          <a:p>
            <a:pPr fontAlgn="t"/>
            <a:r>
              <a:rPr lang="en-US" sz="1200" b="0" i="0" kern="1200">
                <a:solidFill>
                  <a:schemeClr val="tx1"/>
                </a:solidFill>
                <a:effectLst/>
                <a:latin typeface="+mn-lt"/>
                <a:ea typeface="+mn-ea"/>
                <a:cs typeface="+mn-cs"/>
              </a:rPr>
              <a:t>Today’s conversation brings together two vantage points. First, what we are seeing every day from a national search firm perspective as organizations try to hire and retain research talent in an increasingly constrained financial environment. And second, early insights from survey data and in‑depth interviews we have been conducting with pediatric executive leaders across the country.</a:t>
            </a:r>
          </a:p>
          <a:p>
            <a:pPr fontAlgn="t"/>
            <a:r>
              <a:rPr lang="en-US" sz="1200" b="0" i="0" kern="1200">
                <a:solidFill>
                  <a:schemeClr val="tx1"/>
                </a:solidFill>
                <a:effectLst/>
                <a:latin typeface="+mn-lt"/>
                <a:ea typeface="+mn-ea"/>
                <a:cs typeface="+mn-cs"/>
              </a:rPr>
              <a:t>At a high level, the message is simple but important. </a:t>
            </a:r>
            <a:r>
              <a:rPr lang="en-US" sz="1200" b="1" i="0" kern="1200">
                <a:solidFill>
                  <a:schemeClr val="tx1"/>
                </a:solidFill>
                <a:effectLst/>
                <a:latin typeface="+mn-lt"/>
                <a:ea typeface="+mn-ea"/>
                <a:cs typeface="+mn-cs"/>
              </a:rPr>
              <a:t>Financial margin pressure is no longer just an operational issue. It is directly shaping your ability to recruit, support, and sustain the research mission.</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Our goal today is not just to describe the challenge, but to help frame what this means in practice and how leaders are navigating these realities in real time.</a:t>
            </a:r>
          </a:p>
          <a:p>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13</a:t>
            </a:fld>
            <a:endParaRPr lang="en-US"/>
          </a:p>
        </p:txBody>
      </p:sp>
    </p:spTree>
    <p:extLst>
      <p:ext uri="{BB962C8B-B14F-4D97-AF65-F5344CB8AC3E}">
        <p14:creationId xmlns:p14="http://schemas.microsoft.com/office/powerpoint/2010/main" val="296349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Speaker Notes:</a:t>
            </a:r>
            <a:br>
              <a:rPr lang="en-US" sz="1200"/>
            </a:br>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22</a:t>
            </a:fld>
            <a:endParaRPr lang="en-US"/>
          </a:p>
        </p:txBody>
      </p:sp>
    </p:spTree>
    <p:extLst>
      <p:ext uri="{BB962C8B-B14F-4D97-AF65-F5344CB8AC3E}">
        <p14:creationId xmlns:p14="http://schemas.microsoft.com/office/powerpoint/2010/main" val="1545084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Speaker Notes:</a:t>
            </a:r>
            <a:br>
              <a:rPr lang="en-US" sz="1200" b="1" dirty="0"/>
            </a:br>
            <a:r>
              <a:rPr lang="en-US" sz="1200" b="1" dirty="0"/>
              <a:t>Pattern 1: Margin-Demand Inversion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you put the survey data together with what leaders and candidates are telling us, three patterns emerge. </a:t>
            </a:r>
            <a:r>
              <a:rPr lang="en-US" dirty="0"/>
              <a:t>Our research correlates with the narrative we have heard from Beckers over the past 12-18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 of the clearest patterns we see is what we call a margin‑demand inversion. The specialties institutions need the most are often the least financially supported. From a recruiting standpoint, this limits flexibility on start‑up packages, protected time, and speed to decision. Candidates experience this as hesitation — even when leadership intent is strong. This isn’t a planning failure. It’s a structural constraint.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Pattern 2: The Value Proposition Breaking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Historically, higher compensation offset higher workload. That equation is no longer holding. We’re seeing fewer entrants into some subspecialties and fewer clinical hours per physician. This creates a double supply shock that no single lever — comp, benefits, title — can fix alone. Candidates are evaluating roles based on </a:t>
            </a:r>
            <a:r>
              <a:rPr lang="en-US" sz="1200" b="0" i="1" kern="1200" dirty="0">
                <a:solidFill>
                  <a:schemeClr val="tx1"/>
                </a:solidFill>
                <a:effectLst/>
                <a:latin typeface="+mn-lt"/>
                <a:ea typeface="+mn-ea"/>
                <a:cs typeface="+mn-cs"/>
              </a:rPr>
              <a:t>career durability</a:t>
            </a:r>
            <a:r>
              <a:rPr lang="en-US" sz="1200" b="0" i="0" kern="1200" dirty="0">
                <a:solidFill>
                  <a:schemeClr val="tx1"/>
                </a:solidFill>
                <a:effectLst/>
                <a:latin typeface="+mn-lt"/>
                <a:ea typeface="+mn-ea"/>
                <a:cs typeface="+mn-cs"/>
              </a:rPr>
              <a:t>, not just first‑year compensation.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Pattern 3: APPs and Care Redesign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APP integration is no longer optional. It’s the dominant redesign strategy — but implementation is uneven. Leaders recognize the value. At the same time, many worry we’re pushing APP utilization faster than infrastructure and supervision models can support. Physicians are asking how team‑based care actually functions day‑to‑day — not just whether it exists.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Creative solutions institutions are replacing the traditional full-time with shared appointments, fractional FTEs, regional partnerships and hybrid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202808-A088-4EBF-87E8-BB0B261493EA}" type="slidenum">
              <a:rPr lang="en-US" smtClean="0"/>
              <a:t>23</a:t>
            </a:fld>
            <a:endParaRPr lang="en-US"/>
          </a:p>
        </p:txBody>
      </p:sp>
    </p:spTree>
    <p:extLst>
      <p:ext uri="{BB962C8B-B14F-4D97-AF65-F5344CB8AC3E}">
        <p14:creationId xmlns:p14="http://schemas.microsoft.com/office/powerpoint/2010/main" val="271840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b="1"/>
              <a:t>Speaker Notes: </a:t>
            </a:r>
            <a:br>
              <a:rPr lang="en-US"/>
            </a:br>
            <a:r>
              <a:rPr lang="en-US" sz="1200" b="0" i="0" kern="1200">
                <a:solidFill>
                  <a:schemeClr val="tx1"/>
                </a:solidFill>
                <a:effectLst/>
                <a:latin typeface="+mn-lt"/>
                <a:ea typeface="+mn-ea"/>
                <a:cs typeface="+mn-cs"/>
              </a:rPr>
              <a:t>Before we close, we want to start by saying </a:t>
            </a:r>
            <a:r>
              <a:rPr lang="en-US" sz="1200" b="1" i="0" kern="1200">
                <a:solidFill>
                  <a:schemeClr val="tx1"/>
                </a:solidFill>
                <a:effectLst/>
                <a:latin typeface="+mn-lt"/>
                <a:ea typeface="+mn-ea"/>
                <a:cs typeface="+mn-cs"/>
              </a:rPr>
              <a:t>thank you</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This work would not be as rich or as grounded without the willingness of pediatric leaders to share their perspectives, their challenges, and their experiences so candidly.</a:t>
            </a:r>
          </a:p>
          <a:p>
            <a:pPr fontAlgn="t"/>
            <a:r>
              <a:rPr lang="en-US" sz="1200" b="0" i="0" kern="1200">
                <a:solidFill>
                  <a:schemeClr val="tx1"/>
                </a:solidFill>
                <a:effectLst/>
                <a:latin typeface="+mn-lt"/>
                <a:ea typeface="+mn-ea"/>
                <a:cs typeface="+mn-cs"/>
              </a:rPr>
              <a:t>In particular, we want to thank our co‑presenters:</a:t>
            </a: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Stella Ghattas from Children’s National</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Christine Boyes from CHLA</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and </a:t>
            </a:r>
            <a:r>
              <a:rPr lang="en-US" sz="1200" b="1" i="0" kern="1200">
                <a:solidFill>
                  <a:schemeClr val="tx1"/>
                </a:solidFill>
                <a:effectLst/>
                <a:latin typeface="+mn-lt"/>
                <a:ea typeface="+mn-ea"/>
                <a:cs typeface="+mn-cs"/>
              </a:rPr>
              <a:t>Sara Stephens and Lisa Deberry from Johns Hopkins Children’s</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for contributing their voices, insights, and leadership to this conversation.</a:t>
            </a:r>
          </a:p>
          <a:p>
            <a:pPr fontAlgn="t"/>
            <a:r>
              <a:rPr lang="en-US" sz="1200" b="0" i="0" kern="1200">
                <a:solidFill>
                  <a:schemeClr val="tx1"/>
                </a:solidFill>
                <a:effectLst/>
                <a:latin typeface="+mn-lt"/>
                <a:ea typeface="+mn-ea"/>
                <a:cs typeface="+mn-cs"/>
              </a:rPr>
              <a:t>Throughout today, we’ve shared what we’re seeing in the market, what pediatric leaders across the country are telling us, and how margin pressure is reshaping the research mission.</a:t>
            </a:r>
          </a:p>
          <a:p>
            <a:pPr fontAlgn="t"/>
            <a:r>
              <a:rPr lang="en-US" sz="1200" b="0" i="0" kern="1200">
                <a:solidFill>
                  <a:schemeClr val="tx1"/>
                </a:solidFill>
                <a:effectLst/>
                <a:latin typeface="+mn-lt"/>
                <a:ea typeface="+mn-ea"/>
                <a:cs typeface="+mn-cs"/>
              </a:rPr>
              <a:t>What we don’t believe is that any organization should be navigating this alone.</a:t>
            </a:r>
          </a:p>
          <a:p>
            <a:pPr fontAlgn="t"/>
            <a:r>
              <a:rPr lang="en-US" sz="1200" b="0" i="0" kern="1200">
                <a:solidFill>
                  <a:schemeClr val="tx1"/>
                </a:solidFill>
                <a:effectLst/>
                <a:latin typeface="+mn-lt"/>
                <a:ea typeface="+mn-ea"/>
                <a:cs typeface="+mn-cs"/>
              </a:rPr>
              <a:t>That’s why we’re continuing this work beyond today through a series of </a:t>
            </a:r>
            <a:r>
              <a:rPr lang="en-US" sz="1200" b="1" i="0" kern="1200">
                <a:solidFill>
                  <a:schemeClr val="tx1"/>
                </a:solidFill>
                <a:effectLst/>
                <a:latin typeface="+mn-lt"/>
                <a:ea typeface="+mn-ea"/>
                <a:cs typeface="+mn-cs"/>
              </a:rPr>
              <a:t>peer executive roundtables</a:t>
            </a:r>
            <a:r>
              <a:rPr lang="en-US" sz="1200" b="0" i="0" kern="1200">
                <a:solidFill>
                  <a:schemeClr val="tx1"/>
                </a:solidFill>
                <a:effectLst/>
                <a:latin typeface="+mn-lt"/>
                <a:ea typeface="+mn-ea"/>
                <a:cs typeface="+mn-cs"/>
              </a:rPr>
              <a:t>. These sessions are designed to bring pediatric leaders together to exchange perspectives on physician demand, recruiting pressure, compensation, and persistent vacancy and time‑to‑fill challenges, in a candid, off‑the‑record setting.</a:t>
            </a:r>
          </a:p>
          <a:p>
            <a:pPr fontAlgn="t"/>
            <a:r>
              <a:rPr lang="en-US" sz="1200" b="0" i="0" kern="1200">
                <a:solidFill>
                  <a:schemeClr val="tx1"/>
                </a:solidFill>
                <a:effectLst/>
                <a:latin typeface="+mn-lt"/>
                <a:ea typeface="+mn-ea"/>
                <a:cs typeface="+mn-cs"/>
              </a:rPr>
              <a:t>The goal isn’t presentations. It’s conversation, shared learning, and practical insight from leaders facing the same constraints and trade‑offs.</a:t>
            </a:r>
          </a:p>
          <a:p>
            <a:pPr fontAlgn="t"/>
            <a:r>
              <a:rPr lang="en-US" sz="1200" b="0" i="0" kern="1200">
                <a:solidFill>
                  <a:schemeClr val="tx1"/>
                </a:solidFill>
                <a:effectLst/>
                <a:latin typeface="+mn-lt"/>
                <a:ea typeface="+mn-ea"/>
                <a:cs typeface="+mn-cs"/>
              </a:rPr>
              <a:t>We’ll be hosting two sessions, one in Dallas and one in Boston, and we would truly welcome the opportunity to continue the dialogue with you or members of your team.</a:t>
            </a:r>
          </a:p>
          <a:p>
            <a:pPr fontAlgn="t"/>
            <a:r>
              <a:rPr lang="en-US" sz="1200" b="0" i="0" kern="1200">
                <a:solidFill>
                  <a:schemeClr val="tx1"/>
                </a:solidFill>
                <a:effectLst/>
                <a:latin typeface="+mn-lt"/>
                <a:ea typeface="+mn-ea"/>
                <a:cs typeface="+mn-cs"/>
              </a:rPr>
              <a:t>Thank you again for your time, for the work you’re doing to advance pediatric research, and for allowing us to be part of this conversation.</a:t>
            </a:r>
          </a:p>
          <a:p>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24</a:t>
            </a:fld>
            <a:endParaRPr lang="en-US"/>
          </a:p>
        </p:txBody>
      </p:sp>
    </p:spTree>
    <p:extLst>
      <p:ext uri="{BB962C8B-B14F-4D97-AF65-F5344CB8AC3E}">
        <p14:creationId xmlns:p14="http://schemas.microsoft.com/office/powerpoint/2010/main" val="50275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64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states with at least 2 million</a:t>
            </a:r>
            <a:r>
              <a:rPr lang="en-US" baseline="0"/>
              <a:t> kids we have the highest concentration of children's hospitals on a per patient basis.  Texas best place to be doing business.</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BC6119-5EF2-400A-8DB1-6C796C83B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26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Did you know that we are approaching our centennial in 2026? We have some exciting plans in the works and hope you will be able to join us in our celebrations. Speaking of celebrations, earlier this year we celebrated together being named #1 by USNWR.  This is in part to our focus in the </a:t>
            </a:r>
            <a:r>
              <a:rPr lang="en-US" sz="1800" b="1">
                <a:effectLst/>
                <a:latin typeface="Arial" panose="020B0604020202020204" pitchFamily="34" charset="0"/>
                <a:ea typeface="Times New Roman" panose="02020603050405020304" pitchFamily="18" charset="0"/>
                <a:cs typeface="Times New Roman" panose="02020603050405020304" pitchFamily="18" charset="0"/>
              </a:rPr>
              <a:t>four areas of our mission: treatment, education, research &amp; advocacy.</a:t>
            </a:r>
            <a:endParaRPr lang="en-US" sz="1800">
              <a:effectLst/>
              <a:latin typeface="Tahoma" panose="020B060403050404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B40776-EB69-DA49-BFF4-37BA388E1A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22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defRPr/>
            </a:pPr>
            <a:r>
              <a:rPr lang="en-US"/>
              <a:t>Broke ground on our Wesley Chapel Campus and met all major deadlines to support the current project timeline</a:t>
            </a:r>
          </a:p>
          <a:p>
            <a:pPr marL="171450" indent="-171450">
              <a:buFont typeface="Symbol"/>
              <a:buChar char="•"/>
              <a:defRPr/>
            </a:pPr>
            <a:r>
              <a:rPr lang="en-US"/>
              <a:t>Established committees with local and system leaders to support the Wesley Chapel Campus</a:t>
            </a:r>
            <a:endParaRPr lang="en-US">
              <a:ea typeface="Calibri"/>
              <a:cs typeface="Calibri"/>
            </a:endParaRPr>
          </a:p>
          <a:p>
            <a:pPr marL="171450" indent="-171450">
              <a:buFont typeface="Symbol"/>
              <a:buChar char="•"/>
              <a:defRPr/>
            </a:pPr>
            <a:r>
              <a:rPr lang="en-US"/>
              <a:t>Prepared financial statements for the Wesley Chapel Campus</a:t>
            </a:r>
            <a:endParaRPr lang="en-US">
              <a:ea typeface="Calibri"/>
              <a:cs typeface="Calibri"/>
            </a:endParaRPr>
          </a:p>
          <a:p>
            <a:pPr marL="171450" indent="-171450">
              <a:buFont typeface="Symbol"/>
              <a:buChar char="•"/>
              <a:defRPr/>
            </a:pPr>
            <a:r>
              <a:rPr lang="en-US"/>
              <a:t>Began construction on our St. Petersburg hospital expansion (additional Emergency Center and operating rooms to open in the fall of 2026)</a:t>
            </a:r>
            <a:endParaRPr lang="en-US">
              <a:ea typeface="Calibri"/>
              <a:cs typeface="Calibri"/>
            </a:endParaRPr>
          </a:p>
          <a:p>
            <a:pPr marL="171450" indent="-171450">
              <a:buFont typeface="Symbol"/>
              <a:buChar char="•"/>
              <a:defRPr/>
            </a:pPr>
            <a:r>
              <a:rPr lang="en-US"/>
              <a:t>Executed an ambulatory redesign, creating 6 new roles to improve patient flow, enhance care coordination and streamline operations</a:t>
            </a:r>
            <a:endParaRPr lang="en-US">
              <a:ea typeface="Calibri"/>
              <a:cs typeface="Calibri"/>
            </a:endParaRPr>
          </a:p>
          <a:p>
            <a:pPr marL="171450" indent="-171450">
              <a:buFont typeface="Symbol"/>
              <a:buChar char="•"/>
              <a:defRPr/>
            </a:pPr>
            <a:r>
              <a:rPr lang="en-US"/>
              <a:t>Improved patient access by reviewing templates and decision trees for easier scheduling</a:t>
            </a:r>
            <a:endParaRPr lang="en-US">
              <a:ea typeface="Calibri"/>
              <a:cs typeface="Calibri"/>
            </a:endParaRPr>
          </a:p>
          <a:p>
            <a:pPr marL="0" marR="0" lvl="0" indent="0" algn="l" defTabSz="914400">
              <a:lnSpc>
                <a:spcPct val="100000"/>
              </a:lnSpc>
              <a:spcBef>
                <a:spcPct val="30000"/>
              </a:spcBef>
              <a:spcAft>
                <a:spcPct val="0"/>
              </a:spcAft>
              <a:buClrTx/>
              <a:buSzTx/>
              <a:buFont typeface="Arial" panose="020B0604020202020204" pitchFamily="34" charset="0"/>
              <a:buNone/>
              <a:tabLst/>
              <a:defRPr/>
            </a:pPr>
            <a:endParaRPr lang="en-US" sz="1200" b="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194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74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ct val="20000"/>
              </a:spcBef>
              <a:buFont typeface="Arial,Sans-Serif"/>
              <a:buChar char="•"/>
            </a:pPr>
            <a:r>
              <a:rPr lang="en-US" b="1"/>
              <a:t>Hybrid academic environment</a:t>
            </a:r>
            <a:endParaRPr lang="en-US"/>
          </a:p>
          <a:p>
            <a:pPr marL="426085" lvl="1" indent="-219075">
              <a:lnSpc>
                <a:spcPct val="90000"/>
              </a:lnSpc>
              <a:spcBef>
                <a:spcPct val="20000"/>
              </a:spcBef>
              <a:buFont typeface="Courier New,monospace"/>
              <a:buChar char="•"/>
            </a:pPr>
            <a:r>
              <a:rPr lang="en-US"/>
              <a:t>Transformed from private practice model to </a:t>
            </a:r>
          </a:p>
          <a:p>
            <a:pPr>
              <a:lnSpc>
                <a:spcPct val="90000"/>
              </a:lnSpc>
              <a:spcBef>
                <a:spcPct val="20000"/>
              </a:spcBef>
            </a:pPr>
            <a:r>
              <a:rPr lang="en-US"/>
              <a:t>         academic + hospital employed</a:t>
            </a:r>
          </a:p>
          <a:p>
            <a:pPr marL="171450" indent="-171450">
              <a:lnSpc>
                <a:spcPct val="90000"/>
              </a:lnSpc>
              <a:spcBef>
                <a:spcPct val="20000"/>
              </a:spcBef>
              <a:buFont typeface="Arial,Sans-Serif"/>
              <a:buChar char="•"/>
            </a:pPr>
            <a:r>
              <a:rPr lang="en-US" b="1"/>
              <a:t>Academic faculty on campus</a:t>
            </a:r>
            <a:endParaRPr lang="en-US"/>
          </a:p>
          <a:p>
            <a:pPr marL="171450" indent="-171450">
              <a:lnSpc>
                <a:spcPct val="90000"/>
              </a:lnSpc>
              <a:spcBef>
                <a:spcPct val="20000"/>
              </a:spcBef>
              <a:buFont typeface="Arial,Sans-Serif"/>
              <a:buChar char="•"/>
            </a:pPr>
            <a:r>
              <a:rPr lang="en-US" b="1"/>
              <a:t>Institute Clinical Translational research (ICTR)</a:t>
            </a:r>
            <a:endParaRPr lang="en-US"/>
          </a:p>
          <a:p>
            <a:pPr marL="426085" lvl="1" indent="-171450">
              <a:lnSpc>
                <a:spcPct val="90000"/>
              </a:lnSpc>
              <a:spcBef>
                <a:spcPct val="20000"/>
              </a:spcBef>
              <a:buFont typeface="Courier New,monospace"/>
              <a:buChar char="•"/>
            </a:pPr>
            <a:r>
              <a:rPr lang="en-US"/>
              <a:t>12 clinical/translational research faculty </a:t>
            </a:r>
          </a:p>
          <a:p>
            <a:pPr marL="171450" indent="-171450">
              <a:lnSpc>
                <a:spcPct val="90000"/>
              </a:lnSpc>
              <a:spcBef>
                <a:spcPct val="20000"/>
              </a:spcBef>
              <a:buFont typeface="Arial,Sans-Serif"/>
              <a:buChar char="•"/>
            </a:pPr>
            <a:r>
              <a:rPr lang="en-US" b="1"/>
              <a:t>Institute for Fundamental Biomedical Research (IFBR) </a:t>
            </a:r>
            <a:endParaRPr lang="en-US"/>
          </a:p>
          <a:p>
            <a:pPr marL="426085" lvl="1" indent="-171450">
              <a:lnSpc>
                <a:spcPct val="90000"/>
              </a:lnSpc>
              <a:spcBef>
                <a:spcPct val="20000"/>
              </a:spcBef>
              <a:buFont typeface="Courier New,monospace"/>
              <a:buChar char="•"/>
            </a:pPr>
            <a:r>
              <a:rPr lang="en-US"/>
              <a:t>10 Principal Investigators / 19 basic science faculty </a:t>
            </a:r>
          </a:p>
          <a:p>
            <a:pPr marL="171450" indent="-171450">
              <a:lnSpc>
                <a:spcPct val="90000"/>
              </a:lnSpc>
              <a:spcBef>
                <a:spcPct val="20000"/>
              </a:spcBef>
              <a:buFont typeface="Arial,Sans-Serif"/>
              <a:buChar char="•"/>
            </a:pPr>
            <a:r>
              <a:rPr lang="en-US" b="1"/>
              <a:t>Diverse research trainee environment</a:t>
            </a:r>
            <a:endParaRPr lang="en-US"/>
          </a:p>
          <a:p>
            <a:pPr marL="426085" lvl="1" indent="-219075">
              <a:lnSpc>
                <a:spcPct val="90000"/>
              </a:lnSpc>
              <a:spcBef>
                <a:spcPct val="20000"/>
              </a:spcBef>
              <a:buFont typeface="Courier New,monospace"/>
              <a:buChar char="•"/>
            </a:pPr>
            <a:r>
              <a:rPr lang="en-US"/>
              <a:t>High school/undergraduate interns</a:t>
            </a:r>
          </a:p>
          <a:p>
            <a:pPr marL="426085" lvl="1" indent="-219075">
              <a:lnSpc>
                <a:spcPct val="90000"/>
              </a:lnSpc>
              <a:spcBef>
                <a:spcPct val="20000"/>
              </a:spcBef>
              <a:buFont typeface="Courier New,monospace"/>
              <a:buChar char="•"/>
            </a:pPr>
            <a:r>
              <a:rPr lang="en-US"/>
              <a:t>PhD students / Postdocs</a:t>
            </a:r>
          </a:p>
          <a:p>
            <a:pPr marL="426085" lvl="1" indent="-219075">
              <a:lnSpc>
                <a:spcPct val="90000"/>
              </a:lnSpc>
              <a:spcBef>
                <a:spcPct val="20000"/>
              </a:spcBef>
              <a:buFont typeface="Courier New,monospace"/>
              <a:buChar char="•"/>
            </a:pPr>
            <a:r>
              <a:rPr lang="en-US"/>
              <a:t>Visiting scholars and faculty</a:t>
            </a:r>
          </a:p>
          <a:p>
            <a:pPr marL="171450" indent="-285750">
              <a:lnSpc>
                <a:spcPct val="90000"/>
              </a:lnSpc>
              <a:spcBef>
                <a:spcPct val="20000"/>
              </a:spcBef>
              <a:buFont typeface="Arial,Sans-Serif"/>
              <a:buChar char="•"/>
            </a:pPr>
            <a:r>
              <a:rPr lang="en-US" b="1"/>
              <a:t>Medical Education Programs</a:t>
            </a:r>
            <a:endParaRPr lang="en-US"/>
          </a:p>
          <a:p>
            <a:pPr marL="426085" lvl="1" indent="-219075">
              <a:lnSpc>
                <a:spcPct val="90000"/>
              </a:lnSpc>
              <a:spcBef>
                <a:spcPct val="20000"/>
              </a:spcBef>
              <a:buFont typeface="Courier New,monospace"/>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596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In light of these sweeping federal changes, Johns Hopkins School of Medicine issued a call to action to all of our academic departments. </a:t>
            </a:r>
          </a:p>
          <a:p>
            <a:pPr marL="171450" indent="-171450">
              <a:spcBef>
                <a:spcPts val="0"/>
              </a:spcBef>
              <a:spcAft>
                <a:spcPts val="0"/>
              </a:spcAft>
              <a:buFont typeface="Arial"/>
              <a:buChar char="•"/>
            </a:pPr>
            <a:r>
              <a:rPr lang="en-US"/>
              <a:t>Primary objectives were to increase awareness of federal funding declines, establish primary domains to evaluate programs and promote long term financial sustainability. </a:t>
            </a:r>
          </a:p>
          <a:p>
            <a:pPr marL="171450" indent="-171450">
              <a:spcBef>
                <a:spcPts val="0"/>
              </a:spcBef>
              <a:spcAft>
                <a:spcPts val="0"/>
              </a:spcAft>
              <a:buFont typeface="Arial"/>
              <a:buChar char="•"/>
            </a:pPr>
            <a:r>
              <a:rPr lang="en-US"/>
              <a:t>Key to our implementation approach included a full 360 review for our all of our PI-based research programs by a consistent workgroup from varying backgrounds, including representation from both sponsored and </a:t>
            </a:r>
            <a:r>
              <a:rPr lang="en-US" err="1"/>
              <a:t>nonsponsored</a:t>
            </a:r>
            <a:r>
              <a:rPr lang="en-US"/>
              <a:t> administrative leadership, as well as both research associate deans (clinical/translational and basic science research).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29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300" b="1"/>
              <a:t>Speaker Notes:</a:t>
            </a:r>
            <a:br>
              <a:rPr lang="en-US" sz="1300"/>
            </a:br>
            <a:r>
              <a:rPr lang="en-US" sz="1200" b="0" i="0" kern="1200">
                <a:solidFill>
                  <a:schemeClr val="tx1"/>
                </a:solidFill>
                <a:effectLst/>
                <a:latin typeface="+mn-lt"/>
                <a:ea typeface="+mn-ea"/>
                <a:cs typeface="+mn-cs"/>
              </a:rPr>
              <a:t>This slide captures the core tension we’re seeing across almost every pediatric organization we work with.</a:t>
            </a:r>
          </a:p>
          <a:p>
            <a:pPr fontAlgn="t"/>
            <a:r>
              <a:rPr lang="en-US" sz="1200" b="0" i="0" kern="1200">
                <a:solidFill>
                  <a:schemeClr val="tx1"/>
                </a:solidFill>
                <a:effectLst/>
                <a:latin typeface="+mn-lt"/>
                <a:ea typeface="+mn-ea"/>
                <a:cs typeface="+mn-cs"/>
              </a:rPr>
              <a:t>On one hand, </a:t>
            </a:r>
            <a:r>
              <a:rPr lang="en-US" sz="1200" b="1" i="0" kern="1200">
                <a:solidFill>
                  <a:schemeClr val="tx1"/>
                </a:solidFill>
                <a:effectLst/>
                <a:latin typeface="+mn-lt"/>
                <a:ea typeface="+mn-ea"/>
                <a:cs typeface="+mn-cs"/>
              </a:rPr>
              <a:t>research is mission‑critical</a:t>
            </a:r>
            <a:r>
              <a:rPr lang="en-US" sz="1200" b="0" i="0" kern="1200">
                <a:solidFill>
                  <a:schemeClr val="tx1"/>
                </a:solidFill>
                <a:effectLst/>
                <a:latin typeface="+mn-lt"/>
                <a:ea typeface="+mn-ea"/>
                <a:cs typeface="+mn-cs"/>
              </a:rPr>
              <a:t>. It’s central to identity, differentiation, academic credibility, and long‑term impact.</a:t>
            </a:r>
          </a:p>
          <a:p>
            <a:pPr fontAlgn="t"/>
            <a:r>
              <a:rPr lang="en-US" sz="1200" b="0" i="0" kern="1200">
                <a:solidFill>
                  <a:schemeClr val="tx1"/>
                </a:solidFill>
                <a:effectLst/>
                <a:latin typeface="+mn-lt"/>
                <a:ea typeface="+mn-ea"/>
                <a:cs typeface="+mn-cs"/>
              </a:rPr>
              <a:t>On the other hand, </a:t>
            </a:r>
            <a:r>
              <a:rPr lang="en-US" sz="1200" b="1" i="0" kern="1200">
                <a:solidFill>
                  <a:schemeClr val="tx1"/>
                </a:solidFill>
                <a:effectLst/>
                <a:latin typeface="+mn-lt"/>
                <a:ea typeface="+mn-ea"/>
                <a:cs typeface="+mn-cs"/>
              </a:rPr>
              <a:t>margins are tightening</a:t>
            </a:r>
            <a:r>
              <a:rPr lang="en-US" sz="1200" b="0" i="0" kern="1200">
                <a:solidFill>
                  <a:schemeClr val="tx1"/>
                </a:solidFill>
                <a:effectLst/>
                <a:latin typeface="+mn-lt"/>
                <a:ea typeface="+mn-ea"/>
                <a:cs typeface="+mn-cs"/>
              </a:rPr>
              <a:t>. Clinical productivity expectations are rising, financial scrutiny is increasing, and tolerance for risk is shrinking.</a:t>
            </a:r>
          </a:p>
          <a:p>
            <a:pPr fontAlgn="t"/>
            <a:r>
              <a:rPr lang="en-US" sz="1200" b="0" i="0" kern="1200">
                <a:solidFill>
                  <a:schemeClr val="tx1"/>
                </a:solidFill>
                <a:effectLst/>
                <a:latin typeface="+mn-lt"/>
                <a:ea typeface="+mn-ea"/>
                <a:cs typeface="+mn-cs"/>
              </a:rPr>
              <a:t>Recruiting sits directly at the intersection of those forces.</a:t>
            </a:r>
          </a:p>
          <a:p>
            <a:pPr fontAlgn="t"/>
            <a:r>
              <a:rPr lang="en-US" sz="1200" b="0" i="0" kern="1200">
                <a:solidFill>
                  <a:schemeClr val="tx1"/>
                </a:solidFill>
                <a:effectLst/>
                <a:latin typeface="+mn-lt"/>
                <a:ea typeface="+mn-ea"/>
                <a:cs typeface="+mn-cs"/>
              </a:rPr>
              <a:t>Because the research mission only moves forward if you can attract and retain the people who do that work, and margin pressure isn’t just constraining research anymore, it’s actively shaping </a:t>
            </a:r>
            <a:r>
              <a:rPr lang="en-US" sz="1200" b="0" i="1" kern="1200">
                <a:solidFill>
                  <a:schemeClr val="tx1"/>
                </a:solidFill>
                <a:effectLst/>
                <a:latin typeface="+mn-lt"/>
                <a:ea typeface="+mn-ea"/>
                <a:cs typeface="+mn-cs"/>
              </a:rPr>
              <a:t>who</a:t>
            </a:r>
            <a:r>
              <a:rPr lang="en-US" sz="1200" b="0" i="0" kern="1200">
                <a:solidFill>
                  <a:schemeClr val="tx1"/>
                </a:solidFill>
                <a:effectLst/>
                <a:latin typeface="+mn-lt"/>
                <a:ea typeface="+mn-ea"/>
                <a:cs typeface="+mn-cs"/>
              </a:rPr>
              <a:t> you can recruit and </a:t>
            </a:r>
            <a:r>
              <a:rPr lang="en-US" sz="1200" b="0" i="1" kern="1200">
                <a:solidFill>
                  <a:schemeClr val="tx1"/>
                </a:solidFill>
                <a:effectLst/>
                <a:latin typeface="+mn-lt"/>
                <a:ea typeface="+mn-ea"/>
                <a:cs typeface="+mn-cs"/>
              </a:rPr>
              <a:t>what kind of research enterprise you can realistically sustain.</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That’s the tension leaders are managing today, often without clear playbooks, and it’s what sits underneath many of the recruiting challenges we’ll talk about next.</a:t>
            </a:r>
          </a:p>
          <a:p>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14</a:t>
            </a:fld>
            <a:endParaRPr lang="en-US"/>
          </a:p>
        </p:txBody>
      </p:sp>
    </p:spTree>
    <p:extLst>
      <p:ext uri="{BB962C8B-B14F-4D97-AF65-F5344CB8AC3E}">
        <p14:creationId xmlns:p14="http://schemas.microsoft.com/office/powerpoint/2010/main" val="216676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5 key criteria</a:t>
            </a:r>
          </a:p>
          <a:p>
            <a:pPr marL="171450" indent="-171450">
              <a:buFont typeface="Arial"/>
              <a:buChar char="•"/>
            </a:pPr>
            <a:r>
              <a:rPr lang="en-US">
                <a:ea typeface="Calibri"/>
                <a:cs typeface="Calibri"/>
              </a:rPr>
              <a:t>Financial sustainability- include reliance on federal funding, salary + lab coverage, any history of prior grant termination, grant history and trajectory</a:t>
            </a:r>
          </a:p>
          <a:p>
            <a:pPr marL="171450" indent="-171450">
              <a:buFont typeface="Arial"/>
              <a:buChar char="•"/>
            </a:pPr>
            <a:r>
              <a:rPr lang="en-US">
                <a:ea typeface="Calibri"/>
                <a:cs typeface="Calibri"/>
              </a:rPr>
              <a:t>Clinical/Basic Science impact- publications, field recognition, impact to society</a:t>
            </a:r>
          </a:p>
          <a:p>
            <a:pPr marL="171450" indent="-171450">
              <a:buFont typeface="Arial"/>
              <a:buChar char="•"/>
            </a:pPr>
            <a:r>
              <a:rPr lang="en-US">
                <a:ea typeface="Calibri"/>
                <a:cs typeface="Calibri"/>
              </a:rPr>
              <a:t>Novelty and broad applicability of research- how are they advancing the department, do they provide a key resource for other researchers such as a specialized core?</a:t>
            </a:r>
          </a:p>
          <a:p>
            <a:pPr marL="171450" indent="-171450">
              <a:buFont typeface="Arial"/>
              <a:buChar char="•"/>
            </a:pPr>
            <a:r>
              <a:rPr lang="en-US">
                <a:ea typeface="Calibri"/>
                <a:cs typeface="Calibri"/>
              </a:rPr>
              <a:t>Contribution to education/training- teaching, mentorship</a:t>
            </a:r>
          </a:p>
          <a:p>
            <a:pPr marL="171450" indent="-171450">
              <a:buFont typeface="Arial"/>
              <a:buChar char="•"/>
            </a:pPr>
            <a:r>
              <a:rPr lang="en-US">
                <a:ea typeface="Calibri"/>
                <a:cs typeface="Calibri"/>
              </a:rPr>
              <a:t>Contribution to department/institution- committee and leadership roles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527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Used red yellow green to delineate risk levels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106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Summary of our dashboard of all of our basic science PIs compared by risk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531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Example of dashboard for individual PI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30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Several actions were immediately taken</a:t>
            </a:r>
          </a:p>
          <a:p>
            <a:pPr marL="171450" indent="-171450">
              <a:buFont typeface="Arial"/>
              <a:buChar char="•"/>
            </a:pPr>
            <a:r>
              <a:rPr lang="en-US">
                <a:ea typeface="Calibri"/>
                <a:cs typeface="Calibri"/>
              </a:rPr>
              <a:t>Structured program review- standardized across ALL research programs, data dashboard, same core leadership group for all reviews</a:t>
            </a:r>
          </a:p>
          <a:p>
            <a:pPr marL="171450" indent="-171450">
              <a:buFont typeface="Arial"/>
              <a:buChar char="•"/>
            </a:pPr>
            <a:r>
              <a:rPr lang="en-US">
                <a:ea typeface="Calibri"/>
                <a:cs typeface="Calibri"/>
              </a:rPr>
              <a:t>Strengthened financial strategy- awareness of financial risk and need to diversify</a:t>
            </a:r>
          </a:p>
          <a:p>
            <a:pPr marL="171450" indent="-171450">
              <a:buFont typeface="Arial"/>
              <a:buChar char="•"/>
            </a:pPr>
            <a:r>
              <a:rPr lang="en-US">
                <a:ea typeface="Calibri"/>
                <a:cs typeface="Calibri"/>
              </a:rPr>
              <a:t>Allowed for more informed decision making- need for bridge funding, naturally facilitated planning discussions for at risk programs including </a:t>
            </a:r>
            <a:r>
              <a:rPr lang="en-US"/>
              <a:t>consideration for contract renewal/nonrenewals</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55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Exercise has both immediate impact. To mention a few, culture shift towards performance transparency, as well as data-drive conversations with leadership. Normalized having difficult conversations and making difficult decisions about programs</a:t>
            </a:r>
          </a:p>
          <a:p>
            <a:endParaRPr lang="en-US">
              <a:ea typeface="Calibri"/>
              <a:cs typeface="Calibri"/>
            </a:endParaRPr>
          </a:p>
          <a:p>
            <a:r>
              <a:rPr lang="en-US">
                <a:ea typeface="Calibri"/>
                <a:cs typeface="Calibri"/>
              </a:rPr>
              <a:t>Long term impact anticipated includes strengthened financial sustainability, earlier decision making, standardized performance metrics to evaluate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40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shared how we've internally evaluated our programs for financial sustainability and academic success in response to federal funding challenges. </a:t>
            </a:r>
            <a:endParaRPr lang="en-US"/>
          </a:p>
          <a:p>
            <a:endParaRPr lang="en-US">
              <a:ea typeface="Calibri"/>
              <a:cs typeface="Calibri"/>
            </a:endParaRPr>
          </a:p>
          <a:p>
            <a:r>
              <a:rPr lang="en-US">
                <a:ea typeface="Calibri"/>
                <a:cs typeface="Calibri"/>
              </a:rPr>
              <a:t>Wanted to close and leave you with an example of how Hopkins- Baltimore and St Pete- have joined together to share the mission of our research programs externally through our "Research Saves Children" campaign and show support for our researchers during this difficult time. </a:t>
            </a:r>
          </a:p>
          <a:p>
            <a:endParaRPr lang="en-US">
              <a:ea typeface="Calibri"/>
              <a:cs typeface="Calibri"/>
            </a:endParaRPr>
          </a:p>
          <a:p>
            <a:r>
              <a:rPr lang="en-US">
                <a:ea typeface="Calibri"/>
                <a:cs typeface="Calibri"/>
              </a:rPr>
              <a:t>Our Research Saves Children campaign features an external website that highlights testimonials and examples of research success transforming pediatric care, includes messages from our leadership, and we've also launched a "Research Saves Children" t shirt campaign that was available to all employees at JHACH.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396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2134C-48F5-5E4E-90EC-90A742E55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379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90665-7E51-38B4-D633-7A5BE98EB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61A2B-E75D-7B26-F894-A5B4ACB46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299C2-4AAD-E815-F464-69EE032842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45671C-5E12-1CCE-56C7-013C304BC2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04282-351B-1640-9EBD-4C7655831B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097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04282-351B-1640-9EBD-4C7655831B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58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300" b="1"/>
              <a:t>Speaker Notes:</a:t>
            </a:r>
            <a:br>
              <a:rPr lang="en-US" sz="1300"/>
            </a:br>
            <a:r>
              <a:rPr lang="en-US" sz="1200" b="0" i="0" kern="1200">
                <a:solidFill>
                  <a:schemeClr val="tx1"/>
                </a:solidFill>
                <a:effectLst/>
                <a:latin typeface="+mn-lt"/>
                <a:ea typeface="+mn-ea"/>
                <a:cs typeface="+mn-cs"/>
              </a:rPr>
              <a:t>Over the last three to five years, we’ve seen very consistent shifts in the recruiting market for research‑focused roles.</a:t>
            </a:r>
          </a:p>
          <a:p>
            <a:pPr fontAlgn="t"/>
            <a:r>
              <a:rPr lang="en-US" sz="1200" b="0" i="0" kern="1200">
                <a:solidFill>
                  <a:schemeClr val="tx1"/>
                </a:solidFill>
                <a:effectLst/>
                <a:latin typeface="+mn-lt"/>
                <a:ea typeface="+mn-ea"/>
                <a:cs typeface="+mn-cs"/>
              </a:rPr>
              <a:t>First, </a:t>
            </a:r>
            <a:r>
              <a:rPr lang="en-US" sz="1200" b="1" i="0" kern="1200">
                <a:solidFill>
                  <a:schemeClr val="tx1"/>
                </a:solidFill>
                <a:effectLst/>
                <a:latin typeface="+mn-lt"/>
                <a:ea typeface="+mn-ea"/>
                <a:cs typeface="+mn-cs"/>
              </a:rPr>
              <a:t>time to fill is longer</a:t>
            </a:r>
            <a:r>
              <a:rPr lang="en-US" sz="1200" b="0" i="0" kern="1200">
                <a:solidFill>
                  <a:schemeClr val="tx1"/>
                </a:solidFill>
                <a:effectLst/>
                <a:latin typeface="+mn-lt"/>
                <a:ea typeface="+mn-ea"/>
                <a:cs typeface="+mn-cs"/>
              </a:rPr>
              <a:t>. Searches that once closed in six months are now more commonly stretching to nine or even twelve. That has real downstream impact on programs, coverage, and momentum.</a:t>
            </a:r>
          </a:p>
          <a:p>
            <a:pPr fontAlgn="t"/>
            <a:r>
              <a:rPr lang="en-US" sz="1200" b="0" i="0" kern="1200">
                <a:solidFill>
                  <a:schemeClr val="tx1"/>
                </a:solidFill>
                <a:effectLst/>
                <a:latin typeface="+mn-lt"/>
                <a:ea typeface="+mn-ea"/>
                <a:cs typeface="+mn-cs"/>
              </a:rPr>
              <a:t>Second, </a:t>
            </a:r>
            <a:r>
              <a:rPr lang="en-US" sz="1200" b="1" i="0" kern="1200">
                <a:solidFill>
                  <a:schemeClr val="tx1"/>
                </a:solidFill>
                <a:effectLst/>
                <a:latin typeface="+mn-lt"/>
                <a:ea typeface="+mn-ea"/>
                <a:cs typeface="+mn-cs"/>
              </a:rPr>
              <a:t>candidate supply has narrowed</a:t>
            </a:r>
            <a:r>
              <a:rPr lang="en-US" sz="1200" b="0" i="0" kern="1200">
                <a:solidFill>
                  <a:schemeClr val="tx1"/>
                </a:solidFill>
                <a:effectLst/>
                <a:latin typeface="+mn-lt"/>
                <a:ea typeface="+mn-ea"/>
                <a:cs typeface="+mn-cs"/>
              </a:rPr>
              <a:t>, particularly for highly research‑intensive roles. Fewer physicians are willing to step into positions where expectations around funding, infrastructure, and protected time aren’t clearly defined.</a:t>
            </a:r>
          </a:p>
          <a:p>
            <a:pPr fontAlgn="t"/>
            <a:r>
              <a:rPr lang="en-US" sz="1200" b="0" i="0" kern="1200">
                <a:solidFill>
                  <a:schemeClr val="tx1"/>
                </a:solidFill>
                <a:effectLst/>
                <a:latin typeface="+mn-lt"/>
                <a:ea typeface="+mn-ea"/>
                <a:cs typeface="+mn-cs"/>
              </a:rPr>
              <a:t>We’re also seeing </a:t>
            </a:r>
            <a:r>
              <a:rPr lang="en-US" sz="1200" b="1" i="0" kern="1200">
                <a:solidFill>
                  <a:schemeClr val="tx1"/>
                </a:solidFill>
                <a:effectLst/>
                <a:latin typeface="+mn-lt"/>
                <a:ea typeface="+mn-ea"/>
                <a:cs typeface="+mn-cs"/>
              </a:rPr>
              <a:t>much more negotiation</a:t>
            </a:r>
            <a:r>
              <a:rPr lang="en-US" sz="1200" b="0" i="0" kern="1200">
                <a:solidFill>
                  <a:schemeClr val="tx1"/>
                </a:solidFill>
                <a:effectLst/>
                <a:latin typeface="+mn-lt"/>
                <a:ea typeface="+mn-ea"/>
                <a:cs typeface="+mn-cs"/>
              </a:rPr>
              <a:t>, especially around startup resources, protected research time, and institutional support. These are no longer “nice to have” conversations, they are gating factors.</a:t>
            </a:r>
          </a:p>
          <a:p>
            <a:pPr fontAlgn="t"/>
            <a:r>
              <a:rPr lang="en-US" sz="1200" b="0" i="0" kern="1200">
                <a:solidFill>
                  <a:schemeClr val="tx1"/>
                </a:solidFill>
                <a:effectLst/>
                <a:latin typeface="+mn-lt"/>
                <a:ea typeface="+mn-ea"/>
                <a:cs typeface="+mn-cs"/>
              </a:rPr>
              <a:t>And finally, in some cases, searches are </a:t>
            </a:r>
            <a:r>
              <a:rPr lang="en-US" sz="1200" b="1" i="0" kern="1200">
                <a:solidFill>
                  <a:schemeClr val="tx1"/>
                </a:solidFill>
                <a:effectLst/>
                <a:latin typeface="+mn-lt"/>
                <a:ea typeface="+mn-ea"/>
                <a:cs typeface="+mn-cs"/>
              </a:rPr>
              <a:t>stalling or being restarted altogether</a:t>
            </a:r>
            <a:r>
              <a:rPr lang="en-US" sz="1200" b="0" i="0" kern="1200">
                <a:solidFill>
                  <a:schemeClr val="tx1"/>
                </a:solidFill>
                <a:effectLst/>
                <a:latin typeface="+mn-lt"/>
                <a:ea typeface="+mn-ea"/>
                <a:cs typeface="+mn-cs"/>
              </a:rPr>
              <a:t> when alignment isn’t there.</a:t>
            </a:r>
          </a:p>
          <a:p>
            <a:pPr fontAlgn="t"/>
            <a:r>
              <a:rPr lang="en-US" sz="1200" b="0" i="0" kern="1200">
                <a:solidFill>
                  <a:schemeClr val="tx1"/>
                </a:solidFill>
                <a:effectLst/>
                <a:latin typeface="+mn-lt"/>
                <a:ea typeface="+mn-ea"/>
                <a:cs typeface="+mn-cs"/>
              </a:rPr>
              <a:t>So this isn’t just perception or anecdote. These shifts are showing up in real recruiting outcomes, and they reflect a market where both candidates and institutions are being far more selective under financial pressure.</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Taken together, these shifts are driving a fundamental change in how top research candidates evaluate opportunities.</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202808-A088-4EBF-87E8-BB0B261493EA}" type="slidenum">
              <a:rPr lang="en-US" smtClean="0"/>
              <a:t>15</a:t>
            </a:fld>
            <a:endParaRPr lang="en-US"/>
          </a:p>
        </p:txBody>
      </p:sp>
    </p:spTree>
    <p:extLst>
      <p:ext uri="{BB962C8B-B14F-4D97-AF65-F5344CB8AC3E}">
        <p14:creationId xmlns:p14="http://schemas.microsoft.com/office/powerpoint/2010/main" val="205422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300" b="1"/>
              <a:t>Speaker Notes:</a:t>
            </a:r>
            <a:br>
              <a:rPr lang="en-US" sz="1300"/>
            </a:br>
            <a:r>
              <a:rPr lang="en-US" sz="1200" b="0" i="0" kern="1200">
                <a:solidFill>
                  <a:schemeClr val="tx1"/>
                </a:solidFill>
                <a:effectLst/>
                <a:latin typeface="+mn-lt"/>
                <a:ea typeface="+mn-ea"/>
                <a:cs typeface="+mn-cs"/>
              </a:rPr>
              <a:t>What’s really changed is how top candidates are evaluating opportunities.</a:t>
            </a:r>
          </a:p>
          <a:p>
            <a:pPr fontAlgn="t"/>
            <a:r>
              <a:rPr lang="en-US" sz="1200" b="0" i="0" kern="1200">
                <a:solidFill>
                  <a:schemeClr val="tx1"/>
                </a:solidFill>
                <a:effectLst/>
                <a:latin typeface="+mn-lt"/>
                <a:ea typeface="+mn-ea"/>
                <a:cs typeface="+mn-cs"/>
              </a:rPr>
              <a:t>They’re no longer just asking about titles or compensation, they’re asking much more pointed, practical questions about risk.</a:t>
            </a:r>
          </a:p>
          <a:p>
            <a:pPr fontAlgn="t"/>
            <a:r>
              <a:rPr lang="en-US" sz="1200" b="0" i="0" kern="1200">
                <a:solidFill>
                  <a:schemeClr val="tx1"/>
                </a:solidFill>
                <a:effectLst/>
                <a:latin typeface="+mn-lt"/>
                <a:ea typeface="+mn-ea"/>
                <a:cs typeface="+mn-cs"/>
              </a:rPr>
              <a:t>Is the infrastructure already in place, or is it something I’m expected to build?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Is research time truly protected, or will it erode as clinical pressure mounts?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What happens if funding dips?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And how much clinical productivity will I actually be held to once I’m there?</a:t>
            </a:r>
          </a:p>
          <a:p>
            <a:pPr fontAlgn="t"/>
            <a:r>
              <a:rPr lang="en-US" sz="1200" b="0" i="0" kern="1200">
                <a:solidFill>
                  <a:schemeClr val="tx1"/>
                </a:solidFill>
                <a:effectLst/>
                <a:latin typeface="+mn-lt"/>
                <a:ea typeface="+mn-ea"/>
                <a:cs typeface="+mn-cs"/>
              </a:rPr>
              <a:t>These questions reflect a shift in mindset.</a:t>
            </a:r>
          </a:p>
          <a:p>
            <a:pPr fontAlgn="t"/>
            <a:r>
              <a:rPr lang="en-US" sz="1200" b="0" i="0" kern="1200">
                <a:solidFill>
                  <a:schemeClr val="tx1"/>
                </a:solidFill>
                <a:effectLst/>
                <a:latin typeface="+mn-lt"/>
                <a:ea typeface="+mn-ea"/>
                <a:cs typeface="+mn-cs"/>
              </a:rPr>
              <a:t>Candidates are looking for </a:t>
            </a:r>
            <a:r>
              <a:rPr lang="en-US" sz="1200" b="1" i="0" kern="1200">
                <a:solidFill>
                  <a:schemeClr val="tx1"/>
                </a:solidFill>
                <a:effectLst/>
                <a:latin typeface="+mn-lt"/>
                <a:ea typeface="+mn-ea"/>
                <a:cs typeface="+mn-cs"/>
              </a:rPr>
              <a:t>evidence of commitment, not just intent</a:t>
            </a:r>
            <a:r>
              <a:rPr lang="en-US" sz="1200" b="0" i="0" kern="1200">
                <a:solidFill>
                  <a:schemeClr val="tx1"/>
                </a:solidFill>
                <a:effectLst/>
                <a:latin typeface="+mn-lt"/>
                <a:ea typeface="+mn-ea"/>
                <a:cs typeface="+mn-cs"/>
              </a:rPr>
              <a:t>. They want to understand how the organization behaves when financial pressure shows up, not just what’s written in the job description.</a:t>
            </a:r>
          </a:p>
          <a:p>
            <a:pPr fontAlgn="t"/>
            <a:r>
              <a:rPr lang="en-US" sz="1200" b="0" i="0" kern="1200">
                <a:solidFill>
                  <a:schemeClr val="tx1"/>
                </a:solidFill>
                <a:effectLst/>
                <a:latin typeface="+mn-lt"/>
                <a:ea typeface="+mn-ea"/>
                <a:cs typeface="+mn-cs"/>
              </a:rPr>
              <a:t>When commitment to research is ambiguous, candidates don’t hesitate, they walk.</a:t>
            </a:r>
          </a:p>
          <a:p>
            <a:pPr fontAlgn="t"/>
            <a:r>
              <a:rPr lang="en-US" sz="1200" b="0" i="0" kern="1200">
                <a:solidFill>
                  <a:schemeClr val="tx1"/>
                </a:solidFill>
                <a:effectLst/>
                <a:latin typeface="+mn-lt"/>
                <a:ea typeface="+mn-ea"/>
                <a:cs typeface="+mn-cs"/>
              </a:rPr>
              <a:t>Top research candidates aren’t just choosing institutions anymore, they’re choosing </a:t>
            </a:r>
            <a:r>
              <a:rPr lang="en-US" sz="1200" b="1" i="0" kern="1200">
                <a:solidFill>
                  <a:schemeClr val="tx1"/>
                </a:solidFill>
                <a:effectLst/>
                <a:latin typeface="+mn-lt"/>
                <a:ea typeface="+mn-ea"/>
                <a:cs typeface="+mn-cs"/>
              </a:rPr>
              <a:t>certainty</a:t>
            </a:r>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16</a:t>
            </a:fld>
            <a:endParaRPr lang="en-US"/>
          </a:p>
        </p:txBody>
      </p:sp>
    </p:spTree>
    <p:extLst>
      <p:ext uri="{BB962C8B-B14F-4D97-AF65-F5344CB8AC3E}">
        <p14:creationId xmlns:p14="http://schemas.microsoft.com/office/powerpoint/2010/main" val="300300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a:t>Speaker Notes:</a:t>
            </a:r>
          </a:p>
          <a:p>
            <a:pPr fontAlgn="t"/>
            <a:r>
              <a:rPr lang="en-US" sz="1200" b="0" i="0" kern="1200">
                <a:solidFill>
                  <a:schemeClr val="tx1"/>
                </a:solidFill>
                <a:effectLst/>
                <a:latin typeface="+mn-lt"/>
                <a:ea typeface="+mn-ea"/>
                <a:cs typeface="+mn-cs"/>
              </a:rPr>
              <a:t>This is where margin pressure becomes very tangible in recruiting.</a:t>
            </a:r>
          </a:p>
          <a:p>
            <a:pPr fontAlgn="t"/>
            <a:r>
              <a:rPr lang="en-US" sz="1200" b="0" i="0" kern="1200">
                <a:solidFill>
                  <a:schemeClr val="tx1"/>
                </a:solidFill>
                <a:effectLst/>
                <a:latin typeface="+mn-lt"/>
                <a:ea typeface="+mn-ea"/>
                <a:cs typeface="+mn-cs"/>
              </a:rPr>
              <a:t>When operating margins are tight, organizations naturally become more cautious. There is greater reliance on clinical revenue, more scrutiny on every investment, and less tolerance for risk.</a:t>
            </a:r>
          </a:p>
          <a:p>
            <a:pPr fontAlgn="t"/>
            <a:r>
              <a:rPr lang="en-US" sz="1200" b="0" i="0" kern="1200">
                <a:solidFill>
                  <a:schemeClr val="tx1"/>
                </a:solidFill>
                <a:effectLst/>
                <a:latin typeface="+mn-lt"/>
                <a:ea typeface="+mn-ea"/>
                <a:cs typeface="+mn-cs"/>
              </a:rPr>
              <a:t>That reality shows up in recruiting in very specific ways.</a:t>
            </a:r>
          </a:p>
          <a:p>
            <a:pPr fontAlgn="t"/>
            <a:r>
              <a:rPr lang="en-US" sz="1200" b="0" i="0" kern="1200">
                <a:solidFill>
                  <a:schemeClr val="tx1"/>
                </a:solidFill>
                <a:effectLst/>
                <a:latin typeface="+mn-lt"/>
                <a:ea typeface="+mn-ea"/>
                <a:cs typeface="+mn-cs"/>
              </a:rPr>
              <a:t>Startup packages are often smaller or less flexible.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Protected research time becomes harder to guarantee.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Approvals slow down.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And ultimately, the pool of viable candidates narrows.</a:t>
            </a:r>
          </a:p>
          <a:p>
            <a:pPr fontAlgn="t"/>
            <a:r>
              <a:rPr lang="en-US" sz="1200" b="0" i="0" kern="1200">
                <a:solidFill>
                  <a:schemeClr val="tx1"/>
                </a:solidFill>
                <a:effectLst/>
                <a:latin typeface="+mn-lt"/>
                <a:ea typeface="+mn-ea"/>
                <a:cs typeface="+mn-cs"/>
              </a:rPr>
              <a:t>From a candidate’s perspective, these signals are very clear, even when they are not explicitly stated.</a:t>
            </a:r>
          </a:p>
          <a:p>
            <a:pPr fontAlgn="t"/>
            <a:r>
              <a:rPr lang="en-US" sz="1200" b="0" i="0" kern="1200">
                <a:solidFill>
                  <a:schemeClr val="tx1"/>
                </a:solidFill>
                <a:effectLst/>
                <a:latin typeface="+mn-lt"/>
                <a:ea typeface="+mn-ea"/>
                <a:cs typeface="+mn-cs"/>
              </a:rPr>
              <a:t>Candidates interpret caution as uncertainty. And uncertainty is often enough to stall or derail a search, especially for research‑focused roles.</a:t>
            </a:r>
          </a:p>
          <a:p>
            <a:pPr fontAlgn="t"/>
            <a:r>
              <a:rPr lang="en-US" sz="1200" b="1" i="0" kern="1200">
                <a:solidFill>
                  <a:schemeClr val="tx1"/>
                </a:solidFill>
                <a:effectLst/>
                <a:latin typeface="+mn-lt"/>
                <a:ea typeface="+mn-ea"/>
                <a:cs typeface="+mn-cs"/>
              </a:rPr>
              <a:t>Transition to Slide 6:</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To better understand how these dynamics are being experienced at pediatric institutions across the country, we stepped back and asked a broader question—what are pediatric leaders actually seeing and doing in this environment?</a:t>
            </a:r>
          </a:p>
          <a:p>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17</a:t>
            </a:fld>
            <a:endParaRPr lang="en-US"/>
          </a:p>
        </p:txBody>
      </p:sp>
    </p:spTree>
    <p:extLst>
      <p:ext uri="{BB962C8B-B14F-4D97-AF65-F5344CB8AC3E}">
        <p14:creationId xmlns:p14="http://schemas.microsoft.com/office/powerpoint/2010/main" val="120808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300" b="1"/>
              <a:t>Speaker Notes:</a:t>
            </a:r>
            <a:br>
              <a:rPr lang="en-US" sz="1300"/>
            </a:br>
            <a:r>
              <a:rPr lang="en-US" sz="1200" b="0" i="0" kern="1200">
                <a:solidFill>
                  <a:schemeClr val="tx1"/>
                </a:solidFill>
                <a:effectLst/>
                <a:latin typeface="+mn-lt"/>
                <a:ea typeface="+mn-ea"/>
                <a:cs typeface="+mn-cs"/>
              </a:rPr>
              <a:t>So what does all of this mean for leaders?</a:t>
            </a:r>
          </a:p>
          <a:p>
            <a:pPr fontAlgn="t"/>
            <a:r>
              <a:rPr lang="en-US" sz="1200" b="0" i="0" kern="1200">
                <a:solidFill>
                  <a:schemeClr val="tx1"/>
                </a:solidFill>
                <a:effectLst/>
                <a:latin typeface="+mn-lt"/>
                <a:ea typeface="+mn-ea"/>
                <a:cs typeface="+mn-cs"/>
              </a:rPr>
              <a:t>First, </a:t>
            </a:r>
            <a:r>
              <a:rPr lang="en-US" sz="1200" b="1" i="0" kern="1200">
                <a:solidFill>
                  <a:schemeClr val="tx1"/>
                </a:solidFill>
                <a:effectLst/>
                <a:latin typeface="+mn-lt"/>
                <a:ea typeface="+mn-ea"/>
                <a:cs typeface="+mn-cs"/>
              </a:rPr>
              <a:t>clarity of commitment matters more than ever</a:t>
            </a:r>
            <a:r>
              <a:rPr lang="en-US" sz="1200" b="0" i="0" kern="1200">
                <a:solidFill>
                  <a:schemeClr val="tx1"/>
                </a:solidFill>
                <a:effectLst/>
                <a:latin typeface="+mn-lt"/>
                <a:ea typeface="+mn-ea"/>
                <a:cs typeface="+mn-cs"/>
              </a:rPr>
              <a:t>. Candidates are looking for consistency between what’s said and what’s funded. Mixed signals are often interpreted as uncertainty.</a:t>
            </a:r>
          </a:p>
          <a:p>
            <a:pPr fontAlgn="t"/>
            <a:r>
              <a:rPr lang="en-US" sz="1200" b="0" i="0" kern="1200">
                <a:solidFill>
                  <a:schemeClr val="tx1"/>
                </a:solidFill>
                <a:effectLst/>
                <a:latin typeface="+mn-lt"/>
                <a:ea typeface="+mn-ea"/>
                <a:cs typeface="+mn-cs"/>
              </a:rPr>
              <a:t>Second, </a:t>
            </a:r>
            <a:r>
              <a:rPr lang="en-US" sz="1200" b="1" i="0" kern="1200">
                <a:solidFill>
                  <a:schemeClr val="tx1"/>
                </a:solidFill>
                <a:effectLst/>
                <a:latin typeface="+mn-lt"/>
                <a:ea typeface="+mn-ea"/>
                <a:cs typeface="+mn-cs"/>
              </a:rPr>
              <a:t>protected research time has to be real, not aspirational</a:t>
            </a:r>
            <a:r>
              <a:rPr lang="en-US" sz="1200" b="0" i="0" kern="1200">
                <a:solidFill>
                  <a:schemeClr val="tx1"/>
                </a:solidFill>
                <a:effectLst/>
                <a:latin typeface="+mn-lt"/>
                <a:ea typeface="+mn-ea"/>
                <a:cs typeface="+mn-cs"/>
              </a:rPr>
              <a:t>. In a margin‑constrained environment, candidates want to know what holds when pressure shows up. If it only exists on paper, they assume it will erode.</a:t>
            </a:r>
          </a:p>
          <a:p>
            <a:pPr fontAlgn="t"/>
            <a:r>
              <a:rPr lang="en-US" sz="1200" b="0" i="0" kern="1200">
                <a:solidFill>
                  <a:schemeClr val="tx1"/>
                </a:solidFill>
                <a:effectLst/>
                <a:latin typeface="+mn-lt"/>
                <a:ea typeface="+mn-ea"/>
                <a:cs typeface="+mn-cs"/>
              </a:rPr>
              <a:t>Third, </a:t>
            </a:r>
            <a:r>
              <a:rPr lang="en-US" sz="1200" b="1" i="0" kern="1200">
                <a:solidFill>
                  <a:schemeClr val="tx1"/>
                </a:solidFill>
                <a:effectLst/>
                <a:latin typeface="+mn-lt"/>
                <a:ea typeface="+mn-ea"/>
                <a:cs typeface="+mn-cs"/>
              </a:rPr>
              <a:t>competitive packages are now table stakes</a:t>
            </a:r>
            <a:r>
              <a:rPr lang="en-US" sz="1200" b="0" i="0" kern="1200">
                <a:solidFill>
                  <a:schemeClr val="tx1"/>
                </a:solidFill>
                <a:effectLst/>
                <a:latin typeface="+mn-lt"/>
                <a:ea typeface="+mn-ea"/>
                <a:cs typeface="+mn-cs"/>
              </a:rPr>
              <a:t>. Compensation and support are no longer differentiators. Falling short doesn’t create savings, it often creates vacancies.</a:t>
            </a:r>
          </a:p>
          <a:p>
            <a:pPr fontAlgn="t"/>
            <a:r>
              <a:rPr lang="en-US" sz="1200" b="0" i="0" kern="1200">
                <a:solidFill>
                  <a:schemeClr val="tx1"/>
                </a:solidFill>
                <a:effectLst/>
                <a:latin typeface="+mn-lt"/>
                <a:ea typeface="+mn-ea"/>
                <a:cs typeface="+mn-cs"/>
              </a:rPr>
              <a:t>And finally, </a:t>
            </a:r>
            <a:r>
              <a:rPr lang="en-US" sz="1200" b="1" i="0" kern="1200">
                <a:solidFill>
                  <a:schemeClr val="tx1"/>
                </a:solidFill>
                <a:effectLst/>
                <a:latin typeface="+mn-lt"/>
                <a:ea typeface="+mn-ea"/>
                <a:cs typeface="+mn-cs"/>
              </a:rPr>
              <a:t>alignment between finance and academic leadership is critical</a:t>
            </a:r>
            <a:r>
              <a:rPr lang="en-US" sz="1200" b="0" i="0" kern="1200">
                <a:solidFill>
                  <a:schemeClr val="tx1"/>
                </a:solidFill>
                <a:effectLst/>
                <a:latin typeface="+mn-lt"/>
                <a:ea typeface="+mn-ea"/>
                <a:cs typeface="+mn-cs"/>
              </a:rPr>
              <a:t>. Candidates quickly sense misalignment, especially around expectations and risk tolerance, and it directly affects recruiting success.</a:t>
            </a:r>
          </a:p>
          <a:p>
            <a:pPr fontAlgn="t"/>
            <a:r>
              <a:rPr lang="en-US" sz="1200" b="0" i="0" kern="1200">
                <a:solidFill>
                  <a:schemeClr val="tx1"/>
                </a:solidFill>
                <a:effectLst/>
                <a:latin typeface="+mn-lt"/>
                <a:ea typeface="+mn-ea"/>
                <a:cs typeface="+mn-cs"/>
              </a:rPr>
              <a:t>At the end of the day, sustaining the research mission isn’t about saying yes to everything. It’s about being clear, intentional, and aligned in the choices you make.</a:t>
            </a:r>
          </a:p>
          <a:p>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18</a:t>
            </a:fld>
            <a:endParaRPr lang="en-US"/>
          </a:p>
        </p:txBody>
      </p:sp>
    </p:spTree>
    <p:extLst>
      <p:ext uri="{BB962C8B-B14F-4D97-AF65-F5344CB8AC3E}">
        <p14:creationId xmlns:p14="http://schemas.microsoft.com/office/powerpoint/2010/main" val="192613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300" b="1"/>
              <a:t>Speaker Notes:</a:t>
            </a:r>
            <a:br>
              <a:rPr lang="en-US" sz="1300"/>
            </a:br>
            <a:r>
              <a:rPr lang="en-US" sz="1200" b="0" i="0" kern="1200">
                <a:solidFill>
                  <a:schemeClr val="tx1"/>
                </a:solidFill>
                <a:effectLst/>
                <a:latin typeface="+mn-lt"/>
                <a:ea typeface="+mn-ea"/>
                <a:cs typeface="+mn-cs"/>
              </a:rPr>
              <a:t>Before we dive deeper into the data, I want to briefly ground us in </a:t>
            </a:r>
            <a:r>
              <a:rPr lang="en-US" sz="1200" b="0" i="1" kern="1200">
                <a:solidFill>
                  <a:schemeClr val="tx1"/>
                </a:solidFill>
                <a:effectLst/>
                <a:latin typeface="+mn-lt"/>
                <a:ea typeface="+mn-ea"/>
                <a:cs typeface="+mn-cs"/>
              </a:rPr>
              <a:t>why</a:t>
            </a:r>
            <a:r>
              <a:rPr lang="en-US" sz="1200" b="0" i="0" kern="1200">
                <a:solidFill>
                  <a:schemeClr val="tx1"/>
                </a:solidFill>
                <a:effectLst/>
                <a:latin typeface="+mn-lt"/>
                <a:ea typeface="+mn-ea"/>
                <a:cs typeface="+mn-cs"/>
              </a:rPr>
              <a:t> we did this work.</a:t>
            </a:r>
          </a:p>
          <a:p>
            <a:pPr fontAlgn="t"/>
            <a:r>
              <a:rPr lang="en-US" sz="1200" b="0" i="0" kern="1200">
                <a:solidFill>
                  <a:schemeClr val="tx1"/>
                </a:solidFill>
                <a:effectLst/>
                <a:latin typeface="+mn-lt"/>
                <a:ea typeface="+mn-ea"/>
                <a:cs typeface="+mn-cs"/>
              </a:rPr>
              <a:t>At the center of pediatric research is the mission. It is about advancing care, discovery, and outcomes for children and families, even in an environment of growing financial pressure.</a:t>
            </a:r>
          </a:p>
          <a:p>
            <a:pPr fontAlgn="t"/>
            <a:r>
              <a:rPr lang="en-US" sz="1200" b="0" i="0" kern="1200">
                <a:solidFill>
                  <a:schemeClr val="tx1"/>
                </a:solidFill>
                <a:effectLst/>
                <a:latin typeface="+mn-lt"/>
                <a:ea typeface="+mn-ea"/>
                <a:cs typeface="+mn-cs"/>
              </a:rPr>
              <a:t>To better understand how that mission is being experienced on the ground, we launched a national pediatric research initiative made up of two components.</a:t>
            </a:r>
          </a:p>
          <a:p>
            <a:pPr fontAlgn="t"/>
            <a:r>
              <a:rPr lang="en-US" sz="1200" b="0" i="0" kern="1200">
                <a:solidFill>
                  <a:schemeClr val="tx1"/>
                </a:solidFill>
                <a:effectLst/>
                <a:latin typeface="+mn-lt"/>
                <a:ea typeface="+mn-ea"/>
                <a:cs typeface="+mn-cs"/>
              </a:rPr>
              <a:t>First, we conducted </a:t>
            </a:r>
            <a:r>
              <a:rPr lang="en-US" sz="1200" b="1" i="0" kern="1200">
                <a:solidFill>
                  <a:schemeClr val="tx1"/>
                </a:solidFill>
                <a:effectLst/>
                <a:latin typeface="+mn-lt"/>
                <a:ea typeface="+mn-ea"/>
                <a:cs typeface="+mn-cs"/>
              </a:rPr>
              <a:t>qualitative interviews</a:t>
            </a:r>
            <a:r>
              <a:rPr lang="en-US" sz="1200" b="0" i="0" kern="1200">
                <a:solidFill>
                  <a:schemeClr val="tx1"/>
                </a:solidFill>
                <a:effectLst/>
                <a:latin typeface="+mn-lt"/>
                <a:ea typeface="+mn-ea"/>
                <a:cs typeface="+mn-cs"/>
              </a:rPr>
              <a:t> with pediatric leaders across children’s hospitals and academic medical centers. These conversations allowed us to go beyond surface-level trends and hear directly how margin pressure, clinical demand, and workforce constraints are influencing research strategy, recruitment decisions, and sustainability concerns.</a:t>
            </a:r>
          </a:p>
          <a:p>
            <a:pPr fontAlgn="t"/>
            <a:r>
              <a:rPr lang="en-US" sz="1200" b="0" i="0" kern="1200">
                <a:solidFill>
                  <a:schemeClr val="tx1"/>
                </a:solidFill>
                <a:effectLst/>
                <a:latin typeface="+mn-lt"/>
                <a:ea typeface="+mn-ea"/>
                <a:cs typeface="+mn-cs"/>
              </a:rPr>
              <a:t>Second, we deployed a </a:t>
            </a:r>
            <a:r>
              <a:rPr lang="en-US" sz="1200" b="1" i="0" kern="1200">
                <a:solidFill>
                  <a:schemeClr val="tx1"/>
                </a:solidFill>
                <a:effectLst/>
                <a:latin typeface="+mn-lt"/>
                <a:ea typeface="+mn-ea"/>
                <a:cs typeface="+mn-cs"/>
              </a:rPr>
              <a:t>national survey</a:t>
            </a:r>
            <a:r>
              <a:rPr lang="en-US" sz="1200" b="0" i="0" kern="1200">
                <a:solidFill>
                  <a:schemeClr val="tx1"/>
                </a:solidFill>
                <a:effectLst/>
                <a:latin typeface="+mn-lt"/>
                <a:ea typeface="+mn-ea"/>
                <a:cs typeface="+mn-cs"/>
              </a:rPr>
              <a:t> to pediatric executives and research leaders to quantify what we were hearing. The survey captures perspectives on time to fill, vacancy rates, compensation, and how financial pressure is shaping recruiting outcomes and research capacity.</a:t>
            </a:r>
          </a:p>
          <a:p>
            <a:pPr fontAlgn="t"/>
            <a:r>
              <a:rPr lang="en-US" sz="1200" b="0" i="0" kern="1200">
                <a:solidFill>
                  <a:schemeClr val="tx1"/>
                </a:solidFill>
                <a:effectLst/>
                <a:latin typeface="+mn-lt"/>
                <a:ea typeface="+mn-ea"/>
                <a:cs typeface="+mn-cs"/>
              </a:rPr>
              <a:t>Together, the survey data and interviews give us a grounded view, not just of what is changing, but how leaders are actively responding to these forces.</a:t>
            </a:r>
          </a:p>
          <a:p>
            <a:pPr fontAlgn="t"/>
            <a:r>
              <a:rPr lang="en-US" sz="1200" b="0" i="0" kern="1200">
                <a:solidFill>
                  <a:schemeClr val="tx1"/>
                </a:solidFill>
                <a:effectLst/>
                <a:latin typeface="+mn-lt"/>
                <a:ea typeface="+mn-ea"/>
                <a:cs typeface="+mn-cs"/>
              </a:rPr>
              <a:t>What you will see next is a synthesis of what pediatric leaders are telling us, both in the numbers and in their own words, about what it now takes to recruit and sustain the research mission.</a:t>
            </a:r>
          </a:p>
        </p:txBody>
      </p:sp>
      <p:sp>
        <p:nvSpPr>
          <p:cNvPr id="4" name="Slide Number Placeholder 3"/>
          <p:cNvSpPr>
            <a:spLocks noGrp="1"/>
          </p:cNvSpPr>
          <p:nvPr>
            <p:ph type="sldNum" sz="quarter" idx="5"/>
          </p:nvPr>
        </p:nvSpPr>
        <p:spPr/>
        <p:txBody>
          <a:bodyPr/>
          <a:lstStyle/>
          <a:p>
            <a:fld id="{9A202808-A088-4EBF-87E8-BB0B261493EA}" type="slidenum">
              <a:rPr lang="en-US" smtClean="0"/>
              <a:t>19</a:t>
            </a:fld>
            <a:endParaRPr lang="en-US"/>
          </a:p>
        </p:txBody>
      </p:sp>
    </p:spTree>
    <p:extLst>
      <p:ext uri="{BB962C8B-B14F-4D97-AF65-F5344CB8AC3E}">
        <p14:creationId xmlns:p14="http://schemas.microsoft.com/office/powerpoint/2010/main" val="310812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a:t>Speaker Notes:</a:t>
            </a:r>
            <a:br>
              <a:rPr lang="en-US" sz="1200"/>
            </a:br>
            <a:r>
              <a:rPr lang="en-US" sz="1200" b="0" i="0" kern="1200">
                <a:solidFill>
                  <a:schemeClr val="tx1"/>
                </a:solidFill>
                <a:effectLst/>
                <a:latin typeface="+mn-lt"/>
                <a:ea typeface="+mn-ea"/>
                <a:cs typeface="+mn-cs"/>
              </a:rPr>
              <a:t>Up to this point, we’ve focused on the challenge, the tension, and what pediatric leaders are experiencing in real time.</a:t>
            </a:r>
          </a:p>
          <a:p>
            <a:pPr fontAlgn="t"/>
            <a:r>
              <a:rPr lang="en-US" sz="1200" b="0" i="0" kern="1200">
                <a:solidFill>
                  <a:schemeClr val="tx1"/>
                </a:solidFill>
                <a:effectLst/>
                <a:latin typeface="+mn-lt"/>
                <a:ea typeface="+mn-ea"/>
                <a:cs typeface="+mn-cs"/>
              </a:rPr>
              <a:t>This is where we want to be very clear: </a:t>
            </a:r>
            <a:r>
              <a:rPr lang="en-US" sz="1200" b="1" i="0" kern="1200">
                <a:solidFill>
                  <a:schemeClr val="tx1"/>
                </a:solidFill>
                <a:effectLst/>
                <a:latin typeface="+mn-lt"/>
                <a:ea typeface="+mn-ea"/>
                <a:cs typeface="+mn-cs"/>
              </a:rPr>
              <a:t>we are not just studying this—we are investing in it.</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At AMN, pediatric research is not a theoretical priority. It’s a mission we are actively supporting.</a:t>
            </a:r>
          </a:p>
          <a:p>
            <a:pPr fontAlgn="t"/>
            <a:r>
              <a:rPr lang="en-US" sz="1200" b="0" i="0" kern="1200">
                <a:solidFill>
                  <a:schemeClr val="tx1"/>
                </a:solidFill>
                <a:effectLst/>
                <a:latin typeface="+mn-lt"/>
                <a:ea typeface="+mn-ea"/>
                <a:cs typeface="+mn-cs"/>
              </a:rPr>
              <a:t>That’s why we launched this national pediatric research initiative. Not to generate a white paper, but to help leaders navigate real decisions around recruiting, sustainability, and workforce strategy in a margin‑constrained environment.</a:t>
            </a:r>
          </a:p>
          <a:p>
            <a:pPr fontAlgn="t"/>
            <a:r>
              <a:rPr lang="en-US" sz="1200" b="0" i="0" kern="1200">
                <a:solidFill>
                  <a:schemeClr val="tx1"/>
                </a:solidFill>
                <a:effectLst/>
                <a:latin typeface="+mn-lt"/>
                <a:ea typeface="+mn-ea"/>
                <a:cs typeface="+mn-cs"/>
              </a:rPr>
              <a:t>We are investing time, data, and expertise to help pediatric institutions:</a:t>
            </a:r>
          </a:p>
          <a:p>
            <a:pPr fontAlgn="t"/>
            <a:r>
              <a:rPr lang="en-US" sz="1200" b="0" i="0" kern="1200">
                <a:solidFill>
                  <a:schemeClr val="tx1"/>
                </a:solidFill>
                <a:effectLst/>
                <a:latin typeface="+mn-lt"/>
                <a:ea typeface="+mn-ea"/>
                <a:cs typeface="+mn-cs"/>
              </a:rPr>
              <a:t>Understand what top candidates are actually responding to today</a:t>
            </a:r>
          </a:p>
          <a:p>
            <a:pPr fontAlgn="t"/>
            <a:r>
              <a:rPr lang="en-US" sz="1200" b="0" i="0" kern="1200">
                <a:solidFill>
                  <a:schemeClr val="tx1"/>
                </a:solidFill>
                <a:effectLst/>
                <a:latin typeface="+mn-lt"/>
                <a:ea typeface="+mn-ea"/>
                <a:cs typeface="+mn-cs"/>
              </a:rPr>
              <a:t>Bring clarity to value propositions that are under pressure</a:t>
            </a:r>
          </a:p>
          <a:p>
            <a:pPr fontAlgn="t"/>
            <a:r>
              <a:rPr lang="en-US" sz="1200" b="0" i="0" kern="1200">
                <a:solidFill>
                  <a:schemeClr val="tx1"/>
                </a:solidFill>
                <a:effectLst/>
                <a:latin typeface="+mn-lt"/>
                <a:ea typeface="+mn-ea"/>
                <a:cs typeface="+mn-cs"/>
              </a:rPr>
              <a:t>And make smarter, more durable recruiting decisions that protect the research mission</a:t>
            </a:r>
          </a:p>
          <a:p>
            <a:pPr fontAlgn="t"/>
            <a:r>
              <a:rPr lang="en-US" sz="1200" b="0" i="0" kern="1200">
                <a:solidFill>
                  <a:schemeClr val="tx1"/>
                </a:solidFill>
                <a:effectLst/>
                <a:latin typeface="+mn-lt"/>
                <a:ea typeface="+mn-ea"/>
                <a:cs typeface="+mn-cs"/>
              </a:rPr>
              <a:t>This work is about </a:t>
            </a:r>
            <a:r>
              <a:rPr lang="en-US" sz="1200" b="1" i="0" kern="1200">
                <a:solidFill>
                  <a:schemeClr val="tx1"/>
                </a:solidFill>
                <a:effectLst/>
                <a:latin typeface="+mn-lt"/>
                <a:ea typeface="+mn-ea"/>
                <a:cs typeface="+mn-cs"/>
              </a:rPr>
              <a:t>showing up as a partner</a:t>
            </a:r>
            <a:r>
              <a:rPr lang="en-US" sz="1200" b="0" i="0" kern="1200">
                <a:solidFill>
                  <a:schemeClr val="tx1"/>
                </a:solidFill>
                <a:effectLst/>
                <a:latin typeface="+mn-lt"/>
                <a:ea typeface="+mn-ea"/>
                <a:cs typeface="+mn-cs"/>
              </a:rPr>
              <a:t>, helping translate financial reality into actionable strategy, and being part of the solution at a time when the research mission cannot afford ambiguity.</a:t>
            </a:r>
          </a:p>
          <a:p>
            <a:pPr fontAlgn="t"/>
            <a:r>
              <a:rPr lang="en-US" sz="1200" b="0" i="0" kern="1200">
                <a:solidFill>
                  <a:schemeClr val="tx1"/>
                </a:solidFill>
                <a:effectLst/>
                <a:latin typeface="+mn-lt"/>
                <a:ea typeface="+mn-ea"/>
                <a:cs typeface="+mn-cs"/>
              </a:rPr>
              <a:t>And everything you’ll see next is grounded in that commitment.</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And because this commitment is grounded in real data, let’s now look at what pediatric leaders across the country are actually telling us.</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20</a:t>
            </a:fld>
            <a:endParaRPr lang="en-US"/>
          </a:p>
        </p:txBody>
      </p:sp>
    </p:spTree>
    <p:extLst>
      <p:ext uri="{BB962C8B-B14F-4D97-AF65-F5344CB8AC3E}">
        <p14:creationId xmlns:p14="http://schemas.microsoft.com/office/powerpoint/2010/main" val="377759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a:t>Speaker Notes:</a:t>
            </a:r>
          </a:p>
          <a:p>
            <a:r>
              <a:rPr lang="en-US" sz="1300"/>
              <a:t>“I’ll briefly highlight a few themes from our survey data.</a:t>
            </a:r>
          </a:p>
          <a:p>
            <a:r>
              <a:rPr lang="en-US" sz="1300"/>
              <a:t>[Pause and reference your actual numbers]</a:t>
            </a:r>
          </a:p>
          <a:p>
            <a:r>
              <a:rPr lang="en-US" sz="1300"/>
              <a:t>What we’re seeing is a high percentage of leaders identifying funding constraints as a primary barrier to growing research programs.</a:t>
            </a:r>
          </a:p>
          <a:p>
            <a:r>
              <a:rPr lang="en-US" sz="1300"/>
              <a:t>A similarly large portion are reporting increased difficulty recruiting research-focused faculty.</a:t>
            </a:r>
          </a:p>
          <a:p>
            <a:r>
              <a:rPr lang="en-US" sz="1300"/>
              <a:t>And many are shifting toward more hybrid roles—blending clinical and research responsibilities.</a:t>
            </a:r>
          </a:p>
          <a:p>
            <a:r>
              <a:rPr lang="en-US" sz="1300"/>
              <a:t>So the challenges we’re seeing in searches are very much aligned with what leaders themselves are reporting.”</a:t>
            </a:r>
            <a:endParaRPr lang="en-US"/>
          </a:p>
        </p:txBody>
      </p:sp>
      <p:sp>
        <p:nvSpPr>
          <p:cNvPr id="4" name="Slide Number Placeholder 3"/>
          <p:cNvSpPr>
            <a:spLocks noGrp="1"/>
          </p:cNvSpPr>
          <p:nvPr>
            <p:ph type="sldNum" sz="quarter" idx="5"/>
          </p:nvPr>
        </p:nvSpPr>
        <p:spPr/>
        <p:txBody>
          <a:bodyPr/>
          <a:lstStyle/>
          <a:p>
            <a:fld id="{9A202808-A088-4EBF-87E8-BB0B261493EA}" type="slidenum">
              <a:rPr lang="en-US" smtClean="0"/>
              <a:t>21</a:t>
            </a:fld>
            <a:endParaRPr lang="en-US"/>
          </a:p>
        </p:txBody>
      </p:sp>
    </p:spTree>
    <p:extLst>
      <p:ext uri="{BB962C8B-B14F-4D97-AF65-F5344CB8AC3E}">
        <p14:creationId xmlns:p14="http://schemas.microsoft.com/office/powerpoint/2010/main" val="3548221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6.xml"/><Relationship Id="rId4" Type="http://schemas.openxmlformats.org/officeDocument/2006/relationships/image" Target="../media/image44.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centere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5" name="Footer Placeholder 3">
            <a:extLst>
              <a:ext uri="{FF2B5EF4-FFF2-40B4-BE49-F238E27FC236}">
                <a16:creationId xmlns:a16="http://schemas.microsoft.com/office/drawing/2014/main" id="{B7EFC1D5-BE6D-1741-8E0E-41F8A67BE888}"/>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6" name="Graphic 5">
            <a:extLst>
              <a:ext uri="{FF2B5EF4-FFF2-40B4-BE49-F238E27FC236}">
                <a16:creationId xmlns:a16="http://schemas.microsoft.com/office/drawing/2014/main" id="{D5A18283-6CBD-2340-9C0A-EB44C5D491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58961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3" name="Picture Placeholder 2">
            <a:extLst>
              <a:ext uri="{FF2B5EF4-FFF2-40B4-BE49-F238E27FC236}">
                <a16:creationId xmlns:a16="http://schemas.microsoft.com/office/drawing/2014/main" id="{9EBC6850-999A-3A46-9251-B2F6E4AFA874}"/>
              </a:ext>
            </a:extLst>
          </p:cNvPr>
          <p:cNvSpPr>
            <a:spLocks noGrp="1"/>
          </p:cNvSpPr>
          <p:nvPr>
            <p:ph type="pic" sz="quarter" idx="10" hasCustomPrompt="1"/>
          </p:nvPr>
        </p:nvSpPr>
        <p:spPr>
          <a:xfrm>
            <a:off x="463258" y="0"/>
            <a:ext cx="17824745"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7" name="Footer Placeholder 3">
            <a:extLst>
              <a:ext uri="{FF2B5EF4-FFF2-40B4-BE49-F238E27FC236}">
                <a16:creationId xmlns:a16="http://schemas.microsoft.com/office/drawing/2014/main" id="{71D219F1-F91D-3948-A625-05524647D2BD}"/>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6" name="Graphic 5">
            <a:extLst>
              <a:ext uri="{FF2B5EF4-FFF2-40B4-BE49-F238E27FC236}">
                <a16:creationId xmlns:a16="http://schemas.microsoft.com/office/drawing/2014/main" id="{700B1EEF-7708-B245-ADD2-F28C3A11167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39514531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heads and Two Column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34" name="Straight Connector 33">
            <a:extLst>
              <a:ext uri="{FF2B5EF4-FFF2-40B4-BE49-F238E27FC236}">
                <a16:creationId xmlns:a16="http://schemas.microsoft.com/office/drawing/2014/main" id="{2EB4069D-53EC-5042-9840-83FD715A66A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8DE3B5-A4F8-FB4F-BC21-177EA8AB440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Footer Placeholder 3">
            <a:extLst>
              <a:ext uri="{FF2B5EF4-FFF2-40B4-BE49-F238E27FC236}">
                <a16:creationId xmlns:a16="http://schemas.microsoft.com/office/drawing/2014/main" id="{684347F1-6A1C-8A45-9ACF-20BF0DD7822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B5C1ADAE-257E-AC46-BE76-82576CAAAF7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0" name="Title Placeholder 1">
            <a:extLst>
              <a:ext uri="{FF2B5EF4-FFF2-40B4-BE49-F238E27FC236}">
                <a16:creationId xmlns:a16="http://schemas.microsoft.com/office/drawing/2014/main" id="{B397A76D-E730-5640-A2B1-124500F77AED}"/>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7" name="Text Placeholder 2">
            <a:extLst>
              <a:ext uri="{FF2B5EF4-FFF2-40B4-BE49-F238E27FC236}">
                <a16:creationId xmlns:a16="http://schemas.microsoft.com/office/drawing/2014/main" id="{2772EAAD-AB8F-5E4F-9FB2-B2EF2F86D426}"/>
              </a:ext>
            </a:extLst>
          </p:cNvPr>
          <p:cNvSpPr>
            <a:spLocks noGrp="1"/>
          </p:cNvSpPr>
          <p:nvPr>
            <p:ph type="body" sz="quarter" idx="14" hasCustomPrompt="1"/>
          </p:nvPr>
        </p:nvSpPr>
        <p:spPr>
          <a:xfrm>
            <a:off x="959646" y="1900240"/>
            <a:ext cx="8147304" cy="709613"/>
          </a:xfrm>
        </p:spPr>
        <p:txBody>
          <a:bodyPr/>
          <a:lstStyle>
            <a:lvl1pPr marL="0" indent="0">
              <a:buNone/>
              <a:defRPr sz="3300" b="1"/>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8" name="Content Placeholder 2">
            <a:extLst>
              <a:ext uri="{FF2B5EF4-FFF2-40B4-BE49-F238E27FC236}">
                <a16:creationId xmlns:a16="http://schemas.microsoft.com/office/drawing/2014/main" id="{0D412ED0-A21D-7A42-857D-8AF2D52DF99D}"/>
              </a:ext>
            </a:extLst>
          </p:cNvPr>
          <p:cNvSpPr>
            <a:spLocks noGrp="1"/>
          </p:cNvSpPr>
          <p:nvPr>
            <p:ph sz="quarter" idx="10"/>
          </p:nvPr>
        </p:nvSpPr>
        <p:spPr>
          <a:xfrm>
            <a:off x="960120" y="2702054"/>
            <a:ext cx="8147304"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Content Placeholder 2">
            <a:extLst>
              <a:ext uri="{FF2B5EF4-FFF2-40B4-BE49-F238E27FC236}">
                <a16:creationId xmlns:a16="http://schemas.microsoft.com/office/drawing/2014/main" id="{EA41F7F3-A945-0744-8E8D-FC3E0443B192}"/>
              </a:ext>
            </a:extLst>
          </p:cNvPr>
          <p:cNvSpPr>
            <a:spLocks noGrp="1"/>
          </p:cNvSpPr>
          <p:nvPr>
            <p:ph sz="quarter" idx="13"/>
          </p:nvPr>
        </p:nvSpPr>
        <p:spPr>
          <a:xfrm>
            <a:off x="9636455" y="2702054"/>
            <a:ext cx="8147304"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2">
            <a:extLst>
              <a:ext uri="{FF2B5EF4-FFF2-40B4-BE49-F238E27FC236}">
                <a16:creationId xmlns:a16="http://schemas.microsoft.com/office/drawing/2014/main" id="{5DDB4072-134C-634B-9A93-4D35B1BEE573}"/>
              </a:ext>
            </a:extLst>
          </p:cNvPr>
          <p:cNvSpPr>
            <a:spLocks noGrp="1"/>
          </p:cNvSpPr>
          <p:nvPr>
            <p:ph type="body" sz="quarter" idx="15" hasCustomPrompt="1"/>
          </p:nvPr>
        </p:nvSpPr>
        <p:spPr>
          <a:xfrm>
            <a:off x="9636455" y="1900237"/>
            <a:ext cx="8147304" cy="709613"/>
          </a:xfrm>
        </p:spPr>
        <p:txBody>
          <a:bodyPr/>
          <a:lstStyle>
            <a:lvl1pPr marL="0" indent="0">
              <a:buNone/>
              <a:defRPr sz="3300" b="1"/>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Tree>
    <p:extLst>
      <p:ext uri="{BB962C8B-B14F-4D97-AF65-F5344CB8AC3E}">
        <p14:creationId xmlns:p14="http://schemas.microsoft.com/office/powerpoint/2010/main" val="35941405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heads and Two Colum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FE510B-C117-094C-BA55-9AA5E4F379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7" name="Straight Connector 36">
            <a:extLst>
              <a:ext uri="{FF2B5EF4-FFF2-40B4-BE49-F238E27FC236}">
                <a16:creationId xmlns:a16="http://schemas.microsoft.com/office/drawing/2014/main" id="{2968C9AD-8D1B-F14C-83A6-EC08954A4F7E}"/>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5C27FF-F6A3-7A4A-A01E-95D85DD48E03}"/>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3">
            <a:extLst>
              <a:ext uri="{FF2B5EF4-FFF2-40B4-BE49-F238E27FC236}">
                <a16:creationId xmlns:a16="http://schemas.microsoft.com/office/drawing/2014/main" id="{488BE583-8AE1-094D-8F2D-21DD3736A968}"/>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5" name="Slide Number Placeholder 4">
            <a:extLst>
              <a:ext uri="{FF2B5EF4-FFF2-40B4-BE49-F238E27FC236}">
                <a16:creationId xmlns:a16="http://schemas.microsoft.com/office/drawing/2014/main" id="{00ECCAFD-E6F2-CE43-B48A-487EC4F48419}"/>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6" name="Title Placeholder 1">
            <a:extLst>
              <a:ext uri="{FF2B5EF4-FFF2-40B4-BE49-F238E27FC236}">
                <a16:creationId xmlns:a16="http://schemas.microsoft.com/office/drawing/2014/main" id="{287DB4C7-D09A-5B44-AB2D-39FAEA10A049}"/>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21" name="Text Placeholder 2">
            <a:extLst>
              <a:ext uri="{FF2B5EF4-FFF2-40B4-BE49-F238E27FC236}">
                <a16:creationId xmlns:a16="http://schemas.microsoft.com/office/drawing/2014/main" id="{B2028A94-E5B3-0B47-ACDF-40F4702F33E9}"/>
              </a:ext>
            </a:extLst>
          </p:cNvPr>
          <p:cNvSpPr>
            <a:spLocks noGrp="1"/>
          </p:cNvSpPr>
          <p:nvPr>
            <p:ph type="body" sz="quarter" idx="14" hasCustomPrompt="1"/>
          </p:nvPr>
        </p:nvSpPr>
        <p:spPr>
          <a:xfrm>
            <a:off x="959646" y="1900240"/>
            <a:ext cx="8147304" cy="709613"/>
          </a:xfrm>
        </p:spPr>
        <p:txBody>
          <a:bodyPr/>
          <a:lstStyle>
            <a:lvl1pPr marL="0" indent="0">
              <a:buNone/>
              <a:defRPr sz="3300" b="1">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2" name="Content Placeholder 2">
            <a:extLst>
              <a:ext uri="{FF2B5EF4-FFF2-40B4-BE49-F238E27FC236}">
                <a16:creationId xmlns:a16="http://schemas.microsoft.com/office/drawing/2014/main" id="{0894674A-47A0-1944-B83D-DA6E4653FCD9}"/>
              </a:ext>
            </a:extLst>
          </p:cNvPr>
          <p:cNvSpPr>
            <a:spLocks noGrp="1"/>
          </p:cNvSpPr>
          <p:nvPr>
            <p:ph sz="quarter" idx="10"/>
          </p:nvPr>
        </p:nvSpPr>
        <p:spPr>
          <a:xfrm>
            <a:off x="960120" y="2702054"/>
            <a:ext cx="8147304"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77B6AC6F-4B6B-E34B-AB94-7B9A442789B2}"/>
              </a:ext>
            </a:extLst>
          </p:cNvPr>
          <p:cNvSpPr>
            <a:spLocks noGrp="1"/>
          </p:cNvSpPr>
          <p:nvPr>
            <p:ph sz="quarter" idx="13"/>
          </p:nvPr>
        </p:nvSpPr>
        <p:spPr>
          <a:xfrm>
            <a:off x="9636455" y="2702054"/>
            <a:ext cx="8147304"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44019AC-78C0-FA42-9108-D1BE14BBFE51}"/>
              </a:ext>
            </a:extLst>
          </p:cNvPr>
          <p:cNvSpPr>
            <a:spLocks noGrp="1"/>
          </p:cNvSpPr>
          <p:nvPr>
            <p:ph type="body" sz="quarter" idx="15" hasCustomPrompt="1"/>
          </p:nvPr>
        </p:nvSpPr>
        <p:spPr>
          <a:xfrm>
            <a:off x="9636455" y="1900237"/>
            <a:ext cx="8147304" cy="709613"/>
          </a:xfrm>
        </p:spPr>
        <p:txBody>
          <a:bodyPr/>
          <a:lstStyle>
            <a:lvl1pPr marL="0" indent="0">
              <a:buNone/>
              <a:defRPr sz="3300" b="1">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Tree>
    <p:extLst>
      <p:ext uri="{BB962C8B-B14F-4D97-AF65-F5344CB8AC3E}">
        <p14:creationId xmlns:p14="http://schemas.microsoft.com/office/powerpoint/2010/main" val="1959543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heads and Two Column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FE510B-C117-094C-BA55-9AA5E4F379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7" name="Straight Connector 36">
            <a:extLst>
              <a:ext uri="{FF2B5EF4-FFF2-40B4-BE49-F238E27FC236}">
                <a16:creationId xmlns:a16="http://schemas.microsoft.com/office/drawing/2014/main" id="{2968C9AD-8D1B-F14C-83A6-EC08954A4F7E}"/>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5C27FF-F6A3-7A4A-A01E-95D85DD48E03}"/>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3">
            <a:extLst>
              <a:ext uri="{FF2B5EF4-FFF2-40B4-BE49-F238E27FC236}">
                <a16:creationId xmlns:a16="http://schemas.microsoft.com/office/drawing/2014/main" id="{388CA29D-3125-7146-8316-A70EA9E7899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5" name="Slide Number Placeholder 4">
            <a:extLst>
              <a:ext uri="{FF2B5EF4-FFF2-40B4-BE49-F238E27FC236}">
                <a16:creationId xmlns:a16="http://schemas.microsoft.com/office/drawing/2014/main" id="{E5B39381-C5E6-E040-B42D-F00EE8D5ABCA}"/>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6" name="Title Placeholder 1">
            <a:extLst>
              <a:ext uri="{FF2B5EF4-FFF2-40B4-BE49-F238E27FC236}">
                <a16:creationId xmlns:a16="http://schemas.microsoft.com/office/drawing/2014/main" id="{CAC795D3-4320-944A-8BAF-2B30801B73E3}"/>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21" name="Text Placeholder 2">
            <a:extLst>
              <a:ext uri="{FF2B5EF4-FFF2-40B4-BE49-F238E27FC236}">
                <a16:creationId xmlns:a16="http://schemas.microsoft.com/office/drawing/2014/main" id="{1AF984E0-AFB4-7644-B8A7-CF470CDB6D84}"/>
              </a:ext>
            </a:extLst>
          </p:cNvPr>
          <p:cNvSpPr>
            <a:spLocks noGrp="1"/>
          </p:cNvSpPr>
          <p:nvPr>
            <p:ph type="body" sz="quarter" idx="14" hasCustomPrompt="1"/>
          </p:nvPr>
        </p:nvSpPr>
        <p:spPr>
          <a:xfrm>
            <a:off x="959646" y="1900240"/>
            <a:ext cx="8147304" cy="709613"/>
          </a:xfrm>
        </p:spPr>
        <p:txBody>
          <a:bodyPr/>
          <a:lstStyle>
            <a:lvl1pPr marL="0" indent="0">
              <a:buNone/>
              <a:defRPr sz="3300" b="1">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2" name="Content Placeholder 2">
            <a:extLst>
              <a:ext uri="{FF2B5EF4-FFF2-40B4-BE49-F238E27FC236}">
                <a16:creationId xmlns:a16="http://schemas.microsoft.com/office/drawing/2014/main" id="{78505F34-8B9D-5140-994C-C23E9D8CD522}"/>
              </a:ext>
            </a:extLst>
          </p:cNvPr>
          <p:cNvSpPr>
            <a:spLocks noGrp="1"/>
          </p:cNvSpPr>
          <p:nvPr>
            <p:ph sz="quarter" idx="10"/>
          </p:nvPr>
        </p:nvSpPr>
        <p:spPr>
          <a:xfrm>
            <a:off x="960120" y="2702054"/>
            <a:ext cx="8147304"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B57F86FF-C2C2-F248-BA74-47BA13861970}"/>
              </a:ext>
            </a:extLst>
          </p:cNvPr>
          <p:cNvSpPr>
            <a:spLocks noGrp="1"/>
          </p:cNvSpPr>
          <p:nvPr>
            <p:ph sz="quarter" idx="13"/>
          </p:nvPr>
        </p:nvSpPr>
        <p:spPr>
          <a:xfrm>
            <a:off x="9636455" y="2702054"/>
            <a:ext cx="8147304"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E2778774-F9BC-4F43-AE4F-DFEF702DA863}"/>
              </a:ext>
            </a:extLst>
          </p:cNvPr>
          <p:cNvSpPr>
            <a:spLocks noGrp="1"/>
          </p:cNvSpPr>
          <p:nvPr>
            <p:ph type="body" sz="quarter" idx="15" hasCustomPrompt="1"/>
          </p:nvPr>
        </p:nvSpPr>
        <p:spPr>
          <a:xfrm>
            <a:off x="9636455" y="1900237"/>
            <a:ext cx="8147304" cy="709613"/>
          </a:xfrm>
        </p:spPr>
        <p:txBody>
          <a:bodyPr/>
          <a:lstStyle>
            <a:lvl1pPr marL="0" indent="0">
              <a:buNone/>
              <a:defRPr sz="3300" b="1">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Tree>
    <p:extLst>
      <p:ext uri="{BB962C8B-B14F-4D97-AF65-F5344CB8AC3E}">
        <p14:creationId xmlns:p14="http://schemas.microsoft.com/office/powerpoint/2010/main" val="26910329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hre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34" name="Straight Connector 33">
            <a:extLst>
              <a:ext uri="{FF2B5EF4-FFF2-40B4-BE49-F238E27FC236}">
                <a16:creationId xmlns:a16="http://schemas.microsoft.com/office/drawing/2014/main" id="{2EB4069D-53EC-5042-9840-83FD715A66A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8DE3B5-A4F8-FB4F-BC21-177EA8AB440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Footer Placeholder 3">
            <a:extLst>
              <a:ext uri="{FF2B5EF4-FFF2-40B4-BE49-F238E27FC236}">
                <a16:creationId xmlns:a16="http://schemas.microsoft.com/office/drawing/2014/main" id="{909A8836-5EAF-084E-9077-E527B575B9CD}"/>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8" name="Slide Number Placeholder 4">
            <a:extLst>
              <a:ext uri="{FF2B5EF4-FFF2-40B4-BE49-F238E27FC236}">
                <a16:creationId xmlns:a16="http://schemas.microsoft.com/office/drawing/2014/main" id="{6216B82F-F467-D440-B407-44FD00EAC15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9" name="Title Placeholder 1">
            <a:extLst>
              <a:ext uri="{FF2B5EF4-FFF2-40B4-BE49-F238E27FC236}">
                <a16:creationId xmlns:a16="http://schemas.microsoft.com/office/drawing/2014/main" id="{8FD13417-FD29-C14A-8974-1B35FA076F3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51" name="Content Placeholder 2">
            <a:extLst>
              <a:ext uri="{FF2B5EF4-FFF2-40B4-BE49-F238E27FC236}">
                <a16:creationId xmlns:a16="http://schemas.microsoft.com/office/drawing/2014/main" id="{33C4C6AC-E150-6A43-B04D-FF3B0E8715A9}"/>
              </a:ext>
            </a:extLst>
          </p:cNvPr>
          <p:cNvSpPr>
            <a:spLocks noGrp="1"/>
          </p:cNvSpPr>
          <p:nvPr>
            <p:ph sz="quarter" idx="10"/>
          </p:nvPr>
        </p:nvSpPr>
        <p:spPr>
          <a:xfrm>
            <a:off x="960122" y="1892808"/>
            <a:ext cx="5294376"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Content Placeholder 2">
            <a:extLst>
              <a:ext uri="{FF2B5EF4-FFF2-40B4-BE49-F238E27FC236}">
                <a16:creationId xmlns:a16="http://schemas.microsoft.com/office/drawing/2014/main" id="{1AC854E1-E87C-7E4E-80DC-A08811466AB2}"/>
              </a:ext>
            </a:extLst>
          </p:cNvPr>
          <p:cNvSpPr>
            <a:spLocks noGrp="1"/>
          </p:cNvSpPr>
          <p:nvPr>
            <p:ph sz="quarter" idx="13"/>
          </p:nvPr>
        </p:nvSpPr>
        <p:spPr>
          <a:xfrm>
            <a:off x="6734558" y="1892808"/>
            <a:ext cx="5294376"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Content Placeholder 2">
            <a:extLst>
              <a:ext uri="{FF2B5EF4-FFF2-40B4-BE49-F238E27FC236}">
                <a16:creationId xmlns:a16="http://schemas.microsoft.com/office/drawing/2014/main" id="{70256E20-56B3-EB4D-91A7-684D14496B38}"/>
              </a:ext>
            </a:extLst>
          </p:cNvPr>
          <p:cNvSpPr>
            <a:spLocks noGrp="1"/>
          </p:cNvSpPr>
          <p:nvPr>
            <p:ph sz="quarter" idx="16"/>
          </p:nvPr>
        </p:nvSpPr>
        <p:spPr>
          <a:xfrm>
            <a:off x="12499596" y="1892808"/>
            <a:ext cx="5294376"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326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hree Column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34" name="Straight Connector 33">
            <a:extLst>
              <a:ext uri="{FF2B5EF4-FFF2-40B4-BE49-F238E27FC236}">
                <a16:creationId xmlns:a16="http://schemas.microsoft.com/office/drawing/2014/main" id="{2EB4069D-53EC-5042-9840-83FD715A66A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8DE3B5-A4F8-FB4F-BC21-177EA8AB440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45D37C09-E81C-734B-816C-5ACE5C3D146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6" name="Slide Number Placeholder 4">
            <a:extLst>
              <a:ext uri="{FF2B5EF4-FFF2-40B4-BE49-F238E27FC236}">
                <a16:creationId xmlns:a16="http://schemas.microsoft.com/office/drawing/2014/main" id="{05050813-F46D-C543-AC8B-115C8C7D87D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8" name="Title Placeholder 1">
            <a:extLst>
              <a:ext uri="{FF2B5EF4-FFF2-40B4-BE49-F238E27FC236}">
                <a16:creationId xmlns:a16="http://schemas.microsoft.com/office/drawing/2014/main" id="{8C8EF247-EEB9-0244-BFC8-AE4917432D4C}"/>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39" name="Content Placeholder 2">
            <a:extLst>
              <a:ext uri="{FF2B5EF4-FFF2-40B4-BE49-F238E27FC236}">
                <a16:creationId xmlns:a16="http://schemas.microsoft.com/office/drawing/2014/main" id="{0DF43676-DD6B-7943-B0CB-8CE3CEA629A7}"/>
              </a:ext>
            </a:extLst>
          </p:cNvPr>
          <p:cNvSpPr>
            <a:spLocks noGrp="1"/>
          </p:cNvSpPr>
          <p:nvPr>
            <p:ph sz="quarter" idx="10"/>
          </p:nvPr>
        </p:nvSpPr>
        <p:spPr>
          <a:xfrm>
            <a:off x="960122" y="1892808"/>
            <a:ext cx="5294376"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2">
            <a:extLst>
              <a:ext uri="{FF2B5EF4-FFF2-40B4-BE49-F238E27FC236}">
                <a16:creationId xmlns:a16="http://schemas.microsoft.com/office/drawing/2014/main" id="{EFAA6679-E254-9C40-B624-EAC871EB0A5A}"/>
              </a:ext>
            </a:extLst>
          </p:cNvPr>
          <p:cNvSpPr>
            <a:spLocks noGrp="1"/>
          </p:cNvSpPr>
          <p:nvPr>
            <p:ph sz="quarter" idx="13"/>
          </p:nvPr>
        </p:nvSpPr>
        <p:spPr>
          <a:xfrm>
            <a:off x="6734558" y="1892808"/>
            <a:ext cx="5294376"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2">
            <a:extLst>
              <a:ext uri="{FF2B5EF4-FFF2-40B4-BE49-F238E27FC236}">
                <a16:creationId xmlns:a16="http://schemas.microsoft.com/office/drawing/2014/main" id="{9721BAB0-6FCC-6C48-BEED-5A0D6C54C034}"/>
              </a:ext>
            </a:extLst>
          </p:cNvPr>
          <p:cNvSpPr>
            <a:spLocks noGrp="1"/>
          </p:cNvSpPr>
          <p:nvPr>
            <p:ph sz="quarter" idx="16"/>
          </p:nvPr>
        </p:nvSpPr>
        <p:spPr>
          <a:xfrm>
            <a:off x="12499596" y="1892808"/>
            <a:ext cx="5294376"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7963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hree Colum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FE510B-C117-094C-BA55-9AA5E4F379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7" name="Straight Connector 36">
            <a:extLst>
              <a:ext uri="{FF2B5EF4-FFF2-40B4-BE49-F238E27FC236}">
                <a16:creationId xmlns:a16="http://schemas.microsoft.com/office/drawing/2014/main" id="{2968C9AD-8D1B-F14C-83A6-EC08954A4F7E}"/>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5C27FF-F6A3-7A4A-A01E-95D85DD48E03}"/>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ooter Placeholder 3">
            <a:extLst>
              <a:ext uri="{FF2B5EF4-FFF2-40B4-BE49-F238E27FC236}">
                <a16:creationId xmlns:a16="http://schemas.microsoft.com/office/drawing/2014/main" id="{563F09B3-994E-C94E-AE76-1934A9FA7D1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8" name="Slide Number Placeholder 4">
            <a:extLst>
              <a:ext uri="{FF2B5EF4-FFF2-40B4-BE49-F238E27FC236}">
                <a16:creationId xmlns:a16="http://schemas.microsoft.com/office/drawing/2014/main" id="{06083DC6-87D6-D842-9C56-FA5F1CEBA05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9" name="Title Placeholder 1">
            <a:extLst>
              <a:ext uri="{FF2B5EF4-FFF2-40B4-BE49-F238E27FC236}">
                <a16:creationId xmlns:a16="http://schemas.microsoft.com/office/drawing/2014/main" id="{E2BD9C26-A3CE-524A-B9D3-C13805A911AE}"/>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C34260F4-6FA3-614C-8103-B5B5E40563C2}"/>
              </a:ext>
            </a:extLst>
          </p:cNvPr>
          <p:cNvSpPr>
            <a:spLocks noGrp="1"/>
          </p:cNvSpPr>
          <p:nvPr>
            <p:ph sz="quarter" idx="10"/>
          </p:nvPr>
        </p:nvSpPr>
        <p:spPr>
          <a:xfrm>
            <a:off x="960122" y="1892808"/>
            <a:ext cx="5294376"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4C7BC7A4-39B0-E74D-9FEF-C1ECEB3A4D9E}"/>
              </a:ext>
            </a:extLst>
          </p:cNvPr>
          <p:cNvSpPr>
            <a:spLocks noGrp="1"/>
          </p:cNvSpPr>
          <p:nvPr>
            <p:ph sz="quarter" idx="13"/>
          </p:nvPr>
        </p:nvSpPr>
        <p:spPr>
          <a:xfrm>
            <a:off x="6734558" y="1892808"/>
            <a:ext cx="5294376"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ECA3ED00-B5D1-1C45-982B-40A196C790BD}"/>
              </a:ext>
            </a:extLst>
          </p:cNvPr>
          <p:cNvSpPr>
            <a:spLocks noGrp="1"/>
          </p:cNvSpPr>
          <p:nvPr>
            <p:ph sz="quarter" idx="16"/>
          </p:nvPr>
        </p:nvSpPr>
        <p:spPr>
          <a:xfrm>
            <a:off x="12499596" y="1892808"/>
            <a:ext cx="5294376"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740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hree Column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FE510B-C117-094C-BA55-9AA5E4F379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7" name="Straight Connector 36">
            <a:extLst>
              <a:ext uri="{FF2B5EF4-FFF2-40B4-BE49-F238E27FC236}">
                <a16:creationId xmlns:a16="http://schemas.microsoft.com/office/drawing/2014/main" id="{2968C9AD-8D1B-F14C-83A6-EC08954A4F7E}"/>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5C27FF-F6A3-7A4A-A01E-95D85DD48E03}"/>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51168D13-B6C5-6B48-A34A-C67BB21C8EE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FFED39FB-E329-394D-930D-0701422053E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1" name="Title Placeholder 1">
            <a:extLst>
              <a:ext uri="{FF2B5EF4-FFF2-40B4-BE49-F238E27FC236}">
                <a16:creationId xmlns:a16="http://schemas.microsoft.com/office/drawing/2014/main" id="{BD99502D-0378-1F4F-8E1B-B73EF947FC4B}"/>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C658A7C-0F02-1740-B252-A6ECD51D29EB}"/>
              </a:ext>
            </a:extLst>
          </p:cNvPr>
          <p:cNvSpPr>
            <a:spLocks noGrp="1"/>
          </p:cNvSpPr>
          <p:nvPr>
            <p:ph sz="quarter" idx="10"/>
          </p:nvPr>
        </p:nvSpPr>
        <p:spPr>
          <a:xfrm>
            <a:off x="960122" y="1892808"/>
            <a:ext cx="5294376"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3E141F9E-DCE6-3242-BEA6-210A137C0FD6}"/>
              </a:ext>
            </a:extLst>
          </p:cNvPr>
          <p:cNvSpPr>
            <a:spLocks noGrp="1"/>
          </p:cNvSpPr>
          <p:nvPr>
            <p:ph sz="quarter" idx="13"/>
          </p:nvPr>
        </p:nvSpPr>
        <p:spPr>
          <a:xfrm>
            <a:off x="6734558" y="1892808"/>
            <a:ext cx="5294376"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8D5B437E-B5AC-5B48-8236-4553080EA451}"/>
              </a:ext>
            </a:extLst>
          </p:cNvPr>
          <p:cNvSpPr>
            <a:spLocks noGrp="1"/>
          </p:cNvSpPr>
          <p:nvPr>
            <p:ph sz="quarter" idx="16"/>
          </p:nvPr>
        </p:nvSpPr>
        <p:spPr>
          <a:xfrm>
            <a:off x="12499596" y="1892808"/>
            <a:ext cx="5294376"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148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2 Lines and Thre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Footer Placeholder 3">
            <a:extLst>
              <a:ext uri="{FF2B5EF4-FFF2-40B4-BE49-F238E27FC236}">
                <a16:creationId xmlns:a16="http://schemas.microsoft.com/office/drawing/2014/main" id="{E2D7C48D-7EF7-6845-94E0-55C77A8B523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3" name="Slide Number Placeholder 4">
            <a:extLst>
              <a:ext uri="{FF2B5EF4-FFF2-40B4-BE49-F238E27FC236}">
                <a16:creationId xmlns:a16="http://schemas.microsoft.com/office/drawing/2014/main" id="{3CF5CB0D-DA8B-9D41-8DB1-FE4A8F77BA5C}"/>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4" name="Title Placeholder 1">
            <a:extLst>
              <a:ext uri="{FF2B5EF4-FFF2-40B4-BE49-F238E27FC236}">
                <a16:creationId xmlns:a16="http://schemas.microsoft.com/office/drawing/2014/main" id="{F672A526-22A3-174A-952D-289F3C59A9AE}"/>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5" name="Content Placeholder 2">
            <a:extLst>
              <a:ext uri="{FF2B5EF4-FFF2-40B4-BE49-F238E27FC236}">
                <a16:creationId xmlns:a16="http://schemas.microsoft.com/office/drawing/2014/main" id="{40AFBD13-6BC6-4F44-AB72-36DAE8D94472}"/>
              </a:ext>
            </a:extLst>
          </p:cNvPr>
          <p:cNvSpPr>
            <a:spLocks noGrp="1"/>
          </p:cNvSpPr>
          <p:nvPr>
            <p:ph sz="quarter" idx="10"/>
          </p:nvPr>
        </p:nvSpPr>
        <p:spPr>
          <a:xfrm>
            <a:off x="960122" y="2345436"/>
            <a:ext cx="5294376"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2">
            <a:extLst>
              <a:ext uri="{FF2B5EF4-FFF2-40B4-BE49-F238E27FC236}">
                <a16:creationId xmlns:a16="http://schemas.microsoft.com/office/drawing/2014/main" id="{9082FB28-0BE1-8745-A4EC-3B3C90D62B92}"/>
              </a:ext>
            </a:extLst>
          </p:cNvPr>
          <p:cNvSpPr>
            <a:spLocks noGrp="1"/>
          </p:cNvSpPr>
          <p:nvPr>
            <p:ph sz="quarter" idx="13"/>
          </p:nvPr>
        </p:nvSpPr>
        <p:spPr>
          <a:xfrm>
            <a:off x="6734558" y="2345436"/>
            <a:ext cx="5294376"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2">
            <a:extLst>
              <a:ext uri="{FF2B5EF4-FFF2-40B4-BE49-F238E27FC236}">
                <a16:creationId xmlns:a16="http://schemas.microsoft.com/office/drawing/2014/main" id="{D9ACC7F3-3FAD-7243-86F3-E4219A61C1E6}"/>
              </a:ext>
            </a:extLst>
          </p:cNvPr>
          <p:cNvSpPr>
            <a:spLocks noGrp="1"/>
          </p:cNvSpPr>
          <p:nvPr>
            <p:ph sz="quarter" idx="16"/>
          </p:nvPr>
        </p:nvSpPr>
        <p:spPr>
          <a:xfrm>
            <a:off x="12499596" y="2345436"/>
            <a:ext cx="5294376"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2587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2 Lines and Three Column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Footer Placeholder 3">
            <a:extLst>
              <a:ext uri="{FF2B5EF4-FFF2-40B4-BE49-F238E27FC236}">
                <a16:creationId xmlns:a16="http://schemas.microsoft.com/office/drawing/2014/main" id="{19B4EBD3-3DC4-7347-8CC5-5BC82FE2F24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8" name="Slide Number Placeholder 4">
            <a:extLst>
              <a:ext uri="{FF2B5EF4-FFF2-40B4-BE49-F238E27FC236}">
                <a16:creationId xmlns:a16="http://schemas.microsoft.com/office/drawing/2014/main" id="{3DC45FFF-0D0E-CD47-8334-C3CE6EADDAF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3028F6C0-CC81-A94E-B14F-00540049FA29}"/>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57312B24-7AAC-124C-8554-2AE56024679F}"/>
              </a:ext>
            </a:extLst>
          </p:cNvPr>
          <p:cNvSpPr>
            <a:spLocks noGrp="1"/>
          </p:cNvSpPr>
          <p:nvPr>
            <p:ph sz="quarter" idx="10"/>
          </p:nvPr>
        </p:nvSpPr>
        <p:spPr>
          <a:xfrm>
            <a:off x="960122" y="2345436"/>
            <a:ext cx="5294376"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053B4350-0C61-3241-9922-EE59BF6DEA28}"/>
              </a:ext>
            </a:extLst>
          </p:cNvPr>
          <p:cNvSpPr>
            <a:spLocks noGrp="1"/>
          </p:cNvSpPr>
          <p:nvPr>
            <p:ph sz="quarter" idx="13"/>
          </p:nvPr>
        </p:nvSpPr>
        <p:spPr>
          <a:xfrm>
            <a:off x="6734558" y="2345436"/>
            <a:ext cx="5294376"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2">
            <a:extLst>
              <a:ext uri="{FF2B5EF4-FFF2-40B4-BE49-F238E27FC236}">
                <a16:creationId xmlns:a16="http://schemas.microsoft.com/office/drawing/2014/main" id="{9FE61EAF-F506-A64B-A398-CA10576A866E}"/>
              </a:ext>
            </a:extLst>
          </p:cNvPr>
          <p:cNvSpPr>
            <a:spLocks noGrp="1"/>
          </p:cNvSpPr>
          <p:nvPr>
            <p:ph sz="quarter" idx="16"/>
          </p:nvPr>
        </p:nvSpPr>
        <p:spPr>
          <a:xfrm>
            <a:off x="12499596" y="2345436"/>
            <a:ext cx="5294376"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7232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2 Lines and Three Colum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CE49B50-A0B8-2348-86D3-5E8EDCFF39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8" name="Straight Connector 37">
            <a:extLst>
              <a:ext uri="{FF2B5EF4-FFF2-40B4-BE49-F238E27FC236}">
                <a16:creationId xmlns:a16="http://schemas.microsoft.com/office/drawing/2014/main" id="{A3C61C57-B593-E746-8EAB-CDDDE32FF0C0}"/>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02B623-BAAE-484C-9C01-FFE7726A3F8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89D987D4-F687-8946-A5CB-DBCEACA0EE19}"/>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4" name="Slide Number Placeholder 4">
            <a:extLst>
              <a:ext uri="{FF2B5EF4-FFF2-40B4-BE49-F238E27FC236}">
                <a16:creationId xmlns:a16="http://schemas.microsoft.com/office/drawing/2014/main" id="{DECA49E0-BB2E-094C-B35F-A0137A30E6E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5" name="Title Placeholder 1">
            <a:extLst>
              <a:ext uri="{FF2B5EF4-FFF2-40B4-BE49-F238E27FC236}">
                <a16:creationId xmlns:a16="http://schemas.microsoft.com/office/drawing/2014/main" id="{08F131BA-7F24-EF40-99B2-1CA1293E43A7}"/>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6" name="Content Placeholder 2">
            <a:extLst>
              <a:ext uri="{FF2B5EF4-FFF2-40B4-BE49-F238E27FC236}">
                <a16:creationId xmlns:a16="http://schemas.microsoft.com/office/drawing/2014/main" id="{7A7BAA55-32C4-6F4C-B30F-25311E39A2FA}"/>
              </a:ext>
            </a:extLst>
          </p:cNvPr>
          <p:cNvSpPr>
            <a:spLocks noGrp="1"/>
          </p:cNvSpPr>
          <p:nvPr>
            <p:ph sz="quarter" idx="10"/>
          </p:nvPr>
        </p:nvSpPr>
        <p:spPr>
          <a:xfrm>
            <a:off x="960122" y="2345436"/>
            <a:ext cx="5294376"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43E88770-44B2-6844-A58A-A442C20BBBB0}"/>
              </a:ext>
            </a:extLst>
          </p:cNvPr>
          <p:cNvSpPr>
            <a:spLocks noGrp="1"/>
          </p:cNvSpPr>
          <p:nvPr>
            <p:ph sz="quarter" idx="13"/>
          </p:nvPr>
        </p:nvSpPr>
        <p:spPr>
          <a:xfrm>
            <a:off x="6734558" y="2345436"/>
            <a:ext cx="5294376"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7BD1C8C-84FD-0D4F-97E0-99A94978DB75}"/>
              </a:ext>
            </a:extLst>
          </p:cNvPr>
          <p:cNvSpPr>
            <a:spLocks noGrp="1"/>
          </p:cNvSpPr>
          <p:nvPr>
            <p:ph sz="quarter" idx="16"/>
          </p:nvPr>
        </p:nvSpPr>
        <p:spPr>
          <a:xfrm>
            <a:off x="12499596" y="2345436"/>
            <a:ext cx="5294376"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99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6" name="Text Placeholder 29">
            <a:extLst>
              <a:ext uri="{FF2B5EF4-FFF2-40B4-BE49-F238E27FC236}">
                <a16:creationId xmlns:a16="http://schemas.microsoft.com/office/drawing/2014/main" id="{87C986A9-3D32-E84C-8C9F-824F266D2C18}"/>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A83BCDDA-2E32-A14D-9156-62E055A56A2C}"/>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48" name="Footer Placeholder 3">
            <a:extLst>
              <a:ext uri="{FF2B5EF4-FFF2-40B4-BE49-F238E27FC236}">
                <a16:creationId xmlns:a16="http://schemas.microsoft.com/office/drawing/2014/main" id="{31377685-28F8-D742-8B5B-AC8A279F60E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grpSp>
        <p:nvGrpSpPr>
          <p:cNvPr id="49" name="Graphic 32">
            <a:extLst>
              <a:ext uri="{FF2B5EF4-FFF2-40B4-BE49-F238E27FC236}">
                <a16:creationId xmlns:a16="http://schemas.microsoft.com/office/drawing/2014/main" id="{DD924001-0DE2-934D-BEA5-3A72A10D6C24}"/>
              </a:ext>
            </a:extLst>
          </p:cNvPr>
          <p:cNvGrpSpPr/>
          <p:nvPr userDrawn="1"/>
        </p:nvGrpSpPr>
        <p:grpSpPr>
          <a:xfrm>
            <a:off x="1379455" y="8662195"/>
            <a:ext cx="2206272" cy="732491"/>
            <a:chOff x="962525" y="5507947"/>
            <a:chExt cx="1470848" cy="488327"/>
          </a:xfrm>
          <a:solidFill>
            <a:schemeClr val="bg1"/>
          </a:solidFill>
        </p:grpSpPr>
        <p:sp>
          <p:nvSpPr>
            <p:cNvPr id="50" name="Freeform 49">
              <a:extLst>
                <a:ext uri="{FF2B5EF4-FFF2-40B4-BE49-F238E27FC236}">
                  <a16:creationId xmlns:a16="http://schemas.microsoft.com/office/drawing/2014/main" id="{09C1F253-41ED-2346-842F-BE28370F004D}"/>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76419646-BDF5-8D43-9B0C-6EEA25BE426A}"/>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7FAA56C7-B617-B74F-B3A4-C4F805D0E5D4}"/>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391B19C3-792B-264C-BF9F-858ABAC13BE5}"/>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1FA9773C-B530-1E41-B277-469E1DD09361}"/>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838BF45C-2DC2-F14A-B4D3-A959E194B9B4}"/>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65C45E67-83F5-0249-B733-CC3E29742D1D}"/>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FEE4F0FC-1BCF-B84F-B230-0D93BF8A9DE1}"/>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5A7B1D1F-7856-7846-8F64-A4C8F962A8D6}"/>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A37F1018-CFF7-5048-8170-246EE6460E5B}"/>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DAC03C6B-4363-D948-B6EC-6D94D8393C9A}"/>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8EADB4F8-91FD-4C4C-AF0F-85742B3D3B02}"/>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CD470571-1245-3F44-AECC-3E9FE5A29D94}"/>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BEDB1F6E-155F-6C4A-90CF-FCE16F44678B}"/>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5C39FC53-12F4-6A43-BDAC-FFB9E931758D}"/>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D18387DE-E3E2-5947-9C19-B6F20AE18DB5}"/>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77B1E58A-9B4F-E647-B02B-1CBA5A3909D7}"/>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7A20D504-A0C7-9E48-8F76-DAD07C523AD5}"/>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3E15D61F-3B58-C347-8D13-EDF904761CBF}"/>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0FAE4793-EC28-F84D-A252-7C62C1E24198}"/>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F65389C7-4618-D941-93C0-C5B2809E1906}"/>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6475D9B6-FEAD-5846-A8E3-9EB557288153}"/>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85E8F50E-1E18-AF4D-AE85-DE31FA82EE43}"/>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3" name="TextBox 72">
            <a:extLst>
              <a:ext uri="{FF2B5EF4-FFF2-40B4-BE49-F238E27FC236}">
                <a16:creationId xmlns:a16="http://schemas.microsoft.com/office/drawing/2014/main" id="{A4798F24-7DCF-2E4F-9D49-9379063E4539}"/>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9576745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2 Lines and Three Column 4">
    <p:bg>
      <p:bgPr>
        <a:solidFill>
          <a:schemeClr val="accent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CE49B50-A0B8-2348-86D3-5E8EDCFF39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8" name="Straight Connector 37">
            <a:extLst>
              <a:ext uri="{FF2B5EF4-FFF2-40B4-BE49-F238E27FC236}">
                <a16:creationId xmlns:a16="http://schemas.microsoft.com/office/drawing/2014/main" id="{A3C61C57-B593-E746-8EAB-CDDDE32FF0C0}"/>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02B623-BAAE-484C-9C01-FFE7726A3F8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D983186C-07FE-3245-AB96-C850768CA46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3" name="Slide Number Placeholder 4">
            <a:extLst>
              <a:ext uri="{FF2B5EF4-FFF2-40B4-BE49-F238E27FC236}">
                <a16:creationId xmlns:a16="http://schemas.microsoft.com/office/drawing/2014/main" id="{34229660-0578-A848-9658-C7EDA1B4B6A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4" name="Title Placeholder 1">
            <a:extLst>
              <a:ext uri="{FF2B5EF4-FFF2-40B4-BE49-F238E27FC236}">
                <a16:creationId xmlns:a16="http://schemas.microsoft.com/office/drawing/2014/main" id="{4BBA700F-1F3D-7B42-B5C9-97039A2A9E63}"/>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5" name="Content Placeholder 2">
            <a:extLst>
              <a:ext uri="{FF2B5EF4-FFF2-40B4-BE49-F238E27FC236}">
                <a16:creationId xmlns:a16="http://schemas.microsoft.com/office/drawing/2014/main" id="{4280AC3D-999D-F342-AD81-10435E3B7E50}"/>
              </a:ext>
            </a:extLst>
          </p:cNvPr>
          <p:cNvSpPr>
            <a:spLocks noGrp="1"/>
          </p:cNvSpPr>
          <p:nvPr>
            <p:ph sz="quarter" idx="10"/>
          </p:nvPr>
        </p:nvSpPr>
        <p:spPr>
          <a:xfrm>
            <a:off x="960122" y="2345436"/>
            <a:ext cx="5294376"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F30F2C6E-C997-3345-BBE7-96278699CB39}"/>
              </a:ext>
            </a:extLst>
          </p:cNvPr>
          <p:cNvSpPr>
            <a:spLocks noGrp="1"/>
          </p:cNvSpPr>
          <p:nvPr>
            <p:ph sz="quarter" idx="13"/>
          </p:nvPr>
        </p:nvSpPr>
        <p:spPr>
          <a:xfrm>
            <a:off x="6734558" y="2345436"/>
            <a:ext cx="5294376"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363B7900-025C-414F-88C7-62E5BA939ACC}"/>
              </a:ext>
            </a:extLst>
          </p:cNvPr>
          <p:cNvSpPr>
            <a:spLocks noGrp="1"/>
          </p:cNvSpPr>
          <p:nvPr>
            <p:ph sz="quarter" idx="16"/>
          </p:nvPr>
        </p:nvSpPr>
        <p:spPr>
          <a:xfrm>
            <a:off x="12499596" y="2345436"/>
            <a:ext cx="5294376"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8419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heads and Thre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34" name="Straight Connector 33">
            <a:extLst>
              <a:ext uri="{FF2B5EF4-FFF2-40B4-BE49-F238E27FC236}">
                <a16:creationId xmlns:a16="http://schemas.microsoft.com/office/drawing/2014/main" id="{2EB4069D-53EC-5042-9840-83FD715A66A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8DE3B5-A4F8-FB4F-BC21-177EA8AB440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Footer Placeholder 3">
            <a:extLst>
              <a:ext uri="{FF2B5EF4-FFF2-40B4-BE49-F238E27FC236}">
                <a16:creationId xmlns:a16="http://schemas.microsoft.com/office/drawing/2014/main" id="{13233C30-B8C6-0D42-907A-16478F5CEB05}"/>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51" name="Slide Number Placeholder 4">
            <a:extLst>
              <a:ext uri="{FF2B5EF4-FFF2-40B4-BE49-F238E27FC236}">
                <a16:creationId xmlns:a16="http://schemas.microsoft.com/office/drawing/2014/main" id="{481DAD8D-0059-4A4F-AE1F-E960A8E748D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52" name="Title Placeholder 1">
            <a:extLst>
              <a:ext uri="{FF2B5EF4-FFF2-40B4-BE49-F238E27FC236}">
                <a16:creationId xmlns:a16="http://schemas.microsoft.com/office/drawing/2014/main" id="{59D0ED04-1A58-214A-AE88-5F7236DC0E07}"/>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61" name="Text Placeholder 2">
            <a:extLst>
              <a:ext uri="{FF2B5EF4-FFF2-40B4-BE49-F238E27FC236}">
                <a16:creationId xmlns:a16="http://schemas.microsoft.com/office/drawing/2014/main" id="{704AA1E3-422E-F548-9631-307767E1407D}"/>
              </a:ext>
            </a:extLst>
          </p:cNvPr>
          <p:cNvSpPr>
            <a:spLocks noGrp="1"/>
          </p:cNvSpPr>
          <p:nvPr>
            <p:ph type="body" sz="quarter" idx="14" hasCustomPrompt="1"/>
          </p:nvPr>
        </p:nvSpPr>
        <p:spPr>
          <a:xfrm>
            <a:off x="960122" y="1906524"/>
            <a:ext cx="5294376" cy="713232"/>
          </a:xfrm>
        </p:spPr>
        <p:txBody>
          <a:bodyPr/>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2" name="Text Placeholder 2">
            <a:extLst>
              <a:ext uri="{FF2B5EF4-FFF2-40B4-BE49-F238E27FC236}">
                <a16:creationId xmlns:a16="http://schemas.microsoft.com/office/drawing/2014/main" id="{D8379372-74A3-C744-8DD4-8D32C630321C}"/>
              </a:ext>
            </a:extLst>
          </p:cNvPr>
          <p:cNvSpPr>
            <a:spLocks noGrp="1"/>
          </p:cNvSpPr>
          <p:nvPr>
            <p:ph type="body" sz="quarter" idx="15" hasCustomPrompt="1"/>
          </p:nvPr>
        </p:nvSpPr>
        <p:spPr>
          <a:xfrm>
            <a:off x="6734558" y="1906524"/>
            <a:ext cx="5294376" cy="713232"/>
          </a:xfrm>
        </p:spPr>
        <p:txBody>
          <a:bodyPr/>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3" name="Text Placeholder 2">
            <a:extLst>
              <a:ext uri="{FF2B5EF4-FFF2-40B4-BE49-F238E27FC236}">
                <a16:creationId xmlns:a16="http://schemas.microsoft.com/office/drawing/2014/main" id="{46FDE2E0-0D29-F24A-B090-9DE8F49880BF}"/>
              </a:ext>
            </a:extLst>
          </p:cNvPr>
          <p:cNvSpPr>
            <a:spLocks noGrp="1"/>
          </p:cNvSpPr>
          <p:nvPr>
            <p:ph type="body" sz="quarter" idx="17" hasCustomPrompt="1"/>
          </p:nvPr>
        </p:nvSpPr>
        <p:spPr>
          <a:xfrm>
            <a:off x="12495278" y="1906524"/>
            <a:ext cx="5294376" cy="713232"/>
          </a:xfrm>
        </p:spPr>
        <p:txBody>
          <a:bodyPr/>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7" name="Content Placeholder 6">
            <a:extLst>
              <a:ext uri="{FF2B5EF4-FFF2-40B4-BE49-F238E27FC236}">
                <a16:creationId xmlns:a16="http://schemas.microsoft.com/office/drawing/2014/main" id="{6AC80C37-6460-0F4F-9CCE-0CC31684DBCA}"/>
              </a:ext>
            </a:extLst>
          </p:cNvPr>
          <p:cNvSpPr>
            <a:spLocks noGrp="1"/>
          </p:cNvSpPr>
          <p:nvPr>
            <p:ph sz="quarter" idx="43"/>
          </p:nvPr>
        </p:nvSpPr>
        <p:spPr>
          <a:xfrm>
            <a:off x="959646" y="2702054"/>
            <a:ext cx="5294376"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6">
            <a:extLst>
              <a:ext uri="{FF2B5EF4-FFF2-40B4-BE49-F238E27FC236}">
                <a16:creationId xmlns:a16="http://schemas.microsoft.com/office/drawing/2014/main" id="{C6BB84DE-A759-4346-BDD1-96A54AA909C7}"/>
              </a:ext>
            </a:extLst>
          </p:cNvPr>
          <p:cNvSpPr>
            <a:spLocks noGrp="1"/>
          </p:cNvSpPr>
          <p:nvPr>
            <p:ph sz="quarter" idx="44"/>
          </p:nvPr>
        </p:nvSpPr>
        <p:spPr>
          <a:xfrm>
            <a:off x="6734558" y="2702054"/>
            <a:ext cx="5294376"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 name="Content Placeholder 6">
            <a:extLst>
              <a:ext uri="{FF2B5EF4-FFF2-40B4-BE49-F238E27FC236}">
                <a16:creationId xmlns:a16="http://schemas.microsoft.com/office/drawing/2014/main" id="{D793A7AE-72B9-4E41-AAAC-A246B9CFD4E6}"/>
              </a:ext>
            </a:extLst>
          </p:cNvPr>
          <p:cNvSpPr>
            <a:spLocks noGrp="1"/>
          </p:cNvSpPr>
          <p:nvPr>
            <p:ph sz="quarter" idx="45"/>
          </p:nvPr>
        </p:nvSpPr>
        <p:spPr>
          <a:xfrm>
            <a:off x="12495278" y="2702054"/>
            <a:ext cx="5294376"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0449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ubheads and Three Column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34" name="Straight Connector 33">
            <a:extLst>
              <a:ext uri="{FF2B5EF4-FFF2-40B4-BE49-F238E27FC236}">
                <a16:creationId xmlns:a16="http://schemas.microsoft.com/office/drawing/2014/main" id="{2EB4069D-53EC-5042-9840-83FD715A66A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8DE3B5-A4F8-FB4F-BC21-177EA8AB440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Footer Placeholder 3">
            <a:extLst>
              <a:ext uri="{FF2B5EF4-FFF2-40B4-BE49-F238E27FC236}">
                <a16:creationId xmlns:a16="http://schemas.microsoft.com/office/drawing/2014/main" id="{64554226-6B52-CA43-B160-47F9509EED15}"/>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5420C2C9-5775-2F4F-8EE4-C1E42A75126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0" name="Title Placeholder 1">
            <a:extLst>
              <a:ext uri="{FF2B5EF4-FFF2-40B4-BE49-F238E27FC236}">
                <a16:creationId xmlns:a16="http://schemas.microsoft.com/office/drawing/2014/main" id="{3F94FC53-A406-1D4E-9078-65E7D6326D9B}"/>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51" name="Text Placeholder 2">
            <a:extLst>
              <a:ext uri="{FF2B5EF4-FFF2-40B4-BE49-F238E27FC236}">
                <a16:creationId xmlns:a16="http://schemas.microsoft.com/office/drawing/2014/main" id="{5E738827-546C-1A43-A773-6C0EE7D91BAB}"/>
              </a:ext>
            </a:extLst>
          </p:cNvPr>
          <p:cNvSpPr>
            <a:spLocks noGrp="1"/>
          </p:cNvSpPr>
          <p:nvPr>
            <p:ph type="body" sz="quarter" idx="14" hasCustomPrompt="1"/>
          </p:nvPr>
        </p:nvSpPr>
        <p:spPr>
          <a:xfrm>
            <a:off x="960122" y="1906524"/>
            <a:ext cx="5294376" cy="713232"/>
          </a:xfrm>
        </p:spPr>
        <p:txBody>
          <a:bodyPr/>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2" name="Text Placeholder 2">
            <a:extLst>
              <a:ext uri="{FF2B5EF4-FFF2-40B4-BE49-F238E27FC236}">
                <a16:creationId xmlns:a16="http://schemas.microsoft.com/office/drawing/2014/main" id="{7650A622-498F-E446-AE9B-BD4CE20A0324}"/>
              </a:ext>
            </a:extLst>
          </p:cNvPr>
          <p:cNvSpPr>
            <a:spLocks noGrp="1"/>
          </p:cNvSpPr>
          <p:nvPr>
            <p:ph type="body" sz="quarter" idx="15" hasCustomPrompt="1"/>
          </p:nvPr>
        </p:nvSpPr>
        <p:spPr>
          <a:xfrm>
            <a:off x="6734558" y="1906524"/>
            <a:ext cx="5294376" cy="713232"/>
          </a:xfrm>
        </p:spPr>
        <p:txBody>
          <a:bodyPr/>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3" name="Text Placeholder 2">
            <a:extLst>
              <a:ext uri="{FF2B5EF4-FFF2-40B4-BE49-F238E27FC236}">
                <a16:creationId xmlns:a16="http://schemas.microsoft.com/office/drawing/2014/main" id="{E700C116-3320-794B-87EA-4130A95710C0}"/>
              </a:ext>
            </a:extLst>
          </p:cNvPr>
          <p:cNvSpPr>
            <a:spLocks noGrp="1"/>
          </p:cNvSpPr>
          <p:nvPr>
            <p:ph type="body" sz="quarter" idx="17" hasCustomPrompt="1"/>
          </p:nvPr>
        </p:nvSpPr>
        <p:spPr>
          <a:xfrm>
            <a:off x="12495278" y="1906524"/>
            <a:ext cx="5294376" cy="713232"/>
          </a:xfrm>
        </p:spPr>
        <p:txBody>
          <a:bodyPr/>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4" name="Content Placeholder 6">
            <a:extLst>
              <a:ext uri="{FF2B5EF4-FFF2-40B4-BE49-F238E27FC236}">
                <a16:creationId xmlns:a16="http://schemas.microsoft.com/office/drawing/2014/main" id="{E09510E4-9E3C-D640-842A-61CBB3911792}"/>
              </a:ext>
            </a:extLst>
          </p:cNvPr>
          <p:cNvSpPr>
            <a:spLocks noGrp="1"/>
          </p:cNvSpPr>
          <p:nvPr>
            <p:ph sz="quarter" idx="43"/>
          </p:nvPr>
        </p:nvSpPr>
        <p:spPr>
          <a:xfrm>
            <a:off x="959646" y="2702054"/>
            <a:ext cx="5294376"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Content Placeholder 6">
            <a:extLst>
              <a:ext uri="{FF2B5EF4-FFF2-40B4-BE49-F238E27FC236}">
                <a16:creationId xmlns:a16="http://schemas.microsoft.com/office/drawing/2014/main" id="{4CF4C431-B525-2F46-8019-185189A17A39}"/>
              </a:ext>
            </a:extLst>
          </p:cNvPr>
          <p:cNvSpPr>
            <a:spLocks noGrp="1"/>
          </p:cNvSpPr>
          <p:nvPr>
            <p:ph sz="quarter" idx="44"/>
          </p:nvPr>
        </p:nvSpPr>
        <p:spPr>
          <a:xfrm>
            <a:off x="6734558" y="2702054"/>
            <a:ext cx="5294376"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6">
            <a:extLst>
              <a:ext uri="{FF2B5EF4-FFF2-40B4-BE49-F238E27FC236}">
                <a16:creationId xmlns:a16="http://schemas.microsoft.com/office/drawing/2014/main" id="{12B146AA-58E8-A348-968A-165128B697CF}"/>
              </a:ext>
            </a:extLst>
          </p:cNvPr>
          <p:cNvSpPr>
            <a:spLocks noGrp="1"/>
          </p:cNvSpPr>
          <p:nvPr>
            <p:ph sz="quarter" idx="45"/>
          </p:nvPr>
        </p:nvSpPr>
        <p:spPr>
          <a:xfrm>
            <a:off x="12495278" y="2702054"/>
            <a:ext cx="5294376"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83810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ubheads and Three Colum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FE510B-C117-094C-BA55-9AA5E4F379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7" name="Straight Connector 36">
            <a:extLst>
              <a:ext uri="{FF2B5EF4-FFF2-40B4-BE49-F238E27FC236}">
                <a16:creationId xmlns:a16="http://schemas.microsoft.com/office/drawing/2014/main" id="{2968C9AD-8D1B-F14C-83A6-EC08954A4F7E}"/>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5C27FF-F6A3-7A4A-A01E-95D85DD48E03}"/>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49B14BC8-B829-4649-B3CC-4203153880D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9" name="Slide Number Placeholder 4">
            <a:extLst>
              <a:ext uri="{FF2B5EF4-FFF2-40B4-BE49-F238E27FC236}">
                <a16:creationId xmlns:a16="http://schemas.microsoft.com/office/drawing/2014/main" id="{30DE56D5-2192-CB40-9070-746BBE29DA7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20" name="Title Placeholder 1">
            <a:extLst>
              <a:ext uri="{FF2B5EF4-FFF2-40B4-BE49-F238E27FC236}">
                <a16:creationId xmlns:a16="http://schemas.microsoft.com/office/drawing/2014/main" id="{2B4585AC-33E8-5E43-A93D-4F44A125DE3E}"/>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27" name="Text Placeholder 2">
            <a:extLst>
              <a:ext uri="{FF2B5EF4-FFF2-40B4-BE49-F238E27FC236}">
                <a16:creationId xmlns:a16="http://schemas.microsoft.com/office/drawing/2014/main" id="{E0F48380-E458-6540-BA6D-41C0C2D0136F}"/>
              </a:ext>
            </a:extLst>
          </p:cNvPr>
          <p:cNvSpPr>
            <a:spLocks noGrp="1"/>
          </p:cNvSpPr>
          <p:nvPr>
            <p:ph type="body" sz="quarter" idx="14" hasCustomPrompt="1"/>
          </p:nvPr>
        </p:nvSpPr>
        <p:spPr>
          <a:xfrm>
            <a:off x="960122" y="1906524"/>
            <a:ext cx="5294376" cy="713232"/>
          </a:xfrm>
        </p:spPr>
        <p:txBody>
          <a:bodyPr/>
          <a:lstStyle>
            <a:lvl1pPr marL="0" indent="0" algn="l">
              <a:buNone/>
              <a:defRPr sz="33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8" name="Text Placeholder 2">
            <a:extLst>
              <a:ext uri="{FF2B5EF4-FFF2-40B4-BE49-F238E27FC236}">
                <a16:creationId xmlns:a16="http://schemas.microsoft.com/office/drawing/2014/main" id="{9ADF5D1D-89A9-394A-AE9C-EBC25DFF86DE}"/>
              </a:ext>
            </a:extLst>
          </p:cNvPr>
          <p:cNvSpPr>
            <a:spLocks noGrp="1"/>
          </p:cNvSpPr>
          <p:nvPr>
            <p:ph type="body" sz="quarter" idx="15" hasCustomPrompt="1"/>
          </p:nvPr>
        </p:nvSpPr>
        <p:spPr>
          <a:xfrm>
            <a:off x="6734558" y="1906524"/>
            <a:ext cx="5294376" cy="713232"/>
          </a:xfrm>
        </p:spPr>
        <p:txBody>
          <a:bodyPr/>
          <a:lstStyle>
            <a:lvl1pPr marL="0" indent="0" algn="l">
              <a:buNone/>
              <a:defRPr sz="33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9" name="Text Placeholder 2">
            <a:extLst>
              <a:ext uri="{FF2B5EF4-FFF2-40B4-BE49-F238E27FC236}">
                <a16:creationId xmlns:a16="http://schemas.microsoft.com/office/drawing/2014/main" id="{C8B11622-DA9A-C045-AA65-7F6F3D104073}"/>
              </a:ext>
            </a:extLst>
          </p:cNvPr>
          <p:cNvSpPr>
            <a:spLocks noGrp="1"/>
          </p:cNvSpPr>
          <p:nvPr>
            <p:ph type="body" sz="quarter" idx="17" hasCustomPrompt="1"/>
          </p:nvPr>
        </p:nvSpPr>
        <p:spPr>
          <a:xfrm>
            <a:off x="12495278" y="1906524"/>
            <a:ext cx="5294376" cy="713232"/>
          </a:xfrm>
        </p:spPr>
        <p:txBody>
          <a:bodyPr/>
          <a:lstStyle>
            <a:lvl1pPr marL="0" indent="0" algn="l">
              <a:buNone/>
              <a:defRPr sz="33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30" name="Content Placeholder 6">
            <a:extLst>
              <a:ext uri="{FF2B5EF4-FFF2-40B4-BE49-F238E27FC236}">
                <a16:creationId xmlns:a16="http://schemas.microsoft.com/office/drawing/2014/main" id="{8E35E6FB-0717-974A-95F4-07F43F7FB402}"/>
              </a:ext>
            </a:extLst>
          </p:cNvPr>
          <p:cNvSpPr>
            <a:spLocks noGrp="1"/>
          </p:cNvSpPr>
          <p:nvPr>
            <p:ph sz="quarter" idx="43"/>
          </p:nvPr>
        </p:nvSpPr>
        <p:spPr>
          <a:xfrm>
            <a:off x="959646" y="2702054"/>
            <a:ext cx="5294376"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6">
            <a:extLst>
              <a:ext uri="{FF2B5EF4-FFF2-40B4-BE49-F238E27FC236}">
                <a16:creationId xmlns:a16="http://schemas.microsoft.com/office/drawing/2014/main" id="{5924B5E0-3820-BC47-8CA7-47A9E4F5C97F}"/>
              </a:ext>
            </a:extLst>
          </p:cNvPr>
          <p:cNvSpPr>
            <a:spLocks noGrp="1"/>
          </p:cNvSpPr>
          <p:nvPr>
            <p:ph sz="quarter" idx="44"/>
          </p:nvPr>
        </p:nvSpPr>
        <p:spPr>
          <a:xfrm>
            <a:off x="6734558" y="2702054"/>
            <a:ext cx="5294376"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6">
            <a:extLst>
              <a:ext uri="{FF2B5EF4-FFF2-40B4-BE49-F238E27FC236}">
                <a16:creationId xmlns:a16="http://schemas.microsoft.com/office/drawing/2014/main" id="{7E46A510-5700-4147-86F0-6B5E6CB80E24}"/>
              </a:ext>
            </a:extLst>
          </p:cNvPr>
          <p:cNvSpPr>
            <a:spLocks noGrp="1"/>
          </p:cNvSpPr>
          <p:nvPr>
            <p:ph sz="quarter" idx="45"/>
          </p:nvPr>
        </p:nvSpPr>
        <p:spPr>
          <a:xfrm>
            <a:off x="12495278" y="2702054"/>
            <a:ext cx="5294376"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978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ubheads and Three Column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3FE510B-C117-094C-BA55-9AA5E4F379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7" name="Straight Connector 36">
            <a:extLst>
              <a:ext uri="{FF2B5EF4-FFF2-40B4-BE49-F238E27FC236}">
                <a16:creationId xmlns:a16="http://schemas.microsoft.com/office/drawing/2014/main" id="{2968C9AD-8D1B-F14C-83A6-EC08954A4F7E}"/>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5C27FF-F6A3-7A4A-A01E-95D85DD48E03}"/>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3">
            <a:extLst>
              <a:ext uri="{FF2B5EF4-FFF2-40B4-BE49-F238E27FC236}">
                <a16:creationId xmlns:a16="http://schemas.microsoft.com/office/drawing/2014/main" id="{303499C7-6E6C-3542-83D5-88328C942DE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5" name="Slide Number Placeholder 4">
            <a:extLst>
              <a:ext uri="{FF2B5EF4-FFF2-40B4-BE49-F238E27FC236}">
                <a16:creationId xmlns:a16="http://schemas.microsoft.com/office/drawing/2014/main" id="{F2216AE2-211C-EE45-BF8A-1FD07D7290C9}"/>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6" name="Title Placeholder 1">
            <a:extLst>
              <a:ext uri="{FF2B5EF4-FFF2-40B4-BE49-F238E27FC236}">
                <a16:creationId xmlns:a16="http://schemas.microsoft.com/office/drawing/2014/main" id="{78D0EA80-1DFA-8B49-80AE-B1AF5E2451D2}"/>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24" name="Text Placeholder 2">
            <a:extLst>
              <a:ext uri="{FF2B5EF4-FFF2-40B4-BE49-F238E27FC236}">
                <a16:creationId xmlns:a16="http://schemas.microsoft.com/office/drawing/2014/main" id="{2B8B07ED-2851-504A-8E2E-CEB77E644A83}"/>
              </a:ext>
            </a:extLst>
          </p:cNvPr>
          <p:cNvSpPr>
            <a:spLocks noGrp="1"/>
          </p:cNvSpPr>
          <p:nvPr>
            <p:ph type="body" sz="quarter" idx="14" hasCustomPrompt="1"/>
          </p:nvPr>
        </p:nvSpPr>
        <p:spPr>
          <a:xfrm>
            <a:off x="960122" y="1906524"/>
            <a:ext cx="5294376" cy="713232"/>
          </a:xfrm>
        </p:spPr>
        <p:txBody>
          <a:bodyPr/>
          <a:lstStyle>
            <a:lvl1pPr marL="0" indent="0" algn="l">
              <a:buNone/>
              <a:defRPr sz="33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5" name="Text Placeholder 2">
            <a:extLst>
              <a:ext uri="{FF2B5EF4-FFF2-40B4-BE49-F238E27FC236}">
                <a16:creationId xmlns:a16="http://schemas.microsoft.com/office/drawing/2014/main" id="{FFAECE41-2F3F-A644-B504-5EADB594EC64}"/>
              </a:ext>
            </a:extLst>
          </p:cNvPr>
          <p:cNvSpPr>
            <a:spLocks noGrp="1"/>
          </p:cNvSpPr>
          <p:nvPr>
            <p:ph type="body" sz="quarter" idx="15" hasCustomPrompt="1"/>
          </p:nvPr>
        </p:nvSpPr>
        <p:spPr>
          <a:xfrm>
            <a:off x="6734558" y="1906524"/>
            <a:ext cx="5294376" cy="713232"/>
          </a:xfrm>
        </p:spPr>
        <p:txBody>
          <a:bodyPr/>
          <a:lstStyle>
            <a:lvl1pPr marL="0" indent="0" algn="l">
              <a:buNone/>
              <a:defRPr sz="33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6" name="Text Placeholder 2">
            <a:extLst>
              <a:ext uri="{FF2B5EF4-FFF2-40B4-BE49-F238E27FC236}">
                <a16:creationId xmlns:a16="http://schemas.microsoft.com/office/drawing/2014/main" id="{BEFB7D67-ADDE-1E48-BEB3-A0419EEC1021}"/>
              </a:ext>
            </a:extLst>
          </p:cNvPr>
          <p:cNvSpPr>
            <a:spLocks noGrp="1"/>
          </p:cNvSpPr>
          <p:nvPr>
            <p:ph type="body" sz="quarter" idx="17" hasCustomPrompt="1"/>
          </p:nvPr>
        </p:nvSpPr>
        <p:spPr>
          <a:xfrm>
            <a:off x="12495278" y="1906524"/>
            <a:ext cx="5294376" cy="713232"/>
          </a:xfrm>
        </p:spPr>
        <p:txBody>
          <a:bodyPr/>
          <a:lstStyle>
            <a:lvl1pPr marL="0" indent="0" algn="l">
              <a:buNone/>
              <a:defRPr sz="33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7" name="Content Placeholder 6">
            <a:extLst>
              <a:ext uri="{FF2B5EF4-FFF2-40B4-BE49-F238E27FC236}">
                <a16:creationId xmlns:a16="http://schemas.microsoft.com/office/drawing/2014/main" id="{9D3B9093-67E6-B944-A840-3FBE305EAE37}"/>
              </a:ext>
            </a:extLst>
          </p:cNvPr>
          <p:cNvSpPr>
            <a:spLocks noGrp="1"/>
          </p:cNvSpPr>
          <p:nvPr>
            <p:ph sz="quarter" idx="43"/>
          </p:nvPr>
        </p:nvSpPr>
        <p:spPr>
          <a:xfrm>
            <a:off x="959646" y="2702054"/>
            <a:ext cx="5294376"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6">
            <a:extLst>
              <a:ext uri="{FF2B5EF4-FFF2-40B4-BE49-F238E27FC236}">
                <a16:creationId xmlns:a16="http://schemas.microsoft.com/office/drawing/2014/main" id="{0CF5AF10-B425-6348-940B-AE9F827E0999}"/>
              </a:ext>
            </a:extLst>
          </p:cNvPr>
          <p:cNvSpPr>
            <a:spLocks noGrp="1"/>
          </p:cNvSpPr>
          <p:nvPr>
            <p:ph sz="quarter" idx="44"/>
          </p:nvPr>
        </p:nvSpPr>
        <p:spPr>
          <a:xfrm>
            <a:off x="6734558" y="2702054"/>
            <a:ext cx="5294376"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6">
            <a:extLst>
              <a:ext uri="{FF2B5EF4-FFF2-40B4-BE49-F238E27FC236}">
                <a16:creationId xmlns:a16="http://schemas.microsoft.com/office/drawing/2014/main" id="{F8A4825C-F833-A244-B7D3-4DFBA95439FB}"/>
              </a:ext>
            </a:extLst>
          </p:cNvPr>
          <p:cNvSpPr>
            <a:spLocks noGrp="1"/>
          </p:cNvSpPr>
          <p:nvPr>
            <p:ph sz="quarter" idx="45"/>
          </p:nvPr>
        </p:nvSpPr>
        <p:spPr>
          <a:xfrm>
            <a:off x="12495278" y="2702054"/>
            <a:ext cx="5294376" cy="69128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081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5CDA1BC9-4B38-9D47-8AFD-FEED7B94B64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1" name="Slide Number Placeholder 4">
            <a:extLst>
              <a:ext uri="{FF2B5EF4-FFF2-40B4-BE49-F238E27FC236}">
                <a16:creationId xmlns:a16="http://schemas.microsoft.com/office/drawing/2014/main" id="{A0B5A279-C304-C145-BEBE-7878FC4B01D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2" name="Title Placeholder 1">
            <a:extLst>
              <a:ext uri="{FF2B5EF4-FFF2-40B4-BE49-F238E27FC236}">
                <a16:creationId xmlns:a16="http://schemas.microsoft.com/office/drawing/2014/main" id="{B30FD4B7-87E4-9D42-8805-B2F73C962747}"/>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16188084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A0FF878B-F25A-1F4F-9083-0308340BA92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1" name="Slide Number Placeholder 4">
            <a:extLst>
              <a:ext uri="{FF2B5EF4-FFF2-40B4-BE49-F238E27FC236}">
                <a16:creationId xmlns:a16="http://schemas.microsoft.com/office/drawing/2014/main" id="{A370E065-33C7-B448-AD99-945A83EB07F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2" name="Title Placeholder 1">
            <a:extLst>
              <a:ext uri="{FF2B5EF4-FFF2-40B4-BE49-F238E27FC236}">
                <a16:creationId xmlns:a16="http://schemas.microsoft.com/office/drawing/2014/main" id="{4D9E6354-7BA1-574D-9ABF-5974327EBA3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6167951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Only 2">
    <p:bg>
      <p:bgPr>
        <a:solidFill>
          <a:schemeClr val="bg1"/>
        </a:solid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A0FF878B-F25A-1F4F-9083-0308340BA92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1" name="Slide Number Placeholder 4">
            <a:extLst>
              <a:ext uri="{FF2B5EF4-FFF2-40B4-BE49-F238E27FC236}">
                <a16:creationId xmlns:a16="http://schemas.microsoft.com/office/drawing/2014/main" id="{A370E065-33C7-B448-AD99-945A83EB07F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2" name="Title Placeholder 1">
            <a:extLst>
              <a:ext uri="{FF2B5EF4-FFF2-40B4-BE49-F238E27FC236}">
                <a16:creationId xmlns:a16="http://schemas.microsoft.com/office/drawing/2014/main" id="{4D9E6354-7BA1-574D-9ABF-5974327EBA3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33" name="Rectangle 32">
            <a:extLst>
              <a:ext uri="{FF2B5EF4-FFF2-40B4-BE49-F238E27FC236}">
                <a16:creationId xmlns:a16="http://schemas.microsoft.com/office/drawing/2014/main" id="{9A55E2D7-0120-4F46-A8B1-1FB2BD206B80}"/>
              </a:ext>
            </a:extLst>
          </p:cNvPr>
          <p:cNvSpPr/>
          <p:nvPr userDrawn="1"/>
        </p:nvSpPr>
        <p:spPr>
          <a:xfrm>
            <a:off x="9106322" y="1911926"/>
            <a:ext cx="9181679" cy="55038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33">
            <a:extLst>
              <a:ext uri="{FF2B5EF4-FFF2-40B4-BE49-F238E27FC236}">
                <a16:creationId xmlns:a16="http://schemas.microsoft.com/office/drawing/2014/main" id="{A4C262F3-0861-7348-A4CC-FDC06022BA8E}"/>
              </a:ext>
            </a:extLst>
          </p:cNvPr>
          <p:cNvSpPr/>
          <p:nvPr userDrawn="1"/>
        </p:nvSpPr>
        <p:spPr>
          <a:xfrm>
            <a:off x="463137" y="1906526"/>
            <a:ext cx="8680863" cy="550384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t"/>
          <a:lstStyle/>
          <a:p>
            <a:pPr algn="ctr"/>
            <a:endParaRPr lang="en-US" sz="2700" b="1">
              <a:solidFill>
                <a:schemeClr val="accent3"/>
              </a:solidFill>
            </a:endParaRPr>
          </a:p>
        </p:txBody>
      </p:sp>
      <p:sp>
        <p:nvSpPr>
          <p:cNvPr id="35" name="Rectangle 34">
            <a:extLst>
              <a:ext uri="{FF2B5EF4-FFF2-40B4-BE49-F238E27FC236}">
                <a16:creationId xmlns:a16="http://schemas.microsoft.com/office/drawing/2014/main" id="{4FD8DB4A-E38D-D74C-96F0-23A3959F245B}"/>
              </a:ext>
            </a:extLst>
          </p:cNvPr>
          <p:cNvSpPr/>
          <p:nvPr userDrawn="1"/>
        </p:nvSpPr>
        <p:spPr>
          <a:xfrm>
            <a:off x="463139" y="6808922"/>
            <a:ext cx="17824863" cy="3478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88320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Only 2">
    <p:bg>
      <p:bgPr>
        <a:solidFill>
          <a:schemeClr val="bg1"/>
        </a:solid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A0FF878B-F25A-1F4F-9083-0308340BA92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1" name="Slide Number Placeholder 4">
            <a:extLst>
              <a:ext uri="{FF2B5EF4-FFF2-40B4-BE49-F238E27FC236}">
                <a16:creationId xmlns:a16="http://schemas.microsoft.com/office/drawing/2014/main" id="{A370E065-33C7-B448-AD99-945A83EB07F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2" name="Title Placeholder 1">
            <a:extLst>
              <a:ext uri="{FF2B5EF4-FFF2-40B4-BE49-F238E27FC236}">
                <a16:creationId xmlns:a16="http://schemas.microsoft.com/office/drawing/2014/main" id="{4D9E6354-7BA1-574D-9ABF-5974327EBA3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36" name="Rectangle 35">
            <a:extLst>
              <a:ext uri="{FF2B5EF4-FFF2-40B4-BE49-F238E27FC236}">
                <a16:creationId xmlns:a16="http://schemas.microsoft.com/office/drawing/2014/main" id="{15A674EE-B4D9-5A45-9839-987C8A9995D8}"/>
              </a:ext>
            </a:extLst>
          </p:cNvPr>
          <p:cNvSpPr/>
          <p:nvPr userDrawn="1"/>
        </p:nvSpPr>
        <p:spPr>
          <a:xfrm>
            <a:off x="463137" y="1906524"/>
            <a:ext cx="4938597" cy="8380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t"/>
          <a:lstStyle/>
          <a:p>
            <a:pPr algn="ctr"/>
            <a:endParaRPr lang="en-US" sz="2700" b="1">
              <a:solidFill>
                <a:schemeClr val="accent3"/>
              </a:solidFill>
            </a:endParaRPr>
          </a:p>
        </p:txBody>
      </p:sp>
    </p:spTree>
    <p:extLst>
      <p:ext uri="{BB962C8B-B14F-4D97-AF65-F5344CB8AC3E}">
        <p14:creationId xmlns:p14="http://schemas.microsoft.com/office/powerpoint/2010/main" val="41509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Title Only 2">
    <p:bg>
      <p:bgPr>
        <a:solidFill>
          <a:schemeClr val="bg1"/>
        </a:solid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A0FF878B-F25A-1F4F-9083-0308340BA92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1" name="Slide Number Placeholder 4">
            <a:extLst>
              <a:ext uri="{FF2B5EF4-FFF2-40B4-BE49-F238E27FC236}">
                <a16:creationId xmlns:a16="http://schemas.microsoft.com/office/drawing/2014/main" id="{A370E065-33C7-B448-AD99-945A83EB07F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2" name="Title Placeholder 1">
            <a:extLst>
              <a:ext uri="{FF2B5EF4-FFF2-40B4-BE49-F238E27FC236}">
                <a16:creationId xmlns:a16="http://schemas.microsoft.com/office/drawing/2014/main" id="{4D9E6354-7BA1-574D-9ABF-5974327EBA3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pic>
        <p:nvPicPr>
          <p:cNvPr id="33" name="Picture 32" descr="A group of people looking at a computer&#10;&#10;Description automatically generated">
            <a:extLst>
              <a:ext uri="{FF2B5EF4-FFF2-40B4-BE49-F238E27FC236}">
                <a16:creationId xmlns:a16="http://schemas.microsoft.com/office/drawing/2014/main" id="{12D14972-C643-A94D-A7E7-9B0A161D05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2" t="16546" r="516" b="14941"/>
          <a:stretch/>
        </p:blipFill>
        <p:spPr>
          <a:xfrm>
            <a:off x="463137" y="1846851"/>
            <a:ext cx="17824863" cy="8440149"/>
          </a:xfrm>
          <a:prstGeom prst="rect">
            <a:avLst/>
          </a:prstGeom>
        </p:spPr>
      </p:pic>
      <p:sp>
        <p:nvSpPr>
          <p:cNvPr id="34" name="Rectangle 33">
            <a:extLst>
              <a:ext uri="{FF2B5EF4-FFF2-40B4-BE49-F238E27FC236}">
                <a16:creationId xmlns:a16="http://schemas.microsoft.com/office/drawing/2014/main" id="{280905DA-995A-CA48-9037-1E9A5179E3D4}"/>
              </a:ext>
            </a:extLst>
          </p:cNvPr>
          <p:cNvSpPr/>
          <p:nvPr userDrawn="1"/>
        </p:nvSpPr>
        <p:spPr>
          <a:xfrm>
            <a:off x="13197842" y="1843728"/>
            <a:ext cx="5083742" cy="844327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45"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8013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5" name="Footer Placeholder 3">
            <a:extLst>
              <a:ext uri="{FF2B5EF4-FFF2-40B4-BE49-F238E27FC236}">
                <a16:creationId xmlns:a16="http://schemas.microsoft.com/office/drawing/2014/main" id="{92A2C06C-9332-3C47-B408-1F1C78322B53}"/>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6" name="Text Placeholder 29">
            <a:extLst>
              <a:ext uri="{FF2B5EF4-FFF2-40B4-BE49-F238E27FC236}">
                <a16:creationId xmlns:a16="http://schemas.microsoft.com/office/drawing/2014/main" id="{958F226B-65D2-1142-B1F8-2DEB48144F6F}"/>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B0FCB4B5-F17C-704B-B727-D6976044C7CE}"/>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C057D784-74F8-E341-89A7-9373A6784F88}"/>
              </a:ext>
            </a:extLst>
          </p:cNvPr>
          <p:cNvGrpSpPr/>
          <p:nvPr userDrawn="1"/>
        </p:nvGrpSpPr>
        <p:grpSpPr>
          <a:xfrm>
            <a:off x="1379455" y="8662195"/>
            <a:ext cx="2206272" cy="732491"/>
            <a:chOff x="962525" y="5507947"/>
            <a:chExt cx="1470848" cy="488327"/>
          </a:xfrm>
          <a:solidFill>
            <a:schemeClr val="bg1"/>
          </a:solidFill>
        </p:grpSpPr>
        <p:sp>
          <p:nvSpPr>
            <p:cNvPr id="49" name="Freeform 48">
              <a:extLst>
                <a:ext uri="{FF2B5EF4-FFF2-40B4-BE49-F238E27FC236}">
                  <a16:creationId xmlns:a16="http://schemas.microsoft.com/office/drawing/2014/main" id="{F0ABF412-BEAD-1042-A79D-D1DC35CDE76E}"/>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0" name="Freeform 49">
              <a:extLst>
                <a:ext uri="{FF2B5EF4-FFF2-40B4-BE49-F238E27FC236}">
                  <a16:creationId xmlns:a16="http://schemas.microsoft.com/office/drawing/2014/main" id="{5FD0A3DB-6F76-6C4C-8745-69F49473BBCF}"/>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E2DCB1F8-B021-6D46-962A-FC523136126E}"/>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73D11D9F-7B49-A44A-BD14-CE1D8AD7AB95}"/>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DA888319-FB62-C445-91F0-02251B7AA332}"/>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145D9858-FA40-3747-AA8E-0E5A25BE1799}"/>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07969E33-6D73-9C4E-A799-6122D9FAB161}"/>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F0DF85EA-D626-274A-A753-3404714523B8}"/>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CC5B30B9-001E-1149-9C6E-937C068E8121}"/>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646913D9-5BB7-B948-B4A8-AF83DB29ADA1}"/>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67A42017-4EDA-944B-AB56-C9968A4B83BD}"/>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9D48B5B2-00EE-EB41-B37C-60389524FBFF}"/>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9D9FE4EA-4FEB-4348-AA3C-2B206A2DD519}"/>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8D6214FC-9D92-B749-90E6-DAD269CD6C92}"/>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79C3E938-62E6-6B49-AACF-85D8100B4843}"/>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67BE8802-4BFF-5641-9A4F-C5F921F24B4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66928055-1D80-E24F-88C1-A365F474490B}"/>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00247B51-8DFC-4F46-ABD2-9C2CBBA0DC21}"/>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A7F6D0C1-D2B5-9F41-A802-C5D63DFA2665}"/>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306797EB-DF90-AD45-8319-D958FE184E3F}"/>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F8A01BBE-DD64-0C46-AB5C-E1B980D676AC}"/>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6D641ADE-CDC6-BD48-89D1-D75953806F5D}"/>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3EF14F52-FEBA-A146-9225-A9C65B3AB16F}"/>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2" name="TextBox 71">
            <a:extLst>
              <a:ext uri="{FF2B5EF4-FFF2-40B4-BE49-F238E27FC236}">
                <a16:creationId xmlns:a16="http://schemas.microsoft.com/office/drawing/2014/main" id="{16B3C45C-917F-BF43-91BE-6F35ADC41413}"/>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6991751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68C1F-E5B5-D44A-AF88-2F84FDCB5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4" name="Straight Connector 3">
            <a:extLst>
              <a:ext uri="{FF2B5EF4-FFF2-40B4-BE49-F238E27FC236}">
                <a16:creationId xmlns:a16="http://schemas.microsoft.com/office/drawing/2014/main" id="{8D173651-84BD-C243-8F62-4ADFBD88B2B1}"/>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ED3841-3DD6-984B-966D-A5A56217EB6C}"/>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8A47B54C-0F61-4A45-AFF0-F2A88DBE553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7" name="Slide Number Placeholder 4">
            <a:extLst>
              <a:ext uri="{FF2B5EF4-FFF2-40B4-BE49-F238E27FC236}">
                <a16:creationId xmlns:a16="http://schemas.microsoft.com/office/drawing/2014/main" id="{BFE52548-6A75-BF45-BDCF-09FFE9B32E76}"/>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8" name="Title Placeholder 1">
            <a:extLst>
              <a:ext uri="{FF2B5EF4-FFF2-40B4-BE49-F238E27FC236}">
                <a16:creationId xmlns:a16="http://schemas.microsoft.com/office/drawing/2014/main" id="{7DCA3056-AE48-1D45-A283-B5116BAF227E}"/>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240727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4">
    <p:bg>
      <p:bgPr>
        <a:solidFill>
          <a:schemeClr val="accent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479974A-7A89-6141-8617-573DA6ED4E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4" name="Straight Connector 3">
            <a:extLst>
              <a:ext uri="{FF2B5EF4-FFF2-40B4-BE49-F238E27FC236}">
                <a16:creationId xmlns:a16="http://schemas.microsoft.com/office/drawing/2014/main" id="{9C5E13CE-C89C-D64E-896E-A85BBB1C5EE6}"/>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6206420-7990-DC49-9C02-6DB9CD1BD69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a:extLst>
              <a:ext uri="{FF2B5EF4-FFF2-40B4-BE49-F238E27FC236}">
                <a16:creationId xmlns:a16="http://schemas.microsoft.com/office/drawing/2014/main" id="{5173780A-63B2-AD45-BE13-3825DF13BBBF}"/>
              </a:ext>
            </a:extLst>
          </p:cNvPr>
          <p:cNvSpPr txBox="1">
            <a:spLocks/>
          </p:cNvSpPr>
          <p:nvPr userDrawn="1"/>
        </p:nvSpPr>
        <p:spPr>
          <a:xfrm>
            <a:off x="965372" y="547689"/>
            <a:ext cx="16757723" cy="863478"/>
          </a:xfrm>
          <a:prstGeom prst="rect">
            <a:avLst/>
          </a:prstGeom>
        </p:spPr>
        <p:txBody>
          <a:bodyPr vert="horz" lIns="137160" tIns="68580" rIns="137160" bIns="68580" rtlCol="0" anchor="t" anchorCtr="0">
            <a:noAutofit/>
          </a:bodyPr>
          <a:lst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a:lstStyle>
          <a:p>
            <a:r>
              <a:rPr lang="en-US" sz="4200"/>
              <a:t>Click to Edit Master Title Style</a:t>
            </a:r>
          </a:p>
        </p:txBody>
      </p:sp>
      <p:sp>
        <p:nvSpPr>
          <p:cNvPr id="8" name="Footer Placeholder 3">
            <a:extLst>
              <a:ext uri="{FF2B5EF4-FFF2-40B4-BE49-F238E27FC236}">
                <a16:creationId xmlns:a16="http://schemas.microsoft.com/office/drawing/2014/main" id="{CA1C981A-FBF5-CC44-B9CD-6BAD740EFD7C}"/>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9" name="Slide Number Placeholder 4">
            <a:extLst>
              <a:ext uri="{FF2B5EF4-FFF2-40B4-BE49-F238E27FC236}">
                <a16:creationId xmlns:a16="http://schemas.microsoft.com/office/drawing/2014/main" id="{933133D1-55F9-4845-92B5-7B4B8CC88D7F}"/>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0" name="Title Placeholder 1">
            <a:extLst>
              <a:ext uri="{FF2B5EF4-FFF2-40B4-BE49-F238E27FC236}">
                <a16:creationId xmlns:a16="http://schemas.microsoft.com/office/drawing/2014/main" id="{C2248D48-3705-F742-99F9-3C407707DB1D}"/>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0213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sp>
        <p:nvSpPr>
          <p:cNvPr id="27" name="Footer Placeholder 3">
            <a:extLst>
              <a:ext uri="{FF2B5EF4-FFF2-40B4-BE49-F238E27FC236}">
                <a16:creationId xmlns:a16="http://schemas.microsoft.com/office/drawing/2014/main" id="{D0C5AA5F-DCE0-EF40-A20F-7A9A9B76A10C}"/>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28" name="Slide Number Placeholder 4">
            <a:extLst>
              <a:ext uri="{FF2B5EF4-FFF2-40B4-BE49-F238E27FC236}">
                <a16:creationId xmlns:a16="http://schemas.microsoft.com/office/drawing/2014/main" id="{525F9E48-87E0-DB4F-92F3-FE9B776F22C4}"/>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33848369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bg1"/>
        </a:solid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sp>
        <p:nvSpPr>
          <p:cNvPr id="27" name="Footer Placeholder 3">
            <a:extLst>
              <a:ext uri="{FF2B5EF4-FFF2-40B4-BE49-F238E27FC236}">
                <a16:creationId xmlns:a16="http://schemas.microsoft.com/office/drawing/2014/main" id="{4D115BA2-914A-9E4E-9E37-9557188CDF3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28" name="Slide Number Placeholder 4">
            <a:extLst>
              <a:ext uri="{FF2B5EF4-FFF2-40B4-BE49-F238E27FC236}">
                <a16:creationId xmlns:a16="http://schemas.microsoft.com/office/drawing/2014/main" id="{9CEEB82E-94C2-E944-A812-4ECB28C4E44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16847212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318128A-B970-DD4B-B768-CB62C1A3F8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 name="Footer Placeholder 3">
            <a:extLst>
              <a:ext uri="{FF2B5EF4-FFF2-40B4-BE49-F238E27FC236}">
                <a16:creationId xmlns:a16="http://schemas.microsoft.com/office/drawing/2014/main" id="{DEB3CD5D-7193-3840-ACEF-D0F4EA533E23}"/>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 name="Slide Number Placeholder 4">
            <a:extLst>
              <a:ext uri="{FF2B5EF4-FFF2-40B4-BE49-F238E27FC236}">
                <a16:creationId xmlns:a16="http://schemas.microsoft.com/office/drawing/2014/main" id="{269BE274-2C46-384F-A31E-EEA2BAE6D715}"/>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4431634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4">
    <p:bg>
      <p:bgPr>
        <a:solidFill>
          <a:schemeClr val="accent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479974A-7A89-6141-8617-573DA6ED4E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 name="Footer Placeholder 3">
            <a:extLst>
              <a:ext uri="{FF2B5EF4-FFF2-40B4-BE49-F238E27FC236}">
                <a16:creationId xmlns:a16="http://schemas.microsoft.com/office/drawing/2014/main" id="{B38C9F8E-B2C2-B748-858B-2204D3983D8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 name="Slide Number Placeholder 4">
            <a:extLst>
              <a:ext uri="{FF2B5EF4-FFF2-40B4-BE49-F238E27FC236}">
                <a16:creationId xmlns:a16="http://schemas.microsoft.com/office/drawing/2014/main" id="{9C9E170C-472A-A442-BA6C-8B3AE2D476E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5610428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esenter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5CDA1BC9-4B38-9D47-8AFD-FEED7B94B64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1" name="Slide Number Placeholder 4">
            <a:extLst>
              <a:ext uri="{FF2B5EF4-FFF2-40B4-BE49-F238E27FC236}">
                <a16:creationId xmlns:a16="http://schemas.microsoft.com/office/drawing/2014/main" id="{A0B5A279-C304-C145-BEBE-7878FC4B01D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2" name="Title Placeholder 1">
            <a:extLst>
              <a:ext uri="{FF2B5EF4-FFF2-40B4-BE49-F238E27FC236}">
                <a16:creationId xmlns:a16="http://schemas.microsoft.com/office/drawing/2014/main" id="{B30FD4B7-87E4-9D42-8805-B2F73C962747}"/>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1" name="Picture Placeholder 35">
            <a:extLst>
              <a:ext uri="{FF2B5EF4-FFF2-40B4-BE49-F238E27FC236}">
                <a16:creationId xmlns:a16="http://schemas.microsoft.com/office/drawing/2014/main" id="{2396EAB8-E912-C44B-B230-B717CFD5DA7B}"/>
              </a:ext>
            </a:extLst>
          </p:cNvPr>
          <p:cNvSpPr>
            <a:spLocks noGrp="1"/>
          </p:cNvSpPr>
          <p:nvPr>
            <p:ph type="pic" sz="quarter" idx="20" hasCustomPrompt="1"/>
          </p:nvPr>
        </p:nvSpPr>
        <p:spPr>
          <a:xfrm>
            <a:off x="9913327"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2" name="Picture Placeholder 35">
            <a:extLst>
              <a:ext uri="{FF2B5EF4-FFF2-40B4-BE49-F238E27FC236}">
                <a16:creationId xmlns:a16="http://schemas.microsoft.com/office/drawing/2014/main" id="{68CADC4B-9AA7-D047-94CA-51578757E815}"/>
              </a:ext>
            </a:extLst>
          </p:cNvPr>
          <p:cNvSpPr>
            <a:spLocks noGrp="1"/>
          </p:cNvSpPr>
          <p:nvPr>
            <p:ph type="pic" sz="quarter" idx="19" hasCustomPrompt="1"/>
          </p:nvPr>
        </p:nvSpPr>
        <p:spPr>
          <a:xfrm>
            <a:off x="5717902"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3" name="Picture Placeholder 35">
            <a:extLst>
              <a:ext uri="{FF2B5EF4-FFF2-40B4-BE49-F238E27FC236}">
                <a16:creationId xmlns:a16="http://schemas.microsoft.com/office/drawing/2014/main" id="{2672795C-E0BB-9A40-8655-12B06E0B4BD4}"/>
              </a:ext>
            </a:extLst>
          </p:cNvPr>
          <p:cNvSpPr>
            <a:spLocks noGrp="1"/>
          </p:cNvSpPr>
          <p:nvPr>
            <p:ph type="pic" sz="quarter" idx="18" hasCustomPrompt="1"/>
          </p:nvPr>
        </p:nvSpPr>
        <p:spPr>
          <a:xfrm>
            <a:off x="1522477"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4" name="Picture Placeholder 35">
            <a:extLst>
              <a:ext uri="{FF2B5EF4-FFF2-40B4-BE49-F238E27FC236}">
                <a16:creationId xmlns:a16="http://schemas.microsoft.com/office/drawing/2014/main" id="{237EA5A3-EBEC-CA4A-8BC5-BB957E1A601E}"/>
              </a:ext>
            </a:extLst>
          </p:cNvPr>
          <p:cNvSpPr>
            <a:spLocks noGrp="1"/>
          </p:cNvSpPr>
          <p:nvPr>
            <p:ph type="pic" sz="quarter" idx="21" hasCustomPrompt="1"/>
          </p:nvPr>
        </p:nvSpPr>
        <p:spPr>
          <a:xfrm>
            <a:off x="14108750"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5" name="Picture Placeholder 35">
            <a:extLst>
              <a:ext uri="{FF2B5EF4-FFF2-40B4-BE49-F238E27FC236}">
                <a16:creationId xmlns:a16="http://schemas.microsoft.com/office/drawing/2014/main" id="{F197F699-B9D5-EF42-839D-C6C2B3E61222}"/>
              </a:ext>
            </a:extLst>
          </p:cNvPr>
          <p:cNvSpPr>
            <a:spLocks noGrp="1"/>
          </p:cNvSpPr>
          <p:nvPr>
            <p:ph type="pic" sz="quarter" idx="22" hasCustomPrompt="1"/>
          </p:nvPr>
        </p:nvSpPr>
        <p:spPr>
          <a:xfrm>
            <a:off x="9913327"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6" name="Picture Placeholder 35">
            <a:extLst>
              <a:ext uri="{FF2B5EF4-FFF2-40B4-BE49-F238E27FC236}">
                <a16:creationId xmlns:a16="http://schemas.microsoft.com/office/drawing/2014/main" id="{E785F3E9-7834-A341-95E2-AE6407D4BD7A}"/>
              </a:ext>
            </a:extLst>
          </p:cNvPr>
          <p:cNvSpPr>
            <a:spLocks noGrp="1"/>
          </p:cNvSpPr>
          <p:nvPr>
            <p:ph type="pic" sz="quarter" idx="23" hasCustomPrompt="1"/>
          </p:nvPr>
        </p:nvSpPr>
        <p:spPr>
          <a:xfrm>
            <a:off x="5717902"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7" name="Picture Placeholder 35">
            <a:extLst>
              <a:ext uri="{FF2B5EF4-FFF2-40B4-BE49-F238E27FC236}">
                <a16:creationId xmlns:a16="http://schemas.microsoft.com/office/drawing/2014/main" id="{79A960E9-F919-BE41-9C05-0472F0986B48}"/>
              </a:ext>
            </a:extLst>
          </p:cNvPr>
          <p:cNvSpPr>
            <a:spLocks noGrp="1"/>
          </p:cNvSpPr>
          <p:nvPr>
            <p:ph type="pic" sz="quarter" idx="24" hasCustomPrompt="1"/>
          </p:nvPr>
        </p:nvSpPr>
        <p:spPr>
          <a:xfrm>
            <a:off x="1522477"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8" name="Picture Placeholder 35">
            <a:extLst>
              <a:ext uri="{FF2B5EF4-FFF2-40B4-BE49-F238E27FC236}">
                <a16:creationId xmlns:a16="http://schemas.microsoft.com/office/drawing/2014/main" id="{354EC0D9-21F3-884D-93A5-F29C0D1DB79B}"/>
              </a:ext>
            </a:extLst>
          </p:cNvPr>
          <p:cNvSpPr>
            <a:spLocks noGrp="1"/>
          </p:cNvSpPr>
          <p:nvPr>
            <p:ph type="pic" sz="quarter" idx="25" hasCustomPrompt="1"/>
          </p:nvPr>
        </p:nvSpPr>
        <p:spPr>
          <a:xfrm>
            <a:off x="14108750"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30" name="Text Placeholder 29">
            <a:extLst>
              <a:ext uri="{FF2B5EF4-FFF2-40B4-BE49-F238E27FC236}">
                <a16:creationId xmlns:a16="http://schemas.microsoft.com/office/drawing/2014/main" id="{04B28FD7-F58C-3243-8E25-1727877FF9BF}"/>
              </a:ext>
            </a:extLst>
          </p:cNvPr>
          <p:cNvSpPr>
            <a:spLocks noGrp="1"/>
          </p:cNvSpPr>
          <p:nvPr>
            <p:ph type="body" sz="quarter" idx="26" hasCustomPrompt="1"/>
          </p:nvPr>
        </p:nvSpPr>
        <p:spPr>
          <a:xfrm>
            <a:off x="1521620" y="4451950"/>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51" name="Text Placeholder 29">
            <a:extLst>
              <a:ext uri="{FF2B5EF4-FFF2-40B4-BE49-F238E27FC236}">
                <a16:creationId xmlns:a16="http://schemas.microsoft.com/office/drawing/2014/main" id="{BC69C913-F812-9C4A-8CC9-1C497028FE10}"/>
              </a:ext>
            </a:extLst>
          </p:cNvPr>
          <p:cNvSpPr>
            <a:spLocks noGrp="1"/>
          </p:cNvSpPr>
          <p:nvPr>
            <p:ph type="body" sz="quarter" idx="27" hasCustomPrompt="1"/>
          </p:nvPr>
        </p:nvSpPr>
        <p:spPr>
          <a:xfrm>
            <a:off x="1521620" y="4987732"/>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52" name="Text Placeholder 29">
            <a:extLst>
              <a:ext uri="{FF2B5EF4-FFF2-40B4-BE49-F238E27FC236}">
                <a16:creationId xmlns:a16="http://schemas.microsoft.com/office/drawing/2014/main" id="{86FD4EC1-3188-084F-92B3-8A6FFDF19B58}"/>
              </a:ext>
            </a:extLst>
          </p:cNvPr>
          <p:cNvSpPr>
            <a:spLocks noGrp="1"/>
          </p:cNvSpPr>
          <p:nvPr>
            <p:ph type="body" sz="quarter" idx="28" hasCustomPrompt="1"/>
          </p:nvPr>
        </p:nvSpPr>
        <p:spPr>
          <a:xfrm>
            <a:off x="1521620" y="7988105"/>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53" name="Text Placeholder 29">
            <a:extLst>
              <a:ext uri="{FF2B5EF4-FFF2-40B4-BE49-F238E27FC236}">
                <a16:creationId xmlns:a16="http://schemas.microsoft.com/office/drawing/2014/main" id="{1C314D0B-5889-E44B-B780-F97C7A05884A}"/>
              </a:ext>
            </a:extLst>
          </p:cNvPr>
          <p:cNvSpPr>
            <a:spLocks noGrp="1"/>
          </p:cNvSpPr>
          <p:nvPr>
            <p:ph type="body" sz="quarter" idx="29" hasCustomPrompt="1"/>
          </p:nvPr>
        </p:nvSpPr>
        <p:spPr>
          <a:xfrm>
            <a:off x="1521620" y="8523889"/>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54" name="Text Placeholder 29">
            <a:extLst>
              <a:ext uri="{FF2B5EF4-FFF2-40B4-BE49-F238E27FC236}">
                <a16:creationId xmlns:a16="http://schemas.microsoft.com/office/drawing/2014/main" id="{1B6836DE-AEE1-5D49-B72A-561CCEFD2E9C}"/>
              </a:ext>
            </a:extLst>
          </p:cNvPr>
          <p:cNvSpPr>
            <a:spLocks noGrp="1"/>
          </p:cNvSpPr>
          <p:nvPr>
            <p:ph type="body" sz="quarter" idx="30" hasCustomPrompt="1"/>
          </p:nvPr>
        </p:nvSpPr>
        <p:spPr>
          <a:xfrm>
            <a:off x="5679283" y="4451950"/>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55" name="Text Placeholder 29">
            <a:extLst>
              <a:ext uri="{FF2B5EF4-FFF2-40B4-BE49-F238E27FC236}">
                <a16:creationId xmlns:a16="http://schemas.microsoft.com/office/drawing/2014/main" id="{BA5FA73C-ACCC-F240-BCDF-DB62FA1D265B}"/>
              </a:ext>
            </a:extLst>
          </p:cNvPr>
          <p:cNvSpPr>
            <a:spLocks noGrp="1"/>
          </p:cNvSpPr>
          <p:nvPr>
            <p:ph type="body" sz="quarter" idx="31" hasCustomPrompt="1"/>
          </p:nvPr>
        </p:nvSpPr>
        <p:spPr>
          <a:xfrm>
            <a:off x="5679283" y="4987732"/>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56" name="Text Placeholder 29">
            <a:extLst>
              <a:ext uri="{FF2B5EF4-FFF2-40B4-BE49-F238E27FC236}">
                <a16:creationId xmlns:a16="http://schemas.microsoft.com/office/drawing/2014/main" id="{AF129A93-7F87-FA4B-8641-D6CD6782A687}"/>
              </a:ext>
            </a:extLst>
          </p:cNvPr>
          <p:cNvSpPr>
            <a:spLocks noGrp="1"/>
          </p:cNvSpPr>
          <p:nvPr>
            <p:ph type="body" sz="quarter" idx="32" hasCustomPrompt="1"/>
          </p:nvPr>
        </p:nvSpPr>
        <p:spPr>
          <a:xfrm>
            <a:off x="5679283" y="7988105"/>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57" name="Text Placeholder 29">
            <a:extLst>
              <a:ext uri="{FF2B5EF4-FFF2-40B4-BE49-F238E27FC236}">
                <a16:creationId xmlns:a16="http://schemas.microsoft.com/office/drawing/2014/main" id="{248FF710-CC13-AA45-9E60-5E165693C139}"/>
              </a:ext>
            </a:extLst>
          </p:cNvPr>
          <p:cNvSpPr>
            <a:spLocks noGrp="1"/>
          </p:cNvSpPr>
          <p:nvPr>
            <p:ph type="body" sz="quarter" idx="33" hasCustomPrompt="1"/>
          </p:nvPr>
        </p:nvSpPr>
        <p:spPr>
          <a:xfrm>
            <a:off x="5679283" y="8523889"/>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58" name="Text Placeholder 29">
            <a:extLst>
              <a:ext uri="{FF2B5EF4-FFF2-40B4-BE49-F238E27FC236}">
                <a16:creationId xmlns:a16="http://schemas.microsoft.com/office/drawing/2014/main" id="{2C6417CA-70AE-3B46-B33F-267656D9C615}"/>
              </a:ext>
            </a:extLst>
          </p:cNvPr>
          <p:cNvSpPr>
            <a:spLocks noGrp="1"/>
          </p:cNvSpPr>
          <p:nvPr>
            <p:ph type="body" sz="quarter" idx="34" hasCustomPrompt="1"/>
          </p:nvPr>
        </p:nvSpPr>
        <p:spPr>
          <a:xfrm>
            <a:off x="9879808" y="4451950"/>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59" name="Text Placeholder 29">
            <a:extLst>
              <a:ext uri="{FF2B5EF4-FFF2-40B4-BE49-F238E27FC236}">
                <a16:creationId xmlns:a16="http://schemas.microsoft.com/office/drawing/2014/main" id="{8FE56427-FB9C-174C-BB73-DFC62922D8E7}"/>
              </a:ext>
            </a:extLst>
          </p:cNvPr>
          <p:cNvSpPr>
            <a:spLocks noGrp="1"/>
          </p:cNvSpPr>
          <p:nvPr>
            <p:ph type="body" sz="quarter" idx="35" hasCustomPrompt="1"/>
          </p:nvPr>
        </p:nvSpPr>
        <p:spPr>
          <a:xfrm>
            <a:off x="9879808" y="4987732"/>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60" name="Text Placeholder 29">
            <a:extLst>
              <a:ext uri="{FF2B5EF4-FFF2-40B4-BE49-F238E27FC236}">
                <a16:creationId xmlns:a16="http://schemas.microsoft.com/office/drawing/2014/main" id="{50E892A8-5764-7B4E-B614-7CF26E97EF18}"/>
              </a:ext>
            </a:extLst>
          </p:cNvPr>
          <p:cNvSpPr>
            <a:spLocks noGrp="1"/>
          </p:cNvSpPr>
          <p:nvPr>
            <p:ph type="body" sz="quarter" idx="36" hasCustomPrompt="1"/>
          </p:nvPr>
        </p:nvSpPr>
        <p:spPr>
          <a:xfrm>
            <a:off x="9879808" y="7988105"/>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61" name="Text Placeholder 29">
            <a:extLst>
              <a:ext uri="{FF2B5EF4-FFF2-40B4-BE49-F238E27FC236}">
                <a16:creationId xmlns:a16="http://schemas.microsoft.com/office/drawing/2014/main" id="{44425612-AEA6-B24C-B742-C5B787D9A353}"/>
              </a:ext>
            </a:extLst>
          </p:cNvPr>
          <p:cNvSpPr>
            <a:spLocks noGrp="1"/>
          </p:cNvSpPr>
          <p:nvPr>
            <p:ph type="body" sz="quarter" idx="37" hasCustomPrompt="1"/>
          </p:nvPr>
        </p:nvSpPr>
        <p:spPr>
          <a:xfrm>
            <a:off x="9879808" y="8523889"/>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62" name="Text Placeholder 29">
            <a:extLst>
              <a:ext uri="{FF2B5EF4-FFF2-40B4-BE49-F238E27FC236}">
                <a16:creationId xmlns:a16="http://schemas.microsoft.com/office/drawing/2014/main" id="{A5DB4A89-B50B-BB4D-A5DA-721F92849E00}"/>
              </a:ext>
            </a:extLst>
          </p:cNvPr>
          <p:cNvSpPr>
            <a:spLocks noGrp="1"/>
          </p:cNvSpPr>
          <p:nvPr>
            <p:ph type="body" sz="quarter" idx="38" hasCustomPrompt="1"/>
          </p:nvPr>
        </p:nvSpPr>
        <p:spPr>
          <a:xfrm>
            <a:off x="14080333" y="4451950"/>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63" name="Text Placeholder 29">
            <a:extLst>
              <a:ext uri="{FF2B5EF4-FFF2-40B4-BE49-F238E27FC236}">
                <a16:creationId xmlns:a16="http://schemas.microsoft.com/office/drawing/2014/main" id="{6C070FE6-91FD-6A41-9F8D-F30B11CA5BFC}"/>
              </a:ext>
            </a:extLst>
          </p:cNvPr>
          <p:cNvSpPr>
            <a:spLocks noGrp="1"/>
          </p:cNvSpPr>
          <p:nvPr>
            <p:ph type="body" sz="quarter" idx="39" hasCustomPrompt="1"/>
          </p:nvPr>
        </p:nvSpPr>
        <p:spPr>
          <a:xfrm>
            <a:off x="14080333" y="4987732"/>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64" name="Text Placeholder 29">
            <a:extLst>
              <a:ext uri="{FF2B5EF4-FFF2-40B4-BE49-F238E27FC236}">
                <a16:creationId xmlns:a16="http://schemas.microsoft.com/office/drawing/2014/main" id="{E61ED5E1-42E6-514E-8BB8-3E0CC91977FC}"/>
              </a:ext>
            </a:extLst>
          </p:cNvPr>
          <p:cNvSpPr>
            <a:spLocks noGrp="1"/>
          </p:cNvSpPr>
          <p:nvPr>
            <p:ph type="body" sz="quarter" idx="40" hasCustomPrompt="1"/>
          </p:nvPr>
        </p:nvSpPr>
        <p:spPr>
          <a:xfrm>
            <a:off x="14080333" y="7988105"/>
            <a:ext cx="3729038" cy="498671"/>
          </a:xfrm>
        </p:spPr>
        <p:txBody>
          <a:bodyPr anchor="b"/>
          <a:lstStyle>
            <a:lvl1pPr marL="0" indent="0">
              <a:buNone/>
              <a:defRPr sz="2400" b="1">
                <a:solidFill>
                  <a:schemeClr val="accent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65" name="Text Placeholder 29">
            <a:extLst>
              <a:ext uri="{FF2B5EF4-FFF2-40B4-BE49-F238E27FC236}">
                <a16:creationId xmlns:a16="http://schemas.microsoft.com/office/drawing/2014/main" id="{D4F27284-FA96-5340-94DA-453EEF9EAB81}"/>
              </a:ext>
            </a:extLst>
          </p:cNvPr>
          <p:cNvSpPr>
            <a:spLocks noGrp="1"/>
          </p:cNvSpPr>
          <p:nvPr>
            <p:ph type="body" sz="quarter" idx="41" hasCustomPrompt="1"/>
          </p:nvPr>
        </p:nvSpPr>
        <p:spPr>
          <a:xfrm>
            <a:off x="14080333" y="8523889"/>
            <a:ext cx="3729038" cy="745097"/>
          </a:xfrm>
        </p:spPr>
        <p:txBody>
          <a:bodyPr anchor="t"/>
          <a:lstStyle>
            <a:lvl1pPr marL="0" indent="0">
              <a:buNone/>
              <a:defRPr sz="2100" b="0"/>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Tree>
    <p:extLst>
      <p:ext uri="{BB962C8B-B14F-4D97-AF65-F5344CB8AC3E}">
        <p14:creationId xmlns:p14="http://schemas.microsoft.com/office/powerpoint/2010/main" val="4194139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esenter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68C1F-E5B5-D44A-AF88-2F84FDCB5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4" name="Straight Connector 3">
            <a:extLst>
              <a:ext uri="{FF2B5EF4-FFF2-40B4-BE49-F238E27FC236}">
                <a16:creationId xmlns:a16="http://schemas.microsoft.com/office/drawing/2014/main" id="{8D173651-84BD-C243-8F62-4ADFBD88B2B1}"/>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ED3841-3DD6-984B-966D-A5A56217EB6C}"/>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8A47B54C-0F61-4A45-AFF0-F2A88DBE553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7" name="Slide Number Placeholder 4">
            <a:extLst>
              <a:ext uri="{FF2B5EF4-FFF2-40B4-BE49-F238E27FC236}">
                <a16:creationId xmlns:a16="http://schemas.microsoft.com/office/drawing/2014/main" id="{BFE52548-6A75-BF45-BDCF-09FFE9B32E76}"/>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8" name="Title Placeholder 1">
            <a:extLst>
              <a:ext uri="{FF2B5EF4-FFF2-40B4-BE49-F238E27FC236}">
                <a16:creationId xmlns:a16="http://schemas.microsoft.com/office/drawing/2014/main" id="{7DCA3056-AE48-1D45-A283-B5116BAF227E}"/>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9" name="Picture Placeholder 35">
            <a:extLst>
              <a:ext uri="{FF2B5EF4-FFF2-40B4-BE49-F238E27FC236}">
                <a16:creationId xmlns:a16="http://schemas.microsoft.com/office/drawing/2014/main" id="{B94A2DCF-5830-7445-9C8F-730A6132AE39}"/>
              </a:ext>
            </a:extLst>
          </p:cNvPr>
          <p:cNvSpPr>
            <a:spLocks noGrp="1"/>
          </p:cNvSpPr>
          <p:nvPr>
            <p:ph type="pic" sz="quarter" idx="20" hasCustomPrompt="1"/>
          </p:nvPr>
        </p:nvSpPr>
        <p:spPr>
          <a:xfrm>
            <a:off x="9913327"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0" name="Picture Placeholder 35">
            <a:extLst>
              <a:ext uri="{FF2B5EF4-FFF2-40B4-BE49-F238E27FC236}">
                <a16:creationId xmlns:a16="http://schemas.microsoft.com/office/drawing/2014/main" id="{B7FD276C-2B12-8C4B-9A2E-0C93379F1633}"/>
              </a:ext>
            </a:extLst>
          </p:cNvPr>
          <p:cNvSpPr>
            <a:spLocks noGrp="1"/>
          </p:cNvSpPr>
          <p:nvPr>
            <p:ph type="pic" sz="quarter" idx="19" hasCustomPrompt="1"/>
          </p:nvPr>
        </p:nvSpPr>
        <p:spPr>
          <a:xfrm>
            <a:off x="5717902"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1" name="Picture Placeholder 35">
            <a:extLst>
              <a:ext uri="{FF2B5EF4-FFF2-40B4-BE49-F238E27FC236}">
                <a16:creationId xmlns:a16="http://schemas.microsoft.com/office/drawing/2014/main" id="{052B8CCA-3758-7043-B94C-910D65553D11}"/>
              </a:ext>
            </a:extLst>
          </p:cNvPr>
          <p:cNvSpPr>
            <a:spLocks noGrp="1"/>
          </p:cNvSpPr>
          <p:nvPr>
            <p:ph type="pic" sz="quarter" idx="18" hasCustomPrompt="1"/>
          </p:nvPr>
        </p:nvSpPr>
        <p:spPr>
          <a:xfrm>
            <a:off x="1522477"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2" name="Picture Placeholder 35">
            <a:extLst>
              <a:ext uri="{FF2B5EF4-FFF2-40B4-BE49-F238E27FC236}">
                <a16:creationId xmlns:a16="http://schemas.microsoft.com/office/drawing/2014/main" id="{4CA85DF0-F03B-7F4C-B2C1-931D99922AEF}"/>
              </a:ext>
            </a:extLst>
          </p:cNvPr>
          <p:cNvSpPr>
            <a:spLocks noGrp="1"/>
          </p:cNvSpPr>
          <p:nvPr>
            <p:ph type="pic" sz="quarter" idx="21" hasCustomPrompt="1"/>
          </p:nvPr>
        </p:nvSpPr>
        <p:spPr>
          <a:xfrm>
            <a:off x="14108750" y="6138020"/>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3" name="Picture Placeholder 35">
            <a:extLst>
              <a:ext uri="{FF2B5EF4-FFF2-40B4-BE49-F238E27FC236}">
                <a16:creationId xmlns:a16="http://schemas.microsoft.com/office/drawing/2014/main" id="{3528979D-6DFF-2746-9656-96420098CC16}"/>
              </a:ext>
            </a:extLst>
          </p:cNvPr>
          <p:cNvSpPr>
            <a:spLocks noGrp="1"/>
          </p:cNvSpPr>
          <p:nvPr>
            <p:ph type="pic" sz="quarter" idx="22" hasCustomPrompt="1"/>
          </p:nvPr>
        </p:nvSpPr>
        <p:spPr>
          <a:xfrm>
            <a:off x="9913327"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4" name="Picture Placeholder 35">
            <a:extLst>
              <a:ext uri="{FF2B5EF4-FFF2-40B4-BE49-F238E27FC236}">
                <a16:creationId xmlns:a16="http://schemas.microsoft.com/office/drawing/2014/main" id="{E750DB60-91D3-7242-85FB-DCB74CBCCEC9}"/>
              </a:ext>
            </a:extLst>
          </p:cNvPr>
          <p:cNvSpPr>
            <a:spLocks noGrp="1"/>
          </p:cNvSpPr>
          <p:nvPr>
            <p:ph type="pic" sz="quarter" idx="23" hasCustomPrompt="1"/>
          </p:nvPr>
        </p:nvSpPr>
        <p:spPr>
          <a:xfrm>
            <a:off x="5717902"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5" name="Picture Placeholder 35">
            <a:extLst>
              <a:ext uri="{FF2B5EF4-FFF2-40B4-BE49-F238E27FC236}">
                <a16:creationId xmlns:a16="http://schemas.microsoft.com/office/drawing/2014/main" id="{96DC99C1-4C9C-8D48-A611-0A1FB129E3CF}"/>
              </a:ext>
            </a:extLst>
          </p:cNvPr>
          <p:cNvSpPr>
            <a:spLocks noGrp="1"/>
          </p:cNvSpPr>
          <p:nvPr>
            <p:ph type="pic" sz="quarter" idx="24" hasCustomPrompt="1"/>
          </p:nvPr>
        </p:nvSpPr>
        <p:spPr>
          <a:xfrm>
            <a:off x="1522477"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6" name="Picture Placeholder 35">
            <a:extLst>
              <a:ext uri="{FF2B5EF4-FFF2-40B4-BE49-F238E27FC236}">
                <a16:creationId xmlns:a16="http://schemas.microsoft.com/office/drawing/2014/main" id="{A4C43212-6B47-C648-9929-6EC8E5ACB234}"/>
              </a:ext>
            </a:extLst>
          </p:cNvPr>
          <p:cNvSpPr>
            <a:spLocks noGrp="1"/>
          </p:cNvSpPr>
          <p:nvPr>
            <p:ph type="pic" sz="quarter" idx="25" hasCustomPrompt="1"/>
          </p:nvPr>
        </p:nvSpPr>
        <p:spPr>
          <a:xfrm>
            <a:off x="14108750" y="2595666"/>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17" name="Text Placeholder 29">
            <a:extLst>
              <a:ext uri="{FF2B5EF4-FFF2-40B4-BE49-F238E27FC236}">
                <a16:creationId xmlns:a16="http://schemas.microsoft.com/office/drawing/2014/main" id="{6FCCA39A-C5B8-C446-8D73-0E04A800AE15}"/>
              </a:ext>
            </a:extLst>
          </p:cNvPr>
          <p:cNvSpPr>
            <a:spLocks noGrp="1"/>
          </p:cNvSpPr>
          <p:nvPr>
            <p:ph type="body" sz="quarter" idx="26" hasCustomPrompt="1"/>
          </p:nvPr>
        </p:nvSpPr>
        <p:spPr>
          <a:xfrm>
            <a:off x="1521620" y="4451950"/>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18" name="Text Placeholder 29">
            <a:extLst>
              <a:ext uri="{FF2B5EF4-FFF2-40B4-BE49-F238E27FC236}">
                <a16:creationId xmlns:a16="http://schemas.microsoft.com/office/drawing/2014/main" id="{29F6B37A-CD06-164A-A922-A9E380A0ECF1}"/>
              </a:ext>
            </a:extLst>
          </p:cNvPr>
          <p:cNvSpPr>
            <a:spLocks noGrp="1"/>
          </p:cNvSpPr>
          <p:nvPr>
            <p:ph type="body" sz="quarter" idx="27" hasCustomPrompt="1"/>
          </p:nvPr>
        </p:nvSpPr>
        <p:spPr>
          <a:xfrm>
            <a:off x="1521620" y="4987732"/>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19" name="Text Placeholder 29">
            <a:extLst>
              <a:ext uri="{FF2B5EF4-FFF2-40B4-BE49-F238E27FC236}">
                <a16:creationId xmlns:a16="http://schemas.microsoft.com/office/drawing/2014/main" id="{E8597372-CB63-184A-93C4-C0A70BDF792F}"/>
              </a:ext>
            </a:extLst>
          </p:cNvPr>
          <p:cNvSpPr>
            <a:spLocks noGrp="1"/>
          </p:cNvSpPr>
          <p:nvPr>
            <p:ph type="body" sz="quarter" idx="28" hasCustomPrompt="1"/>
          </p:nvPr>
        </p:nvSpPr>
        <p:spPr>
          <a:xfrm>
            <a:off x="1521620" y="7988105"/>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20" name="Text Placeholder 29">
            <a:extLst>
              <a:ext uri="{FF2B5EF4-FFF2-40B4-BE49-F238E27FC236}">
                <a16:creationId xmlns:a16="http://schemas.microsoft.com/office/drawing/2014/main" id="{4FBC2EC3-6F33-9A41-AFAF-EDC2AF3C1244}"/>
              </a:ext>
            </a:extLst>
          </p:cNvPr>
          <p:cNvSpPr>
            <a:spLocks noGrp="1"/>
          </p:cNvSpPr>
          <p:nvPr>
            <p:ph type="body" sz="quarter" idx="29" hasCustomPrompt="1"/>
          </p:nvPr>
        </p:nvSpPr>
        <p:spPr>
          <a:xfrm>
            <a:off x="1521620" y="8523889"/>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21" name="Text Placeholder 29">
            <a:extLst>
              <a:ext uri="{FF2B5EF4-FFF2-40B4-BE49-F238E27FC236}">
                <a16:creationId xmlns:a16="http://schemas.microsoft.com/office/drawing/2014/main" id="{73B76CD3-AD03-884C-8E21-174646EF1E3F}"/>
              </a:ext>
            </a:extLst>
          </p:cNvPr>
          <p:cNvSpPr>
            <a:spLocks noGrp="1"/>
          </p:cNvSpPr>
          <p:nvPr>
            <p:ph type="body" sz="quarter" idx="30" hasCustomPrompt="1"/>
          </p:nvPr>
        </p:nvSpPr>
        <p:spPr>
          <a:xfrm>
            <a:off x="5679283" y="4451950"/>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22" name="Text Placeholder 29">
            <a:extLst>
              <a:ext uri="{FF2B5EF4-FFF2-40B4-BE49-F238E27FC236}">
                <a16:creationId xmlns:a16="http://schemas.microsoft.com/office/drawing/2014/main" id="{1C8D150C-8EC7-A94F-B8E7-7FAC11489171}"/>
              </a:ext>
            </a:extLst>
          </p:cNvPr>
          <p:cNvSpPr>
            <a:spLocks noGrp="1"/>
          </p:cNvSpPr>
          <p:nvPr>
            <p:ph type="body" sz="quarter" idx="31" hasCustomPrompt="1"/>
          </p:nvPr>
        </p:nvSpPr>
        <p:spPr>
          <a:xfrm>
            <a:off x="5679283" y="4987732"/>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23" name="Text Placeholder 29">
            <a:extLst>
              <a:ext uri="{FF2B5EF4-FFF2-40B4-BE49-F238E27FC236}">
                <a16:creationId xmlns:a16="http://schemas.microsoft.com/office/drawing/2014/main" id="{EDFD4631-31A5-1B46-BFBA-590D15BBC0B7}"/>
              </a:ext>
            </a:extLst>
          </p:cNvPr>
          <p:cNvSpPr>
            <a:spLocks noGrp="1"/>
          </p:cNvSpPr>
          <p:nvPr>
            <p:ph type="body" sz="quarter" idx="32" hasCustomPrompt="1"/>
          </p:nvPr>
        </p:nvSpPr>
        <p:spPr>
          <a:xfrm>
            <a:off x="5679283" y="7988105"/>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24" name="Text Placeholder 29">
            <a:extLst>
              <a:ext uri="{FF2B5EF4-FFF2-40B4-BE49-F238E27FC236}">
                <a16:creationId xmlns:a16="http://schemas.microsoft.com/office/drawing/2014/main" id="{76B34521-A4E4-8F4A-B054-3C5791163826}"/>
              </a:ext>
            </a:extLst>
          </p:cNvPr>
          <p:cNvSpPr>
            <a:spLocks noGrp="1"/>
          </p:cNvSpPr>
          <p:nvPr>
            <p:ph type="body" sz="quarter" idx="33" hasCustomPrompt="1"/>
          </p:nvPr>
        </p:nvSpPr>
        <p:spPr>
          <a:xfrm>
            <a:off x="5679283" y="8523889"/>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25" name="Text Placeholder 29">
            <a:extLst>
              <a:ext uri="{FF2B5EF4-FFF2-40B4-BE49-F238E27FC236}">
                <a16:creationId xmlns:a16="http://schemas.microsoft.com/office/drawing/2014/main" id="{9D9C4656-9C31-2A45-939E-3FD088835CED}"/>
              </a:ext>
            </a:extLst>
          </p:cNvPr>
          <p:cNvSpPr>
            <a:spLocks noGrp="1"/>
          </p:cNvSpPr>
          <p:nvPr>
            <p:ph type="body" sz="quarter" idx="34" hasCustomPrompt="1"/>
          </p:nvPr>
        </p:nvSpPr>
        <p:spPr>
          <a:xfrm>
            <a:off x="9879808" y="4451950"/>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26" name="Text Placeholder 29">
            <a:extLst>
              <a:ext uri="{FF2B5EF4-FFF2-40B4-BE49-F238E27FC236}">
                <a16:creationId xmlns:a16="http://schemas.microsoft.com/office/drawing/2014/main" id="{1BC9CF37-3541-5A4E-B1D4-7EB5A8F46CD3}"/>
              </a:ext>
            </a:extLst>
          </p:cNvPr>
          <p:cNvSpPr>
            <a:spLocks noGrp="1"/>
          </p:cNvSpPr>
          <p:nvPr>
            <p:ph type="body" sz="quarter" idx="35" hasCustomPrompt="1"/>
          </p:nvPr>
        </p:nvSpPr>
        <p:spPr>
          <a:xfrm>
            <a:off x="9879808" y="4987732"/>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27" name="Text Placeholder 29">
            <a:extLst>
              <a:ext uri="{FF2B5EF4-FFF2-40B4-BE49-F238E27FC236}">
                <a16:creationId xmlns:a16="http://schemas.microsoft.com/office/drawing/2014/main" id="{36856183-ED7E-A643-93F4-0C93FA3EC001}"/>
              </a:ext>
            </a:extLst>
          </p:cNvPr>
          <p:cNvSpPr>
            <a:spLocks noGrp="1"/>
          </p:cNvSpPr>
          <p:nvPr>
            <p:ph type="body" sz="quarter" idx="36" hasCustomPrompt="1"/>
          </p:nvPr>
        </p:nvSpPr>
        <p:spPr>
          <a:xfrm>
            <a:off x="9879808" y="7988105"/>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28" name="Text Placeholder 29">
            <a:extLst>
              <a:ext uri="{FF2B5EF4-FFF2-40B4-BE49-F238E27FC236}">
                <a16:creationId xmlns:a16="http://schemas.microsoft.com/office/drawing/2014/main" id="{95331FA4-123B-A140-8D1B-3A6C8B6D5301}"/>
              </a:ext>
            </a:extLst>
          </p:cNvPr>
          <p:cNvSpPr>
            <a:spLocks noGrp="1"/>
          </p:cNvSpPr>
          <p:nvPr>
            <p:ph type="body" sz="quarter" idx="37" hasCustomPrompt="1"/>
          </p:nvPr>
        </p:nvSpPr>
        <p:spPr>
          <a:xfrm>
            <a:off x="9879808" y="8523889"/>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29" name="Text Placeholder 29">
            <a:extLst>
              <a:ext uri="{FF2B5EF4-FFF2-40B4-BE49-F238E27FC236}">
                <a16:creationId xmlns:a16="http://schemas.microsoft.com/office/drawing/2014/main" id="{A10DB5AB-CCFA-BC4F-885E-F7B5621752B8}"/>
              </a:ext>
            </a:extLst>
          </p:cNvPr>
          <p:cNvSpPr>
            <a:spLocks noGrp="1"/>
          </p:cNvSpPr>
          <p:nvPr>
            <p:ph type="body" sz="quarter" idx="38" hasCustomPrompt="1"/>
          </p:nvPr>
        </p:nvSpPr>
        <p:spPr>
          <a:xfrm>
            <a:off x="14080333" y="4451950"/>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30" name="Text Placeholder 29">
            <a:extLst>
              <a:ext uri="{FF2B5EF4-FFF2-40B4-BE49-F238E27FC236}">
                <a16:creationId xmlns:a16="http://schemas.microsoft.com/office/drawing/2014/main" id="{08E8B760-1B15-2140-98AB-70FD29140DAF}"/>
              </a:ext>
            </a:extLst>
          </p:cNvPr>
          <p:cNvSpPr>
            <a:spLocks noGrp="1"/>
          </p:cNvSpPr>
          <p:nvPr>
            <p:ph type="body" sz="quarter" idx="39" hasCustomPrompt="1"/>
          </p:nvPr>
        </p:nvSpPr>
        <p:spPr>
          <a:xfrm>
            <a:off x="14080333" y="4987732"/>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
        <p:nvSpPr>
          <p:cNvPr id="31" name="Text Placeholder 29">
            <a:extLst>
              <a:ext uri="{FF2B5EF4-FFF2-40B4-BE49-F238E27FC236}">
                <a16:creationId xmlns:a16="http://schemas.microsoft.com/office/drawing/2014/main" id="{EB41D1D0-698D-0A43-8941-73070281CB0C}"/>
              </a:ext>
            </a:extLst>
          </p:cNvPr>
          <p:cNvSpPr>
            <a:spLocks noGrp="1"/>
          </p:cNvSpPr>
          <p:nvPr>
            <p:ph type="body" sz="quarter" idx="40" hasCustomPrompt="1"/>
          </p:nvPr>
        </p:nvSpPr>
        <p:spPr>
          <a:xfrm>
            <a:off x="14080333" y="7988105"/>
            <a:ext cx="3729038" cy="498671"/>
          </a:xfrm>
        </p:spPr>
        <p:txBody>
          <a:bodyPr anchor="b"/>
          <a:lstStyle>
            <a:lvl1pPr marL="0" indent="0">
              <a:buNone/>
              <a:defRPr sz="2400" b="1">
                <a:solidFill>
                  <a:schemeClr val="accent5"/>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Name</a:t>
            </a:r>
          </a:p>
        </p:txBody>
      </p:sp>
      <p:sp>
        <p:nvSpPr>
          <p:cNvPr id="32" name="Text Placeholder 29">
            <a:extLst>
              <a:ext uri="{FF2B5EF4-FFF2-40B4-BE49-F238E27FC236}">
                <a16:creationId xmlns:a16="http://schemas.microsoft.com/office/drawing/2014/main" id="{2DDE4DF1-C391-364D-A9CA-2A4D80A601C4}"/>
              </a:ext>
            </a:extLst>
          </p:cNvPr>
          <p:cNvSpPr>
            <a:spLocks noGrp="1"/>
          </p:cNvSpPr>
          <p:nvPr>
            <p:ph type="body" sz="quarter" idx="41" hasCustomPrompt="1"/>
          </p:nvPr>
        </p:nvSpPr>
        <p:spPr>
          <a:xfrm>
            <a:off x="14080333" y="8523889"/>
            <a:ext cx="3729038" cy="745097"/>
          </a:xfrm>
        </p:spPr>
        <p:txBody>
          <a:bodyPr anchor="t"/>
          <a:lstStyle>
            <a:lvl1pPr marL="0" indent="0">
              <a:buNone/>
              <a:defRPr sz="2100" b="0">
                <a:solidFill>
                  <a:schemeClr val="bg1"/>
                </a:solidFill>
              </a:defRPr>
            </a:lvl1pPr>
            <a:lvl2pPr marL="435753" indent="0">
              <a:buNone/>
              <a:defRPr/>
            </a:lvl2pPr>
            <a:lvl3pPr marL="861978" indent="0">
              <a:buNone/>
              <a:defRPr/>
            </a:lvl3pPr>
            <a:lvl4pPr marL="1288206" indent="0">
              <a:buNone/>
              <a:defRPr/>
            </a:lvl4pPr>
            <a:lvl5pPr marL="1714431" indent="0">
              <a:buNone/>
              <a:defRPr/>
            </a:lvl5pPr>
          </a:lstStyle>
          <a:p>
            <a:pPr lvl="0"/>
            <a:r>
              <a:rPr lang="en-US"/>
              <a:t>Title</a:t>
            </a:r>
          </a:p>
        </p:txBody>
      </p:sp>
    </p:spTree>
    <p:extLst>
      <p:ext uri="{BB962C8B-B14F-4D97-AF65-F5344CB8AC3E}">
        <p14:creationId xmlns:p14="http://schemas.microsoft.com/office/powerpoint/2010/main" val="1853555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D7EEE6D-7851-F148-ADB0-65E4F25B58D2}"/>
              </a:ext>
            </a:extLst>
          </p:cNvPr>
          <p:cNvSpPr>
            <a:spLocks noGrp="1"/>
          </p:cNvSpPr>
          <p:nvPr>
            <p:ph sz="quarter" idx="13"/>
          </p:nvPr>
        </p:nvSpPr>
        <p:spPr>
          <a:xfrm>
            <a:off x="3796544" y="2600696"/>
            <a:ext cx="10694916" cy="4779822"/>
          </a:xfrm>
        </p:spPr>
        <p:txBody>
          <a:bodyPr/>
          <a:lstStyle>
            <a:lvl1pPr marL="0" indent="0">
              <a:buNone/>
              <a:defRPr>
                <a:solidFill>
                  <a:schemeClr val="accent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cxnSp>
        <p:nvCxnSpPr>
          <p:cNvPr id="33" name="Straight Connector 32">
            <a:extLst>
              <a:ext uri="{FF2B5EF4-FFF2-40B4-BE49-F238E27FC236}">
                <a16:creationId xmlns:a16="http://schemas.microsoft.com/office/drawing/2014/main" id="{AEB5E973-5369-454D-8E4E-DC4715E9E631}"/>
              </a:ext>
            </a:extLst>
          </p:cNvPr>
          <p:cNvCxnSpPr/>
          <p:nvPr userDrawn="1"/>
        </p:nvCxnSpPr>
        <p:spPr>
          <a:xfrm>
            <a:off x="7671459" y="7686305"/>
            <a:ext cx="10616541"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D98B42-E231-2E4A-8F97-8724C52DDD00}"/>
              </a:ext>
            </a:extLst>
          </p:cNvPr>
          <p:cNvCxnSpPr>
            <a:cxnSpLocks/>
          </p:cNvCxnSpPr>
          <p:nvPr userDrawn="1"/>
        </p:nvCxnSpPr>
        <p:spPr>
          <a:xfrm>
            <a:off x="9066810" y="7380516"/>
            <a:ext cx="922119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31">
            <a:extLst>
              <a:ext uri="{FF2B5EF4-FFF2-40B4-BE49-F238E27FC236}">
                <a16:creationId xmlns:a16="http://schemas.microsoft.com/office/drawing/2014/main" id="{7C12F7D5-2A4B-6344-98AA-BE543E0078FE}"/>
              </a:ext>
            </a:extLst>
          </p:cNvPr>
          <p:cNvSpPr>
            <a:spLocks noGrp="1"/>
          </p:cNvSpPr>
          <p:nvPr>
            <p:ph sz="quarter" idx="11" hasCustomPrompt="1"/>
          </p:nvPr>
        </p:nvSpPr>
        <p:spPr>
          <a:xfrm>
            <a:off x="7671459" y="7924804"/>
            <a:ext cx="6819999" cy="558803"/>
          </a:xfrm>
          <a:prstGeom prst="rect">
            <a:avLst/>
          </a:prstGeom>
        </p:spPr>
        <p:txBody>
          <a:bodyPr>
            <a:noAutofit/>
          </a:bodyPr>
          <a:lstStyle>
            <a:lvl1pPr marL="0" indent="0">
              <a:lnSpc>
                <a:spcPct val="100000"/>
              </a:lnSpc>
              <a:buNone/>
              <a:defRPr sz="2700" b="1" cap="all" baseline="0">
                <a:solidFill>
                  <a:schemeClr val="accent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Name</a:t>
            </a:r>
          </a:p>
        </p:txBody>
      </p:sp>
      <p:sp>
        <p:nvSpPr>
          <p:cNvPr id="36" name="Content Placeholder 31">
            <a:extLst>
              <a:ext uri="{FF2B5EF4-FFF2-40B4-BE49-F238E27FC236}">
                <a16:creationId xmlns:a16="http://schemas.microsoft.com/office/drawing/2014/main" id="{69ED9418-A1A1-A443-9F7B-1370F81A8914}"/>
              </a:ext>
            </a:extLst>
          </p:cNvPr>
          <p:cNvSpPr>
            <a:spLocks noGrp="1"/>
          </p:cNvSpPr>
          <p:nvPr>
            <p:ph sz="quarter" idx="12" hasCustomPrompt="1"/>
          </p:nvPr>
        </p:nvSpPr>
        <p:spPr>
          <a:xfrm>
            <a:off x="7671459" y="8483606"/>
            <a:ext cx="6819999" cy="1320800"/>
          </a:xfrm>
          <a:prstGeom prst="rect">
            <a:avLst/>
          </a:prstGeom>
        </p:spPr>
        <p:txBody>
          <a:bodyPr>
            <a:noAutofit/>
          </a:bodyPr>
          <a:lstStyle>
            <a:lvl1pPr marL="0" indent="0">
              <a:lnSpc>
                <a:spcPct val="100000"/>
              </a:lnSpc>
              <a:buNone/>
              <a:defRPr sz="2400" b="0" baseline="0">
                <a:solidFill>
                  <a:schemeClr val="accent2"/>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Title</a:t>
            </a:r>
          </a:p>
        </p:txBody>
      </p:sp>
      <p:pic>
        <p:nvPicPr>
          <p:cNvPr id="37" name="Picture 36">
            <a:extLst>
              <a:ext uri="{FF2B5EF4-FFF2-40B4-BE49-F238E27FC236}">
                <a16:creationId xmlns:a16="http://schemas.microsoft.com/office/drawing/2014/main" id="{7A867CC5-9601-E74E-B25D-5341D0454A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2" name="Graphic 9">
            <a:extLst>
              <a:ext uri="{FF2B5EF4-FFF2-40B4-BE49-F238E27FC236}">
                <a16:creationId xmlns:a16="http://schemas.microsoft.com/office/drawing/2014/main" id="{9926B069-66E9-AE49-8E5F-2C439E1C15CD}"/>
              </a:ext>
            </a:extLst>
          </p:cNvPr>
          <p:cNvSpPr/>
          <p:nvPr/>
        </p:nvSpPr>
        <p:spPr>
          <a:xfrm>
            <a:off x="2113347" y="1887596"/>
            <a:ext cx="1501257" cy="1192052"/>
          </a:xfrm>
          <a:custGeom>
            <a:avLst/>
            <a:gdLst>
              <a:gd name="connsiteX0" fmla="*/ 0 w 1000838"/>
              <a:gd name="connsiteY0" fmla="*/ 461498 h 794701"/>
              <a:gd name="connsiteX1" fmla="*/ 457446 w 1000838"/>
              <a:gd name="connsiteY1" fmla="*/ 0 h 794701"/>
              <a:gd name="connsiteX2" fmla="*/ 489568 w 1000838"/>
              <a:gd name="connsiteY2" fmla="*/ 155498 h 794701"/>
              <a:gd name="connsiteX3" fmla="*/ 247241 w 1000838"/>
              <a:gd name="connsiteY3" fmla="*/ 399826 h 794701"/>
              <a:gd name="connsiteX4" fmla="*/ 400527 w 1000838"/>
              <a:gd name="connsiteY4" fmla="*/ 399826 h 794701"/>
              <a:gd name="connsiteX5" fmla="*/ 400527 w 1000838"/>
              <a:gd name="connsiteY5" fmla="*/ 794702 h 794701"/>
              <a:gd name="connsiteX6" fmla="*/ 0 w 1000838"/>
              <a:gd name="connsiteY6" fmla="*/ 794702 h 794701"/>
              <a:gd name="connsiteX7" fmla="*/ 0 w 1000838"/>
              <a:gd name="connsiteY7" fmla="*/ 461498 h 794701"/>
              <a:gd name="connsiteX8" fmla="*/ 511271 w 1000838"/>
              <a:gd name="connsiteY8" fmla="*/ 461498 h 794701"/>
              <a:gd name="connsiteX9" fmla="*/ 968717 w 1000838"/>
              <a:gd name="connsiteY9" fmla="*/ 0 h 794701"/>
              <a:gd name="connsiteX10" fmla="*/ 1000839 w 1000838"/>
              <a:gd name="connsiteY10" fmla="*/ 155498 h 794701"/>
              <a:gd name="connsiteX11" fmla="*/ 758512 w 1000838"/>
              <a:gd name="connsiteY11" fmla="*/ 399826 h 794701"/>
              <a:gd name="connsiteX12" fmla="*/ 911798 w 1000838"/>
              <a:gd name="connsiteY12" fmla="*/ 399826 h 794701"/>
              <a:gd name="connsiteX13" fmla="*/ 911798 w 1000838"/>
              <a:gd name="connsiteY13" fmla="*/ 794702 h 794701"/>
              <a:gd name="connsiteX14" fmla="*/ 511225 w 1000838"/>
              <a:gd name="connsiteY14" fmla="*/ 794702 h 794701"/>
              <a:gd name="connsiteX15" fmla="*/ 511225 w 1000838"/>
              <a:gd name="connsiteY15" fmla="*/ 461498 h 79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838" h="794701">
                <a:moveTo>
                  <a:pt x="0" y="461498"/>
                </a:moveTo>
                <a:cubicBezTo>
                  <a:pt x="0" y="135743"/>
                  <a:pt x="163204" y="4905"/>
                  <a:pt x="457446" y="0"/>
                </a:cubicBezTo>
                <a:lnTo>
                  <a:pt x="489568" y="155498"/>
                </a:lnTo>
                <a:cubicBezTo>
                  <a:pt x="318947" y="172755"/>
                  <a:pt x="234911" y="259133"/>
                  <a:pt x="247241" y="399826"/>
                </a:cubicBezTo>
                <a:lnTo>
                  <a:pt x="400527" y="399826"/>
                </a:lnTo>
                <a:lnTo>
                  <a:pt x="400527" y="794702"/>
                </a:lnTo>
                <a:lnTo>
                  <a:pt x="0" y="794702"/>
                </a:lnTo>
                <a:lnTo>
                  <a:pt x="0" y="461498"/>
                </a:lnTo>
                <a:close/>
                <a:moveTo>
                  <a:pt x="511271" y="461498"/>
                </a:moveTo>
                <a:cubicBezTo>
                  <a:pt x="511271" y="135743"/>
                  <a:pt x="674476" y="4905"/>
                  <a:pt x="968717" y="0"/>
                </a:cubicBezTo>
                <a:lnTo>
                  <a:pt x="1000839" y="155498"/>
                </a:lnTo>
                <a:cubicBezTo>
                  <a:pt x="830218" y="172755"/>
                  <a:pt x="746182" y="259133"/>
                  <a:pt x="758512" y="399826"/>
                </a:cubicBezTo>
                <a:lnTo>
                  <a:pt x="911798" y="399826"/>
                </a:lnTo>
                <a:lnTo>
                  <a:pt x="911798" y="794702"/>
                </a:lnTo>
                <a:lnTo>
                  <a:pt x="511225" y="794702"/>
                </a:lnTo>
                <a:lnTo>
                  <a:pt x="511225" y="461498"/>
                </a:lnTo>
                <a:close/>
              </a:path>
            </a:pathLst>
          </a:custGeom>
          <a:solidFill>
            <a:srgbClr val="6639B7"/>
          </a:solidFill>
          <a:ln w="4550" cap="flat">
            <a:noFill/>
            <a:prstDash val="solid"/>
            <a:miter/>
          </a:ln>
        </p:spPr>
        <p:txBody>
          <a:bodyPr rtlCol="0" anchor="ctr"/>
          <a:lstStyle/>
          <a:p>
            <a:endParaRPr lang="en-US" sz="4320"/>
          </a:p>
        </p:txBody>
      </p:sp>
      <p:sp>
        <p:nvSpPr>
          <p:cNvPr id="11" name="Footer Placeholder 3">
            <a:extLst>
              <a:ext uri="{FF2B5EF4-FFF2-40B4-BE49-F238E27FC236}">
                <a16:creationId xmlns:a16="http://schemas.microsoft.com/office/drawing/2014/main" id="{50932756-A8CA-C244-9B53-9092FCE49876}"/>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2" name="Slide Number Placeholder 4">
            <a:extLst>
              <a:ext uri="{FF2B5EF4-FFF2-40B4-BE49-F238E27FC236}">
                <a16:creationId xmlns:a16="http://schemas.microsoft.com/office/drawing/2014/main" id="{7D9327F6-C32E-634A-95C3-9F090B5245C6}"/>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36078247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Content Placeholder 31">
            <a:extLst>
              <a:ext uri="{FF2B5EF4-FFF2-40B4-BE49-F238E27FC236}">
                <a16:creationId xmlns:a16="http://schemas.microsoft.com/office/drawing/2014/main" id="{7C12F7D5-2A4B-6344-98AA-BE543E0078FE}"/>
              </a:ext>
            </a:extLst>
          </p:cNvPr>
          <p:cNvSpPr>
            <a:spLocks noGrp="1"/>
          </p:cNvSpPr>
          <p:nvPr>
            <p:ph sz="quarter" idx="11" hasCustomPrompt="1"/>
          </p:nvPr>
        </p:nvSpPr>
        <p:spPr>
          <a:xfrm>
            <a:off x="7671459" y="7924804"/>
            <a:ext cx="6819999" cy="558803"/>
          </a:xfrm>
          <a:prstGeom prst="rect">
            <a:avLst/>
          </a:prstGeom>
        </p:spPr>
        <p:txBody>
          <a:bodyPr>
            <a:noAutofit/>
          </a:bodyPr>
          <a:lstStyle>
            <a:lvl1pPr marL="0" indent="0">
              <a:lnSpc>
                <a:spcPct val="100000"/>
              </a:lnSpc>
              <a:buNone/>
              <a:defRPr sz="2700" b="1" cap="all"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Name</a:t>
            </a:r>
          </a:p>
        </p:txBody>
      </p:sp>
      <p:sp>
        <p:nvSpPr>
          <p:cNvPr id="36" name="Content Placeholder 31">
            <a:extLst>
              <a:ext uri="{FF2B5EF4-FFF2-40B4-BE49-F238E27FC236}">
                <a16:creationId xmlns:a16="http://schemas.microsoft.com/office/drawing/2014/main" id="{69ED9418-A1A1-A443-9F7B-1370F81A8914}"/>
              </a:ext>
            </a:extLst>
          </p:cNvPr>
          <p:cNvSpPr>
            <a:spLocks noGrp="1"/>
          </p:cNvSpPr>
          <p:nvPr>
            <p:ph sz="quarter" idx="12" hasCustomPrompt="1"/>
          </p:nvPr>
        </p:nvSpPr>
        <p:spPr>
          <a:xfrm>
            <a:off x="7671459" y="8483606"/>
            <a:ext cx="6819999" cy="1320800"/>
          </a:xfrm>
          <a:prstGeom prst="rect">
            <a:avLst/>
          </a:prstGeom>
        </p:spPr>
        <p:txBody>
          <a:bodyPr>
            <a:noAutofit/>
          </a:bodyPr>
          <a:lstStyle>
            <a:lvl1pPr marL="0" indent="0">
              <a:lnSpc>
                <a:spcPct val="100000"/>
              </a:lnSpc>
              <a:buNone/>
              <a:defRPr sz="2400" b="0" baseline="0">
                <a:solidFill>
                  <a:schemeClr val="accent2">
                    <a:lumMod val="40000"/>
                    <a:lumOff val="60000"/>
                  </a:schemeClr>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Title</a:t>
            </a:r>
          </a:p>
        </p:txBody>
      </p:sp>
      <p:pic>
        <p:nvPicPr>
          <p:cNvPr id="37" name="Picture 36">
            <a:extLst>
              <a:ext uri="{FF2B5EF4-FFF2-40B4-BE49-F238E27FC236}">
                <a16:creationId xmlns:a16="http://schemas.microsoft.com/office/drawing/2014/main" id="{7A867CC5-9601-E74E-B25D-5341D0454A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8" name="Straight Connector 37">
            <a:extLst>
              <a:ext uri="{FF2B5EF4-FFF2-40B4-BE49-F238E27FC236}">
                <a16:creationId xmlns:a16="http://schemas.microsoft.com/office/drawing/2014/main" id="{92BE8722-F960-524F-AA37-C6B26FCF135A}"/>
              </a:ext>
            </a:extLst>
          </p:cNvPr>
          <p:cNvCxnSpPr/>
          <p:nvPr userDrawn="1"/>
        </p:nvCxnSpPr>
        <p:spPr>
          <a:xfrm>
            <a:off x="7671459" y="7686305"/>
            <a:ext cx="10616541"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A63189-91EF-DE4C-B266-C1CF501C7491}"/>
              </a:ext>
            </a:extLst>
          </p:cNvPr>
          <p:cNvCxnSpPr>
            <a:cxnSpLocks/>
          </p:cNvCxnSpPr>
          <p:nvPr userDrawn="1"/>
        </p:nvCxnSpPr>
        <p:spPr>
          <a:xfrm>
            <a:off x="9066810" y="7380516"/>
            <a:ext cx="922119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Graphic 9">
            <a:extLst>
              <a:ext uri="{FF2B5EF4-FFF2-40B4-BE49-F238E27FC236}">
                <a16:creationId xmlns:a16="http://schemas.microsoft.com/office/drawing/2014/main" id="{A31C40D6-EC43-CB40-BFAE-1EDB01DEEC8B}"/>
              </a:ext>
            </a:extLst>
          </p:cNvPr>
          <p:cNvSpPr/>
          <p:nvPr/>
        </p:nvSpPr>
        <p:spPr>
          <a:xfrm>
            <a:off x="2113347" y="1887596"/>
            <a:ext cx="1501257" cy="1192052"/>
          </a:xfrm>
          <a:custGeom>
            <a:avLst/>
            <a:gdLst>
              <a:gd name="connsiteX0" fmla="*/ 0 w 1000838"/>
              <a:gd name="connsiteY0" fmla="*/ 461498 h 794701"/>
              <a:gd name="connsiteX1" fmla="*/ 457446 w 1000838"/>
              <a:gd name="connsiteY1" fmla="*/ 0 h 794701"/>
              <a:gd name="connsiteX2" fmla="*/ 489568 w 1000838"/>
              <a:gd name="connsiteY2" fmla="*/ 155498 h 794701"/>
              <a:gd name="connsiteX3" fmla="*/ 247241 w 1000838"/>
              <a:gd name="connsiteY3" fmla="*/ 399826 h 794701"/>
              <a:gd name="connsiteX4" fmla="*/ 400527 w 1000838"/>
              <a:gd name="connsiteY4" fmla="*/ 399826 h 794701"/>
              <a:gd name="connsiteX5" fmla="*/ 400527 w 1000838"/>
              <a:gd name="connsiteY5" fmla="*/ 794702 h 794701"/>
              <a:gd name="connsiteX6" fmla="*/ 0 w 1000838"/>
              <a:gd name="connsiteY6" fmla="*/ 794702 h 794701"/>
              <a:gd name="connsiteX7" fmla="*/ 0 w 1000838"/>
              <a:gd name="connsiteY7" fmla="*/ 461498 h 794701"/>
              <a:gd name="connsiteX8" fmla="*/ 511271 w 1000838"/>
              <a:gd name="connsiteY8" fmla="*/ 461498 h 794701"/>
              <a:gd name="connsiteX9" fmla="*/ 968717 w 1000838"/>
              <a:gd name="connsiteY9" fmla="*/ 0 h 794701"/>
              <a:gd name="connsiteX10" fmla="*/ 1000839 w 1000838"/>
              <a:gd name="connsiteY10" fmla="*/ 155498 h 794701"/>
              <a:gd name="connsiteX11" fmla="*/ 758512 w 1000838"/>
              <a:gd name="connsiteY11" fmla="*/ 399826 h 794701"/>
              <a:gd name="connsiteX12" fmla="*/ 911798 w 1000838"/>
              <a:gd name="connsiteY12" fmla="*/ 399826 h 794701"/>
              <a:gd name="connsiteX13" fmla="*/ 911798 w 1000838"/>
              <a:gd name="connsiteY13" fmla="*/ 794702 h 794701"/>
              <a:gd name="connsiteX14" fmla="*/ 511225 w 1000838"/>
              <a:gd name="connsiteY14" fmla="*/ 794702 h 794701"/>
              <a:gd name="connsiteX15" fmla="*/ 511225 w 1000838"/>
              <a:gd name="connsiteY15" fmla="*/ 461498 h 79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838" h="794701">
                <a:moveTo>
                  <a:pt x="0" y="461498"/>
                </a:moveTo>
                <a:cubicBezTo>
                  <a:pt x="0" y="135743"/>
                  <a:pt x="163204" y="4905"/>
                  <a:pt x="457446" y="0"/>
                </a:cubicBezTo>
                <a:lnTo>
                  <a:pt x="489568" y="155498"/>
                </a:lnTo>
                <a:cubicBezTo>
                  <a:pt x="318947" y="172755"/>
                  <a:pt x="234911" y="259133"/>
                  <a:pt x="247241" y="399826"/>
                </a:cubicBezTo>
                <a:lnTo>
                  <a:pt x="400527" y="399826"/>
                </a:lnTo>
                <a:lnTo>
                  <a:pt x="400527" y="794702"/>
                </a:lnTo>
                <a:lnTo>
                  <a:pt x="0" y="794702"/>
                </a:lnTo>
                <a:lnTo>
                  <a:pt x="0" y="461498"/>
                </a:lnTo>
                <a:close/>
                <a:moveTo>
                  <a:pt x="511271" y="461498"/>
                </a:moveTo>
                <a:cubicBezTo>
                  <a:pt x="511271" y="135743"/>
                  <a:pt x="674476" y="4905"/>
                  <a:pt x="968717" y="0"/>
                </a:cubicBezTo>
                <a:lnTo>
                  <a:pt x="1000839" y="155498"/>
                </a:lnTo>
                <a:cubicBezTo>
                  <a:pt x="830218" y="172755"/>
                  <a:pt x="746182" y="259133"/>
                  <a:pt x="758512" y="399826"/>
                </a:cubicBezTo>
                <a:lnTo>
                  <a:pt x="911798" y="399826"/>
                </a:lnTo>
                <a:lnTo>
                  <a:pt x="911798" y="794702"/>
                </a:lnTo>
                <a:lnTo>
                  <a:pt x="511225" y="794702"/>
                </a:lnTo>
                <a:lnTo>
                  <a:pt x="511225" y="461498"/>
                </a:lnTo>
                <a:close/>
              </a:path>
            </a:pathLst>
          </a:custGeom>
          <a:solidFill>
            <a:schemeClr val="accent2"/>
          </a:solidFill>
          <a:ln w="4550" cap="flat">
            <a:noFill/>
            <a:prstDash val="solid"/>
            <a:miter/>
          </a:ln>
        </p:spPr>
        <p:txBody>
          <a:bodyPr rtlCol="0" anchor="ctr"/>
          <a:lstStyle/>
          <a:p>
            <a:endParaRPr lang="en-US" sz="4320"/>
          </a:p>
        </p:txBody>
      </p:sp>
      <p:sp>
        <p:nvSpPr>
          <p:cNvPr id="11" name="Footer Placeholder 3">
            <a:extLst>
              <a:ext uri="{FF2B5EF4-FFF2-40B4-BE49-F238E27FC236}">
                <a16:creationId xmlns:a16="http://schemas.microsoft.com/office/drawing/2014/main" id="{1604413A-B3B4-0248-81A0-32B70D44C383}"/>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2" name="Slide Number Placeholder 4">
            <a:extLst>
              <a:ext uri="{FF2B5EF4-FFF2-40B4-BE49-F238E27FC236}">
                <a16:creationId xmlns:a16="http://schemas.microsoft.com/office/drawing/2014/main" id="{E890103C-7823-DF4A-9F0B-2CC177DDD915}"/>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3" name="Content Placeholder 2">
            <a:extLst>
              <a:ext uri="{FF2B5EF4-FFF2-40B4-BE49-F238E27FC236}">
                <a16:creationId xmlns:a16="http://schemas.microsoft.com/office/drawing/2014/main" id="{D25CD490-EB98-AE41-9405-F9D6ADD30627}"/>
              </a:ext>
            </a:extLst>
          </p:cNvPr>
          <p:cNvSpPr>
            <a:spLocks noGrp="1"/>
          </p:cNvSpPr>
          <p:nvPr>
            <p:ph sz="quarter" idx="13"/>
          </p:nvPr>
        </p:nvSpPr>
        <p:spPr>
          <a:xfrm>
            <a:off x="3796544" y="2600696"/>
            <a:ext cx="10694916" cy="4779822"/>
          </a:xfrm>
        </p:spPr>
        <p:txBody>
          <a:bodyPr/>
          <a:lstStyle>
            <a:lvl1pPr marL="0" indent="0">
              <a:buNone/>
              <a:defRPr>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228512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6BBA4734-F067-3A4A-B024-402AE0276BC0}"/>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5" name="Text Placeholder 29">
            <a:extLst>
              <a:ext uri="{FF2B5EF4-FFF2-40B4-BE49-F238E27FC236}">
                <a16:creationId xmlns:a16="http://schemas.microsoft.com/office/drawing/2014/main" id="{80CBD515-F12E-814F-8EFC-F7173C6D1D94}"/>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66D3F0F0-7273-1C40-8B9F-5DCD6EAA6957}"/>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98AFABAF-14A6-A048-B243-9FF1627485BA}"/>
              </a:ext>
            </a:extLst>
          </p:cNvPr>
          <p:cNvGrpSpPr/>
          <p:nvPr userDrawn="1"/>
        </p:nvGrpSpPr>
        <p:grpSpPr>
          <a:xfrm>
            <a:off x="1379455" y="8662195"/>
            <a:ext cx="2206272" cy="732491"/>
            <a:chOff x="962525" y="5507947"/>
            <a:chExt cx="1470848" cy="488327"/>
          </a:xfrm>
          <a:solidFill>
            <a:schemeClr val="bg1"/>
          </a:solidFill>
        </p:grpSpPr>
        <p:sp>
          <p:nvSpPr>
            <p:cNvPr id="50" name="Freeform 49">
              <a:extLst>
                <a:ext uri="{FF2B5EF4-FFF2-40B4-BE49-F238E27FC236}">
                  <a16:creationId xmlns:a16="http://schemas.microsoft.com/office/drawing/2014/main" id="{996C1F6F-7462-B14C-B5ED-F30D3CF64921}"/>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336E32B1-6468-FC46-BB1C-411804C0B3E2}"/>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D949CCE3-CD54-AE48-9915-AB75C2CA1CC5}"/>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D31E4861-4F39-244B-B42D-8C3EEE3459F9}"/>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9EB63A42-D47B-5543-B270-F4F76707469E}"/>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6C53F31E-A97D-3940-92C9-299FDF17C53A}"/>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F2B4C3E8-0617-5E42-BF52-3BA8FD806B84}"/>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90AF5EEB-5599-1343-BB95-90717344CFD2}"/>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93AFC46E-31AA-B446-A70F-A2E312439274}"/>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23E5AD94-E8B7-2442-A19A-2A9AF1EA2501}"/>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1153AEF4-0DA4-CD49-A7AD-9A8D90B73036}"/>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D3888376-1738-1143-9BE9-BFC3360A00D3}"/>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F44A2A50-3CF0-024C-85B4-A99726116B49}"/>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6C6632F2-21A9-3649-AE09-F8D14B8CD503}"/>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CC0EFF46-D564-4C4B-AAE4-77535CEED744}"/>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0F216D9D-8651-7B4D-8FF4-03A638BD9C52}"/>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FA5812D6-E4B1-2547-A93C-2118EEFA6716}"/>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A6508BC3-48B6-6A46-9515-14AC47CBD4EB}"/>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10CDB3E4-5713-0049-8612-1B3113C47CD6}"/>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712C963F-5979-824A-8444-4288A9F8A3C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5EEB98ED-4394-6940-AF7C-69B2C73A8148}"/>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E276E85E-DFB3-0146-B229-7E0F5AFEBD74}"/>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EF148DB6-CA22-2648-9A30-C70B6972E127}"/>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3" name="TextBox 72">
            <a:extLst>
              <a:ext uri="{FF2B5EF4-FFF2-40B4-BE49-F238E27FC236}">
                <a16:creationId xmlns:a16="http://schemas.microsoft.com/office/drawing/2014/main" id="{3C5BA576-0DAC-4241-B093-E88BB8DB233B}"/>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4541878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alf and Hal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07F374-63F6-8947-A8D5-B48EF7F0BF8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1584" y="0"/>
            <a:ext cx="17826419" cy="5310198"/>
          </a:xfrm>
          <a:prstGeom prst="rect">
            <a:avLst/>
          </a:prstGeom>
        </p:spPr>
      </p:pic>
      <p:sp>
        <p:nvSpPr>
          <p:cNvPr id="8" name="Title Placeholder 1">
            <a:extLst>
              <a:ext uri="{FF2B5EF4-FFF2-40B4-BE49-F238E27FC236}">
                <a16:creationId xmlns:a16="http://schemas.microsoft.com/office/drawing/2014/main" id="{B2CC089A-0734-C64C-A720-D51B1B2D077A}"/>
              </a:ext>
            </a:extLst>
          </p:cNvPr>
          <p:cNvSpPr>
            <a:spLocks noGrp="1"/>
          </p:cNvSpPr>
          <p:nvPr>
            <p:ph type="title" hasCustomPrompt="1"/>
          </p:nvPr>
        </p:nvSpPr>
        <p:spPr>
          <a:xfrm>
            <a:off x="960121" y="1264919"/>
            <a:ext cx="16829534" cy="956849"/>
          </a:xfrm>
          <a:prstGeom prst="rect">
            <a:avLst/>
          </a:prstGeom>
        </p:spPr>
        <p:txBody>
          <a:bodyPr vert="horz" lIns="91440" tIns="45720" rIns="91440" bIns="45720" rtlCol="0" anchor="t" anchorCtr="0">
            <a:noAutofit/>
          </a:bodyPr>
          <a:lstStyle>
            <a:lvl1pPr marL="0" indent="0" algn="ctr">
              <a:buFont typeface="Arial" panose="020B0604020202020204" pitchFamily="34" charset="0"/>
              <a:buNone/>
              <a:defRPr sz="5400">
                <a:solidFill>
                  <a:schemeClr val="bg1"/>
                </a:solidFill>
              </a:defRPr>
            </a:lvl1pPr>
          </a:lstStyle>
          <a:p>
            <a:r>
              <a:rPr lang="en-US"/>
              <a:t>Title and Content</a:t>
            </a:r>
          </a:p>
        </p:txBody>
      </p:sp>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22" name="Text Placeholder 21">
            <a:extLst>
              <a:ext uri="{FF2B5EF4-FFF2-40B4-BE49-F238E27FC236}">
                <a16:creationId xmlns:a16="http://schemas.microsoft.com/office/drawing/2014/main" id="{1F1929FB-2D35-804F-B7D9-EE27392CF9BF}"/>
              </a:ext>
            </a:extLst>
          </p:cNvPr>
          <p:cNvSpPr>
            <a:spLocks noGrp="1"/>
          </p:cNvSpPr>
          <p:nvPr>
            <p:ph type="body" sz="quarter" idx="10" hasCustomPrompt="1"/>
          </p:nvPr>
        </p:nvSpPr>
        <p:spPr>
          <a:xfrm>
            <a:off x="960121" y="2324029"/>
            <a:ext cx="16829534" cy="1250156"/>
          </a:xfrm>
          <a:prstGeom prst="rect">
            <a:avLst/>
          </a:prstGeom>
        </p:spPr>
        <p:txBody>
          <a:bodyPr>
            <a:noAutofit/>
          </a:bodyPr>
          <a:lstStyle>
            <a:lvl1pPr marL="0" indent="0" algn="ctr">
              <a:buFont typeface="Arial" panose="020B0604020202020204" pitchFamily="34" charset="0"/>
              <a:buNone/>
              <a:defRPr>
                <a:solidFill>
                  <a:srgbClr val="4BBCEC"/>
                </a:solidFill>
              </a:defRPr>
            </a:lvl1pPr>
            <a:lvl2pPr marL="685773" indent="0" algn="ctr">
              <a:buNone/>
              <a:defRPr>
                <a:solidFill>
                  <a:schemeClr val="bg1"/>
                </a:solidFill>
              </a:defRPr>
            </a:lvl2pPr>
            <a:lvl3pPr marL="1371545" indent="0" algn="ctr">
              <a:buNone/>
              <a:defRPr>
                <a:solidFill>
                  <a:schemeClr val="bg1"/>
                </a:solidFill>
              </a:defRPr>
            </a:lvl3pPr>
            <a:lvl4pPr marL="2057318" indent="0" algn="ctr">
              <a:buNone/>
              <a:defRPr>
                <a:solidFill>
                  <a:schemeClr val="bg1"/>
                </a:solidFill>
              </a:defRPr>
            </a:lvl4pPr>
            <a:lvl5pPr marL="2743091" indent="0" algn="ctr">
              <a:buNone/>
              <a:defRPr>
                <a:solidFill>
                  <a:schemeClr val="bg1"/>
                </a:solidFill>
              </a:defRPr>
            </a:lvl5pPr>
          </a:lstStyle>
          <a:p>
            <a:pPr lvl="0"/>
            <a:r>
              <a:rPr lang="en-US"/>
              <a:t>Subtitle text goes here</a:t>
            </a:r>
          </a:p>
        </p:txBody>
      </p:sp>
      <p:sp>
        <p:nvSpPr>
          <p:cNvPr id="12" name="Footer Placeholder 3">
            <a:extLst>
              <a:ext uri="{FF2B5EF4-FFF2-40B4-BE49-F238E27FC236}">
                <a16:creationId xmlns:a16="http://schemas.microsoft.com/office/drawing/2014/main" id="{0BD9EA9A-58AC-C347-AC68-5DA2E5C6897B}"/>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3" name="Slide Number Placeholder 4">
            <a:extLst>
              <a:ext uri="{FF2B5EF4-FFF2-40B4-BE49-F238E27FC236}">
                <a16:creationId xmlns:a16="http://schemas.microsoft.com/office/drawing/2014/main" id="{3C305F67-DAD4-E747-8A34-8C5582DC307A}"/>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26" name="Text Placeholder 2">
            <a:extLst>
              <a:ext uri="{FF2B5EF4-FFF2-40B4-BE49-F238E27FC236}">
                <a16:creationId xmlns:a16="http://schemas.microsoft.com/office/drawing/2014/main" id="{E42BDDCB-E6E5-5944-A6C1-8D549AD6D402}"/>
              </a:ext>
            </a:extLst>
          </p:cNvPr>
          <p:cNvSpPr>
            <a:spLocks noGrp="1"/>
          </p:cNvSpPr>
          <p:nvPr>
            <p:ph type="body" sz="quarter" idx="21" hasCustomPrompt="1"/>
          </p:nvPr>
        </p:nvSpPr>
        <p:spPr>
          <a:xfrm>
            <a:off x="965372" y="5897880"/>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7" name="Text Placeholder 2">
            <a:extLst>
              <a:ext uri="{FF2B5EF4-FFF2-40B4-BE49-F238E27FC236}">
                <a16:creationId xmlns:a16="http://schemas.microsoft.com/office/drawing/2014/main" id="{F6CD678D-DDB4-BC48-9426-553A8036BC83}"/>
              </a:ext>
            </a:extLst>
          </p:cNvPr>
          <p:cNvSpPr>
            <a:spLocks noGrp="1"/>
          </p:cNvSpPr>
          <p:nvPr>
            <p:ph type="body" sz="quarter" idx="35" hasCustomPrompt="1"/>
          </p:nvPr>
        </p:nvSpPr>
        <p:spPr>
          <a:xfrm>
            <a:off x="6730323" y="5897880"/>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8" name="Text Placeholder 2">
            <a:extLst>
              <a:ext uri="{FF2B5EF4-FFF2-40B4-BE49-F238E27FC236}">
                <a16:creationId xmlns:a16="http://schemas.microsoft.com/office/drawing/2014/main" id="{EDFAC875-BB83-B84C-8DD5-59B6FEB286EB}"/>
              </a:ext>
            </a:extLst>
          </p:cNvPr>
          <p:cNvSpPr>
            <a:spLocks noGrp="1"/>
          </p:cNvSpPr>
          <p:nvPr>
            <p:ph type="body" sz="quarter" idx="36" hasCustomPrompt="1"/>
          </p:nvPr>
        </p:nvSpPr>
        <p:spPr>
          <a:xfrm>
            <a:off x="12495278" y="5897880"/>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31" name="Content Placeholder 6">
            <a:extLst>
              <a:ext uri="{FF2B5EF4-FFF2-40B4-BE49-F238E27FC236}">
                <a16:creationId xmlns:a16="http://schemas.microsoft.com/office/drawing/2014/main" id="{B715229B-96CB-3941-92C3-25CA72A43175}"/>
              </a:ext>
            </a:extLst>
          </p:cNvPr>
          <p:cNvSpPr>
            <a:spLocks noGrp="1"/>
          </p:cNvSpPr>
          <p:nvPr>
            <p:ph sz="quarter" idx="43"/>
          </p:nvPr>
        </p:nvSpPr>
        <p:spPr>
          <a:xfrm>
            <a:off x="959882" y="6528818"/>
            <a:ext cx="5294376" cy="2935224"/>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32" name="Content Placeholder 6">
            <a:extLst>
              <a:ext uri="{FF2B5EF4-FFF2-40B4-BE49-F238E27FC236}">
                <a16:creationId xmlns:a16="http://schemas.microsoft.com/office/drawing/2014/main" id="{C93AE06C-ADA8-A94E-A025-6BA5A9C645EE}"/>
              </a:ext>
            </a:extLst>
          </p:cNvPr>
          <p:cNvSpPr>
            <a:spLocks noGrp="1"/>
          </p:cNvSpPr>
          <p:nvPr>
            <p:ph sz="quarter" idx="44"/>
          </p:nvPr>
        </p:nvSpPr>
        <p:spPr>
          <a:xfrm>
            <a:off x="6727581" y="6528818"/>
            <a:ext cx="5294376" cy="2935224"/>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33" name="Content Placeholder 6">
            <a:extLst>
              <a:ext uri="{FF2B5EF4-FFF2-40B4-BE49-F238E27FC236}">
                <a16:creationId xmlns:a16="http://schemas.microsoft.com/office/drawing/2014/main" id="{BC0CD53A-E71A-064D-A4AA-50EE4E66D17E}"/>
              </a:ext>
            </a:extLst>
          </p:cNvPr>
          <p:cNvSpPr>
            <a:spLocks noGrp="1"/>
          </p:cNvSpPr>
          <p:nvPr>
            <p:ph sz="quarter" idx="45"/>
          </p:nvPr>
        </p:nvSpPr>
        <p:spPr>
          <a:xfrm>
            <a:off x="12495278" y="6528818"/>
            <a:ext cx="5294376" cy="2935224"/>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Tree>
    <p:extLst>
      <p:ext uri="{BB962C8B-B14F-4D97-AF65-F5344CB8AC3E}">
        <p14:creationId xmlns:p14="http://schemas.microsoft.com/office/powerpoint/2010/main" val="3104257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alf and Half Circ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16C3632-2A3D-474F-9CAD-A2E1267A689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1584" y="0"/>
            <a:ext cx="17826419" cy="5310198"/>
          </a:xfrm>
          <a:prstGeom prst="rect">
            <a:avLst/>
          </a:prstGeom>
        </p:spPr>
      </p:pic>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2" name="TextBox 1">
            <a:extLst>
              <a:ext uri="{FF2B5EF4-FFF2-40B4-BE49-F238E27FC236}">
                <a16:creationId xmlns:a16="http://schemas.microsoft.com/office/drawing/2014/main" id="{953F538F-A7EE-CE4F-ADE9-BF56487EFCBF}"/>
              </a:ext>
            </a:extLst>
          </p:cNvPr>
          <p:cNvSpPr txBox="1"/>
          <p:nvPr userDrawn="1"/>
        </p:nvSpPr>
        <p:spPr>
          <a:xfrm>
            <a:off x="13581089" y="-1618938"/>
            <a:ext cx="0" cy="0"/>
          </a:xfrm>
          <a:prstGeom prst="rect">
            <a:avLst/>
          </a:prstGeom>
          <a:noFill/>
        </p:spPr>
        <p:txBody>
          <a:bodyPr wrap="none" rtlCol="0">
            <a:noAutofit/>
          </a:bodyPr>
          <a:lstStyle/>
          <a:p>
            <a:pPr algn="l"/>
            <a:endParaRPr lang="en-US" sz="4320" b="0">
              <a:latin typeface="Arial" panose="020B0604020202020204" pitchFamily="34" charset="0"/>
              <a:cs typeface="Arial" panose="020B0604020202020204" pitchFamily="34" charset="0"/>
            </a:endParaRPr>
          </a:p>
        </p:txBody>
      </p:sp>
      <p:sp>
        <p:nvSpPr>
          <p:cNvPr id="16" name="Footer Placeholder 3">
            <a:extLst>
              <a:ext uri="{FF2B5EF4-FFF2-40B4-BE49-F238E27FC236}">
                <a16:creationId xmlns:a16="http://schemas.microsoft.com/office/drawing/2014/main" id="{AE626330-3078-9741-84A5-EA3CF9BB7BBD}"/>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7" name="Slide Number Placeholder 4">
            <a:extLst>
              <a:ext uri="{FF2B5EF4-FFF2-40B4-BE49-F238E27FC236}">
                <a16:creationId xmlns:a16="http://schemas.microsoft.com/office/drawing/2014/main" id="{1EB86E4D-83CD-D243-BB74-B9AA248BE634}"/>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7" name="Title Placeholder 1">
            <a:extLst>
              <a:ext uri="{FF2B5EF4-FFF2-40B4-BE49-F238E27FC236}">
                <a16:creationId xmlns:a16="http://schemas.microsoft.com/office/drawing/2014/main" id="{5E2724DB-22B6-8D44-A30D-8A3445992EAC}"/>
              </a:ext>
            </a:extLst>
          </p:cNvPr>
          <p:cNvSpPr>
            <a:spLocks noGrp="1"/>
          </p:cNvSpPr>
          <p:nvPr>
            <p:ph type="title" hasCustomPrompt="1"/>
          </p:nvPr>
        </p:nvSpPr>
        <p:spPr>
          <a:xfrm>
            <a:off x="960121" y="1264919"/>
            <a:ext cx="16829534" cy="956849"/>
          </a:xfrm>
          <a:prstGeom prst="rect">
            <a:avLst/>
          </a:prstGeom>
        </p:spPr>
        <p:txBody>
          <a:bodyPr vert="horz" lIns="91440" tIns="45720" rIns="91440" bIns="45720" rtlCol="0" anchor="t" anchorCtr="0">
            <a:noAutofit/>
          </a:bodyPr>
          <a:lstStyle>
            <a:lvl1pPr marL="0" indent="0" algn="ctr">
              <a:buFont typeface="Arial" panose="020B0604020202020204" pitchFamily="34" charset="0"/>
              <a:buNone/>
              <a:defRPr sz="5400">
                <a:solidFill>
                  <a:schemeClr val="bg1"/>
                </a:solidFill>
              </a:defRPr>
            </a:lvl1pPr>
          </a:lstStyle>
          <a:p>
            <a:r>
              <a:rPr lang="en-US"/>
              <a:t>Title and Content</a:t>
            </a:r>
          </a:p>
        </p:txBody>
      </p:sp>
      <p:sp>
        <p:nvSpPr>
          <p:cNvPr id="48" name="Text Placeholder 21">
            <a:extLst>
              <a:ext uri="{FF2B5EF4-FFF2-40B4-BE49-F238E27FC236}">
                <a16:creationId xmlns:a16="http://schemas.microsoft.com/office/drawing/2014/main" id="{DC1B36EF-11C3-654E-8746-36B57BEAB83B}"/>
              </a:ext>
            </a:extLst>
          </p:cNvPr>
          <p:cNvSpPr>
            <a:spLocks noGrp="1"/>
          </p:cNvSpPr>
          <p:nvPr>
            <p:ph type="body" sz="quarter" idx="10" hasCustomPrompt="1"/>
          </p:nvPr>
        </p:nvSpPr>
        <p:spPr>
          <a:xfrm>
            <a:off x="960121" y="2324029"/>
            <a:ext cx="16829534" cy="1250156"/>
          </a:xfrm>
          <a:prstGeom prst="rect">
            <a:avLst/>
          </a:prstGeom>
        </p:spPr>
        <p:txBody>
          <a:bodyPr>
            <a:noAutofit/>
          </a:bodyPr>
          <a:lstStyle>
            <a:lvl1pPr marL="0" indent="0" algn="ctr">
              <a:buFont typeface="Arial" panose="020B0604020202020204" pitchFamily="34" charset="0"/>
              <a:buNone/>
              <a:defRPr>
                <a:solidFill>
                  <a:srgbClr val="4BBCEC"/>
                </a:solidFill>
              </a:defRPr>
            </a:lvl1pPr>
            <a:lvl2pPr marL="685773" indent="0" algn="ctr">
              <a:buNone/>
              <a:defRPr>
                <a:solidFill>
                  <a:schemeClr val="bg1"/>
                </a:solidFill>
              </a:defRPr>
            </a:lvl2pPr>
            <a:lvl3pPr marL="1371545" indent="0" algn="ctr">
              <a:buNone/>
              <a:defRPr>
                <a:solidFill>
                  <a:schemeClr val="bg1"/>
                </a:solidFill>
              </a:defRPr>
            </a:lvl3pPr>
            <a:lvl4pPr marL="2057318" indent="0" algn="ctr">
              <a:buNone/>
              <a:defRPr>
                <a:solidFill>
                  <a:schemeClr val="bg1"/>
                </a:solidFill>
              </a:defRPr>
            </a:lvl4pPr>
            <a:lvl5pPr marL="2743091" indent="0" algn="ctr">
              <a:buNone/>
              <a:defRPr>
                <a:solidFill>
                  <a:schemeClr val="bg1"/>
                </a:solidFill>
              </a:defRPr>
            </a:lvl5pPr>
          </a:lstStyle>
          <a:p>
            <a:pPr lvl="0"/>
            <a:r>
              <a:rPr lang="en-US"/>
              <a:t>Subtitle text goes here</a:t>
            </a:r>
          </a:p>
        </p:txBody>
      </p:sp>
      <p:sp>
        <p:nvSpPr>
          <p:cNvPr id="19" name="Content Placeholder 2">
            <a:extLst>
              <a:ext uri="{FF2B5EF4-FFF2-40B4-BE49-F238E27FC236}">
                <a16:creationId xmlns:a16="http://schemas.microsoft.com/office/drawing/2014/main" id="{E8500484-604F-8043-81DD-32BC4DBD4B4E}"/>
              </a:ext>
            </a:extLst>
          </p:cNvPr>
          <p:cNvSpPr>
            <a:spLocks noGrp="1"/>
          </p:cNvSpPr>
          <p:nvPr>
            <p:ph sz="quarter" idx="30" hasCustomPrompt="1"/>
          </p:nvPr>
        </p:nvSpPr>
        <p:spPr>
          <a:xfrm>
            <a:off x="2208278" y="3483864"/>
            <a:ext cx="2798064" cy="2798064"/>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20" name="Content Placeholder 2">
            <a:extLst>
              <a:ext uri="{FF2B5EF4-FFF2-40B4-BE49-F238E27FC236}">
                <a16:creationId xmlns:a16="http://schemas.microsoft.com/office/drawing/2014/main" id="{F0CF562E-10D3-6845-BA0D-D2C567C745DA}"/>
              </a:ext>
            </a:extLst>
          </p:cNvPr>
          <p:cNvSpPr>
            <a:spLocks noGrp="1"/>
          </p:cNvSpPr>
          <p:nvPr>
            <p:ph sz="quarter" idx="31" hasCustomPrompt="1"/>
          </p:nvPr>
        </p:nvSpPr>
        <p:spPr>
          <a:xfrm>
            <a:off x="7975854" y="3483864"/>
            <a:ext cx="2798064" cy="2798064"/>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21" name="Content Placeholder 2">
            <a:extLst>
              <a:ext uri="{FF2B5EF4-FFF2-40B4-BE49-F238E27FC236}">
                <a16:creationId xmlns:a16="http://schemas.microsoft.com/office/drawing/2014/main" id="{28F239C0-4C9B-4C4D-96F4-DB914704224B}"/>
              </a:ext>
            </a:extLst>
          </p:cNvPr>
          <p:cNvSpPr>
            <a:spLocks noGrp="1"/>
          </p:cNvSpPr>
          <p:nvPr>
            <p:ph sz="quarter" idx="32" hasCustomPrompt="1"/>
          </p:nvPr>
        </p:nvSpPr>
        <p:spPr>
          <a:xfrm>
            <a:off x="13743434" y="3483864"/>
            <a:ext cx="2798064" cy="2798064"/>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24" name="Text Placeholder 2">
            <a:extLst>
              <a:ext uri="{FF2B5EF4-FFF2-40B4-BE49-F238E27FC236}">
                <a16:creationId xmlns:a16="http://schemas.microsoft.com/office/drawing/2014/main" id="{B44C4567-B862-2F41-98FA-AC6D94C671D1}"/>
              </a:ext>
            </a:extLst>
          </p:cNvPr>
          <p:cNvSpPr>
            <a:spLocks noGrp="1"/>
          </p:cNvSpPr>
          <p:nvPr>
            <p:ph type="body" sz="quarter" idx="21" hasCustomPrompt="1"/>
          </p:nvPr>
        </p:nvSpPr>
        <p:spPr>
          <a:xfrm>
            <a:off x="965372" y="6707124"/>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5" name="Text Placeholder 2">
            <a:extLst>
              <a:ext uri="{FF2B5EF4-FFF2-40B4-BE49-F238E27FC236}">
                <a16:creationId xmlns:a16="http://schemas.microsoft.com/office/drawing/2014/main" id="{2D0EE79D-D5F3-0A46-AA68-50E475566F46}"/>
              </a:ext>
            </a:extLst>
          </p:cNvPr>
          <p:cNvSpPr>
            <a:spLocks noGrp="1"/>
          </p:cNvSpPr>
          <p:nvPr>
            <p:ph type="body" sz="quarter" idx="35" hasCustomPrompt="1"/>
          </p:nvPr>
        </p:nvSpPr>
        <p:spPr>
          <a:xfrm>
            <a:off x="6730323" y="6707124"/>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6" name="Text Placeholder 2">
            <a:extLst>
              <a:ext uri="{FF2B5EF4-FFF2-40B4-BE49-F238E27FC236}">
                <a16:creationId xmlns:a16="http://schemas.microsoft.com/office/drawing/2014/main" id="{C26335EC-4B68-1247-A2BE-0FF3BEE54482}"/>
              </a:ext>
            </a:extLst>
          </p:cNvPr>
          <p:cNvSpPr>
            <a:spLocks noGrp="1"/>
          </p:cNvSpPr>
          <p:nvPr>
            <p:ph type="body" sz="quarter" idx="36" hasCustomPrompt="1"/>
          </p:nvPr>
        </p:nvSpPr>
        <p:spPr>
          <a:xfrm>
            <a:off x="12495278" y="6707124"/>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9" name="Content Placeholder 6">
            <a:extLst>
              <a:ext uri="{FF2B5EF4-FFF2-40B4-BE49-F238E27FC236}">
                <a16:creationId xmlns:a16="http://schemas.microsoft.com/office/drawing/2014/main" id="{5DEFEB1C-05FB-9F4F-B4F6-C5A0C8A5290F}"/>
              </a:ext>
            </a:extLst>
          </p:cNvPr>
          <p:cNvSpPr>
            <a:spLocks noGrp="1"/>
          </p:cNvSpPr>
          <p:nvPr>
            <p:ph sz="quarter" idx="43"/>
          </p:nvPr>
        </p:nvSpPr>
        <p:spPr>
          <a:xfrm>
            <a:off x="959882" y="7338060"/>
            <a:ext cx="5294376" cy="182422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30" name="Content Placeholder 6">
            <a:extLst>
              <a:ext uri="{FF2B5EF4-FFF2-40B4-BE49-F238E27FC236}">
                <a16:creationId xmlns:a16="http://schemas.microsoft.com/office/drawing/2014/main" id="{FA47063C-9F28-8E49-9EAE-295F1A6835AF}"/>
              </a:ext>
            </a:extLst>
          </p:cNvPr>
          <p:cNvSpPr>
            <a:spLocks noGrp="1"/>
          </p:cNvSpPr>
          <p:nvPr>
            <p:ph sz="quarter" idx="44"/>
          </p:nvPr>
        </p:nvSpPr>
        <p:spPr>
          <a:xfrm>
            <a:off x="6727581" y="7338060"/>
            <a:ext cx="5294376" cy="182422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31" name="Content Placeholder 6">
            <a:extLst>
              <a:ext uri="{FF2B5EF4-FFF2-40B4-BE49-F238E27FC236}">
                <a16:creationId xmlns:a16="http://schemas.microsoft.com/office/drawing/2014/main" id="{787C611B-DB9C-F34A-8719-FC45DDE45402}"/>
              </a:ext>
            </a:extLst>
          </p:cNvPr>
          <p:cNvSpPr>
            <a:spLocks noGrp="1"/>
          </p:cNvSpPr>
          <p:nvPr>
            <p:ph sz="quarter" idx="45"/>
          </p:nvPr>
        </p:nvSpPr>
        <p:spPr>
          <a:xfrm>
            <a:off x="12495278" y="7338060"/>
            <a:ext cx="5294376" cy="182422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Tree>
    <p:extLst>
      <p:ext uri="{BB962C8B-B14F-4D97-AF65-F5344CB8AC3E}">
        <p14:creationId xmlns:p14="http://schemas.microsoft.com/office/powerpoint/2010/main" val="8255612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Right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D0F29674-D9FB-C547-9FA8-FC35124F7D25}"/>
              </a:ext>
            </a:extLst>
          </p:cNvPr>
          <p:cNvSpPr>
            <a:spLocks noGrp="1"/>
          </p:cNvSpPr>
          <p:nvPr>
            <p:ph type="pic" sz="quarter" idx="10" hasCustomPrompt="1"/>
          </p:nvPr>
        </p:nvSpPr>
        <p:spPr>
          <a:xfrm>
            <a:off x="5774903" y="1"/>
            <a:ext cx="12515169" cy="102920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8 w 10000"/>
              <a:gd name="connsiteY0" fmla="*/ 70 h 10000"/>
              <a:gd name="connsiteX1" fmla="*/ 10000 w 10000"/>
              <a:gd name="connsiteY1" fmla="*/ 0 h 10000"/>
              <a:gd name="connsiteX2" fmla="*/ 10000 w 10000"/>
              <a:gd name="connsiteY2" fmla="*/ 10000 h 10000"/>
              <a:gd name="connsiteX3" fmla="*/ 0 w 10000"/>
              <a:gd name="connsiteY3" fmla="*/ 10000 h 10000"/>
              <a:gd name="connsiteX4" fmla="*/ 78 w 10000"/>
              <a:gd name="connsiteY4" fmla="*/ 70 h 10000"/>
              <a:gd name="connsiteX0" fmla="*/ 78 w 13750"/>
              <a:gd name="connsiteY0" fmla="*/ 3930 h 13860"/>
              <a:gd name="connsiteX1" fmla="*/ 13750 w 13750"/>
              <a:gd name="connsiteY1" fmla="*/ 0 h 13860"/>
              <a:gd name="connsiteX2" fmla="*/ 10000 w 13750"/>
              <a:gd name="connsiteY2" fmla="*/ 13860 h 13860"/>
              <a:gd name="connsiteX3" fmla="*/ 0 w 13750"/>
              <a:gd name="connsiteY3" fmla="*/ 13860 h 13860"/>
              <a:gd name="connsiteX4" fmla="*/ 78 w 13750"/>
              <a:gd name="connsiteY4" fmla="*/ 3930 h 13860"/>
              <a:gd name="connsiteX0" fmla="*/ 3789 w 13750"/>
              <a:gd name="connsiteY0" fmla="*/ 158 h 13860"/>
              <a:gd name="connsiteX1" fmla="*/ 13750 w 13750"/>
              <a:gd name="connsiteY1" fmla="*/ 0 h 13860"/>
              <a:gd name="connsiteX2" fmla="*/ 10000 w 13750"/>
              <a:gd name="connsiteY2" fmla="*/ 13860 h 13860"/>
              <a:gd name="connsiteX3" fmla="*/ 0 w 13750"/>
              <a:gd name="connsiteY3" fmla="*/ 13860 h 13860"/>
              <a:gd name="connsiteX4" fmla="*/ 3789 w 13750"/>
              <a:gd name="connsiteY4" fmla="*/ 158 h 13860"/>
              <a:gd name="connsiteX0" fmla="*/ 3789 w 13633"/>
              <a:gd name="connsiteY0" fmla="*/ 114 h 13816"/>
              <a:gd name="connsiteX1" fmla="*/ 13633 w 13633"/>
              <a:gd name="connsiteY1" fmla="*/ 0 h 13816"/>
              <a:gd name="connsiteX2" fmla="*/ 10000 w 13633"/>
              <a:gd name="connsiteY2" fmla="*/ 13816 h 13816"/>
              <a:gd name="connsiteX3" fmla="*/ 0 w 13633"/>
              <a:gd name="connsiteY3" fmla="*/ 13816 h 13816"/>
              <a:gd name="connsiteX4" fmla="*/ 3789 w 13633"/>
              <a:gd name="connsiteY4" fmla="*/ 114 h 13816"/>
              <a:gd name="connsiteX0" fmla="*/ 3789 w 13633"/>
              <a:gd name="connsiteY0" fmla="*/ 114 h 17983"/>
              <a:gd name="connsiteX1" fmla="*/ 13633 w 13633"/>
              <a:gd name="connsiteY1" fmla="*/ 0 h 17983"/>
              <a:gd name="connsiteX2" fmla="*/ 13633 w 13633"/>
              <a:gd name="connsiteY2" fmla="*/ 17983 h 17983"/>
              <a:gd name="connsiteX3" fmla="*/ 0 w 13633"/>
              <a:gd name="connsiteY3" fmla="*/ 13816 h 17983"/>
              <a:gd name="connsiteX4" fmla="*/ 3789 w 13633"/>
              <a:gd name="connsiteY4" fmla="*/ 114 h 17983"/>
              <a:gd name="connsiteX0" fmla="*/ 8477 w 18321"/>
              <a:gd name="connsiteY0" fmla="*/ 114 h 17983"/>
              <a:gd name="connsiteX1" fmla="*/ 18321 w 18321"/>
              <a:gd name="connsiteY1" fmla="*/ 0 h 17983"/>
              <a:gd name="connsiteX2" fmla="*/ 18321 w 18321"/>
              <a:gd name="connsiteY2" fmla="*/ 17983 h 17983"/>
              <a:gd name="connsiteX3" fmla="*/ 0 w 18321"/>
              <a:gd name="connsiteY3" fmla="*/ 17851 h 17983"/>
              <a:gd name="connsiteX4" fmla="*/ 8477 w 18321"/>
              <a:gd name="connsiteY4" fmla="*/ 114 h 17983"/>
              <a:gd name="connsiteX0" fmla="*/ 9141 w 18321"/>
              <a:gd name="connsiteY0" fmla="*/ 158 h 17983"/>
              <a:gd name="connsiteX1" fmla="*/ 18321 w 18321"/>
              <a:gd name="connsiteY1" fmla="*/ 0 h 17983"/>
              <a:gd name="connsiteX2" fmla="*/ 18321 w 18321"/>
              <a:gd name="connsiteY2" fmla="*/ 17983 h 17983"/>
              <a:gd name="connsiteX3" fmla="*/ 0 w 18321"/>
              <a:gd name="connsiteY3" fmla="*/ 17851 h 17983"/>
              <a:gd name="connsiteX4" fmla="*/ 9141 w 18321"/>
              <a:gd name="connsiteY4" fmla="*/ 158 h 17983"/>
              <a:gd name="connsiteX0" fmla="*/ 9141 w 18321"/>
              <a:gd name="connsiteY0" fmla="*/ 0 h 17825"/>
              <a:gd name="connsiteX1" fmla="*/ 18321 w 18321"/>
              <a:gd name="connsiteY1" fmla="*/ 149 h 17825"/>
              <a:gd name="connsiteX2" fmla="*/ 18321 w 18321"/>
              <a:gd name="connsiteY2" fmla="*/ 17825 h 17825"/>
              <a:gd name="connsiteX3" fmla="*/ 0 w 18321"/>
              <a:gd name="connsiteY3" fmla="*/ 17693 h 17825"/>
              <a:gd name="connsiteX4" fmla="*/ 9141 w 18321"/>
              <a:gd name="connsiteY4" fmla="*/ 0 h 17825"/>
              <a:gd name="connsiteX0" fmla="*/ 8709 w 18321"/>
              <a:gd name="connsiteY0" fmla="*/ 0 h 17899"/>
              <a:gd name="connsiteX1" fmla="*/ 18321 w 18321"/>
              <a:gd name="connsiteY1" fmla="*/ 223 h 17899"/>
              <a:gd name="connsiteX2" fmla="*/ 18321 w 18321"/>
              <a:gd name="connsiteY2" fmla="*/ 17899 h 17899"/>
              <a:gd name="connsiteX3" fmla="*/ 0 w 18321"/>
              <a:gd name="connsiteY3" fmla="*/ 17767 h 17899"/>
              <a:gd name="connsiteX4" fmla="*/ 8709 w 18321"/>
              <a:gd name="connsiteY4" fmla="*/ 0 h 17899"/>
              <a:gd name="connsiteX0" fmla="*/ 8709 w 18321"/>
              <a:gd name="connsiteY0" fmla="*/ 0 h 17899"/>
              <a:gd name="connsiteX1" fmla="*/ 18292 w 18321"/>
              <a:gd name="connsiteY1" fmla="*/ 9 h 17899"/>
              <a:gd name="connsiteX2" fmla="*/ 18321 w 18321"/>
              <a:gd name="connsiteY2" fmla="*/ 17899 h 17899"/>
              <a:gd name="connsiteX3" fmla="*/ 0 w 18321"/>
              <a:gd name="connsiteY3" fmla="*/ 17767 h 17899"/>
              <a:gd name="connsiteX4" fmla="*/ 8709 w 18321"/>
              <a:gd name="connsiteY4" fmla="*/ 0 h 17899"/>
              <a:gd name="connsiteX0" fmla="*/ 8709 w 18331"/>
              <a:gd name="connsiteY0" fmla="*/ 0 h 17899"/>
              <a:gd name="connsiteX1" fmla="*/ 18329 w 18331"/>
              <a:gd name="connsiteY1" fmla="*/ 25 h 17899"/>
              <a:gd name="connsiteX2" fmla="*/ 18321 w 18331"/>
              <a:gd name="connsiteY2" fmla="*/ 17899 h 17899"/>
              <a:gd name="connsiteX3" fmla="*/ 0 w 18331"/>
              <a:gd name="connsiteY3" fmla="*/ 17767 h 17899"/>
              <a:gd name="connsiteX4" fmla="*/ 8709 w 18331"/>
              <a:gd name="connsiteY4" fmla="*/ 0 h 17899"/>
              <a:gd name="connsiteX0" fmla="*/ 8709 w 18324"/>
              <a:gd name="connsiteY0" fmla="*/ 8 h 17907"/>
              <a:gd name="connsiteX1" fmla="*/ 18322 w 18324"/>
              <a:gd name="connsiteY1" fmla="*/ 0 h 17907"/>
              <a:gd name="connsiteX2" fmla="*/ 18321 w 18324"/>
              <a:gd name="connsiteY2" fmla="*/ 17907 h 17907"/>
              <a:gd name="connsiteX3" fmla="*/ 0 w 18324"/>
              <a:gd name="connsiteY3" fmla="*/ 17775 h 17907"/>
              <a:gd name="connsiteX4" fmla="*/ 8709 w 18324"/>
              <a:gd name="connsiteY4" fmla="*/ 8 h 17907"/>
              <a:gd name="connsiteX0" fmla="*/ 9632 w 19247"/>
              <a:gd name="connsiteY0" fmla="*/ 8 h 17907"/>
              <a:gd name="connsiteX1" fmla="*/ 19245 w 19247"/>
              <a:gd name="connsiteY1" fmla="*/ 0 h 17907"/>
              <a:gd name="connsiteX2" fmla="*/ 19244 w 19247"/>
              <a:gd name="connsiteY2" fmla="*/ 17907 h 17907"/>
              <a:gd name="connsiteX3" fmla="*/ 0 w 19247"/>
              <a:gd name="connsiteY3" fmla="*/ 17767 h 17907"/>
              <a:gd name="connsiteX4" fmla="*/ 9632 w 19247"/>
              <a:gd name="connsiteY4" fmla="*/ 8 h 17907"/>
              <a:gd name="connsiteX0" fmla="*/ 9632 w 19247"/>
              <a:gd name="connsiteY0" fmla="*/ 8 h 17767"/>
              <a:gd name="connsiteX1" fmla="*/ 19245 w 19247"/>
              <a:gd name="connsiteY1" fmla="*/ 0 h 17767"/>
              <a:gd name="connsiteX2" fmla="*/ 19244 w 19247"/>
              <a:gd name="connsiteY2" fmla="*/ 17767 h 17767"/>
              <a:gd name="connsiteX3" fmla="*/ 0 w 19247"/>
              <a:gd name="connsiteY3" fmla="*/ 17767 h 17767"/>
              <a:gd name="connsiteX4" fmla="*/ 9632 w 19247"/>
              <a:gd name="connsiteY4" fmla="*/ 8 h 17767"/>
              <a:gd name="connsiteX0" fmla="*/ 9639 w 19247"/>
              <a:gd name="connsiteY0" fmla="*/ 0 h 17767"/>
              <a:gd name="connsiteX1" fmla="*/ 19245 w 19247"/>
              <a:gd name="connsiteY1" fmla="*/ 0 h 17767"/>
              <a:gd name="connsiteX2" fmla="*/ 19244 w 19247"/>
              <a:gd name="connsiteY2" fmla="*/ 17767 h 17767"/>
              <a:gd name="connsiteX3" fmla="*/ 0 w 19247"/>
              <a:gd name="connsiteY3" fmla="*/ 17767 h 17767"/>
              <a:gd name="connsiteX4" fmla="*/ 9639 w 19247"/>
              <a:gd name="connsiteY4" fmla="*/ 0 h 1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7" h="17767">
                <a:moveTo>
                  <a:pt x="9639" y="0"/>
                </a:moveTo>
                <a:lnTo>
                  <a:pt x="19245" y="0"/>
                </a:lnTo>
                <a:cubicBezTo>
                  <a:pt x="19255" y="5963"/>
                  <a:pt x="19234" y="11804"/>
                  <a:pt x="19244" y="17767"/>
                </a:cubicBezTo>
                <a:lnTo>
                  <a:pt x="0" y="17767"/>
                </a:lnTo>
                <a:lnTo>
                  <a:pt x="9639" y="0"/>
                </a:lnTo>
                <a:close/>
              </a:path>
            </a:pathLst>
          </a:custGeom>
          <a:solidFill>
            <a:schemeClr val="bg1">
              <a:lumMod val="85000"/>
            </a:schemeClr>
          </a:solidFill>
        </p:spPr>
        <p:txBody>
          <a:bodyPr anchor="ctr">
            <a:noAutofit/>
          </a:bodyPr>
          <a:lstStyle>
            <a:lvl1pPr marL="0" indent="0" algn="ctr">
              <a:buNone/>
              <a:defRPr sz="2100"/>
            </a:lvl1pPr>
          </a:lstStyle>
          <a:p>
            <a:r>
              <a:rPr lang="en-US"/>
              <a:t>Click to add picture</a:t>
            </a:r>
          </a:p>
        </p:txBody>
      </p:sp>
      <p:sp>
        <p:nvSpPr>
          <p:cNvPr id="14" name="Title Placeholder 1">
            <a:extLst>
              <a:ext uri="{FF2B5EF4-FFF2-40B4-BE49-F238E27FC236}">
                <a16:creationId xmlns:a16="http://schemas.microsoft.com/office/drawing/2014/main" id="{B6EC3DCE-2B1B-AA48-B310-CF7D933AD7A5}"/>
              </a:ext>
            </a:extLst>
          </p:cNvPr>
          <p:cNvSpPr>
            <a:spLocks noGrp="1"/>
          </p:cNvSpPr>
          <p:nvPr>
            <p:ph type="title"/>
          </p:nvPr>
        </p:nvSpPr>
        <p:spPr>
          <a:xfrm>
            <a:off x="965372" y="547689"/>
            <a:ext cx="10091837" cy="864108"/>
          </a:xfrm>
          <a:prstGeom prst="rect">
            <a:avLst/>
          </a:prstGeom>
        </p:spPr>
        <p:txBody>
          <a:bodyPr vert="horz" lIns="91440" tIns="45720" rIns="91440" bIns="45720" rtlCol="0" anchor="t">
            <a:noAutofit/>
          </a:bodyPr>
          <a:lstStyle/>
          <a:p>
            <a:r>
              <a:rPr lang="en-US"/>
              <a:t>Click to Edit Master title style</a:t>
            </a:r>
          </a:p>
        </p:txBody>
      </p:sp>
      <p:pic>
        <p:nvPicPr>
          <p:cNvPr id="34" name="Picture 33">
            <a:extLst>
              <a:ext uri="{FF2B5EF4-FFF2-40B4-BE49-F238E27FC236}">
                <a16:creationId xmlns:a16="http://schemas.microsoft.com/office/drawing/2014/main" id="{FF5B2E12-31E4-F543-BFB1-C619E178EA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56" name="Straight Connector 55">
            <a:extLst>
              <a:ext uri="{FF2B5EF4-FFF2-40B4-BE49-F238E27FC236}">
                <a16:creationId xmlns:a16="http://schemas.microsoft.com/office/drawing/2014/main" id="{4D4A3CC1-266F-104B-89CF-5686C34E075A}"/>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AEA80B-41B4-3044-B3D6-85056D8665C7}"/>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1E1FF3E0-9BC4-C647-9997-7D804DF1E75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2" name="Slide Number Placeholder 4">
            <a:extLst>
              <a:ext uri="{FF2B5EF4-FFF2-40B4-BE49-F238E27FC236}">
                <a16:creationId xmlns:a16="http://schemas.microsoft.com/office/drawing/2014/main" id="{25D671A8-564E-644F-9563-E0E384DFED69}"/>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3" name="Content Placeholder 2">
            <a:extLst>
              <a:ext uri="{FF2B5EF4-FFF2-40B4-BE49-F238E27FC236}">
                <a16:creationId xmlns:a16="http://schemas.microsoft.com/office/drawing/2014/main" id="{821A2061-DB9F-D84A-BA97-C25884F5EE13}"/>
              </a:ext>
            </a:extLst>
          </p:cNvPr>
          <p:cNvSpPr>
            <a:spLocks noGrp="1"/>
          </p:cNvSpPr>
          <p:nvPr>
            <p:ph sz="quarter" idx="30" hasCustomPrompt="1"/>
          </p:nvPr>
        </p:nvSpPr>
        <p:spPr>
          <a:xfrm>
            <a:off x="2064258" y="2318004"/>
            <a:ext cx="3854196" cy="3854196"/>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21" name="Text Placeholder 2">
            <a:extLst>
              <a:ext uri="{FF2B5EF4-FFF2-40B4-BE49-F238E27FC236}">
                <a16:creationId xmlns:a16="http://schemas.microsoft.com/office/drawing/2014/main" id="{8B56B580-170C-F944-9D0A-F581C7C91CE9}"/>
              </a:ext>
            </a:extLst>
          </p:cNvPr>
          <p:cNvSpPr>
            <a:spLocks noGrp="1"/>
          </p:cNvSpPr>
          <p:nvPr>
            <p:ph type="body" sz="quarter" idx="21" hasCustomPrompt="1"/>
          </p:nvPr>
        </p:nvSpPr>
        <p:spPr>
          <a:xfrm>
            <a:off x="1344168" y="6446520"/>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26" name="Content Placeholder 6">
            <a:extLst>
              <a:ext uri="{FF2B5EF4-FFF2-40B4-BE49-F238E27FC236}">
                <a16:creationId xmlns:a16="http://schemas.microsoft.com/office/drawing/2014/main" id="{2FE65432-3A22-CE44-8968-B369ABFE49AA}"/>
              </a:ext>
            </a:extLst>
          </p:cNvPr>
          <p:cNvSpPr>
            <a:spLocks noGrp="1"/>
          </p:cNvSpPr>
          <p:nvPr>
            <p:ph sz="quarter" idx="43"/>
          </p:nvPr>
        </p:nvSpPr>
        <p:spPr>
          <a:xfrm>
            <a:off x="1344168" y="7077456"/>
            <a:ext cx="5294376" cy="2606040"/>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Tree>
    <p:extLst>
      <p:ext uri="{BB962C8B-B14F-4D97-AF65-F5344CB8AC3E}">
        <p14:creationId xmlns:p14="http://schemas.microsoft.com/office/powerpoint/2010/main" val="1500834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irc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pPr marL="0" indent="0" algn="ctr">
                <a:buFont typeface="Arial" panose="020B0604020202020204" pitchFamily="34" charset="0"/>
                <a:buNone/>
              </a:pPr>
              <a:endParaRPr lang="en-US" sz="4320"/>
            </a:p>
          </p:txBody>
        </p:sp>
      </p:grpSp>
      <p:cxnSp>
        <p:nvCxnSpPr>
          <p:cNvPr id="38" name="Straight Connector 37">
            <a:extLst>
              <a:ext uri="{FF2B5EF4-FFF2-40B4-BE49-F238E27FC236}">
                <a16:creationId xmlns:a16="http://schemas.microsoft.com/office/drawing/2014/main" id="{B9B67213-470A-714D-AF94-9A3403CD701A}"/>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29F6ACC-8B5C-454C-BEB6-902F9DAB7CF2}"/>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Footer Placeholder 3">
            <a:extLst>
              <a:ext uri="{FF2B5EF4-FFF2-40B4-BE49-F238E27FC236}">
                <a16:creationId xmlns:a16="http://schemas.microsoft.com/office/drawing/2014/main" id="{92904E99-A8CC-FA4B-A2AF-C6C55C87D45B}"/>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0" name="Slide Number Placeholder 4">
            <a:extLst>
              <a:ext uri="{FF2B5EF4-FFF2-40B4-BE49-F238E27FC236}">
                <a16:creationId xmlns:a16="http://schemas.microsoft.com/office/drawing/2014/main" id="{5026563F-26C4-EC42-B431-20D5D0822206}"/>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8F4702A9-B76E-DD4A-90AA-710518EDC31B}"/>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5" name="Content Placeholder 2">
            <a:extLst>
              <a:ext uri="{FF2B5EF4-FFF2-40B4-BE49-F238E27FC236}">
                <a16:creationId xmlns:a16="http://schemas.microsoft.com/office/drawing/2014/main" id="{EA033D52-AAEE-394D-AC70-B109CBC94080}"/>
              </a:ext>
            </a:extLst>
          </p:cNvPr>
          <p:cNvSpPr>
            <a:spLocks noGrp="1"/>
          </p:cNvSpPr>
          <p:nvPr>
            <p:ph sz="quarter" idx="30" hasCustomPrompt="1"/>
          </p:nvPr>
        </p:nvSpPr>
        <p:spPr>
          <a:xfrm>
            <a:off x="1673354" y="2318004"/>
            <a:ext cx="3854196" cy="3854196"/>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46" name="Content Placeholder 2">
            <a:extLst>
              <a:ext uri="{FF2B5EF4-FFF2-40B4-BE49-F238E27FC236}">
                <a16:creationId xmlns:a16="http://schemas.microsoft.com/office/drawing/2014/main" id="{1CDF329A-9C5C-5546-9C1F-F8AC65D72E8F}"/>
              </a:ext>
            </a:extLst>
          </p:cNvPr>
          <p:cNvSpPr>
            <a:spLocks noGrp="1"/>
          </p:cNvSpPr>
          <p:nvPr>
            <p:ph sz="quarter" idx="31" hasCustomPrompt="1"/>
          </p:nvPr>
        </p:nvSpPr>
        <p:spPr>
          <a:xfrm>
            <a:off x="7447788" y="2318004"/>
            <a:ext cx="3854196" cy="3854196"/>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47" name="Content Placeholder 2">
            <a:extLst>
              <a:ext uri="{FF2B5EF4-FFF2-40B4-BE49-F238E27FC236}">
                <a16:creationId xmlns:a16="http://schemas.microsoft.com/office/drawing/2014/main" id="{63270F20-B263-494C-AF32-C3C7FA92EEA3}"/>
              </a:ext>
            </a:extLst>
          </p:cNvPr>
          <p:cNvSpPr>
            <a:spLocks noGrp="1"/>
          </p:cNvSpPr>
          <p:nvPr>
            <p:ph sz="quarter" idx="32" hasCustomPrompt="1"/>
          </p:nvPr>
        </p:nvSpPr>
        <p:spPr>
          <a:xfrm>
            <a:off x="13222224" y="2318004"/>
            <a:ext cx="3854196" cy="3854196"/>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50" name="Text Placeholder 2">
            <a:extLst>
              <a:ext uri="{FF2B5EF4-FFF2-40B4-BE49-F238E27FC236}">
                <a16:creationId xmlns:a16="http://schemas.microsoft.com/office/drawing/2014/main" id="{9C92F0F4-57F8-FE46-BAF1-49217753CB82}"/>
              </a:ext>
            </a:extLst>
          </p:cNvPr>
          <p:cNvSpPr>
            <a:spLocks noGrp="1"/>
          </p:cNvSpPr>
          <p:nvPr>
            <p:ph type="body" sz="quarter" idx="21" hasCustomPrompt="1"/>
          </p:nvPr>
        </p:nvSpPr>
        <p:spPr>
          <a:xfrm>
            <a:off x="965372" y="6556248"/>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1" name="Text Placeholder 2">
            <a:extLst>
              <a:ext uri="{FF2B5EF4-FFF2-40B4-BE49-F238E27FC236}">
                <a16:creationId xmlns:a16="http://schemas.microsoft.com/office/drawing/2014/main" id="{94A1142F-C8F0-3A4F-9085-8D46B4DD6CA3}"/>
              </a:ext>
            </a:extLst>
          </p:cNvPr>
          <p:cNvSpPr>
            <a:spLocks noGrp="1"/>
          </p:cNvSpPr>
          <p:nvPr>
            <p:ph type="body" sz="quarter" idx="35" hasCustomPrompt="1"/>
          </p:nvPr>
        </p:nvSpPr>
        <p:spPr>
          <a:xfrm>
            <a:off x="6730323" y="6556248"/>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2" name="Text Placeholder 2">
            <a:extLst>
              <a:ext uri="{FF2B5EF4-FFF2-40B4-BE49-F238E27FC236}">
                <a16:creationId xmlns:a16="http://schemas.microsoft.com/office/drawing/2014/main" id="{BACF0AD2-954A-E747-8E25-ED6657D29957}"/>
              </a:ext>
            </a:extLst>
          </p:cNvPr>
          <p:cNvSpPr>
            <a:spLocks noGrp="1"/>
          </p:cNvSpPr>
          <p:nvPr>
            <p:ph type="body" sz="quarter" idx="36" hasCustomPrompt="1"/>
          </p:nvPr>
        </p:nvSpPr>
        <p:spPr>
          <a:xfrm>
            <a:off x="12495278" y="6556248"/>
            <a:ext cx="5294376" cy="58978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9" name="Content Placeholder 6">
            <a:extLst>
              <a:ext uri="{FF2B5EF4-FFF2-40B4-BE49-F238E27FC236}">
                <a16:creationId xmlns:a16="http://schemas.microsoft.com/office/drawing/2014/main" id="{19C76902-2D22-5D47-8958-69C8C0F24662}"/>
              </a:ext>
            </a:extLst>
          </p:cNvPr>
          <p:cNvSpPr>
            <a:spLocks noGrp="1"/>
          </p:cNvSpPr>
          <p:nvPr>
            <p:ph sz="quarter" idx="43"/>
          </p:nvPr>
        </p:nvSpPr>
        <p:spPr>
          <a:xfrm>
            <a:off x="959882" y="7187184"/>
            <a:ext cx="5294376" cy="2496312"/>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0" name="Content Placeholder 6">
            <a:extLst>
              <a:ext uri="{FF2B5EF4-FFF2-40B4-BE49-F238E27FC236}">
                <a16:creationId xmlns:a16="http://schemas.microsoft.com/office/drawing/2014/main" id="{9B62A65B-A302-4B45-B144-C60621D82EA0}"/>
              </a:ext>
            </a:extLst>
          </p:cNvPr>
          <p:cNvSpPr>
            <a:spLocks noGrp="1"/>
          </p:cNvSpPr>
          <p:nvPr>
            <p:ph sz="quarter" idx="44"/>
          </p:nvPr>
        </p:nvSpPr>
        <p:spPr>
          <a:xfrm>
            <a:off x="6727581" y="7187184"/>
            <a:ext cx="5294376" cy="2496312"/>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1" name="Content Placeholder 6">
            <a:extLst>
              <a:ext uri="{FF2B5EF4-FFF2-40B4-BE49-F238E27FC236}">
                <a16:creationId xmlns:a16="http://schemas.microsoft.com/office/drawing/2014/main" id="{3F8CEB7B-D92A-0345-902D-AA5841A71BD7}"/>
              </a:ext>
            </a:extLst>
          </p:cNvPr>
          <p:cNvSpPr>
            <a:spLocks noGrp="1"/>
          </p:cNvSpPr>
          <p:nvPr>
            <p:ph sz="quarter" idx="45"/>
          </p:nvPr>
        </p:nvSpPr>
        <p:spPr>
          <a:xfrm>
            <a:off x="12495278" y="7187184"/>
            <a:ext cx="5294376" cy="2496312"/>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Tree>
    <p:extLst>
      <p:ext uri="{BB962C8B-B14F-4D97-AF65-F5344CB8AC3E}">
        <p14:creationId xmlns:p14="http://schemas.microsoft.com/office/powerpoint/2010/main" val="34736590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our Circ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41" name="Straight Connector 40">
            <a:extLst>
              <a:ext uri="{FF2B5EF4-FFF2-40B4-BE49-F238E27FC236}">
                <a16:creationId xmlns:a16="http://schemas.microsoft.com/office/drawing/2014/main" id="{26AA7B88-83C9-454A-B162-5B64AFA6E854}"/>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BF5B2B5-4E52-F749-8733-3C54DA37B8EE}"/>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Footer Placeholder 3">
            <a:extLst>
              <a:ext uri="{FF2B5EF4-FFF2-40B4-BE49-F238E27FC236}">
                <a16:creationId xmlns:a16="http://schemas.microsoft.com/office/drawing/2014/main" id="{883FA70B-A17F-264A-BD2A-7BB4357D7781}"/>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6" name="Slide Number Placeholder 4">
            <a:extLst>
              <a:ext uri="{FF2B5EF4-FFF2-40B4-BE49-F238E27FC236}">
                <a16:creationId xmlns:a16="http://schemas.microsoft.com/office/drawing/2014/main" id="{2C4EC540-25BE-3040-9B4C-412F1944982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8" name="Title Placeholder 1">
            <a:extLst>
              <a:ext uri="{FF2B5EF4-FFF2-40B4-BE49-F238E27FC236}">
                <a16:creationId xmlns:a16="http://schemas.microsoft.com/office/drawing/2014/main" id="{F2D6C5B2-97E7-0145-9AC6-9DE03E87776E}"/>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3" name="Content Placeholder 2">
            <a:extLst>
              <a:ext uri="{FF2B5EF4-FFF2-40B4-BE49-F238E27FC236}">
                <a16:creationId xmlns:a16="http://schemas.microsoft.com/office/drawing/2014/main" id="{3AA53CEF-4637-4B47-961E-6D61D3341645}"/>
              </a:ext>
            </a:extLst>
          </p:cNvPr>
          <p:cNvSpPr>
            <a:spLocks noGrp="1"/>
          </p:cNvSpPr>
          <p:nvPr>
            <p:ph sz="quarter" idx="30" hasCustomPrompt="1"/>
          </p:nvPr>
        </p:nvSpPr>
        <p:spPr>
          <a:xfrm>
            <a:off x="1344170" y="2318004"/>
            <a:ext cx="3072384" cy="3072384"/>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44" name="Content Placeholder 2">
            <a:extLst>
              <a:ext uri="{FF2B5EF4-FFF2-40B4-BE49-F238E27FC236}">
                <a16:creationId xmlns:a16="http://schemas.microsoft.com/office/drawing/2014/main" id="{30732684-8C84-7A42-BD4F-3DEFFC41B90C}"/>
              </a:ext>
            </a:extLst>
          </p:cNvPr>
          <p:cNvSpPr>
            <a:spLocks noGrp="1"/>
          </p:cNvSpPr>
          <p:nvPr>
            <p:ph sz="quarter" idx="31" hasCustomPrompt="1"/>
          </p:nvPr>
        </p:nvSpPr>
        <p:spPr>
          <a:xfrm>
            <a:off x="5678424" y="2318003"/>
            <a:ext cx="3072384" cy="3072384"/>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55" name="Content Placeholder 2">
            <a:extLst>
              <a:ext uri="{FF2B5EF4-FFF2-40B4-BE49-F238E27FC236}">
                <a16:creationId xmlns:a16="http://schemas.microsoft.com/office/drawing/2014/main" id="{60F90A98-0E98-5441-AF5A-8855BE2FCFA4}"/>
              </a:ext>
            </a:extLst>
          </p:cNvPr>
          <p:cNvSpPr>
            <a:spLocks noGrp="1"/>
          </p:cNvSpPr>
          <p:nvPr>
            <p:ph sz="quarter" idx="32" hasCustomPrompt="1"/>
          </p:nvPr>
        </p:nvSpPr>
        <p:spPr>
          <a:xfrm>
            <a:off x="10012680" y="2318003"/>
            <a:ext cx="3072384" cy="3072384"/>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56" name="Content Placeholder 2">
            <a:extLst>
              <a:ext uri="{FF2B5EF4-FFF2-40B4-BE49-F238E27FC236}">
                <a16:creationId xmlns:a16="http://schemas.microsoft.com/office/drawing/2014/main" id="{E7B05F8A-E5DE-BD4D-B12A-1A84768D16D2}"/>
              </a:ext>
            </a:extLst>
          </p:cNvPr>
          <p:cNvSpPr>
            <a:spLocks noGrp="1"/>
          </p:cNvSpPr>
          <p:nvPr>
            <p:ph sz="quarter" idx="33" hasCustomPrompt="1"/>
          </p:nvPr>
        </p:nvSpPr>
        <p:spPr>
          <a:xfrm>
            <a:off x="14346938" y="2318004"/>
            <a:ext cx="3072384" cy="3072384"/>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59" name="Text Placeholder 2">
            <a:extLst>
              <a:ext uri="{FF2B5EF4-FFF2-40B4-BE49-F238E27FC236}">
                <a16:creationId xmlns:a16="http://schemas.microsoft.com/office/drawing/2014/main" id="{7F757C88-1108-B547-AFDB-AF6FF450461C}"/>
              </a:ext>
            </a:extLst>
          </p:cNvPr>
          <p:cNvSpPr>
            <a:spLocks noGrp="1"/>
          </p:cNvSpPr>
          <p:nvPr>
            <p:ph type="body" sz="quarter" idx="21" hasCustomPrompt="1"/>
          </p:nvPr>
        </p:nvSpPr>
        <p:spPr>
          <a:xfrm>
            <a:off x="965372" y="5500116"/>
            <a:ext cx="3854196"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0" name="Text Placeholder 2">
            <a:extLst>
              <a:ext uri="{FF2B5EF4-FFF2-40B4-BE49-F238E27FC236}">
                <a16:creationId xmlns:a16="http://schemas.microsoft.com/office/drawing/2014/main" id="{DC9E203A-C202-4E4B-B3BC-165384F4AAE8}"/>
              </a:ext>
            </a:extLst>
          </p:cNvPr>
          <p:cNvSpPr>
            <a:spLocks noGrp="1"/>
          </p:cNvSpPr>
          <p:nvPr>
            <p:ph type="body" sz="quarter" idx="35" hasCustomPrompt="1"/>
          </p:nvPr>
        </p:nvSpPr>
        <p:spPr>
          <a:xfrm>
            <a:off x="5297876" y="5500116"/>
            <a:ext cx="3854196"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3" name="Text Placeholder 2">
            <a:extLst>
              <a:ext uri="{FF2B5EF4-FFF2-40B4-BE49-F238E27FC236}">
                <a16:creationId xmlns:a16="http://schemas.microsoft.com/office/drawing/2014/main" id="{BA4E5693-0AB6-6644-83C9-A73E286CBAF1}"/>
              </a:ext>
            </a:extLst>
          </p:cNvPr>
          <p:cNvSpPr>
            <a:spLocks noGrp="1"/>
          </p:cNvSpPr>
          <p:nvPr>
            <p:ph type="body" sz="quarter" idx="36" hasCustomPrompt="1"/>
          </p:nvPr>
        </p:nvSpPr>
        <p:spPr>
          <a:xfrm>
            <a:off x="9630383" y="5500116"/>
            <a:ext cx="3854196"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4" name="Text Placeholder 2">
            <a:extLst>
              <a:ext uri="{FF2B5EF4-FFF2-40B4-BE49-F238E27FC236}">
                <a16:creationId xmlns:a16="http://schemas.microsoft.com/office/drawing/2014/main" id="{B8DE7AA7-8110-334A-BB54-AC519A7711A2}"/>
              </a:ext>
            </a:extLst>
          </p:cNvPr>
          <p:cNvSpPr>
            <a:spLocks noGrp="1"/>
          </p:cNvSpPr>
          <p:nvPr>
            <p:ph type="body" sz="quarter" idx="37" hasCustomPrompt="1"/>
          </p:nvPr>
        </p:nvSpPr>
        <p:spPr>
          <a:xfrm>
            <a:off x="13962888" y="5500116"/>
            <a:ext cx="3854196"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8" name="Content Placeholder 6">
            <a:extLst>
              <a:ext uri="{FF2B5EF4-FFF2-40B4-BE49-F238E27FC236}">
                <a16:creationId xmlns:a16="http://schemas.microsoft.com/office/drawing/2014/main" id="{5C81E824-A4D2-DE4C-80B6-A8BC67557DD3}"/>
              </a:ext>
            </a:extLst>
          </p:cNvPr>
          <p:cNvSpPr>
            <a:spLocks noGrp="1"/>
          </p:cNvSpPr>
          <p:nvPr>
            <p:ph sz="quarter" idx="43"/>
          </p:nvPr>
        </p:nvSpPr>
        <p:spPr>
          <a:xfrm>
            <a:off x="959882" y="6405374"/>
            <a:ext cx="3854196" cy="3278124"/>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9" name="Content Placeholder 6">
            <a:extLst>
              <a:ext uri="{FF2B5EF4-FFF2-40B4-BE49-F238E27FC236}">
                <a16:creationId xmlns:a16="http://schemas.microsoft.com/office/drawing/2014/main" id="{462A4685-1E08-5D48-8A49-E0D491E6D004}"/>
              </a:ext>
            </a:extLst>
          </p:cNvPr>
          <p:cNvSpPr>
            <a:spLocks noGrp="1"/>
          </p:cNvSpPr>
          <p:nvPr>
            <p:ph sz="quarter" idx="44"/>
          </p:nvPr>
        </p:nvSpPr>
        <p:spPr>
          <a:xfrm>
            <a:off x="5294219" y="6405374"/>
            <a:ext cx="3854196" cy="3278124"/>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70" name="Content Placeholder 6">
            <a:extLst>
              <a:ext uri="{FF2B5EF4-FFF2-40B4-BE49-F238E27FC236}">
                <a16:creationId xmlns:a16="http://schemas.microsoft.com/office/drawing/2014/main" id="{45ECE7CE-59A3-9744-BEDA-85618C7F5326}"/>
              </a:ext>
            </a:extLst>
          </p:cNvPr>
          <p:cNvSpPr>
            <a:spLocks noGrp="1"/>
          </p:cNvSpPr>
          <p:nvPr>
            <p:ph sz="quarter" idx="45"/>
          </p:nvPr>
        </p:nvSpPr>
        <p:spPr>
          <a:xfrm>
            <a:off x="9628554" y="6405374"/>
            <a:ext cx="3854196" cy="3278124"/>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71" name="Content Placeholder 6">
            <a:extLst>
              <a:ext uri="{FF2B5EF4-FFF2-40B4-BE49-F238E27FC236}">
                <a16:creationId xmlns:a16="http://schemas.microsoft.com/office/drawing/2014/main" id="{9312A704-749E-F04E-AECD-F1386EF41CFF}"/>
              </a:ext>
            </a:extLst>
          </p:cNvPr>
          <p:cNvSpPr>
            <a:spLocks noGrp="1"/>
          </p:cNvSpPr>
          <p:nvPr>
            <p:ph sz="quarter" idx="46"/>
          </p:nvPr>
        </p:nvSpPr>
        <p:spPr>
          <a:xfrm>
            <a:off x="13962888" y="6405374"/>
            <a:ext cx="3854196" cy="3278124"/>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Tree>
    <p:extLst>
      <p:ext uri="{BB962C8B-B14F-4D97-AF65-F5344CB8AC3E}">
        <p14:creationId xmlns:p14="http://schemas.microsoft.com/office/powerpoint/2010/main" val="20652702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ve Circ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D33CB4-EAF9-6B42-ACF3-1D2795CB3696}"/>
              </a:ext>
            </a:extLst>
          </p:cNvPr>
          <p:cNvSpPr>
            <a:spLocks noGrp="1"/>
          </p:cNvSpPr>
          <p:nvPr>
            <p:ph sz="quarter" idx="30" hasCustomPrompt="1"/>
          </p:nvPr>
        </p:nvSpPr>
        <p:spPr>
          <a:xfrm>
            <a:off x="1204590" y="2318006"/>
            <a:ext cx="2497932" cy="2497931"/>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44" name="Straight Connector 43">
            <a:extLst>
              <a:ext uri="{FF2B5EF4-FFF2-40B4-BE49-F238E27FC236}">
                <a16:creationId xmlns:a16="http://schemas.microsoft.com/office/drawing/2014/main" id="{0F39FF25-824E-2F46-B0B8-5359F3261161}"/>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F238AC-0E73-DC44-BBDF-DBADA9EB8E9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Footer Placeholder 3">
            <a:extLst>
              <a:ext uri="{FF2B5EF4-FFF2-40B4-BE49-F238E27FC236}">
                <a16:creationId xmlns:a16="http://schemas.microsoft.com/office/drawing/2014/main" id="{9210B9C6-2C30-1643-8495-7BE802DDF6EC}"/>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6" name="Slide Number Placeholder 4">
            <a:extLst>
              <a:ext uri="{FF2B5EF4-FFF2-40B4-BE49-F238E27FC236}">
                <a16:creationId xmlns:a16="http://schemas.microsoft.com/office/drawing/2014/main" id="{1D21A1D0-BF3C-1141-B988-54B996A8099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9" name="Title Placeholder 1">
            <a:extLst>
              <a:ext uri="{FF2B5EF4-FFF2-40B4-BE49-F238E27FC236}">
                <a16:creationId xmlns:a16="http://schemas.microsoft.com/office/drawing/2014/main" id="{27F9AE23-244F-6643-B8A2-7307078CEDDD}"/>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52" name="Content Placeholder 2">
            <a:extLst>
              <a:ext uri="{FF2B5EF4-FFF2-40B4-BE49-F238E27FC236}">
                <a16:creationId xmlns:a16="http://schemas.microsoft.com/office/drawing/2014/main" id="{18D7F212-EB8A-174F-AFDB-9DB425EC1E2D}"/>
              </a:ext>
            </a:extLst>
          </p:cNvPr>
          <p:cNvSpPr>
            <a:spLocks noGrp="1"/>
          </p:cNvSpPr>
          <p:nvPr>
            <p:ph sz="quarter" idx="31" hasCustomPrompt="1"/>
          </p:nvPr>
        </p:nvSpPr>
        <p:spPr>
          <a:xfrm>
            <a:off x="4666568" y="2318006"/>
            <a:ext cx="2497932" cy="2497931"/>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55" name="Content Placeholder 2">
            <a:extLst>
              <a:ext uri="{FF2B5EF4-FFF2-40B4-BE49-F238E27FC236}">
                <a16:creationId xmlns:a16="http://schemas.microsoft.com/office/drawing/2014/main" id="{B88CA375-F526-AC40-A2CF-C48E44ABD29B}"/>
              </a:ext>
            </a:extLst>
          </p:cNvPr>
          <p:cNvSpPr>
            <a:spLocks noGrp="1"/>
          </p:cNvSpPr>
          <p:nvPr>
            <p:ph sz="quarter" idx="32" hasCustomPrompt="1"/>
          </p:nvPr>
        </p:nvSpPr>
        <p:spPr>
          <a:xfrm>
            <a:off x="8128545" y="2318006"/>
            <a:ext cx="2497932" cy="2497931"/>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58" name="Content Placeholder 2">
            <a:extLst>
              <a:ext uri="{FF2B5EF4-FFF2-40B4-BE49-F238E27FC236}">
                <a16:creationId xmlns:a16="http://schemas.microsoft.com/office/drawing/2014/main" id="{0C7B6CAB-F89E-C849-BB1B-D5376D3963DC}"/>
              </a:ext>
            </a:extLst>
          </p:cNvPr>
          <p:cNvSpPr>
            <a:spLocks noGrp="1"/>
          </p:cNvSpPr>
          <p:nvPr>
            <p:ph sz="quarter" idx="33" hasCustomPrompt="1"/>
          </p:nvPr>
        </p:nvSpPr>
        <p:spPr>
          <a:xfrm>
            <a:off x="11590523" y="2318006"/>
            <a:ext cx="2497932" cy="2497931"/>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61" name="Content Placeholder 2">
            <a:extLst>
              <a:ext uri="{FF2B5EF4-FFF2-40B4-BE49-F238E27FC236}">
                <a16:creationId xmlns:a16="http://schemas.microsoft.com/office/drawing/2014/main" id="{7BC8FFE1-2B4D-A54A-9B7C-1067F08D9B8F}"/>
              </a:ext>
            </a:extLst>
          </p:cNvPr>
          <p:cNvSpPr>
            <a:spLocks noGrp="1"/>
          </p:cNvSpPr>
          <p:nvPr>
            <p:ph sz="quarter" idx="34" hasCustomPrompt="1"/>
          </p:nvPr>
        </p:nvSpPr>
        <p:spPr>
          <a:xfrm>
            <a:off x="15052500" y="2318006"/>
            <a:ext cx="2497932" cy="2497931"/>
          </a:xfrm>
          <a:prstGeom prst="ellipse">
            <a:avLst/>
          </a:prstGeom>
          <a:solidFill>
            <a:schemeClr val="bg1">
              <a:lumMod val="85000"/>
            </a:schemeClr>
          </a:solidFill>
        </p:spPr>
        <p:txBody>
          <a:bodyPr anchor="ctr"/>
          <a:lstStyle>
            <a:lvl1pPr marL="0" indent="0" algn="ctr">
              <a:buNone/>
              <a:defRPr sz="2100"/>
            </a:lvl1pPr>
          </a:lstStyle>
          <a:p>
            <a:pPr lvl="0"/>
            <a:r>
              <a:rPr lang="en-US"/>
              <a:t>Click to recolor and to add icon, picture or text.</a:t>
            </a:r>
          </a:p>
        </p:txBody>
      </p:sp>
      <p:sp>
        <p:nvSpPr>
          <p:cNvPr id="63" name="Text Placeholder 2">
            <a:extLst>
              <a:ext uri="{FF2B5EF4-FFF2-40B4-BE49-F238E27FC236}">
                <a16:creationId xmlns:a16="http://schemas.microsoft.com/office/drawing/2014/main" id="{25877F52-663A-E042-8B3B-F2DDBB530CA6}"/>
              </a:ext>
            </a:extLst>
          </p:cNvPr>
          <p:cNvSpPr>
            <a:spLocks noGrp="1"/>
          </p:cNvSpPr>
          <p:nvPr>
            <p:ph type="body" sz="quarter" idx="21" hasCustomPrompt="1"/>
          </p:nvPr>
        </p:nvSpPr>
        <p:spPr>
          <a:xfrm>
            <a:off x="965370" y="4929185"/>
            <a:ext cx="2976372"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6" name="Text Placeholder 2">
            <a:extLst>
              <a:ext uri="{FF2B5EF4-FFF2-40B4-BE49-F238E27FC236}">
                <a16:creationId xmlns:a16="http://schemas.microsoft.com/office/drawing/2014/main" id="{1E945E1C-3031-B847-9FE8-0512900C0852}"/>
              </a:ext>
            </a:extLst>
          </p:cNvPr>
          <p:cNvSpPr>
            <a:spLocks noGrp="1"/>
          </p:cNvSpPr>
          <p:nvPr>
            <p:ph type="body" sz="quarter" idx="35" hasCustomPrompt="1"/>
          </p:nvPr>
        </p:nvSpPr>
        <p:spPr>
          <a:xfrm>
            <a:off x="4427348" y="4924044"/>
            <a:ext cx="2976372"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7" name="Text Placeholder 2">
            <a:extLst>
              <a:ext uri="{FF2B5EF4-FFF2-40B4-BE49-F238E27FC236}">
                <a16:creationId xmlns:a16="http://schemas.microsoft.com/office/drawing/2014/main" id="{79DAEAA2-FB63-024E-B614-775DCFF04D2F}"/>
              </a:ext>
            </a:extLst>
          </p:cNvPr>
          <p:cNvSpPr>
            <a:spLocks noGrp="1"/>
          </p:cNvSpPr>
          <p:nvPr>
            <p:ph type="body" sz="quarter" idx="36" hasCustomPrompt="1"/>
          </p:nvPr>
        </p:nvSpPr>
        <p:spPr>
          <a:xfrm>
            <a:off x="7889325" y="4924044"/>
            <a:ext cx="2976372"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8" name="Text Placeholder 2">
            <a:extLst>
              <a:ext uri="{FF2B5EF4-FFF2-40B4-BE49-F238E27FC236}">
                <a16:creationId xmlns:a16="http://schemas.microsoft.com/office/drawing/2014/main" id="{36CEB5DF-2210-F244-8447-CB14142B6F12}"/>
              </a:ext>
            </a:extLst>
          </p:cNvPr>
          <p:cNvSpPr>
            <a:spLocks noGrp="1"/>
          </p:cNvSpPr>
          <p:nvPr>
            <p:ph type="body" sz="quarter" idx="37" hasCustomPrompt="1"/>
          </p:nvPr>
        </p:nvSpPr>
        <p:spPr>
          <a:xfrm>
            <a:off x="11351303" y="4924044"/>
            <a:ext cx="2976372"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0" name="Text Placeholder 2">
            <a:extLst>
              <a:ext uri="{FF2B5EF4-FFF2-40B4-BE49-F238E27FC236}">
                <a16:creationId xmlns:a16="http://schemas.microsoft.com/office/drawing/2014/main" id="{F531EB0A-C414-2845-ABC5-52350500C8E4}"/>
              </a:ext>
            </a:extLst>
          </p:cNvPr>
          <p:cNvSpPr>
            <a:spLocks noGrp="1"/>
          </p:cNvSpPr>
          <p:nvPr>
            <p:ph type="body" sz="quarter" idx="38" hasCustomPrompt="1"/>
          </p:nvPr>
        </p:nvSpPr>
        <p:spPr>
          <a:xfrm>
            <a:off x="14813280" y="4924044"/>
            <a:ext cx="2976372" cy="864108"/>
          </a:xfrm>
        </p:spPr>
        <p:txBody>
          <a:bodyPr anchor="b"/>
          <a:lstStyle>
            <a:lvl1pPr marL="0" indent="0" algn="ctr">
              <a:buNone/>
              <a:defRPr sz="24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0" name="Content Placeholder 6">
            <a:extLst>
              <a:ext uri="{FF2B5EF4-FFF2-40B4-BE49-F238E27FC236}">
                <a16:creationId xmlns:a16="http://schemas.microsoft.com/office/drawing/2014/main" id="{B29D490C-A41F-7546-BD14-5622078206BD}"/>
              </a:ext>
            </a:extLst>
          </p:cNvPr>
          <p:cNvSpPr>
            <a:spLocks noGrp="1"/>
          </p:cNvSpPr>
          <p:nvPr>
            <p:ph sz="quarter" idx="43"/>
          </p:nvPr>
        </p:nvSpPr>
        <p:spPr>
          <a:xfrm>
            <a:off x="959882" y="5835062"/>
            <a:ext cx="2976372" cy="385419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51" name="Content Placeholder 6">
            <a:extLst>
              <a:ext uri="{FF2B5EF4-FFF2-40B4-BE49-F238E27FC236}">
                <a16:creationId xmlns:a16="http://schemas.microsoft.com/office/drawing/2014/main" id="{E220EFC9-8487-0B4B-B2B1-A01A177DA75C}"/>
              </a:ext>
            </a:extLst>
          </p:cNvPr>
          <p:cNvSpPr>
            <a:spLocks noGrp="1"/>
          </p:cNvSpPr>
          <p:nvPr>
            <p:ph sz="quarter" idx="44"/>
          </p:nvPr>
        </p:nvSpPr>
        <p:spPr>
          <a:xfrm>
            <a:off x="4430268" y="5829302"/>
            <a:ext cx="2976372" cy="385419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53" name="Content Placeholder 6">
            <a:extLst>
              <a:ext uri="{FF2B5EF4-FFF2-40B4-BE49-F238E27FC236}">
                <a16:creationId xmlns:a16="http://schemas.microsoft.com/office/drawing/2014/main" id="{77524B32-2B14-5742-9FAA-BF075515043F}"/>
              </a:ext>
            </a:extLst>
          </p:cNvPr>
          <p:cNvSpPr>
            <a:spLocks noGrp="1"/>
          </p:cNvSpPr>
          <p:nvPr>
            <p:ph sz="quarter" idx="45"/>
          </p:nvPr>
        </p:nvSpPr>
        <p:spPr>
          <a:xfrm>
            <a:off x="7886700" y="5829302"/>
            <a:ext cx="2976372" cy="385419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54" name="Content Placeholder 6">
            <a:extLst>
              <a:ext uri="{FF2B5EF4-FFF2-40B4-BE49-F238E27FC236}">
                <a16:creationId xmlns:a16="http://schemas.microsoft.com/office/drawing/2014/main" id="{C291E989-CC2C-014B-9573-B9953BD01AA4}"/>
              </a:ext>
            </a:extLst>
          </p:cNvPr>
          <p:cNvSpPr>
            <a:spLocks noGrp="1"/>
          </p:cNvSpPr>
          <p:nvPr>
            <p:ph sz="quarter" idx="46"/>
          </p:nvPr>
        </p:nvSpPr>
        <p:spPr>
          <a:xfrm>
            <a:off x="11356848" y="5829302"/>
            <a:ext cx="2976372" cy="385419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56" name="Content Placeholder 6">
            <a:extLst>
              <a:ext uri="{FF2B5EF4-FFF2-40B4-BE49-F238E27FC236}">
                <a16:creationId xmlns:a16="http://schemas.microsoft.com/office/drawing/2014/main" id="{EE57B754-DF8B-2741-8E36-4F268157D8EE}"/>
              </a:ext>
            </a:extLst>
          </p:cNvPr>
          <p:cNvSpPr>
            <a:spLocks noGrp="1"/>
          </p:cNvSpPr>
          <p:nvPr>
            <p:ph sz="quarter" idx="47"/>
          </p:nvPr>
        </p:nvSpPr>
        <p:spPr>
          <a:xfrm>
            <a:off x="14813280" y="5829302"/>
            <a:ext cx="2976372" cy="385419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Tree>
    <p:extLst>
      <p:ext uri="{BB962C8B-B14F-4D97-AF65-F5344CB8AC3E}">
        <p14:creationId xmlns:p14="http://schemas.microsoft.com/office/powerpoint/2010/main" val="29670419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se Stu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9AB6BDCD-BB74-1B43-AA9D-B19129B0C86B}"/>
              </a:ext>
            </a:extLst>
          </p:cNvPr>
          <p:cNvSpPr>
            <a:spLocks noGrp="1"/>
          </p:cNvSpPr>
          <p:nvPr>
            <p:ph type="body" sz="quarter" idx="46" hasCustomPrompt="1"/>
          </p:nvPr>
        </p:nvSpPr>
        <p:spPr>
          <a:xfrm>
            <a:off x="960122" y="1897620"/>
            <a:ext cx="7626096" cy="713232"/>
          </a:xfrm>
        </p:spPr>
        <p:txBody>
          <a:bodyPr/>
          <a:lstStyle>
            <a:lvl1pPr marL="0" indent="0" algn="l">
              <a:buNone/>
              <a:defRPr sz="42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Picture Placeholder 35">
            <a:extLst>
              <a:ext uri="{FF2B5EF4-FFF2-40B4-BE49-F238E27FC236}">
                <a16:creationId xmlns:a16="http://schemas.microsoft.com/office/drawing/2014/main" id="{1372BF3B-FBCE-E643-9133-AFE008F49B22}"/>
              </a:ext>
            </a:extLst>
          </p:cNvPr>
          <p:cNvSpPr>
            <a:spLocks noGrp="1"/>
          </p:cNvSpPr>
          <p:nvPr>
            <p:ph type="pic" sz="quarter" idx="18" hasCustomPrompt="1"/>
          </p:nvPr>
        </p:nvSpPr>
        <p:spPr>
          <a:xfrm>
            <a:off x="9534525" y="1899142"/>
            <a:ext cx="8255127" cy="7784357"/>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BF80B0F6-D3D9-C64A-AAEE-67AE18283A8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2" name="Slide Number Placeholder 4">
            <a:extLst>
              <a:ext uri="{FF2B5EF4-FFF2-40B4-BE49-F238E27FC236}">
                <a16:creationId xmlns:a16="http://schemas.microsoft.com/office/drawing/2014/main" id="{AC9ABCF6-D810-B242-91E9-12A15194E8DF}"/>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3" name="Title Placeholder 1">
            <a:extLst>
              <a:ext uri="{FF2B5EF4-FFF2-40B4-BE49-F238E27FC236}">
                <a16:creationId xmlns:a16="http://schemas.microsoft.com/office/drawing/2014/main" id="{DCF71026-8DD8-D447-8599-5F24563B8414}"/>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4" name="Text Placeholder 2">
            <a:extLst>
              <a:ext uri="{FF2B5EF4-FFF2-40B4-BE49-F238E27FC236}">
                <a16:creationId xmlns:a16="http://schemas.microsoft.com/office/drawing/2014/main" id="{6F18F31F-F702-9F41-8B3E-4957B45AC304}"/>
              </a:ext>
            </a:extLst>
          </p:cNvPr>
          <p:cNvSpPr>
            <a:spLocks noGrp="1"/>
          </p:cNvSpPr>
          <p:nvPr>
            <p:ph type="body" sz="quarter" idx="14" hasCustomPrompt="1"/>
          </p:nvPr>
        </p:nvSpPr>
        <p:spPr>
          <a:xfrm>
            <a:off x="960122" y="2894076"/>
            <a:ext cx="7626096" cy="713232"/>
          </a:xfrm>
        </p:spPr>
        <p:txBody>
          <a:bodyPr anchor="b"/>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5" name="Text Placeholder 2">
            <a:extLst>
              <a:ext uri="{FF2B5EF4-FFF2-40B4-BE49-F238E27FC236}">
                <a16:creationId xmlns:a16="http://schemas.microsoft.com/office/drawing/2014/main" id="{AF703088-FE17-BF46-8A03-F2E454C8538E}"/>
              </a:ext>
            </a:extLst>
          </p:cNvPr>
          <p:cNvSpPr>
            <a:spLocks noGrp="1"/>
          </p:cNvSpPr>
          <p:nvPr>
            <p:ph type="body" sz="quarter" idx="15" hasCustomPrompt="1"/>
          </p:nvPr>
        </p:nvSpPr>
        <p:spPr>
          <a:xfrm>
            <a:off x="960122" y="5326980"/>
            <a:ext cx="7626096" cy="713232"/>
          </a:xfrm>
        </p:spPr>
        <p:txBody>
          <a:bodyPr anchor="b"/>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6" name="Text Placeholder 2">
            <a:extLst>
              <a:ext uri="{FF2B5EF4-FFF2-40B4-BE49-F238E27FC236}">
                <a16:creationId xmlns:a16="http://schemas.microsoft.com/office/drawing/2014/main" id="{5DBFF4C0-0275-8A43-A172-BC5139F1E983}"/>
              </a:ext>
            </a:extLst>
          </p:cNvPr>
          <p:cNvSpPr>
            <a:spLocks noGrp="1"/>
          </p:cNvSpPr>
          <p:nvPr>
            <p:ph type="body" sz="quarter" idx="17" hasCustomPrompt="1"/>
          </p:nvPr>
        </p:nvSpPr>
        <p:spPr>
          <a:xfrm>
            <a:off x="960122" y="7746168"/>
            <a:ext cx="7626096" cy="713232"/>
          </a:xfrm>
        </p:spPr>
        <p:txBody>
          <a:bodyPr anchor="b"/>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7" name="Content Placeholder 6">
            <a:extLst>
              <a:ext uri="{FF2B5EF4-FFF2-40B4-BE49-F238E27FC236}">
                <a16:creationId xmlns:a16="http://schemas.microsoft.com/office/drawing/2014/main" id="{0A82DEFA-2577-A940-A7C1-918C0596074D}"/>
              </a:ext>
            </a:extLst>
          </p:cNvPr>
          <p:cNvSpPr>
            <a:spLocks noGrp="1"/>
          </p:cNvSpPr>
          <p:nvPr>
            <p:ph sz="quarter" idx="43"/>
          </p:nvPr>
        </p:nvSpPr>
        <p:spPr>
          <a:xfrm>
            <a:off x="960122" y="3717038"/>
            <a:ext cx="7626096" cy="1110996"/>
          </a:xfrm>
        </p:spPr>
        <p:txBody>
          <a:bodyPr/>
          <a:lstStyle>
            <a:lvl1pPr marL="0" indent="0">
              <a:buNone/>
              <a:defRPr sz="210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
        <p:nvSpPr>
          <p:cNvPr id="48" name="Content Placeholder 6">
            <a:extLst>
              <a:ext uri="{FF2B5EF4-FFF2-40B4-BE49-F238E27FC236}">
                <a16:creationId xmlns:a16="http://schemas.microsoft.com/office/drawing/2014/main" id="{71B91570-6CB1-DD48-9DF4-330A64D7FE89}"/>
              </a:ext>
            </a:extLst>
          </p:cNvPr>
          <p:cNvSpPr>
            <a:spLocks noGrp="1"/>
          </p:cNvSpPr>
          <p:nvPr>
            <p:ph sz="quarter" idx="44"/>
          </p:nvPr>
        </p:nvSpPr>
        <p:spPr>
          <a:xfrm>
            <a:off x="960122" y="6149942"/>
            <a:ext cx="7626096" cy="1110996"/>
          </a:xfrm>
        </p:spPr>
        <p:txBody>
          <a:bodyPr/>
          <a:lstStyle>
            <a:lvl1pPr marL="0" indent="0">
              <a:buNone/>
              <a:defRPr sz="210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
        <p:nvSpPr>
          <p:cNvPr id="49" name="Content Placeholder 6">
            <a:extLst>
              <a:ext uri="{FF2B5EF4-FFF2-40B4-BE49-F238E27FC236}">
                <a16:creationId xmlns:a16="http://schemas.microsoft.com/office/drawing/2014/main" id="{A6C5734E-8808-2E44-84B3-CAC014940188}"/>
              </a:ext>
            </a:extLst>
          </p:cNvPr>
          <p:cNvSpPr>
            <a:spLocks noGrp="1"/>
          </p:cNvSpPr>
          <p:nvPr>
            <p:ph sz="quarter" idx="45"/>
          </p:nvPr>
        </p:nvSpPr>
        <p:spPr>
          <a:xfrm>
            <a:off x="960122" y="8569128"/>
            <a:ext cx="7626096" cy="1110996"/>
          </a:xfrm>
        </p:spPr>
        <p:txBody>
          <a:bodyPr/>
          <a:lstStyle>
            <a:lvl1pPr marL="0" indent="0">
              <a:buNone/>
              <a:defRPr sz="210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20861057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ase Stu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Picture Placeholder 35">
            <a:extLst>
              <a:ext uri="{FF2B5EF4-FFF2-40B4-BE49-F238E27FC236}">
                <a16:creationId xmlns:a16="http://schemas.microsoft.com/office/drawing/2014/main" id="{1B8E4D3D-C0A9-1E49-9747-43DCE4D7CB90}"/>
              </a:ext>
            </a:extLst>
          </p:cNvPr>
          <p:cNvSpPr>
            <a:spLocks noGrp="1"/>
          </p:cNvSpPr>
          <p:nvPr>
            <p:ph type="pic" sz="quarter" idx="20" hasCustomPrompt="1"/>
          </p:nvPr>
        </p:nvSpPr>
        <p:spPr>
          <a:xfrm>
            <a:off x="12737150" y="7826901"/>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41" name="Picture Placeholder 35">
            <a:extLst>
              <a:ext uri="{FF2B5EF4-FFF2-40B4-BE49-F238E27FC236}">
                <a16:creationId xmlns:a16="http://schemas.microsoft.com/office/drawing/2014/main" id="{B726FA1D-7C71-B548-B526-B1005E5B4262}"/>
              </a:ext>
            </a:extLst>
          </p:cNvPr>
          <p:cNvSpPr>
            <a:spLocks noGrp="1"/>
          </p:cNvSpPr>
          <p:nvPr>
            <p:ph type="pic" sz="quarter" idx="19" hasCustomPrompt="1"/>
          </p:nvPr>
        </p:nvSpPr>
        <p:spPr>
          <a:xfrm>
            <a:off x="7518110" y="7826901"/>
            <a:ext cx="1426463" cy="1783080"/>
          </a:xfrm>
          <a:solidFill>
            <a:schemeClr val="bg1">
              <a:lumMod val="85000"/>
            </a:schemeClr>
          </a:solidFill>
        </p:spPr>
        <p:txBody>
          <a:bodyPr anchor="ctr"/>
          <a:lstStyle>
            <a:lvl1pPr marL="0" indent="0" algn="ctr">
              <a:buNone/>
              <a:defRPr sz="2100"/>
            </a:lvl1pPr>
          </a:lstStyle>
          <a:p>
            <a:r>
              <a:rPr lang="en-US"/>
              <a:t>Click to add picture</a:t>
            </a:r>
          </a:p>
        </p:txBody>
      </p:sp>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Picture Placeholder 35">
            <a:extLst>
              <a:ext uri="{FF2B5EF4-FFF2-40B4-BE49-F238E27FC236}">
                <a16:creationId xmlns:a16="http://schemas.microsoft.com/office/drawing/2014/main" id="{1372BF3B-FBCE-E643-9133-AFE008F49B22}"/>
              </a:ext>
            </a:extLst>
          </p:cNvPr>
          <p:cNvSpPr>
            <a:spLocks noGrp="1"/>
          </p:cNvSpPr>
          <p:nvPr>
            <p:ph type="pic" sz="quarter" idx="18" hasCustomPrompt="1"/>
          </p:nvPr>
        </p:nvSpPr>
        <p:spPr>
          <a:xfrm>
            <a:off x="1522477" y="7826901"/>
            <a:ext cx="1426463" cy="178308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BF80B0F6-D3D9-C64A-AAEE-67AE18283A8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2" name="Slide Number Placeholder 4">
            <a:extLst>
              <a:ext uri="{FF2B5EF4-FFF2-40B4-BE49-F238E27FC236}">
                <a16:creationId xmlns:a16="http://schemas.microsoft.com/office/drawing/2014/main" id="{AC9ABCF6-D810-B242-91E9-12A15194E8DF}"/>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3" name="Title Placeholder 1">
            <a:extLst>
              <a:ext uri="{FF2B5EF4-FFF2-40B4-BE49-F238E27FC236}">
                <a16:creationId xmlns:a16="http://schemas.microsoft.com/office/drawing/2014/main" id="{DCF71026-8DD8-D447-8599-5F24563B8414}"/>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32045872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011788-6C04-8E43-8440-E87CAF17BFDB}"/>
              </a:ext>
            </a:extLst>
          </p:cNvPr>
          <p:cNvSpPr txBox="1"/>
          <p:nvPr userDrawn="1"/>
        </p:nvSpPr>
        <p:spPr>
          <a:xfrm>
            <a:off x="18320657" y="10360476"/>
            <a:ext cx="0" cy="0"/>
          </a:xfrm>
          <a:prstGeom prst="rect">
            <a:avLst/>
          </a:prstGeom>
          <a:noFill/>
        </p:spPr>
        <p:txBody>
          <a:bodyPr wrap="none" rtlCol="0">
            <a:noAutofit/>
          </a:bodyPr>
          <a:lstStyle/>
          <a:p>
            <a:pPr algn="l"/>
            <a:endParaRPr lang="en-US" sz="4320" b="0">
              <a:latin typeface="Arial" panose="020B0604020202020204" pitchFamily="34" charset="0"/>
              <a:cs typeface="Arial" panose="020B0604020202020204" pitchFamily="34" charset="0"/>
            </a:endParaRPr>
          </a:p>
        </p:txBody>
      </p:sp>
      <p:sp>
        <p:nvSpPr>
          <p:cNvPr id="39" name="Footer Placeholder 3">
            <a:extLst>
              <a:ext uri="{FF2B5EF4-FFF2-40B4-BE49-F238E27FC236}">
                <a16:creationId xmlns:a16="http://schemas.microsoft.com/office/drawing/2014/main" id="{27B58179-2083-5047-B033-960ACF2D870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0" name="Slide Number Placeholder 4">
            <a:extLst>
              <a:ext uri="{FF2B5EF4-FFF2-40B4-BE49-F238E27FC236}">
                <a16:creationId xmlns:a16="http://schemas.microsoft.com/office/drawing/2014/main" id="{8985E638-CC12-3A4A-9D4B-07EA1E0DB02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1" name="Title Placeholder 1">
            <a:extLst>
              <a:ext uri="{FF2B5EF4-FFF2-40B4-BE49-F238E27FC236}">
                <a16:creationId xmlns:a16="http://schemas.microsoft.com/office/drawing/2014/main" id="{434CAF14-A23E-494D-9C85-43D45E4EA06B}"/>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56" name="Text Placeholder 2">
            <a:extLst>
              <a:ext uri="{FF2B5EF4-FFF2-40B4-BE49-F238E27FC236}">
                <a16:creationId xmlns:a16="http://schemas.microsoft.com/office/drawing/2014/main" id="{842135C3-4F6E-B94B-B49A-42136A49AFDA}"/>
              </a:ext>
            </a:extLst>
          </p:cNvPr>
          <p:cNvSpPr>
            <a:spLocks noGrp="1"/>
          </p:cNvSpPr>
          <p:nvPr>
            <p:ph type="body" sz="quarter" idx="21" hasCustomPrompt="1"/>
          </p:nvPr>
        </p:nvSpPr>
        <p:spPr>
          <a:xfrm>
            <a:off x="960120" y="1892808"/>
            <a:ext cx="5554980" cy="713232"/>
          </a:xfrm>
        </p:spPr>
        <p:txBody>
          <a:bodyPr anchor="b"/>
          <a:lstStyle>
            <a:lvl1pPr marL="0" indent="0" algn="ctr">
              <a:buNone/>
              <a:defRPr sz="27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7" name="Text Placeholder 2">
            <a:extLst>
              <a:ext uri="{FF2B5EF4-FFF2-40B4-BE49-F238E27FC236}">
                <a16:creationId xmlns:a16="http://schemas.microsoft.com/office/drawing/2014/main" id="{89518F5A-9918-8C43-8DB4-9CC3BF9FEB03}"/>
              </a:ext>
            </a:extLst>
          </p:cNvPr>
          <p:cNvSpPr>
            <a:spLocks noGrp="1"/>
          </p:cNvSpPr>
          <p:nvPr>
            <p:ph type="body" sz="quarter" idx="35" hasCustomPrompt="1"/>
          </p:nvPr>
        </p:nvSpPr>
        <p:spPr>
          <a:xfrm>
            <a:off x="6624828" y="5884164"/>
            <a:ext cx="5554980" cy="713232"/>
          </a:xfrm>
        </p:spPr>
        <p:txBody>
          <a:bodyPr anchor="b"/>
          <a:lstStyle>
            <a:lvl1pPr marL="0" indent="0" algn="ctr">
              <a:buNone/>
              <a:defRPr sz="27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8" name="Text Placeholder 2">
            <a:extLst>
              <a:ext uri="{FF2B5EF4-FFF2-40B4-BE49-F238E27FC236}">
                <a16:creationId xmlns:a16="http://schemas.microsoft.com/office/drawing/2014/main" id="{0D9CEF0A-C1A9-6E4A-A08D-3397A4D9344B}"/>
              </a:ext>
            </a:extLst>
          </p:cNvPr>
          <p:cNvSpPr>
            <a:spLocks noGrp="1"/>
          </p:cNvSpPr>
          <p:nvPr>
            <p:ph type="body" sz="quarter" idx="36" hasCustomPrompt="1"/>
          </p:nvPr>
        </p:nvSpPr>
        <p:spPr>
          <a:xfrm>
            <a:off x="12289536" y="1892808"/>
            <a:ext cx="5554980" cy="713232"/>
          </a:xfrm>
        </p:spPr>
        <p:txBody>
          <a:bodyPr anchor="b"/>
          <a:lstStyle>
            <a:lvl1pPr marL="0" indent="0" algn="ctr">
              <a:buNone/>
              <a:defRPr sz="27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0" name="Content Placeholder 6">
            <a:extLst>
              <a:ext uri="{FF2B5EF4-FFF2-40B4-BE49-F238E27FC236}">
                <a16:creationId xmlns:a16="http://schemas.microsoft.com/office/drawing/2014/main" id="{21F40F26-4682-7046-A9B3-422972B94DFF}"/>
              </a:ext>
            </a:extLst>
          </p:cNvPr>
          <p:cNvSpPr>
            <a:spLocks noGrp="1"/>
          </p:cNvSpPr>
          <p:nvPr>
            <p:ph sz="quarter" idx="43"/>
          </p:nvPr>
        </p:nvSpPr>
        <p:spPr>
          <a:xfrm>
            <a:off x="960120" y="2702052"/>
            <a:ext cx="5554980" cy="299008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1" name="Content Placeholder 6">
            <a:extLst>
              <a:ext uri="{FF2B5EF4-FFF2-40B4-BE49-F238E27FC236}">
                <a16:creationId xmlns:a16="http://schemas.microsoft.com/office/drawing/2014/main" id="{8C2153C2-CD5E-CD41-A32A-64957568E8A3}"/>
              </a:ext>
            </a:extLst>
          </p:cNvPr>
          <p:cNvSpPr>
            <a:spLocks noGrp="1"/>
          </p:cNvSpPr>
          <p:nvPr>
            <p:ph sz="quarter" idx="44"/>
          </p:nvPr>
        </p:nvSpPr>
        <p:spPr>
          <a:xfrm>
            <a:off x="6624828" y="6693408"/>
            <a:ext cx="5554980" cy="299008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2" name="Content Placeholder 6">
            <a:extLst>
              <a:ext uri="{FF2B5EF4-FFF2-40B4-BE49-F238E27FC236}">
                <a16:creationId xmlns:a16="http://schemas.microsoft.com/office/drawing/2014/main" id="{0AB49B7E-A559-324C-931E-E353A1670E4C}"/>
              </a:ext>
            </a:extLst>
          </p:cNvPr>
          <p:cNvSpPr>
            <a:spLocks noGrp="1"/>
          </p:cNvSpPr>
          <p:nvPr>
            <p:ph sz="quarter" idx="45"/>
          </p:nvPr>
        </p:nvSpPr>
        <p:spPr>
          <a:xfrm>
            <a:off x="12289536" y="2702052"/>
            <a:ext cx="5554980" cy="299008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30" name="Picture Placeholder 29">
            <a:extLst>
              <a:ext uri="{FF2B5EF4-FFF2-40B4-BE49-F238E27FC236}">
                <a16:creationId xmlns:a16="http://schemas.microsoft.com/office/drawing/2014/main" id="{C70E340D-F26C-7A4E-916C-02EFBB09D796}"/>
              </a:ext>
            </a:extLst>
          </p:cNvPr>
          <p:cNvSpPr>
            <a:spLocks noGrp="1"/>
          </p:cNvSpPr>
          <p:nvPr>
            <p:ph type="pic" sz="quarter" idx="46" hasCustomPrompt="1"/>
          </p:nvPr>
        </p:nvSpPr>
        <p:spPr>
          <a:xfrm>
            <a:off x="960120" y="5884164"/>
            <a:ext cx="5554980" cy="37993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43" name="Picture Placeholder 29">
            <a:extLst>
              <a:ext uri="{FF2B5EF4-FFF2-40B4-BE49-F238E27FC236}">
                <a16:creationId xmlns:a16="http://schemas.microsoft.com/office/drawing/2014/main" id="{0D4F00ED-B1D4-154B-8B7F-2A798FAD39CF}"/>
              </a:ext>
            </a:extLst>
          </p:cNvPr>
          <p:cNvSpPr>
            <a:spLocks noGrp="1"/>
          </p:cNvSpPr>
          <p:nvPr>
            <p:ph type="pic" sz="quarter" idx="47" hasCustomPrompt="1"/>
          </p:nvPr>
        </p:nvSpPr>
        <p:spPr>
          <a:xfrm>
            <a:off x="6624828" y="1892808"/>
            <a:ext cx="5554980" cy="37993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44" name="Picture Placeholder 29">
            <a:extLst>
              <a:ext uri="{FF2B5EF4-FFF2-40B4-BE49-F238E27FC236}">
                <a16:creationId xmlns:a16="http://schemas.microsoft.com/office/drawing/2014/main" id="{4D2D75B5-787C-BB4F-B150-C4E2F727C284}"/>
              </a:ext>
            </a:extLst>
          </p:cNvPr>
          <p:cNvSpPr>
            <a:spLocks noGrp="1"/>
          </p:cNvSpPr>
          <p:nvPr>
            <p:ph type="pic" sz="quarter" idx="48" hasCustomPrompt="1"/>
          </p:nvPr>
        </p:nvSpPr>
        <p:spPr>
          <a:xfrm>
            <a:off x="12289536" y="5884164"/>
            <a:ext cx="5554980" cy="3799332"/>
          </a:xfrm>
          <a:solidFill>
            <a:schemeClr val="bg1">
              <a:lumMod val="85000"/>
            </a:schemeClr>
          </a:solidFill>
        </p:spPr>
        <p:txBody>
          <a:bodyPr anchor="ctr"/>
          <a:lstStyle>
            <a:lvl1pPr marL="0" indent="0" algn="ctr">
              <a:buNone/>
              <a:defRPr sz="2100"/>
            </a:lvl1pPr>
          </a:lstStyle>
          <a:p>
            <a:pPr lvl="0"/>
            <a:r>
              <a:rPr lang="en-US"/>
              <a:t>Click to add picture</a:t>
            </a:r>
          </a:p>
        </p:txBody>
      </p:sp>
    </p:spTree>
    <p:extLst>
      <p:ext uri="{BB962C8B-B14F-4D97-AF65-F5344CB8AC3E}">
        <p14:creationId xmlns:p14="http://schemas.microsoft.com/office/powerpoint/2010/main" val="24400223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Photos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F600260-9C7B-674D-B39A-EB84D46344F4}"/>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0C9019C-11A4-634A-A292-2181BF120A69}"/>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Footer Placeholder 3">
            <a:extLst>
              <a:ext uri="{FF2B5EF4-FFF2-40B4-BE49-F238E27FC236}">
                <a16:creationId xmlns:a16="http://schemas.microsoft.com/office/drawing/2014/main" id="{942E8ACE-890C-9E47-B74F-E9CDBE83091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20" name="Slide Number Placeholder 4">
            <a:extLst>
              <a:ext uri="{FF2B5EF4-FFF2-40B4-BE49-F238E27FC236}">
                <a16:creationId xmlns:a16="http://schemas.microsoft.com/office/drawing/2014/main" id="{45F7BF66-349C-E947-812A-8CA3C1B14ABE}"/>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21" name="Title Placeholder 1">
            <a:extLst>
              <a:ext uri="{FF2B5EF4-FFF2-40B4-BE49-F238E27FC236}">
                <a16:creationId xmlns:a16="http://schemas.microsoft.com/office/drawing/2014/main" id="{75DF1E54-E1CD-1641-B124-5ED24F4FC443}"/>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grpSp>
        <p:nvGrpSpPr>
          <p:cNvPr id="22" name="Graphic 7">
            <a:extLst>
              <a:ext uri="{FF2B5EF4-FFF2-40B4-BE49-F238E27FC236}">
                <a16:creationId xmlns:a16="http://schemas.microsoft.com/office/drawing/2014/main" id="{421E61C4-2E9E-2142-9D30-74F49B7DE629}"/>
              </a:ext>
            </a:extLst>
          </p:cNvPr>
          <p:cNvGrpSpPr/>
          <p:nvPr userDrawn="1"/>
        </p:nvGrpSpPr>
        <p:grpSpPr>
          <a:xfrm>
            <a:off x="16748101" y="283477"/>
            <a:ext cx="1252937" cy="415979"/>
            <a:chOff x="5619750" y="3270189"/>
            <a:chExt cx="949832" cy="315347"/>
          </a:xfrm>
        </p:grpSpPr>
        <p:sp>
          <p:nvSpPr>
            <p:cNvPr id="23" name="Freeform 22">
              <a:extLst>
                <a:ext uri="{FF2B5EF4-FFF2-40B4-BE49-F238E27FC236}">
                  <a16:creationId xmlns:a16="http://schemas.microsoft.com/office/drawing/2014/main" id="{A66098E2-B589-564F-8E22-DC54A67ED2B5}"/>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1019F510-452F-D948-8CB8-57C528C8535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4F430D03-BBA8-3441-9890-FEA5C12BF021}"/>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6EFB3938-BED8-D74A-9424-87FA9D2C1A7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9C26F2A2-9D57-2C4A-A3B6-8EBC020C508D}"/>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E1026B76-BED5-A64C-804D-FE9B7925581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12E335B0-B8A4-FB40-AFD3-E1298BC54BF4}"/>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DDFA8B6F-F4CD-B147-86FA-ABDF2EC3A784}"/>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BB0551C6-A39F-134F-B39B-4366694553A5}"/>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78B5E9E-F0C8-5F47-B36F-EAA0E7ABA61A}"/>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9924AD46-CFCC-024C-89BB-A6BC0A253A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34" name="Freeform 33">
              <a:extLst>
                <a:ext uri="{FF2B5EF4-FFF2-40B4-BE49-F238E27FC236}">
                  <a16:creationId xmlns:a16="http://schemas.microsoft.com/office/drawing/2014/main" id="{4C8CFC8C-0CC8-C04C-9896-4E387459578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35" name="Freeform 34">
              <a:extLst>
                <a:ext uri="{FF2B5EF4-FFF2-40B4-BE49-F238E27FC236}">
                  <a16:creationId xmlns:a16="http://schemas.microsoft.com/office/drawing/2014/main" id="{B5665986-1ED5-DB41-8714-95FD800A5500}"/>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36" name="Freeform 35">
              <a:extLst>
                <a:ext uri="{FF2B5EF4-FFF2-40B4-BE49-F238E27FC236}">
                  <a16:creationId xmlns:a16="http://schemas.microsoft.com/office/drawing/2014/main" id="{50B6EC84-1E12-314B-BEC4-456BE7A81146}"/>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37" name="Freeform 36">
              <a:extLst>
                <a:ext uri="{FF2B5EF4-FFF2-40B4-BE49-F238E27FC236}">
                  <a16:creationId xmlns:a16="http://schemas.microsoft.com/office/drawing/2014/main" id="{3D9AE42E-42E9-9549-B21E-FAD76DE06AF0}"/>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38" name="Freeform 37">
              <a:extLst>
                <a:ext uri="{FF2B5EF4-FFF2-40B4-BE49-F238E27FC236}">
                  <a16:creationId xmlns:a16="http://schemas.microsoft.com/office/drawing/2014/main" id="{3F5D77ED-AB17-8E46-80FA-799C6E6E82FA}"/>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39" name="Freeform 38">
              <a:extLst>
                <a:ext uri="{FF2B5EF4-FFF2-40B4-BE49-F238E27FC236}">
                  <a16:creationId xmlns:a16="http://schemas.microsoft.com/office/drawing/2014/main" id="{15ECE60B-AB49-3E42-8641-E56BAA27024E}"/>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40" name="Freeform 39">
              <a:extLst>
                <a:ext uri="{FF2B5EF4-FFF2-40B4-BE49-F238E27FC236}">
                  <a16:creationId xmlns:a16="http://schemas.microsoft.com/office/drawing/2014/main" id="{3026A7E5-3860-854A-B56D-F79D66B227AA}"/>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41" name="Freeform 40">
              <a:extLst>
                <a:ext uri="{FF2B5EF4-FFF2-40B4-BE49-F238E27FC236}">
                  <a16:creationId xmlns:a16="http://schemas.microsoft.com/office/drawing/2014/main" id="{47F6B04E-7651-CE4E-AA5E-6279D50DF039}"/>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42" name="Freeform 41">
              <a:extLst>
                <a:ext uri="{FF2B5EF4-FFF2-40B4-BE49-F238E27FC236}">
                  <a16:creationId xmlns:a16="http://schemas.microsoft.com/office/drawing/2014/main" id="{B2426C3F-9EDB-A64C-BFD8-285B7550BD9B}"/>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43" name="Freeform 42">
              <a:extLst>
                <a:ext uri="{FF2B5EF4-FFF2-40B4-BE49-F238E27FC236}">
                  <a16:creationId xmlns:a16="http://schemas.microsoft.com/office/drawing/2014/main" id="{A97F06DA-F2C9-1640-BA7F-26A176021494}"/>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44" name="Freeform 43">
              <a:extLst>
                <a:ext uri="{FF2B5EF4-FFF2-40B4-BE49-F238E27FC236}">
                  <a16:creationId xmlns:a16="http://schemas.microsoft.com/office/drawing/2014/main" id="{7B7823FF-DEB0-A148-B5B1-5FF84FADC0EC}"/>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45" name="Freeform 44">
              <a:extLst>
                <a:ext uri="{FF2B5EF4-FFF2-40B4-BE49-F238E27FC236}">
                  <a16:creationId xmlns:a16="http://schemas.microsoft.com/office/drawing/2014/main" id="{D36A5DE7-4D69-7141-A9C8-9785457D4715}"/>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sp>
        <p:nvSpPr>
          <p:cNvPr id="49" name="Text Placeholder 2">
            <a:extLst>
              <a:ext uri="{FF2B5EF4-FFF2-40B4-BE49-F238E27FC236}">
                <a16:creationId xmlns:a16="http://schemas.microsoft.com/office/drawing/2014/main" id="{5BC57732-6DCE-DE4B-B25C-2ACD098C70B9}"/>
              </a:ext>
            </a:extLst>
          </p:cNvPr>
          <p:cNvSpPr>
            <a:spLocks noGrp="1"/>
          </p:cNvSpPr>
          <p:nvPr>
            <p:ph type="body" sz="quarter" idx="21" hasCustomPrompt="1"/>
          </p:nvPr>
        </p:nvSpPr>
        <p:spPr>
          <a:xfrm>
            <a:off x="960122" y="6473952"/>
            <a:ext cx="5294376" cy="1097280"/>
          </a:xfrm>
          <a:solidFill>
            <a:schemeClr val="accent1"/>
          </a:solidFill>
        </p:spPr>
        <p:txBody>
          <a:bodyPr anchor="ctr"/>
          <a:lstStyle>
            <a:lvl1pPr marL="0" indent="0" algn="ctr">
              <a:buNone/>
              <a:defRPr sz="27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0" name="Text Placeholder 2">
            <a:extLst>
              <a:ext uri="{FF2B5EF4-FFF2-40B4-BE49-F238E27FC236}">
                <a16:creationId xmlns:a16="http://schemas.microsoft.com/office/drawing/2014/main" id="{B75C8753-A9DE-FC45-BB71-1B0BA09322E3}"/>
              </a:ext>
            </a:extLst>
          </p:cNvPr>
          <p:cNvSpPr>
            <a:spLocks noGrp="1"/>
          </p:cNvSpPr>
          <p:nvPr>
            <p:ph type="body" sz="quarter" idx="35" hasCustomPrompt="1"/>
          </p:nvPr>
        </p:nvSpPr>
        <p:spPr>
          <a:xfrm>
            <a:off x="6734558" y="6473952"/>
            <a:ext cx="5294376" cy="1097280"/>
          </a:xfrm>
          <a:solidFill>
            <a:schemeClr val="accent2"/>
          </a:solidFill>
        </p:spPr>
        <p:txBody>
          <a:bodyPr anchor="ctr"/>
          <a:lstStyle>
            <a:lvl1pPr marL="0" indent="0" algn="ctr">
              <a:buNone/>
              <a:defRPr sz="27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1" name="Text Placeholder 2">
            <a:extLst>
              <a:ext uri="{FF2B5EF4-FFF2-40B4-BE49-F238E27FC236}">
                <a16:creationId xmlns:a16="http://schemas.microsoft.com/office/drawing/2014/main" id="{A08BE697-2483-874F-90E9-90E5B350AF00}"/>
              </a:ext>
            </a:extLst>
          </p:cNvPr>
          <p:cNvSpPr>
            <a:spLocks noGrp="1"/>
          </p:cNvSpPr>
          <p:nvPr>
            <p:ph type="body" sz="quarter" idx="36" hasCustomPrompt="1"/>
          </p:nvPr>
        </p:nvSpPr>
        <p:spPr>
          <a:xfrm>
            <a:off x="12495278" y="6473952"/>
            <a:ext cx="5294376" cy="1097280"/>
          </a:xfrm>
          <a:solidFill>
            <a:schemeClr val="accent3"/>
          </a:solidFill>
        </p:spPr>
        <p:txBody>
          <a:bodyPr anchor="ctr"/>
          <a:lstStyle>
            <a:lvl1pPr marL="0" indent="0" algn="ctr">
              <a:buNone/>
              <a:defRPr sz="27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2" name="Content Placeholder 6">
            <a:extLst>
              <a:ext uri="{FF2B5EF4-FFF2-40B4-BE49-F238E27FC236}">
                <a16:creationId xmlns:a16="http://schemas.microsoft.com/office/drawing/2014/main" id="{D822F8BA-D21D-D241-8CAF-DC2CDBAD2717}"/>
              </a:ext>
            </a:extLst>
          </p:cNvPr>
          <p:cNvSpPr>
            <a:spLocks noGrp="1"/>
          </p:cNvSpPr>
          <p:nvPr>
            <p:ph sz="quarter" idx="43"/>
          </p:nvPr>
        </p:nvSpPr>
        <p:spPr>
          <a:xfrm>
            <a:off x="960122" y="7634822"/>
            <a:ext cx="5294376" cy="204867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53" name="Content Placeholder 6">
            <a:extLst>
              <a:ext uri="{FF2B5EF4-FFF2-40B4-BE49-F238E27FC236}">
                <a16:creationId xmlns:a16="http://schemas.microsoft.com/office/drawing/2014/main" id="{BCDCA807-803C-6444-A460-1929A69AA8ED}"/>
              </a:ext>
            </a:extLst>
          </p:cNvPr>
          <p:cNvSpPr>
            <a:spLocks noGrp="1"/>
          </p:cNvSpPr>
          <p:nvPr>
            <p:ph sz="quarter" idx="44"/>
          </p:nvPr>
        </p:nvSpPr>
        <p:spPr>
          <a:xfrm>
            <a:off x="6734558" y="7634822"/>
            <a:ext cx="5294376" cy="204867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54" name="Content Placeholder 6">
            <a:extLst>
              <a:ext uri="{FF2B5EF4-FFF2-40B4-BE49-F238E27FC236}">
                <a16:creationId xmlns:a16="http://schemas.microsoft.com/office/drawing/2014/main" id="{65E6138C-EABB-EC4B-BDAB-D5CCF2D59761}"/>
              </a:ext>
            </a:extLst>
          </p:cNvPr>
          <p:cNvSpPr>
            <a:spLocks noGrp="1"/>
          </p:cNvSpPr>
          <p:nvPr>
            <p:ph sz="quarter" idx="45"/>
          </p:nvPr>
        </p:nvSpPr>
        <p:spPr>
          <a:xfrm>
            <a:off x="12495278" y="7634822"/>
            <a:ext cx="5294376" cy="2048676"/>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55" name="Picture Placeholder 29">
            <a:extLst>
              <a:ext uri="{FF2B5EF4-FFF2-40B4-BE49-F238E27FC236}">
                <a16:creationId xmlns:a16="http://schemas.microsoft.com/office/drawing/2014/main" id="{CB17B805-A94F-E044-8344-28A52E9CF6E7}"/>
              </a:ext>
            </a:extLst>
          </p:cNvPr>
          <p:cNvSpPr>
            <a:spLocks noGrp="1"/>
          </p:cNvSpPr>
          <p:nvPr>
            <p:ph type="pic" sz="quarter" idx="47" hasCustomPrompt="1"/>
          </p:nvPr>
        </p:nvSpPr>
        <p:spPr>
          <a:xfrm>
            <a:off x="960122" y="1892810"/>
            <a:ext cx="5294376" cy="4581144"/>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56" name="Picture Placeholder 29">
            <a:extLst>
              <a:ext uri="{FF2B5EF4-FFF2-40B4-BE49-F238E27FC236}">
                <a16:creationId xmlns:a16="http://schemas.microsoft.com/office/drawing/2014/main" id="{B38924BA-2CF5-CB4C-81D3-77D15AF80E59}"/>
              </a:ext>
            </a:extLst>
          </p:cNvPr>
          <p:cNvSpPr>
            <a:spLocks noGrp="1"/>
          </p:cNvSpPr>
          <p:nvPr>
            <p:ph type="pic" sz="quarter" idx="48" hasCustomPrompt="1"/>
          </p:nvPr>
        </p:nvSpPr>
        <p:spPr>
          <a:xfrm>
            <a:off x="6734558" y="1892810"/>
            <a:ext cx="5294376" cy="4581144"/>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57" name="Picture Placeholder 29">
            <a:extLst>
              <a:ext uri="{FF2B5EF4-FFF2-40B4-BE49-F238E27FC236}">
                <a16:creationId xmlns:a16="http://schemas.microsoft.com/office/drawing/2014/main" id="{2FD42DB1-B15E-F041-AE49-FA8B75B5BFA0}"/>
              </a:ext>
            </a:extLst>
          </p:cNvPr>
          <p:cNvSpPr>
            <a:spLocks noGrp="1"/>
          </p:cNvSpPr>
          <p:nvPr>
            <p:ph type="pic" sz="quarter" idx="49" hasCustomPrompt="1"/>
          </p:nvPr>
        </p:nvSpPr>
        <p:spPr>
          <a:xfrm>
            <a:off x="12495278" y="1892810"/>
            <a:ext cx="5294376" cy="4581144"/>
          </a:xfrm>
          <a:solidFill>
            <a:schemeClr val="bg1">
              <a:lumMod val="85000"/>
            </a:schemeClr>
          </a:solidFill>
        </p:spPr>
        <p:txBody>
          <a:bodyPr anchor="ctr"/>
          <a:lstStyle>
            <a:lvl1pPr marL="0" indent="0" algn="ctr">
              <a:buNone/>
              <a:defRPr sz="2100"/>
            </a:lvl1pPr>
          </a:lstStyle>
          <a:p>
            <a:pPr lvl="0"/>
            <a:r>
              <a:rPr lang="en-US"/>
              <a:t>Click to add picture</a:t>
            </a:r>
          </a:p>
        </p:txBody>
      </p:sp>
    </p:spTree>
    <p:extLst>
      <p:ext uri="{BB962C8B-B14F-4D97-AF65-F5344CB8AC3E}">
        <p14:creationId xmlns:p14="http://schemas.microsoft.com/office/powerpoint/2010/main" val="2189573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82D87-5C2C-3C46-89E0-EF4AE0E357EA}"/>
              </a:ext>
            </a:extLst>
          </p:cNvPr>
          <p:cNvSpPr/>
          <p:nvPr userDrawn="1"/>
        </p:nvSpPr>
        <p:spPr>
          <a:xfrm>
            <a:off x="0" y="-5"/>
            <a:ext cx="18288000" cy="10287003"/>
          </a:xfrm>
          <a:prstGeom prst="rect">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778C5411-A96E-B04F-B2ED-04B8361F0506}"/>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3F17A391-4525-2543-AAA6-5455FF2722F4}"/>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50" name="Text Placeholder 29">
            <a:extLst>
              <a:ext uri="{FF2B5EF4-FFF2-40B4-BE49-F238E27FC236}">
                <a16:creationId xmlns:a16="http://schemas.microsoft.com/office/drawing/2014/main" id="{0B58B986-44A4-CF4D-B825-6C66F2F83DEB}"/>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B61FC3E9-CE21-4448-A7E9-1CB6761484FF}"/>
              </a:ext>
            </a:extLst>
          </p:cNvPr>
          <p:cNvGrpSpPr/>
          <p:nvPr userDrawn="1"/>
        </p:nvGrpSpPr>
        <p:grpSpPr>
          <a:xfrm>
            <a:off x="1379455" y="8662195"/>
            <a:ext cx="2206272" cy="732491"/>
            <a:chOff x="962525" y="5507947"/>
            <a:chExt cx="1470848" cy="488327"/>
          </a:xfrm>
          <a:solidFill>
            <a:schemeClr val="bg1"/>
          </a:solidFill>
        </p:grpSpPr>
        <p:sp>
          <p:nvSpPr>
            <p:cNvPr id="51" name="Freeform 50">
              <a:extLst>
                <a:ext uri="{FF2B5EF4-FFF2-40B4-BE49-F238E27FC236}">
                  <a16:creationId xmlns:a16="http://schemas.microsoft.com/office/drawing/2014/main" id="{E71FAB19-72CB-A24D-8E91-9ED14B2AFA49}"/>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FBED8244-F792-824E-A9C4-CFAAFB5BB2E6}"/>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04B3F6E0-9B00-0647-83C5-FC319D60B7D9}"/>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5BEB7916-5DA0-084C-8D45-0F5F16FFE0D1}"/>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F3641B28-2736-5642-9DCB-E16271D884A4}"/>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B933DE18-80A7-5C48-AA45-863E64489544}"/>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EE7B7B0E-59B2-3C4B-8024-0AFD5A160D3D}"/>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FB75880E-0446-F74C-86D5-F8CC95CB7D3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CD0D4409-8B62-4044-A73E-FB3B1478E021}"/>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D0EAC9DE-F4FC-7142-BCF2-D975481E7CD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CDE2FDB5-ED65-494D-9D25-262328EA4CE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D7518DC7-2F90-D84A-951E-7890EE1DCAA7}"/>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0EC8CCDD-D006-0247-9F23-0790B0E082CA}"/>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48466551-5854-1C4D-9E70-04813743DFC1}"/>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4ACF4599-F8B1-6D4B-801F-B4BCED5CB84C}"/>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A2829FE0-904C-6E41-BB56-7642660398C5}"/>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9CD4D056-247E-394D-8A34-F551DA9A9375}"/>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43DFE9B4-BA53-8644-A5BF-8419C8BAFFD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316FB38C-538D-9648-A075-BEBAFEC4C2EE}"/>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A3D1D15B-DA78-7547-9110-6400C03F2072}"/>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9B971BBC-4C5D-7F4E-9AC9-97F5F64B6BC4}"/>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FD406FB9-884E-F446-BBB9-1F571AEDF56B}"/>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3" name="Freeform 72">
              <a:extLst>
                <a:ext uri="{FF2B5EF4-FFF2-40B4-BE49-F238E27FC236}">
                  <a16:creationId xmlns:a16="http://schemas.microsoft.com/office/drawing/2014/main" id="{A89A48EC-5DCD-1C45-B8E6-CDE5445B285C}"/>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4" name="TextBox 73">
            <a:extLst>
              <a:ext uri="{FF2B5EF4-FFF2-40B4-BE49-F238E27FC236}">
                <a16:creationId xmlns:a16="http://schemas.microsoft.com/office/drawing/2014/main" id="{E65E6F0F-78D2-AB46-8AA6-7819A27FC610}"/>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11058725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011788-6C04-8E43-8440-E87CAF17BFDB}"/>
              </a:ext>
            </a:extLst>
          </p:cNvPr>
          <p:cNvSpPr txBox="1"/>
          <p:nvPr userDrawn="1"/>
        </p:nvSpPr>
        <p:spPr>
          <a:xfrm>
            <a:off x="18320657" y="10360476"/>
            <a:ext cx="0" cy="0"/>
          </a:xfrm>
          <a:prstGeom prst="rect">
            <a:avLst/>
          </a:prstGeom>
          <a:noFill/>
        </p:spPr>
        <p:txBody>
          <a:bodyPr wrap="none" rtlCol="0">
            <a:noAutofit/>
          </a:bodyPr>
          <a:lstStyle/>
          <a:p>
            <a:pPr algn="l"/>
            <a:endParaRPr lang="en-US" sz="4320" b="0">
              <a:latin typeface="Arial" panose="020B0604020202020204" pitchFamily="34" charset="0"/>
              <a:cs typeface="Arial" panose="020B0604020202020204" pitchFamily="34" charset="0"/>
            </a:endParaRPr>
          </a:p>
        </p:txBody>
      </p:sp>
      <p:sp>
        <p:nvSpPr>
          <p:cNvPr id="45" name="Footer Placeholder 3">
            <a:extLst>
              <a:ext uri="{FF2B5EF4-FFF2-40B4-BE49-F238E27FC236}">
                <a16:creationId xmlns:a16="http://schemas.microsoft.com/office/drawing/2014/main" id="{00056EAD-E0D0-A148-9EAE-EFC3EA6FD6C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6" name="Slide Number Placeholder 4">
            <a:extLst>
              <a:ext uri="{FF2B5EF4-FFF2-40B4-BE49-F238E27FC236}">
                <a16:creationId xmlns:a16="http://schemas.microsoft.com/office/drawing/2014/main" id="{2E650BEC-0EDF-A14A-AB8A-DD42F8E3C586}"/>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7" name="Title Placeholder 1">
            <a:extLst>
              <a:ext uri="{FF2B5EF4-FFF2-40B4-BE49-F238E27FC236}">
                <a16:creationId xmlns:a16="http://schemas.microsoft.com/office/drawing/2014/main" id="{C6E7EE44-3F55-3045-9E7A-C1C3C2BD06C1}"/>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58" name="Text Placeholder 2">
            <a:extLst>
              <a:ext uri="{FF2B5EF4-FFF2-40B4-BE49-F238E27FC236}">
                <a16:creationId xmlns:a16="http://schemas.microsoft.com/office/drawing/2014/main" id="{70402576-0AC6-004A-9301-32DE292B6E0E}"/>
              </a:ext>
            </a:extLst>
          </p:cNvPr>
          <p:cNvSpPr>
            <a:spLocks noGrp="1"/>
          </p:cNvSpPr>
          <p:nvPr>
            <p:ph type="body" sz="quarter" idx="21" hasCustomPrompt="1"/>
          </p:nvPr>
        </p:nvSpPr>
        <p:spPr>
          <a:xfrm>
            <a:off x="960120" y="5884164"/>
            <a:ext cx="4114800" cy="713232"/>
          </a:xfrm>
        </p:spPr>
        <p:txBody>
          <a:bodyPr anchor="b"/>
          <a:lstStyle>
            <a:lvl1pPr marL="0" indent="0" algn="ctr">
              <a:buNone/>
              <a:defRPr sz="27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9" name="Text Placeholder 2">
            <a:extLst>
              <a:ext uri="{FF2B5EF4-FFF2-40B4-BE49-F238E27FC236}">
                <a16:creationId xmlns:a16="http://schemas.microsoft.com/office/drawing/2014/main" id="{525C9CE9-EEF4-654F-AA9E-1A16FF50BFF2}"/>
              </a:ext>
            </a:extLst>
          </p:cNvPr>
          <p:cNvSpPr>
            <a:spLocks noGrp="1"/>
          </p:cNvSpPr>
          <p:nvPr>
            <p:ph type="body" sz="quarter" idx="35" hasCustomPrompt="1"/>
          </p:nvPr>
        </p:nvSpPr>
        <p:spPr>
          <a:xfrm>
            <a:off x="5212080" y="1892808"/>
            <a:ext cx="4114800" cy="713232"/>
          </a:xfrm>
        </p:spPr>
        <p:txBody>
          <a:bodyPr anchor="b"/>
          <a:lstStyle>
            <a:lvl1pPr marL="0" indent="0" algn="ctr">
              <a:buNone/>
              <a:defRPr sz="27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0" name="Text Placeholder 2">
            <a:extLst>
              <a:ext uri="{FF2B5EF4-FFF2-40B4-BE49-F238E27FC236}">
                <a16:creationId xmlns:a16="http://schemas.microsoft.com/office/drawing/2014/main" id="{62F0005E-1E70-694F-A3CE-04750BF2D8F0}"/>
              </a:ext>
            </a:extLst>
          </p:cNvPr>
          <p:cNvSpPr>
            <a:spLocks noGrp="1"/>
          </p:cNvSpPr>
          <p:nvPr>
            <p:ph type="body" sz="quarter" idx="36" hasCustomPrompt="1"/>
          </p:nvPr>
        </p:nvSpPr>
        <p:spPr>
          <a:xfrm>
            <a:off x="9477756" y="5884164"/>
            <a:ext cx="4114800" cy="713232"/>
          </a:xfrm>
        </p:spPr>
        <p:txBody>
          <a:bodyPr anchor="b"/>
          <a:lstStyle>
            <a:lvl1pPr marL="0" indent="0" algn="ctr">
              <a:buNone/>
              <a:defRPr sz="27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1" name="Text Placeholder 2">
            <a:extLst>
              <a:ext uri="{FF2B5EF4-FFF2-40B4-BE49-F238E27FC236}">
                <a16:creationId xmlns:a16="http://schemas.microsoft.com/office/drawing/2014/main" id="{8B800D7B-A606-A741-B92E-A04F2D5A1661}"/>
              </a:ext>
            </a:extLst>
          </p:cNvPr>
          <p:cNvSpPr>
            <a:spLocks noGrp="1"/>
          </p:cNvSpPr>
          <p:nvPr>
            <p:ph type="body" sz="quarter" idx="37" hasCustomPrompt="1"/>
          </p:nvPr>
        </p:nvSpPr>
        <p:spPr>
          <a:xfrm>
            <a:off x="13729716" y="1892808"/>
            <a:ext cx="4114800" cy="713232"/>
          </a:xfrm>
        </p:spPr>
        <p:txBody>
          <a:bodyPr anchor="b"/>
          <a:lstStyle>
            <a:lvl1pPr marL="0" indent="0" algn="ctr">
              <a:buNone/>
              <a:defRPr sz="27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62" name="Content Placeholder 6">
            <a:extLst>
              <a:ext uri="{FF2B5EF4-FFF2-40B4-BE49-F238E27FC236}">
                <a16:creationId xmlns:a16="http://schemas.microsoft.com/office/drawing/2014/main" id="{29505A45-4980-FF4E-914A-172C0E320CD1}"/>
              </a:ext>
            </a:extLst>
          </p:cNvPr>
          <p:cNvSpPr>
            <a:spLocks noGrp="1"/>
          </p:cNvSpPr>
          <p:nvPr>
            <p:ph sz="quarter" idx="43"/>
          </p:nvPr>
        </p:nvSpPr>
        <p:spPr>
          <a:xfrm>
            <a:off x="960120" y="6693408"/>
            <a:ext cx="4114800" cy="299008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3" name="Content Placeholder 6">
            <a:extLst>
              <a:ext uri="{FF2B5EF4-FFF2-40B4-BE49-F238E27FC236}">
                <a16:creationId xmlns:a16="http://schemas.microsoft.com/office/drawing/2014/main" id="{1203229D-140A-F64C-8D64-6F682A6CBFC3}"/>
              </a:ext>
            </a:extLst>
          </p:cNvPr>
          <p:cNvSpPr>
            <a:spLocks noGrp="1"/>
          </p:cNvSpPr>
          <p:nvPr>
            <p:ph sz="quarter" idx="44"/>
          </p:nvPr>
        </p:nvSpPr>
        <p:spPr>
          <a:xfrm>
            <a:off x="5212080" y="2702052"/>
            <a:ext cx="4114800" cy="299008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4" name="Content Placeholder 6">
            <a:extLst>
              <a:ext uri="{FF2B5EF4-FFF2-40B4-BE49-F238E27FC236}">
                <a16:creationId xmlns:a16="http://schemas.microsoft.com/office/drawing/2014/main" id="{297EEF10-537C-B04A-89C5-3B9D6C6A8233}"/>
              </a:ext>
            </a:extLst>
          </p:cNvPr>
          <p:cNvSpPr>
            <a:spLocks noGrp="1"/>
          </p:cNvSpPr>
          <p:nvPr>
            <p:ph sz="quarter" idx="45"/>
          </p:nvPr>
        </p:nvSpPr>
        <p:spPr>
          <a:xfrm>
            <a:off x="9477756" y="6693408"/>
            <a:ext cx="4114800" cy="299008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65" name="Content Placeholder 6">
            <a:extLst>
              <a:ext uri="{FF2B5EF4-FFF2-40B4-BE49-F238E27FC236}">
                <a16:creationId xmlns:a16="http://schemas.microsoft.com/office/drawing/2014/main" id="{411CEB1F-9A62-8A48-8E18-4705E176D5E6}"/>
              </a:ext>
            </a:extLst>
          </p:cNvPr>
          <p:cNvSpPr>
            <a:spLocks noGrp="1"/>
          </p:cNvSpPr>
          <p:nvPr>
            <p:ph sz="quarter" idx="46"/>
          </p:nvPr>
        </p:nvSpPr>
        <p:spPr>
          <a:xfrm>
            <a:off x="13729716" y="2702052"/>
            <a:ext cx="4114800" cy="2990088"/>
          </a:xfrm>
        </p:spPr>
        <p:txBody>
          <a:bodyPr/>
          <a:lstStyle>
            <a:lvl1pPr marL="0" indent="0">
              <a:buNone/>
              <a:defRPr sz="2100"/>
            </a:lvl1pPr>
            <a:lvl2pPr marL="685773" indent="0">
              <a:buNone/>
              <a:defRPr sz="2100"/>
            </a:lvl2pPr>
            <a:lvl3pPr marL="1371545" indent="0">
              <a:buNone/>
              <a:defRPr sz="2100"/>
            </a:lvl3pPr>
            <a:lvl4pPr marL="2057318" indent="0">
              <a:buNone/>
              <a:defRPr sz="2100"/>
            </a:lvl4pPr>
            <a:lvl5pPr marL="2743091" indent="0">
              <a:buNone/>
              <a:defRPr sz="2100"/>
            </a:lvl5pPr>
          </a:lstStyle>
          <a:p>
            <a:pPr lvl="0"/>
            <a:r>
              <a:rPr lang="en-US"/>
              <a:t>Click to edit Master text styles</a:t>
            </a:r>
          </a:p>
        </p:txBody>
      </p:sp>
      <p:sp>
        <p:nvSpPr>
          <p:cNvPr id="44" name="Picture Placeholder 29">
            <a:extLst>
              <a:ext uri="{FF2B5EF4-FFF2-40B4-BE49-F238E27FC236}">
                <a16:creationId xmlns:a16="http://schemas.microsoft.com/office/drawing/2014/main" id="{E90E430C-CC8C-654D-A14C-40B243EC2DDB}"/>
              </a:ext>
            </a:extLst>
          </p:cNvPr>
          <p:cNvSpPr>
            <a:spLocks noGrp="1"/>
          </p:cNvSpPr>
          <p:nvPr>
            <p:ph type="pic" sz="quarter" idx="47" hasCustomPrompt="1"/>
          </p:nvPr>
        </p:nvSpPr>
        <p:spPr>
          <a:xfrm>
            <a:off x="960120" y="1892808"/>
            <a:ext cx="4114800" cy="37993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50" name="Picture Placeholder 29">
            <a:extLst>
              <a:ext uri="{FF2B5EF4-FFF2-40B4-BE49-F238E27FC236}">
                <a16:creationId xmlns:a16="http://schemas.microsoft.com/office/drawing/2014/main" id="{36C3F207-DFF5-9D46-9201-25F8BC0F81F2}"/>
              </a:ext>
            </a:extLst>
          </p:cNvPr>
          <p:cNvSpPr>
            <a:spLocks noGrp="1"/>
          </p:cNvSpPr>
          <p:nvPr>
            <p:ph type="pic" sz="quarter" idx="48" hasCustomPrompt="1"/>
          </p:nvPr>
        </p:nvSpPr>
        <p:spPr>
          <a:xfrm>
            <a:off x="5212080" y="5884164"/>
            <a:ext cx="4114800" cy="37993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51" name="Picture Placeholder 29">
            <a:extLst>
              <a:ext uri="{FF2B5EF4-FFF2-40B4-BE49-F238E27FC236}">
                <a16:creationId xmlns:a16="http://schemas.microsoft.com/office/drawing/2014/main" id="{06894779-23B9-CA4C-A68E-8363F1409475}"/>
              </a:ext>
            </a:extLst>
          </p:cNvPr>
          <p:cNvSpPr>
            <a:spLocks noGrp="1"/>
          </p:cNvSpPr>
          <p:nvPr>
            <p:ph type="pic" sz="quarter" idx="49" hasCustomPrompt="1"/>
          </p:nvPr>
        </p:nvSpPr>
        <p:spPr>
          <a:xfrm>
            <a:off x="9477756" y="1892808"/>
            <a:ext cx="4114800" cy="37993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52" name="Picture Placeholder 29">
            <a:extLst>
              <a:ext uri="{FF2B5EF4-FFF2-40B4-BE49-F238E27FC236}">
                <a16:creationId xmlns:a16="http://schemas.microsoft.com/office/drawing/2014/main" id="{7337604E-80A6-7447-9EF0-9E208F48CFCE}"/>
              </a:ext>
            </a:extLst>
          </p:cNvPr>
          <p:cNvSpPr>
            <a:spLocks noGrp="1"/>
          </p:cNvSpPr>
          <p:nvPr>
            <p:ph type="pic" sz="quarter" idx="50" hasCustomPrompt="1"/>
          </p:nvPr>
        </p:nvSpPr>
        <p:spPr>
          <a:xfrm>
            <a:off x="13729716" y="5884164"/>
            <a:ext cx="4114800" cy="3799332"/>
          </a:xfrm>
          <a:solidFill>
            <a:schemeClr val="bg1">
              <a:lumMod val="85000"/>
            </a:schemeClr>
          </a:solidFill>
        </p:spPr>
        <p:txBody>
          <a:bodyPr anchor="ctr"/>
          <a:lstStyle>
            <a:lvl1pPr marL="0" indent="0" algn="ctr">
              <a:buNone/>
              <a:defRPr sz="2100"/>
            </a:lvl1pPr>
          </a:lstStyle>
          <a:p>
            <a:pPr lvl="0"/>
            <a:r>
              <a:rPr lang="en-US"/>
              <a:t>Click to add picture</a:t>
            </a:r>
          </a:p>
        </p:txBody>
      </p:sp>
    </p:spTree>
    <p:extLst>
      <p:ext uri="{BB962C8B-B14F-4D97-AF65-F5344CB8AC3E}">
        <p14:creationId xmlns:p14="http://schemas.microsoft.com/office/powerpoint/2010/main" val="23765867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Photos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F600260-9C7B-674D-B39A-EB84D46344F4}"/>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0C9019C-11A4-634A-A292-2181BF120A69}"/>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6DBEB305-A73F-7043-B3C2-92B01F3F2AC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7" name="Slide Number Placeholder 4">
            <a:extLst>
              <a:ext uri="{FF2B5EF4-FFF2-40B4-BE49-F238E27FC236}">
                <a16:creationId xmlns:a16="http://schemas.microsoft.com/office/drawing/2014/main" id="{A09152A1-CA49-2C44-83AB-ADA7969FFBD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8" name="Title Placeholder 1">
            <a:extLst>
              <a:ext uri="{FF2B5EF4-FFF2-40B4-BE49-F238E27FC236}">
                <a16:creationId xmlns:a16="http://schemas.microsoft.com/office/drawing/2014/main" id="{272B2F79-63D2-E842-9E48-34BCFEACB75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grpSp>
        <p:nvGrpSpPr>
          <p:cNvPr id="21" name="Graphic 7">
            <a:extLst>
              <a:ext uri="{FF2B5EF4-FFF2-40B4-BE49-F238E27FC236}">
                <a16:creationId xmlns:a16="http://schemas.microsoft.com/office/drawing/2014/main" id="{5C7BB2C0-C821-CE45-85FE-A46B719D1657}"/>
              </a:ext>
            </a:extLst>
          </p:cNvPr>
          <p:cNvGrpSpPr/>
          <p:nvPr userDrawn="1"/>
        </p:nvGrpSpPr>
        <p:grpSpPr>
          <a:xfrm>
            <a:off x="16748101" y="283477"/>
            <a:ext cx="1252937" cy="415979"/>
            <a:chOff x="5619750" y="3270189"/>
            <a:chExt cx="949832" cy="315347"/>
          </a:xfrm>
        </p:grpSpPr>
        <p:sp>
          <p:nvSpPr>
            <p:cNvPr id="22" name="Freeform 21">
              <a:extLst>
                <a:ext uri="{FF2B5EF4-FFF2-40B4-BE49-F238E27FC236}">
                  <a16:creationId xmlns:a16="http://schemas.microsoft.com/office/drawing/2014/main" id="{CF74FBFD-B984-9547-8D0E-5CA433D39B3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8A713CEF-BDAB-2649-95E7-85FF20050F5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4356AA45-0336-A04E-9F18-7CD7A1FCD21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3DF29BB0-1449-9447-920B-00F86809E30E}"/>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C3BA0C4A-080C-9D40-8DC6-CBBE055B354A}"/>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0902AA71-848E-554D-B933-6B7D72490EF4}"/>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47024B6D-4885-5345-8524-F3100F1CCAD6}"/>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344DC8E5-2BCD-F34A-858E-A6EC7F07B6A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ADF83CFF-F165-6246-91EA-EA8A0BA541CB}"/>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32B4EA5F-4BC9-3C47-86E8-5670E8BD1D82}"/>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140D5230-9984-6F49-85D6-7877563D2B25}"/>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065AD3AA-DF12-4741-BE88-E362424AB875}"/>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34" name="Freeform 33">
              <a:extLst>
                <a:ext uri="{FF2B5EF4-FFF2-40B4-BE49-F238E27FC236}">
                  <a16:creationId xmlns:a16="http://schemas.microsoft.com/office/drawing/2014/main" id="{5A4AD4BB-CCDD-0F46-BE48-7BA8F7CAB86C}"/>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35" name="Freeform 34">
              <a:extLst>
                <a:ext uri="{FF2B5EF4-FFF2-40B4-BE49-F238E27FC236}">
                  <a16:creationId xmlns:a16="http://schemas.microsoft.com/office/drawing/2014/main" id="{B832FEE7-D0C6-394F-8D61-CF4F5D50B6CC}"/>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36" name="Freeform 35">
              <a:extLst>
                <a:ext uri="{FF2B5EF4-FFF2-40B4-BE49-F238E27FC236}">
                  <a16:creationId xmlns:a16="http://schemas.microsoft.com/office/drawing/2014/main" id="{70D54E4A-8D4E-064A-9080-DB8F78FE5092}"/>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37" name="Freeform 36">
              <a:extLst>
                <a:ext uri="{FF2B5EF4-FFF2-40B4-BE49-F238E27FC236}">
                  <a16:creationId xmlns:a16="http://schemas.microsoft.com/office/drawing/2014/main" id="{E3BD5306-F0FE-424C-8333-B47EF10164AE}"/>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38" name="Freeform 37">
              <a:extLst>
                <a:ext uri="{FF2B5EF4-FFF2-40B4-BE49-F238E27FC236}">
                  <a16:creationId xmlns:a16="http://schemas.microsoft.com/office/drawing/2014/main" id="{2000C56F-8648-244B-AF12-8A0BA0FAE458}"/>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39" name="Freeform 38">
              <a:extLst>
                <a:ext uri="{FF2B5EF4-FFF2-40B4-BE49-F238E27FC236}">
                  <a16:creationId xmlns:a16="http://schemas.microsoft.com/office/drawing/2014/main" id="{3088AD1B-AD43-5542-A6E0-D310045133E5}"/>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40" name="Freeform 39">
              <a:extLst>
                <a:ext uri="{FF2B5EF4-FFF2-40B4-BE49-F238E27FC236}">
                  <a16:creationId xmlns:a16="http://schemas.microsoft.com/office/drawing/2014/main" id="{EC4ADE18-91DB-EA43-9800-E5E08CC94F42}"/>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41" name="Freeform 40">
              <a:extLst>
                <a:ext uri="{FF2B5EF4-FFF2-40B4-BE49-F238E27FC236}">
                  <a16:creationId xmlns:a16="http://schemas.microsoft.com/office/drawing/2014/main" id="{895DEE70-E4C9-A242-9C5E-622AE93C6A2B}"/>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42" name="Freeform 41">
              <a:extLst>
                <a:ext uri="{FF2B5EF4-FFF2-40B4-BE49-F238E27FC236}">
                  <a16:creationId xmlns:a16="http://schemas.microsoft.com/office/drawing/2014/main" id="{F6CC6AAF-FDBA-1E44-81A6-03E8CC85968F}"/>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43" name="Freeform 42">
              <a:extLst>
                <a:ext uri="{FF2B5EF4-FFF2-40B4-BE49-F238E27FC236}">
                  <a16:creationId xmlns:a16="http://schemas.microsoft.com/office/drawing/2014/main" id="{1AC0244D-F95D-2440-AE07-AB8D4E67CDC6}"/>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44" name="Freeform 43">
              <a:extLst>
                <a:ext uri="{FF2B5EF4-FFF2-40B4-BE49-F238E27FC236}">
                  <a16:creationId xmlns:a16="http://schemas.microsoft.com/office/drawing/2014/main" id="{B5D9F440-7A69-A941-8A70-3D26E876939B}"/>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sp>
        <p:nvSpPr>
          <p:cNvPr id="55" name="Text Placeholder 2">
            <a:extLst>
              <a:ext uri="{FF2B5EF4-FFF2-40B4-BE49-F238E27FC236}">
                <a16:creationId xmlns:a16="http://schemas.microsoft.com/office/drawing/2014/main" id="{DCD9C12B-D2E5-A54A-8A5E-CAB40662B4EE}"/>
              </a:ext>
            </a:extLst>
          </p:cNvPr>
          <p:cNvSpPr>
            <a:spLocks noGrp="1"/>
          </p:cNvSpPr>
          <p:nvPr>
            <p:ph type="body" sz="quarter" idx="21" hasCustomPrompt="1"/>
          </p:nvPr>
        </p:nvSpPr>
        <p:spPr>
          <a:xfrm>
            <a:off x="960122" y="7530084"/>
            <a:ext cx="3854196" cy="1097280"/>
          </a:xfrm>
          <a:solidFill>
            <a:schemeClr val="accent1"/>
          </a:solidFill>
        </p:spPr>
        <p:txBody>
          <a:bodyPr anchor="ctr"/>
          <a:lstStyle>
            <a:lvl1pPr marL="0" indent="0" algn="ctr">
              <a:buNone/>
              <a:defRPr sz="27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6" name="Text Placeholder 2">
            <a:extLst>
              <a:ext uri="{FF2B5EF4-FFF2-40B4-BE49-F238E27FC236}">
                <a16:creationId xmlns:a16="http://schemas.microsoft.com/office/drawing/2014/main" id="{D6895A5F-E2B9-5748-9352-AB5CCC0128C5}"/>
              </a:ext>
            </a:extLst>
          </p:cNvPr>
          <p:cNvSpPr>
            <a:spLocks noGrp="1"/>
          </p:cNvSpPr>
          <p:nvPr>
            <p:ph type="body" sz="quarter" idx="35" hasCustomPrompt="1"/>
          </p:nvPr>
        </p:nvSpPr>
        <p:spPr>
          <a:xfrm>
            <a:off x="5294378" y="2702052"/>
            <a:ext cx="3854196" cy="1097280"/>
          </a:xfrm>
          <a:solidFill>
            <a:schemeClr val="accent2"/>
          </a:solidFill>
        </p:spPr>
        <p:txBody>
          <a:bodyPr anchor="ctr"/>
          <a:lstStyle>
            <a:lvl1pPr marL="0" indent="0" algn="ctr">
              <a:buNone/>
              <a:defRPr sz="27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7" name="Text Placeholder 2">
            <a:extLst>
              <a:ext uri="{FF2B5EF4-FFF2-40B4-BE49-F238E27FC236}">
                <a16:creationId xmlns:a16="http://schemas.microsoft.com/office/drawing/2014/main" id="{550B67F8-BB63-1F4A-9E1B-0A6ED01AC003}"/>
              </a:ext>
            </a:extLst>
          </p:cNvPr>
          <p:cNvSpPr>
            <a:spLocks noGrp="1"/>
          </p:cNvSpPr>
          <p:nvPr>
            <p:ph type="body" sz="quarter" idx="36" hasCustomPrompt="1"/>
          </p:nvPr>
        </p:nvSpPr>
        <p:spPr>
          <a:xfrm>
            <a:off x="9628634" y="7530084"/>
            <a:ext cx="3854196" cy="1097280"/>
          </a:xfrm>
          <a:solidFill>
            <a:schemeClr val="accent3"/>
          </a:solidFill>
        </p:spPr>
        <p:txBody>
          <a:bodyPr anchor="ctr"/>
          <a:lstStyle>
            <a:lvl1pPr marL="0" indent="0" algn="ctr">
              <a:buNone/>
              <a:defRPr sz="27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58" name="Text Placeholder 2">
            <a:extLst>
              <a:ext uri="{FF2B5EF4-FFF2-40B4-BE49-F238E27FC236}">
                <a16:creationId xmlns:a16="http://schemas.microsoft.com/office/drawing/2014/main" id="{B8ABD969-F9F2-3145-8D2A-0AF806DDAABE}"/>
              </a:ext>
            </a:extLst>
          </p:cNvPr>
          <p:cNvSpPr>
            <a:spLocks noGrp="1"/>
          </p:cNvSpPr>
          <p:nvPr>
            <p:ph type="body" sz="quarter" idx="37" hasCustomPrompt="1"/>
          </p:nvPr>
        </p:nvSpPr>
        <p:spPr>
          <a:xfrm>
            <a:off x="13962888" y="2702052"/>
            <a:ext cx="3854196" cy="1097280"/>
          </a:xfrm>
          <a:solidFill>
            <a:schemeClr val="accent6"/>
          </a:solidFill>
        </p:spPr>
        <p:txBody>
          <a:bodyPr anchor="ctr"/>
          <a:lstStyle>
            <a:lvl1pPr marL="0" indent="0" algn="ctr">
              <a:buNone/>
              <a:defRPr sz="2700" b="1" cap="none" baseline="0">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5" name="Picture Placeholder 29">
            <a:extLst>
              <a:ext uri="{FF2B5EF4-FFF2-40B4-BE49-F238E27FC236}">
                <a16:creationId xmlns:a16="http://schemas.microsoft.com/office/drawing/2014/main" id="{AD394933-5C48-F940-A175-37C4C8C5315C}"/>
              </a:ext>
            </a:extLst>
          </p:cNvPr>
          <p:cNvSpPr>
            <a:spLocks noGrp="1"/>
          </p:cNvSpPr>
          <p:nvPr>
            <p:ph type="pic" sz="quarter" idx="47" hasCustomPrompt="1"/>
          </p:nvPr>
        </p:nvSpPr>
        <p:spPr>
          <a:xfrm>
            <a:off x="960122" y="2702052"/>
            <a:ext cx="3854196" cy="48280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46" name="Picture Placeholder 29">
            <a:extLst>
              <a:ext uri="{FF2B5EF4-FFF2-40B4-BE49-F238E27FC236}">
                <a16:creationId xmlns:a16="http://schemas.microsoft.com/office/drawing/2014/main" id="{0CFE8852-7C51-5646-B45C-17B43BF9B5CF}"/>
              </a:ext>
            </a:extLst>
          </p:cNvPr>
          <p:cNvSpPr>
            <a:spLocks noGrp="1"/>
          </p:cNvSpPr>
          <p:nvPr>
            <p:ph type="pic" sz="quarter" idx="48" hasCustomPrompt="1"/>
          </p:nvPr>
        </p:nvSpPr>
        <p:spPr>
          <a:xfrm>
            <a:off x="5294378" y="3799332"/>
            <a:ext cx="3854196" cy="48280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47" name="Picture Placeholder 29">
            <a:extLst>
              <a:ext uri="{FF2B5EF4-FFF2-40B4-BE49-F238E27FC236}">
                <a16:creationId xmlns:a16="http://schemas.microsoft.com/office/drawing/2014/main" id="{34E40E95-0129-E347-805C-0688EF7FB979}"/>
              </a:ext>
            </a:extLst>
          </p:cNvPr>
          <p:cNvSpPr>
            <a:spLocks noGrp="1"/>
          </p:cNvSpPr>
          <p:nvPr>
            <p:ph type="pic" sz="quarter" idx="49" hasCustomPrompt="1"/>
          </p:nvPr>
        </p:nvSpPr>
        <p:spPr>
          <a:xfrm>
            <a:off x="9628634" y="2702052"/>
            <a:ext cx="3854196" cy="4828032"/>
          </a:xfrm>
          <a:solidFill>
            <a:schemeClr val="bg1">
              <a:lumMod val="85000"/>
            </a:schemeClr>
          </a:solidFill>
        </p:spPr>
        <p:txBody>
          <a:bodyPr anchor="ctr"/>
          <a:lstStyle>
            <a:lvl1pPr marL="0" indent="0" algn="ctr">
              <a:buNone/>
              <a:defRPr sz="2100"/>
            </a:lvl1pPr>
          </a:lstStyle>
          <a:p>
            <a:pPr lvl="0"/>
            <a:r>
              <a:rPr lang="en-US"/>
              <a:t>Click to add picture</a:t>
            </a:r>
          </a:p>
        </p:txBody>
      </p:sp>
      <p:sp>
        <p:nvSpPr>
          <p:cNvPr id="48" name="Picture Placeholder 29">
            <a:extLst>
              <a:ext uri="{FF2B5EF4-FFF2-40B4-BE49-F238E27FC236}">
                <a16:creationId xmlns:a16="http://schemas.microsoft.com/office/drawing/2014/main" id="{77FDE255-531D-3644-A591-1AC3A8C55BED}"/>
              </a:ext>
            </a:extLst>
          </p:cNvPr>
          <p:cNvSpPr>
            <a:spLocks noGrp="1"/>
          </p:cNvSpPr>
          <p:nvPr>
            <p:ph type="pic" sz="quarter" idx="50" hasCustomPrompt="1"/>
          </p:nvPr>
        </p:nvSpPr>
        <p:spPr>
          <a:xfrm>
            <a:off x="13962888" y="3799332"/>
            <a:ext cx="3854196" cy="4828032"/>
          </a:xfrm>
          <a:solidFill>
            <a:schemeClr val="bg1">
              <a:lumMod val="85000"/>
            </a:schemeClr>
          </a:solidFill>
        </p:spPr>
        <p:txBody>
          <a:bodyPr anchor="ctr"/>
          <a:lstStyle>
            <a:lvl1pPr marL="0" indent="0" algn="ctr">
              <a:buNone/>
              <a:defRPr sz="2100"/>
            </a:lvl1pPr>
          </a:lstStyle>
          <a:p>
            <a:pPr lvl="0"/>
            <a:r>
              <a:rPr lang="en-US"/>
              <a:t>Click to add picture</a:t>
            </a:r>
          </a:p>
        </p:txBody>
      </p:sp>
    </p:spTree>
    <p:extLst>
      <p:ext uri="{BB962C8B-B14F-4D97-AF65-F5344CB8AC3E}">
        <p14:creationId xmlns:p14="http://schemas.microsoft.com/office/powerpoint/2010/main" val="3226544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Fea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Picture Placeholder 35">
            <a:extLst>
              <a:ext uri="{FF2B5EF4-FFF2-40B4-BE49-F238E27FC236}">
                <a16:creationId xmlns:a16="http://schemas.microsoft.com/office/drawing/2014/main" id="{9F014BAD-6546-304C-8826-E290105F63F7}"/>
              </a:ext>
            </a:extLst>
          </p:cNvPr>
          <p:cNvSpPr>
            <a:spLocks noGrp="1"/>
          </p:cNvSpPr>
          <p:nvPr>
            <p:ph type="pic" sz="quarter" idx="18" hasCustomPrompt="1"/>
          </p:nvPr>
        </p:nvSpPr>
        <p:spPr>
          <a:xfrm>
            <a:off x="960122" y="1899138"/>
            <a:ext cx="8174736" cy="3799332"/>
          </a:xfrm>
          <a:solidFill>
            <a:schemeClr val="bg1">
              <a:lumMod val="85000"/>
            </a:schemeClr>
          </a:solidFill>
        </p:spPr>
        <p:txBody>
          <a:bodyPr anchor="ctr"/>
          <a:lstStyle>
            <a:lvl1pPr marL="0" indent="0" algn="ctr">
              <a:buNone/>
              <a:defRPr sz="2100"/>
            </a:lvl1pPr>
          </a:lstStyle>
          <a:p>
            <a:r>
              <a:rPr lang="en-US"/>
              <a:t>Click to add picture</a:t>
            </a:r>
          </a:p>
        </p:txBody>
      </p:sp>
      <p:sp>
        <p:nvSpPr>
          <p:cNvPr id="48" name="Picture Placeholder 35">
            <a:extLst>
              <a:ext uri="{FF2B5EF4-FFF2-40B4-BE49-F238E27FC236}">
                <a16:creationId xmlns:a16="http://schemas.microsoft.com/office/drawing/2014/main" id="{DFC846C9-DDF3-C448-B271-E9A4EBB25C34}"/>
              </a:ext>
            </a:extLst>
          </p:cNvPr>
          <p:cNvSpPr>
            <a:spLocks noGrp="1"/>
          </p:cNvSpPr>
          <p:nvPr>
            <p:ph type="pic" sz="quarter" idx="45" hasCustomPrompt="1"/>
          </p:nvPr>
        </p:nvSpPr>
        <p:spPr>
          <a:xfrm>
            <a:off x="960122" y="5883821"/>
            <a:ext cx="8174736" cy="3799332"/>
          </a:xfrm>
          <a:solidFill>
            <a:schemeClr val="bg1">
              <a:lumMod val="85000"/>
            </a:schemeClr>
          </a:solidFill>
        </p:spPr>
        <p:txBody>
          <a:bodyPr anchor="ctr"/>
          <a:lstStyle>
            <a:lvl1pPr marL="0" indent="0" algn="ctr">
              <a:buNone/>
              <a:defRPr sz="2100"/>
            </a:lvl1pPr>
          </a:lstStyle>
          <a:p>
            <a:r>
              <a:rPr lang="en-US"/>
              <a:t>Click to add picture</a:t>
            </a:r>
          </a:p>
        </p:txBody>
      </p:sp>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011788-6C04-8E43-8440-E87CAF17BFDB}"/>
              </a:ext>
            </a:extLst>
          </p:cNvPr>
          <p:cNvSpPr txBox="1"/>
          <p:nvPr userDrawn="1"/>
        </p:nvSpPr>
        <p:spPr>
          <a:xfrm>
            <a:off x="18320657" y="10360476"/>
            <a:ext cx="0" cy="0"/>
          </a:xfrm>
          <a:prstGeom prst="rect">
            <a:avLst/>
          </a:prstGeom>
          <a:noFill/>
        </p:spPr>
        <p:txBody>
          <a:bodyPr wrap="none" rtlCol="0">
            <a:noAutofit/>
          </a:bodyPr>
          <a:lstStyle/>
          <a:p>
            <a:pPr algn="l"/>
            <a:endParaRPr lang="en-US" sz="4320" b="0">
              <a:latin typeface="Arial" panose="020B0604020202020204" pitchFamily="34" charset="0"/>
              <a:cs typeface="Arial" panose="020B0604020202020204" pitchFamily="34" charset="0"/>
            </a:endParaRPr>
          </a:p>
        </p:txBody>
      </p:sp>
      <p:sp>
        <p:nvSpPr>
          <p:cNvPr id="37" name="Footer Placeholder 3">
            <a:extLst>
              <a:ext uri="{FF2B5EF4-FFF2-40B4-BE49-F238E27FC236}">
                <a16:creationId xmlns:a16="http://schemas.microsoft.com/office/drawing/2014/main" id="{07E7FFD1-60C9-2C42-AD96-416C425061A5}"/>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8" name="Slide Number Placeholder 4">
            <a:extLst>
              <a:ext uri="{FF2B5EF4-FFF2-40B4-BE49-F238E27FC236}">
                <a16:creationId xmlns:a16="http://schemas.microsoft.com/office/drawing/2014/main" id="{6F875B52-30EF-3F44-9146-82AC1C0586B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9" name="Title Placeholder 1">
            <a:extLst>
              <a:ext uri="{FF2B5EF4-FFF2-40B4-BE49-F238E27FC236}">
                <a16:creationId xmlns:a16="http://schemas.microsoft.com/office/drawing/2014/main" id="{6C0BF86D-0F89-6140-8A75-EBC0B4B2E3E9}"/>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2" name="Text Placeholder 2">
            <a:extLst>
              <a:ext uri="{FF2B5EF4-FFF2-40B4-BE49-F238E27FC236}">
                <a16:creationId xmlns:a16="http://schemas.microsoft.com/office/drawing/2014/main" id="{A1512BFE-543C-4C49-A70C-45AA882A0EB3}"/>
              </a:ext>
            </a:extLst>
          </p:cNvPr>
          <p:cNvSpPr>
            <a:spLocks noGrp="1"/>
          </p:cNvSpPr>
          <p:nvPr>
            <p:ph type="body" sz="quarter" idx="14" hasCustomPrompt="1"/>
          </p:nvPr>
        </p:nvSpPr>
        <p:spPr>
          <a:xfrm>
            <a:off x="9501875" y="1892808"/>
            <a:ext cx="8287779" cy="713232"/>
          </a:xfrm>
        </p:spPr>
        <p:txBody>
          <a:bodyPr anchor="b"/>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3" name="Text Placeholder 2">
            <a:extLst>
              <a:ext uri="{FF2B5EF4-FFF2-40B4-BE49-F238E27FC236}">
                <a16:creationId xmlns:a16="http://schemas.microsoft.com/office/drawing/2014/main" id="{FB90A079-1F65-3145-9DFE-A1012CCA9094}"/>
              </a:ext>
            </a:extLst>
          </p:cNvPr>
          <p:cNvSpPr>
            <a:spLocks noGrp="1"/>
          </p:cNvSpPr>
          <p:nvPr>
            <p:ph type="body" sz="quarter" idx="15" hasCustomPrompt="1"/>
          </p:nvPr>
        </p:nvSpPr>
        <p:spPr>
          <a:xfrm>
            <a:off x="9501875" y="5884164"/>
            <a:ext cx="8287779" cy="713232"/>
          </a:xfrm>
        </p:spPr>
        <p:txBody>
          <a:bodyPr anchor="b"/>
          <a:lstStyle>
            <a:lvl1pPr marL="0" indent="0" algn="l">
              <a:buNone/>
              <a:defRPr sz="3300" b="1" cap="none"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5" name="Content Placeholder 6">
            <a:extLst>
              <a:ext uri="{FF2B5EF4-FFF2-40B4-BE49-F238E27FC236}">
                <a16:creationId xmlns:a16="http://schemas.microsoft.com/office/drawing/2014/main" id="{74A54E9A-00EB-E143-B1C1-9C5B4932125A}"/>
              </a:ext>
            </a:extLst>
          </p:cNvPr>
          <p:cNvSpPr>
            <a:spLocks noGrp="1"/>
          </p:cNvSpPr>
          <p:nvPr>
            <p:ph sz="quarter" idx="43"/>
          </p:nvPr>
        </p:nvSpPr>
        <p:spPr>
          <a:xfrm>
            <a:off x="9501875" y="2669874"/>
            <a:ext cx="8287779" cy="3019746"/>
          </a:xfrm>
        </p:spPr>
        <p:txBody>
          <a:bodyPr/>
          <a:lstStyle>
            <a:lvl1pPr marL="0" indent="0">
              <a:buNone/>
              <a:defRPr sz="210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
        <p:nvSpPr>
          <p:cNvPr id="46" name="Content Placeholder 6">
            <a:extLst>
              <a:ext uri="{FF2B5EF4-FFF2-40B4-BE49-F238E27FC236}">
                <a16:creationId xmlns:a16="http://schemas.microsoft.com/office/drawing/2014/main" id="{2E809A03-E6D1-E945-BEDF-CA805C62F6DD}"/>
              </a:ext>
            </a:extLst>
          </p:cNvPr>
          <p:cNvSpPr>
            <a:spLocks noGrp="1"/>
          </p:cNvSpPr>
          <p:nvPr>
            <p:ph sz="quarter" idx="44"/>
          </p:nvPr>
        </p:nvSpPr>
        <p:spPr>
          <a:xfrm>
            <a:off x="9501875" y="6663407"/>
            <a:ext cx="8287779" cy="3019746"/>
          </a:xfrm>
        </p:spPr>
        <p:txBody>
          <a:bodyPr/>
          <a:lstStyle>
            <a:lvl1pPr marL="0" indent="0">
              <a:buNone/>
              <a:defRPr sz="210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23607004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eatured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aphic 7">
            <a:extLst>
              <a:ext uri="{FF2B5EF4-FFF2-40B4-BE49-F238E27FC236}">
                <a16:creationId xmlns:a16="http://schemas.microsoft.com/office/drawing/2014/main" id="{EDA00A4B-E140-7646-9D20-1820AAF1C5FC}"/>
              </a:ext>
            </a:extLst>
          </p:cNvPr>
          <p:cNvGrpSpPr/>
          <p:nvPr userDrawn="1"/>
        </p:nvGrpSpPr>
        <p:grpSpPr>
          <a:xfrm>
            <a:off x="16748101" y="283477"/>
            <a:ext cx="1252937" cy="415979"/>
            <a:chOff x="5619750" y="3270189"/>
            <a:chExt cx="949832" cy="315347"/>
          </a:xfrm>
        </p:grpSpPr>
        <p:sp>
          <p:nvSpPr>
            <p:cNvPr id="4" name="Freeform 3">
              <a:extLst>
                <a:ext uri="{FF2B5EF4-FFF2-40B4-BE49-F238E27FC236}">
                  <a16:creationId xmlns:a16="http://schemas.microsoft.com/office/drawing/2014/main" id="{25CB12E4-DD67-8742-8B74-F8F497BFBD8D}"/>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5" name="Freeform 4">
              <a:extLst>
                <a:ext uri="{FF2B5EF4-FFF2-40B4-BE49-F238E27FC236}">
                  <a16:creationId xmlns:a16="http://schemas.microsoft.com/office/drawing/2014/main" id="{3CE536D2-B3BF-6540-B1A3-79A5DBC13C8A}"/>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6" name="Freeform 5">
              <a:extLst>
                <a:ext uri="{FF2B5EF4-FFF2-40B4-BE49-F238E27FC236}">
                  <a16:creationId xmlns:a16="http://schemas.microsoft.com/office/drawing/2014/main" id="{F5E4EAE2-4A04-944F-8F99-75433A9E9910}"/>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7" name="Freeform 6">
              <a:extLst>
                <a:ext uri="{FF2B5EF4-FFF2-40B4-BE49-F238E27FC236}">
                  <a16:creationId xmlns:a16="http://schemas.microsoft.com/office/drawing/2014/main" id="{3B932801-99AF-974D-AD0D-9405A85F21E1}"/>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8" name="Freeform 7">
              <a:extLst>
                <a:ext uri="{FF2B5EF4-FFF2-40B4-BE49-F238E27FC236}">
                  <a16:creationId xmlns:a16="http://schemas.microsoft.com/office/drawing/2014/main" id="{361531CA-B7D3-7047-A63A-E7348D574CAB}"/>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1F72E55B-190C-6643-BC8F-7486A1187A8C}"/>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E24DA123-9772-A343-B161-DD1ABD5B7A7D}"/>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0B595DFF-F283-044A-BF0A-739ECEC1E490}"/>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D9B7E218-ECEE-E245-B145-A47B7AC06A41}"/>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025EE21C-71C8-BA46-9956-D1D1EF13CC09}"/>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56A4165A-457C-224A-B7C1-F61837CC813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BF68F4A9-FE35-EA40-A969-D8BBF3B4E0D4}"/>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CF6AADC9-7B84-1145-A816-AAFF43D6E6F4}"/>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A7C7D7DC-7706-0D4B-B48C-BCD869DD1898}"/>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2EFE44A2-0D0E-F247-BD9C-800E083B2FEB}"/>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7C2ECDF9-D9DC-844D-BFB5-4713181F5C8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BDFECC9-F587-304E-BC3D-6A81729623AB}"/>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9E055163-6830-7746-BAA9-8F8270DAD32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3739D989-753D-3941-86B7-1314CDF99B11}"/>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138F8FCD-4D75-6249-B651-AF3428B972D3}"/>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6C5F7547-3BF9-0A40-95F8-EACB3C8FDA45}"/>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93037D08-3CAE-7244-A0A9-67451D359B5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5CD3996A-1F51-254A-9858-EBEB0B50CF3F}"/>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011788-6C04-8E43-8440-E87CAF17BFDB}"/>
              </a:ext>
            </a:extLst>
          </p:cNvPr>
          <p:cNvSpPr txBox="1"/>
          <p:nvPr userDrawn="1"/>
        </p:nvSpPr>
        <p:spPr>
          <a:xfrm>
            <a:off x="18320657" y="10360476"/>
            <a:ext cx="0" cy="0"/>
          </a:xfrm>
          <a:prstGeom prst="rect">
            <a:avLst/>
          </a:prstGeom>
          <a:noFill/>
        </p:spPr>
        <p:txBody>
          <a:bodyPr wrap="none" rtlCol="0">
            <a:noAutofit/>
          </a:bodyPr>
          <a:lstStyle/>
          <a:p>
            <a:pPr algn="l"/>
            <a:endParaRPr lang="en-US" sz="4320" b="0">
              <a:latin typeface="Arial" panose="020B0604020202020204" pitchFamily="34" charset="0"/>
              <a:cs typeface="Arial" panose="020B0604020202020204" pitchFamily="34" charset="0"/>
            </a:endParaRPr>
          </a:p>
        </p:txBody>
      </p:sp>
      <p:sp>
        <p:nvSpPr>
          <p:cNvPr id="33" name="Footer Placeholder 3">
            <a:extLst>
              <a:ext uri="{FF2B5EF4-FFF2-40B4-BE49-F238E27FC236}">
                <a16:creationId xmlns:a16="http://schemas.microsoft.com/office/drawing/2014/main" id="{F2B49AC4-5B9C-3645-A10B-F4CE46515D4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Slide Number Placeholder 4">
            <a:extLst>
              <a:ext uri="{FF2B5EF4-FFF2-40B4-BE49-F238E27FC236}">
                <a16:creationId xmlns:a16="http://schemas.microsoft.com/office/drawing/2014/main" id="{BC2F1ACD-204B-DE4E-994F-E22A2EC7EF35}"/>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5" name="Title Placeholder 1">
            <a:extLst>
              <a:ext uri="{FF2B5EF4-FFF2-40B4-BE49-F238E27FC236}">
                <a16:creationId xmlns:a16="http://schemas.microsoft.com/office/drawing/2014/main" id="{EC12FE0A-0886-6445-AA16-ACB39D42EAC0}"/>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38" name="Picture Placeholder 35">
            <a:extLst>
              <a:ext uri="{FF2B5EF4-FFF2-40B4-BE49-F238E27FC236}">
                <a16:creationId xmlns:a16="http://schemas.microsoft.com/office/drawing/2014/main" id="{14B041AC-53AE-BB45-8C63-18D5DE05E219}"/>
              </a:ext>
            </a:extLst>
          </p:cNvPr>
          <p:cNvSpPr>
            <a:spLocks noGrp="1"/>
          </p:cNvSpPr>
          <p:nvPr>
            <p:ph type="pic" sz="quarter" idx="18" hasCustomPrompt="1"/>
          </p:nvPr>
        </p:nvSpPr>
        <p:spPr>
          <a:xfrm>
            <a:off x="5719572" y="1892808"/>
            <a:ext cx="6858000" cy="7790688"/>
          </a:xfrm>
          <a:solidFill>
            <a:schemeClr val="bg1">
              <a:lumMod val="85000"/>
            </a:schemeClr>
          </a:solidFill>
        </p:spPr>
        <p:txBody>
          <a:bodyPr anchor="ctr"/>
          <a:lstStyle>
            <a:lvl1pPr marL="0" indent="0" algn="ctr">
              <a:buNone/>
              <a:defRPr sz="2100"/>
            </a:lvl1pPr>
          </a:lstStyle>
          <a:p>
            <a:r>
              <a:rPr lang="en-US"/>
              <a:t>Click to add picture</a:t>
            </a:r>
          </a:p>
        </p:txBody>
      </p:sp>
      <p:sp>
        <p:nvSpPr>
          <p:cNvPr id="41" name="Text Placeholder 2">
            <a:extLst>
              <a:ext uri="{FF2B5EF4-FFF2-40B4-BE49-F238E27FC236}">
                <a16:creationId xmlns:a16="http://schemas.microsoft.com/office/drawing/2014/main" id="{4612792F-135A-EC4F-8F48-33EE6FEF5341}"/>
              </a:ext>
            </a:extLst>
          </p:cNvPr>
          <p:cNvSpPr>
            <a:spLocks noGrp="1"/>
          </p:cNvSpPr>
          <p:nvPr>
            <p:ph type="body" sz="quarter" idx="14" hasCustomPrompt="1"/>
          </p:nvPr>
        </p:nvSpPr>
        <p:spPr>
          <a:xfrm>
            <a:off x="960120" y="1892808"/>
            <a:ext cx="4553712" cy="7790688"/>
          </a:xfrm>
        </p:spPr>
        <p:txBody>
          <a:bodyPr anchor="t"/>
          <a:lstStyle>
            <a:lvl1pPr marL="0" indent="0" algn="r">
              <a:buNone/>
              <a:defRPr sz="3300" b="1" cap="all" baseline="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
        <p:nvSpPr>
          <p:cNvPr id="43" name="Content Placeholder 6">
            <a:extLst>
              <a:ext uri="{FF2B5EF4-FFF2-40B4-BE49-F238E27FC236}">
                <a16:creationId xmlns:a16="http://schemas.microsoft.com/office/drawing/2014/main" id="{A0BB85FB-2432-3645-9A16-C94644A369F7}"/>
              </a:ext>
            </a:extLst>
          </p:cNvPr>
          <p:cNvSpPr>
            <a:spLocks noGrp="1"/>
          </p:cNvSpPr>
          <p:nvPr>
            <p:ph sz="quarter" idx="43"/>
          </p:nvPr>
        </p:nvSpPr>
        <p:spPr>
          <a:xfrm>
            <a:off x="12769596" y="1892808"/>
            <a:ext cx="5006340" cy="7790688"/>
          </a:xfrm>
        </p:spPr>
        <p:txBody>
          <a:bodyPr/>
          <a:lstStyle>
            <a:lvl1pPr marL="0" indent="0">
              <a:buNone/>
              <a:defRPr sz="2700"/>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19125515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12" name="Text Placeholder 2">
            <a:extLst>
              <a:ext uri="{FF2B5EF4-FFF2-40B4-BE49-F238E27FC236}">
                <a16:creationId xmlns:a16="http://schemas.microsoft.com/office/drawing/2014/main" id="{7466486B-E0E2-AA49-816C-8110E4E2B8B7}"/>
              </a:ext>
            </a:extLst>
          </p:cNvPr>
          <p:cNvSpPr>
            <a:spLocks noGrp="1"/>
          </p:cNvSpPr>
          <p:nvPr>
            <p:ph type="body" sz="quarter" idx="11" hasCustomPrompt="1"/>
          </p:nvPr>
        </p:nvSpPr>
        <p:spPr>
          <a:xfrm>
            <a:off x="3556411" y="7488290"/>
            <a:ext cx="11632289" cy="1930400"/>
          </a:xfrm>
          <a:prstGeom prst="rect">
            <a:avLst/>
          </a:prstGeom>
        </p:spPr>
        <p:txBody>
          <a:bodyPr/>
          <a:lstStyle>
            <a:lvl1pPr marL="0" indent="0" algn="ctr">
              <a:lnSpc>
                <a:spcPct val="100000"/>
              </a:lnSpc>
              <a:spcBef>
                <a:spcPts val="0"/>
              </a:spcBef>
              <a:buNone/>
              <a:defRPr sz="3300" b="0" cap="none" baseline="0">
                <a:solidFill>
                  <a:srgbClr val="4BBCEC"/>
                </a:solidFill>
              </a:defRPr>
            </a:lvl1pPr>
          </a:lstStyle>
          <a:p>
            <a:pPr lvl="0"/>
            <a:r>
              <a:rPr lang="en-US"/>
              <a:t>Contact Information</a:t>
            </a:r>
          </a:p>
        </p:txBody>
      </p:sp>
      <p:cxnSp>
        <p:nvCxnSpPr>
          <p:cNvPr id="6" name="Straight Connector 5">
            <a:extLst>
              <a:ext uri="{FF2B5EF4-FFF2-40B4-BE49-F238E27FC236}">
                <a16:creationId xmlns:a16="http://schemas.microsoft.com/office/drawing/2014/main" id="{52F23386-88FA-084F-AA78-0184748564DE}"/>
              </a:ext>
            </a:extLst>
          </p:cNvPr>
          <p:cNvCxnSpPr>
            <a:cxnSpLocks/>
          </p:cNvCxnSpPr>
          <p:nvPr userDrawn="1"/>
        </p:nvCxnSpPr>
        <p:spPr>
          <a:xfrm>
            <a:off x="6887759" y="7189839"/>
            <a:ext cx="4969592"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D4CBDF2-BC81-9749-BEF3-1F492441DA4A}"/>
              </a:ext>
            </a:extLst>
          </p:cNvPr>
          <p:cNvSpPr>
            <a:spLocks noGrp="1"/>
          </p:cNvSpPr>
          <p:nvPr>
            <p:ph type="body" sz="quarter" idx="12" hasCustomPrompt="1"/>
          </p:nvPr>
        </p:nvSpPr>
        <p:spPr>
          <a:xfrm>
            <a:off x="3556409" y="5184650"/>
            <a:ext cx="11632290" cy="1706744"/>
          </a:xfrm>
        </p:spPr>
        <p:txBody>
          <a:bodyPr anchor="b"/>
          <a:lstStyle>
            <a:lvl1pPr marL="0" indent="0" algn="ctr">
              <a:buNone/>
              <a:defRPr sz="5400" b="1">
                <a:solidFill>
                  <a:schemeClr val="accent1"/>
                </a:solidFill>
              </a:defRPr>
            </a:lvl1pPr>
            <a:lvl2pPr marL="685773" indent="0" algn="ctr">
              <a:buNone/>
              <a:defRPr>
                <a:solidFill>
                  <a:schemeClr val="accent1"/>
                </a:solidFill>
              </a:defRPr>
            </a:lvl2pPr>
            <a:lvl3pPr marL="1371545" indent="0" algn="ctr">
              <a:buNone/>
              <a:defRPr>
                <a:solidFill>
                  <a:schemeClr val="accent1"/>
                </a:solidFill>
              </a:defRPr>
            </a:lvl3pPr>
            <a:lvl4pPr marL="2057318" indent="0" algn="ctr">
              <a:buNone/>
              <a:defRPr>
                <a:solidFill>
                  <a:schemeClr val="accent1"/>
                </a:solidFill>
              </a:defRPr>
            </a:lvl4pPr>
            <a:lvl5pPr marL="2743091" indent="0" algn="ctr">
              <a:buNone/>
              <a:defRPr>
                <a:solidFill>
                  <a:schemeClr val="accent1"/>
                </a:solidFill>
              </a:defRPr>
            </a:lvl5pPr>
          </a:lstStyle>
          <a:p>
            <a:pPr lvl="0"/>
            <a:r>
              <a:rPr lang="en-US"/>
              <a:t>Thank You</a:t>
            </a:r>
          </a:p>
        </p:txBody>
      </p:sp>
      <p:sp>
        <p:nvSpPr>
          <p:cNvPr id="10" name="Footer Placeholder 3">
            <a:extLst>
              <a:ext uri="{FF2B5EF4-FFF2-40B4-BE49-F238E27FC236}">
                <a16:creationId xmlns:a16="http://schemas.microsoft.com/office/drawing/2014/main" id="{38F02249-ACFE-2A4B-B8D0-223B6813A2AA}"/>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2" name="TextBox 1">
            <a:extLst>
              <a:ext uri="{FF2B5EF4-FFF2-40B4-BE49-F238E27FC236}">
                <a16:creationId xmlns:a16="http://schemas.microsoft.com/office/drawing/2014/main" id="{3E34AB77-31FB-704C-BA0C-A5B23D26940C}"/>
              </a:ext>
            </a:extLst>
          </p:cNvPr>
          <p:cNvSpPr txBox="1"/>
          <p:nvPr userDrawn="1"/>
        </p:nvSpPr>
        <p:spPr>
          <a:xfrm>
            <a:off x="10318793" y="7275839"/>
            <a:ext cx="0" cy="0"/>
          </a:xfrm>
          <a:prstGeom prst="rect">
            <a:avLst/>
          </a:prstGeom>
          <a:noFill/>
        </p:spPr>
        <p:txBody>
          <a:bodyPr wrap="none" rtlCol="0">
            <a:noAutofit/>
          </a:bodyPr>
          <a:lstStyle/>
          <a:p>
            <a:pPr algn="l"/>
            <a:endParaRPr lang="en-US" sz="4320" b="0">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34F0A750-86F1-7140-9D57-A3F0F304242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302630" y="1768675"/>
            <a:ext cx="6173201" cy="2407058"/>
          </a:xfrm>
          <a:prstGeom prst="rect">
            <a:avLst/>
          </a:prstGeom>
        </p:spPr>
      </p:pic>
    </p:spTree>
    <p:extLst>
      <p:ext uri="{BB962C8B-B14F-4D97-AF65-F5344CB8AC3E}">
        <p14:creationId xmlns:p14="http://schemas.microsoft.com/office/powerpoint/2010/main" val="37381324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Title, Content, Pictur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19AA42-872F-FA42-9D5C-48B788AFA1DF}"/>
              </a:ext>
            </a:extLst>
          </p:cNvPr>
          <p:cNvSpPr/>
          <p:nvPr/>
        </p:nvSpPr>
        <p:spPr>
          <a:xfrm>
            <a:off x="12496800" y="0"/>
            <a:ext cx="5791200" cy="10287000"/>
          </a:xfrm>
          <a:prstGeom prst="rect">
            <a:avLst/>
          </a:prstGeom>
          <a:solidFill>
            <a:srgbClr val="005BBB"/>
          </a:solidFill>
          <a:ln w="12700" cap="flat" cmpd="sng" algn="ctr">
            <a:noFill/>
            <a:prstDash val="solid"/>
            <a:miter lim="800000"/>
          </a:ln>
          <a:effectLst/>
        </p:spPr>
        <p:txBody>
          <a:bodyPr rtlCol="0" anchor="ctr"/>
          <a:lstStyle/>
          <a:p>
            <a:pPr marL="0" marR="0" lvl="0" indent="0" algn="ctr" defTabSz="1371545"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8DF34334-8584-7246-A8F4-90839901AC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50766" y="1876113"/>
            <a:ext cx="6858000" cy="6858000"/>
          </a:xfrm>
          <a:prstGeom prst="rect">
            <a:avLst/>
          </a:prstGeom>
        </p:spPr>
      </p:pic>
      <p:pic>
        <p:nvPicPr>
          <p:cNvPr id="22" name="Picture 21" descr="A picture containing comb&#10;&#10;Description automatically generated">
            <a:extLst>
              <a:ext uri="{FF2B5EF4-FFF2-40B4-BE49-F238E27FC236}">
                <a16:creationId xmlns:a16="http://schemas.microsoft.com/office/drawing/2014/main" id="{51DB7C1B-AAA6-A547-A69F-6FAED59D0D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02932" y="0"/>
            <a:ext cx="4485068" cy="5628882"/>
          </a:xfrm>
          <a:prstGeom prst="rect">
            <a:avLst/>
          </a:prstGeom>
        </p:spPr>
      </p:pic>
      <p:sp>
        <p:nvSpPr>
          <p:cNvPr id="23" name="Title 1">
            <a:extLst>
              <a:ext uri="{FF2B5EF4-FFF2-40B4-BE49-F238E27FC236}">
                <a16:creationId xmlns:a16="http://schemas.microsoft.com/office/drawing/2014/main" id="{CB572FDF-00B5-284F-8581-85CC6643A90B}"/>
              </a:ext>
            </a:extLst>
          </p:cNvPr>
          <p:cNvSpPr>
            <a:spLocks noGrp="1"/>
          </p:cNvSpPr>
          <p:nvPr>
            <p:ph type="title"/>
          </p:nvPr>
        </p:nvSpPr>
        <p:spPr>
          <a:xfrm>
            <a:off x="564777" y="547689"/>
            <a:ext cx="17145000" cy="581865"/>
          </a:xfrm>
        </p:spPr>
        <p:txBody>
          <a:bodyPr/>
          <a:lstStyle/>
          <a:p>
            <a:r>
              <a:rPr lang="en-US"/>
              <a:t>Click to edit Master title style</a:t>
            </a:r>
          </a:p>
        </p:txBody>
      </p:sp>
      <p:sp>
        <p:nvSpPr>
          <p:cNvPr id="24" name="Content Placeholder 2">
            <a:extLst>
              <a:ext uri="{FF2B5EF4-FFF2-40B4-BE49-F238E27FC236}">
                <a16:creationId xmlns:a16="http://schemas.microsoft.com/office/drawing/2014/main" id="{FF454795-F031-2F47-93BB-5C2701F0F0CA}"/>
              </a:ext>
            </a:extLst>
          </p:cNvPr>
          <p:cNvSpPr>
            <a:spLocks noGrp="1"/>
          </p:cNvSpPr>
          <p:nvPr>
            <p:ph sz="half" idx="1"/>
          </p:nvPr>
        </p:nvSpPr>
        <p:spPr>
          <a:xfrm>
            <a:off x="564777" y="1698044"/>
            <a:ext cx="7772400" cy="7567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4">
            <a:extLst>
              <a:ext uri="{FF2B5EF4-FFF2-40B4-BE49-F238E27FC236}">
                <a16:creationId xmlns:a16="http://schemas.microsoft.com/office/drawing/2014/main" id="{B8D11F1C-D9F7-1E4E-BC26-DFCA31D7F28B}"/>
              </a:ext>
            </a:extLst>
          </p:cNvPr>
          <p:cNvSpPr>
            <a:spLocks noGrp="1"/>
          </p:cNvSpPr>
          <p:nvPr>
            <p:ph type="ftr" sz="quarter" idx="11"/>
          </p:nvPr>
        </p:nvSpPr>
        <p:spPr>
          <a:xfrm>
            <a:off x="6057900" y="9534527"/>
            <a:ext cx="6172200" cy="547688"/>
          </a:xfrm>
        </p:spPr>
        <p:txBody>
          <a:bodyPr/>
          <a:lstStyle>
            <a:lvl1pPr>
              <a:defRPr>
                <a:solidFill>
                  <a:schemeClr val="bg2">
                    <a:lumMod val="75000"/>
                  </a:schemeClr>
                </a:solidFill>
              </a:defRPr>
            </a:lvl1pPr>
          </a:lstStyle>
          <a:p>
            <a:r>
              <a:rPr lang="en-US"/>
              <a:t>Confidential Property of AMN Healthcare</a:t>
            </a:r>
          </a:p>
        </p:txBody>
      </p:sp>
      <p:sp>
        <p:nvSpPr>
          <p:cNvPr id="26" name="Slide Number Placeholder 5">
            <a:extLst>
              <a:ext uri="{FF2B5EF4-FFF2-40B4-BE49-F238E27FC236}">
                <a16:creationId xmlns:a16="http://schemas.microsoft.com/office/drawing/2014/main" id="{AB154F8F-85CF-EF4C-9851-601B33772DD3}"/>
              </a:ext>
            </a:extLst>
          </p:cNvPr>
          <p:cNvSpPr>
            <a:spLocks noGrp="1"/>
          </p:cNvSpPr>
          <p:nvPr>
            <p:ph type="sldNum" sz="quarter" idx="12"/>
          </p:nvPr>
        </p:nvSpPr>
        <p:spPr>
          <a:xfrm>
            <a:off x="575985" y="9534527"/>
            <a:ext cx="1344255" cy="547688"/>
          </a:xfrm>
          <a:prstGeom prst="rect">
            <a:avLst/>
          </a:prstGeom>
        </p:spPr>
        <p:txBody>
          <a:bodyPr anchor="ctr"/>
          <a:lstStyle>
            <a:lvl1pPr>
              <a:defRPr sz="1500">
                <a:solidFill>
                  <a:schemeClr val="bg2">
                    <a:lumMod val="75000"/>
                  </a:schemeClr>
                </a:solidFill>
              </a:defRPr>
            </a:lvl1pPr>
          </a:lstStyle>
          <a:p>
            <a:fld id="{AACD4931-76AA-4D2F-A100-778A545D222B}" type="slidenum">
              <a:rPr lang="en-US" smtClean="0"/>
              <a:t>‹#›</a:t>
            </a:fld>
            <a:endParaRPr lang="en-US"/>
          </a:p>
        </p:txBody>
      </p:sp>
      <p:cxnSp>
        <p:nvCxnSpPr>
          <p:cNvPr id="12" name="Straight Connector 11">
            <a:extLst>
              <a:ext uri="{FF2B5EF4-FFF2-40B4-BE49-F238E27FC236}">
                <a16:creationId xmlns:a16="http://schemas.microsoft.com/office/drawing/2014/main" id="{AE18F9A8-BD9B-8243-AECE-89C877312B8C}"/>
              </a:ext>
            </a:extLst>
          </p:cNvPr>
          <p:cNvCxnSpPr>
            <a:cxnSpLocks/>
          </p:cNvCxnSpPr>
          <p:nvPr/>
        </p:nvCxnSpPr>
        <p:spPr>
          <a:xfrm>
            <a:off x="564777" y="1371600"/>
            <a:ext cx="11932023" cy="0"/>
          </a:xfrm>
          <a:prstGeom prst="line">
            <a:avLst/>
          </a:prstGeom>
          <a:ln w="38100" cap="flat">
            <a:gradFill flip="none" rotWithShape="1">
              <a:gsLst>
                <a:gs pos="0">
                  <a:srgbClr val="005BBB"/>
                </a:gs>
                <a:gs pos="29000">
                  <a:schemeClr val="accent5"/>
                </a:gs>
                <a:gs pos="91000">
                  <a:srgbClr val="D0D0CE"/>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804849" y="9396888"/>
            <a:ext cx="2904929" cy="411480"/>
          </a:xfrm>
          <a:prstGeom prst="rect">
            <a:avLst/>
          </a:prstGeom>
        </p:spPr>
      </p:pic>
    </p:spTree>
    <p:extLst>
      <p:ext uri="{BB962C8B-B14F-4D97-AF65-F5344CB8AC3E}">
        <p14:creationId xmlns:p14="http://schemas.microsoft.com/office/powerpoint/2010/main" val="11255652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CCE870-25B4-5946-898A-216882E360F0}"/>
              </a:ext>
            </a:extLst>
          </p:cNvPr>
          <p:cNvSpPr>
            <a:spLocks noGrp="1"/>
          </p:cNvSpPr>
          <p:nvPr>
            <p:ph type="title"/>
          </p:nvPr>
        </p:nvSpPr>
        <p:spPr>
          <a:xfrm>
            <a:off x="564777" y="547689"/>
            <a:ext cx="17145000" cy="581865"/>
          </a:xfrm>
        </p:spPr>
        <p:txBody>
          <a:bodyPr>
            <a:noAutofit/>
          </a:bodyPr>
          <a:lstStyle/>
          <a:p>
            <a:r>
              <a:rPr lang="en-US"/>
              <a:t>Click to edit Master title style</a:t>
            </a:r>
          </a:p>
        </p:txBody>
      </p:sp>
      <p:sp>
        <p:nvSpPr>
          <p:cNvPr id="6" name="Content Placeholder 2">
            <a:extLst>
              <a:ext uri="{FF2B5EF4-FFF2-40B4-BE49-F238E27FC236}">
                <a16:creationId xmlns:a16="http://schemas.microsoft.com/office/drawing/2014/main" id="{4D7477AC-3420-AB44-96A0-CD521C74E0F2}"/>
              </a:ext>
            </a:extLst>
          </p:cNvPr>
          <p:cNvSpPr>
            <a:spLocks noGrp="1"/>
          </p:cNvSpPr>
          <p:nvPr>
            <p:ph idx="1" hasCustomPrompt="1"/>
          </p:nvPr>
        </p:nvSpPr>
        <p:spPr>
          <a:xfrm>
            <a:off x="564777" y="1875104"/>
            <a:ext cx="17145000" cy="737298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6EB2A54A-C341-BA4C-9184-37E641C0DA38}"/>
              </a:ext>
            </a:extLst>
          </p:cNvPr>
          <p:cNvCxnSpPr/>
          <p:nvPr userDrawn="1"/>
        </p:nvCxnSpPr>
        <p:spPr>
          <a:xfrm>
            <a:off x="564777" y="1614669"/>
            <a:ext cx="17145000" cy="0"/>
          </a:xfrm>
          <a:prstGeom prst="line">
            <a:avLst/>
          </a:prstGeom>
          <a:ln w="38100" cap="flat">
            <a:gradFill flip="none" rotWithShape="1">
              <a:gsLst>
                <a:gs pos="0">
                  <a:srgbClr val="005BBB"/>
                </a:gs>
                <a:gs pos="29000">
                  <a:schemeClr val="accent5"/>
                </a:gs>
                <a:gs pos="91000">
                  <a:srgbClr val="D0D0CE"/>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916C50E7-B321-534D-AC9A-BD0CE9CAE73B}"/>
              </a:ext>
            </a:extLst>
          </p:cNvPr>
          <p:cNvSpPr>
            <a:spLocks noGrp="1"/>
          </p:cNvSpPr>
          <p:nvPr>
            <p:ph type="ftr" sz="quarter" idx="11"/>
          </p:nvPr>
        </p:nvSpPr>
        <p:spPr>
          <a:xfrm>
            <a:off x="6057900" y="9534527"/>
            <a:ext cx="6172200" cy="547688"/>
          </a:xfrm>
        </p:spPr>
        <p:txBody>
          <a:bodyPr/>
          <a:lstStyle>
            <a:lvl1pPr>
              <a:defRPr>
                <a:solidFill>
                  <a:schemeClr val="bg2">
                    <a:lumMod val="75000"/>
                  </a:schemeClr>
                </a:solidFill>
              </a:defRPr>
            </a:lvl1pPr>
          </a:lstStyle>
          <a:p>
            <a:r>
              <a:rPr lang="en-US"/>
              <a:t>Confidential. Property of AMN Healthcare</a:t>
            </a:r>
          </a:p>
        </p:txBody>
      </p:sp>
      <p:sp>
        <p:nvSpPr>
          <p:cNvPr id="11" name="Slide Number Placeholder 5">
            <a:extLst>
              <a:ext uri="{FF2B5EF4-FFF2-40B4-BE49-F238E27FC236}">
                <a16:creationId xmlns:a16="http://schemas.microsoft.com/office/drawing/2014/main" id="{F6E3A931-CD34-F244-9A61-E823560654DF}"/>
              </a:ext>
            </a:extLst>
          </p:cNvPr>
          <p:cNvSpPr>
            <a:spLocks noGrp="1"/>
          </p:cNvSpPr>
          <p:nvPr>
            <p:ph type="sldNum" sz="quarter" idx="12"/>
          </p:nvPr>
        </p:nvSpPr>
        <p:spPr>
          <a:xfrm>
            <a:off x="575985" y="9534527"/>
            <a:ext cx="1344255" cy="547688"/>
          </a:xfrm>
          <a:prstGeom prst="rect">
            <a:avLst/>
          </a:prstGeom>
        </p:spPr>
        <p:txBody>
          <a:bodyPr anchor="ctr"/>
          <a:lstStyle>
            <a:lvl1pPr>
              <a:defRPr sz="1500">
                <a:solidFill>
                  <a:schemeClr val="bg2">
                    <a:lumMod val="75000"/>
                  </a:schemeClr>
                </a:solidFill>
              </a:defRPr>
            </a:lvl1pPr>
          </a:lstStyle>
          <a:p>
            <a:fld id="{74403242-608D-1D4A-B215-E1AC8E9A1835}" type="slidenum">
              <a:rPr lang="en-US" smtClean="0"/>
              <a:pPr/>
              <a:t>‹#›</a:t>
            </a:fld>
            <a:endParaRPr lang="en-US"/>
          </a:p>
        </p:txBody>
      </p:sp>
    </p:spTree>
    <p:extLst>
      <p:ext uri="{BB962C8B-B14F-4D97-AF65-F5344CB8AC3E}">
        <p14:creationId xmlns:p14="http://schemas.microsoft.com/office/powerpoint/2010/main" val="7418557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Content, Stats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377D0B-9123-BE43-85A9-31679C4662EA}"/>
              </a:ext>
            </a:extLst>
          </p:cNvPr>
          <p:cNvSpPr/>
          <p:nvPr userDrawn="1"/>
        </p:nvSpPr>
        <p:spPr>
          <a:xfrm>
            <a:off x="12496800" y="0"/>
            <a:ext cx="5791200" cy="10287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1371545"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59081B3D-E1F7-0B4D-B71A-B8AC1157C2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099240" y="9346129"/>
            <a:ext cx="3765176" cy="848342"/>
          </a:xfrm>
          <a:prstGeom prst="rect">
            <a:avLst/>
          </a:prstGeom>
        </p:spPr>
      </p:pic>
      <p:pic>
        <p:nvPicPr>
          <p:cNvPr id="28" name="Picture 27" descr="A picture containing comb&#10;&#10;Description automatically generated">
            <a:extLst>
              <a:ext uri="{FF2B5EF4-FFF2-40B4-BE49-F238E27FC236}">
                <a16:creationId xmlns:a16="http://schemas.microsoft.com/office/drawing/2014/main" id="{79F865AF-1E22-3B42-B6D7-6BD32C866A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802932" y="0"/>
            <a:ext cx="4485068" cy="5628882"/>
          </a:xfrm>
          <a:prstGeom prst="rect">
            <a:avLst/>
          </a:prstGeom>
        </p:spPr>
      </p:pic>
      <p:sp>
        <p:nvSpPr>
          <p:cNvPr id="29" name="Text Placeholder 43">
            <a:extLst>
              <a:ext uri="{FF2B5EF4-FFF2-40B4-BE49-F238E27FC236}">
                <a16:creationId xmlns:a16="http://schemas.microsoft.com/office/drawing/2014/main" id="{58DF5999-600F-C64E-9B9C-75A1E7691C5A}"/>
              </a:ext>
            </a:extLst>
          </p:cNvPr>
          <p:cNvSpPr>
            <a:spLocks noGrp="1"/>
          </p:cNvSpPr>
          <p:nvPr>
            <p:ph type="body" sz="quarter" idx="12" hasCustomPrompt="1"/>
          </p:nvPr>
        </p:nvSpPr>
        <p:spPr>
          <a:xfrm>
            <a:off x="13527882" y="2135571"/>
            <a:ext cx="3609975" cy="1008717"/>
          </a:xfrm>
        </p:spPr>
        <p:txBody>
          <a:bodyPr/>
          <a:lstStyle>
            <a:lvl1pPr marL="0" indent="0">
              <a:buNone/>
              <a:defRPr sz="5400" b="1">
                <a:solidFill>
                  <a:schemeClr val="accent1"/>
                </a:solidFill>
              </a:defRPr>
            </a:lvl1pPr>
            <a:lvl2pPr marL="685773" indent="0">
              <a:buNone/>
              <a:defRPr>
                <a:solidFill>
                  <a:schemeClr val="bg1"/>
                </a:solidFill>
              </a:defRPr>
            </a:lvl2pPr>
            <a:lvl3pPr marL="1371545" indent="0">
              <a:buNone/>
              <a:defRPr>
                <a:solidFill>
                  <a:schemeClr val="bg1"/>
                </a:solidFill>
              </a:defRPr>
            </a:lvl3pPr>
            <a:lvl4pPr marL="2057318" indent="0">
              <a:buNone/>
              <a:defRPr>
                <a:solidFill>
                  <a:schemeClr val="bg1"/>
                </a:solidFill>
              </a:defRPr>
            </a:lvl4pPr>
            <a:lvl5pPr marL="2743091" indent="0">
              <a:buNone/>
              <a:defRPr>
                <a:solidFill>
                  <a:schemeClr val="bg1"/>
                </a:solidFill>
              </a:defRPr>
            </a:lvl5pPr>
          </a:lstStyle>
          <a:p>
            <a:pPr lvl="0"/>
            <a:r>
              <a:rPr lang="en-US"/>
              <a:t>STAT</a:t>
            </a:r>
          </a:p>
        </p:txBody>
      </p:sp>
      <p:sp>
        <p:nvSpPr>
          <p:cNvPr id="30" name="Text Placeholder 43">
            <a:extLst>
              <a:ext uri="{FF2B5EF4-FFF2-40B4-BE49-F238E27FC236}">
                <a16:creationId xmlns:a16="http://schemas.microsoft.com/office/drawing/2014/main" id="{F3E9EC49-3C95-104D-AF15-00F09B8C533B}"/>
              </a:ext>
            </a:extLst>
          </p:cNvPr>
          <p:cNvSpPr>
            <a:spLocks noGrp="1"/>
          </p:cNvSpPr>
          <p:nvPr>
            <p:ph type="body" sz="quarter" idx="13" hasCustomPrompt="1"/>
          </p:nvPr>
        </p:nvSpPr>
        <p:spPr>
          <a:xfrm>
            <a:off x="13527882" y="3156974"/>
            <a:ext cx="3609975" cy="1862138"/>
          </a:xfrm>
        </p:spPr>
        <p:txBody>
          <a:bodyPr/>
          <a:lstStyle>
            <a:lvl1pPr marL="0" indent="0">
              <a:buNone/>
              <a:defRPr b="0">
                <a:solidFill>
                  <a:schemeClr val="accent1"/>
                </a:solidFill>
              </a:defRPr>
            </a:lvl1pPr>
            <a:lvl2pPr marL="685773" indent="0">
              <a:buNone/>
              <a:defRPr>
                <a:solidFill>
                  <a:schemeClr val="bg1"/>
                </a:solidFill>
              </a:defRPr>
            </a:lvl2pPr>
            <a:lvl3pPr marL="1371545" indent="0">
              <a:buNone/>
              <a:defRPr>
                <a:solidFill>
                  <a:schemeClr val="bg1"/>
                </a:solidFill>
              </a:defRPr>
            </a:lvl3pPr>
            <a:lvl4pPr marL="2057318" indent="0">
              <a:buNone/>
              <a:defRPr>
                <a:solidFill>
                  <a:schemeClr val="bg1"/>
                </a:solidFill>
              </a:defRPr>
            </a:lvl4pPr>
            <a:lvl5pPr marL="2743091" indent="0">
              <a:buNone/>
              <a:defRPr>
                <a:solidFill>
                  <a:schemeClr val="bg1"/>
                </a:solidFill>
              </a:defRPr>
            </a:lvl5pPr>
          </a:lstStyle>
          <a:p>
            <a:pPr lvl="0"/>
            <a:r>
              <a:rPr lang="en-US"/>
              <a:t>Text</a:t>
            </a:r>
          </a:p>
        </p:txBody>
      </p:sp>
      <p:sp>
        <p:nvSpPr>
          <p:cNvPr id="31" name="Text Placeholder 43">
            <a:extLst>
              <a:ext uri="{FF2B5EF4-FFF2-40B4-BE49-F238E27FC236}">
                <a16:creationId xmlns:a16="http://schemas.microsoft.com/office/drawing/2014/main" id="{B73D1BA2-FFDD-F949-A4E0-BAB1DEC677AF}"/>
              </a:ext>
            </a:extLst>
          </p:cNvPr>
          <p:cNvSpPr>
            <a:spLocks noGrp="1"/>
          </p:cNvSpPr>
          <p:nvPr>
            <p:ph type="body" sz="quarter" idx="14" hasCustomPrompt="1"/>
          </p:nvPr>
        </p:nvSpPr>
        <p:spPr>
          <a:xfrm>
            <a:off x="13527882" y="5929358"/>
            <a:ext cx="3609975" cy="1008717"/>
          </a:xfrm>
        </p:spPr>
        <p:txBody>
          <a:bodyPr/>
          <a:lstStyle>
            <a:lvl1pPr marL="0" indent="0">
              <a:buNone/>
              <a:defRPr sz="5400" b="1">
                <a:solidFill>
                  <a:schemeClr val="accent1"/>
                </a:solidFill>
              </a:defRPr>
            </a:lvl1pPr>
            <a:lvl2pPr marL="685773" indent="0">
              <a:buNone/>
              <a:defRPr>
                <a:solidFill>
                  <a:schemeClr val="bg1"/>
                </a:solidFill>
              </a:defRPr>
            </a:lvl2pPr>
            <a:lvl3pPr marL="1371545" indent="0">
              <a:buNone/>
              <a:defRPr>
                <a:solidFill>
                  <a:schemeClr val="bg1"/>
                </a:solidFill>
              </a:defRPr>
            </a:lvl3pPr>
            <a:lvl4pPr marL="2057318" indent="0">
              <a:buNone/>
              <a:defRPr>
                <a:solidFill>
                  <a:schemeClr val="bg1"/>
                </a:solidFill>
              </a:defRPr>
            </a:lvl4pPr>
            <a:lvl5pPr marL="2743091" indent="0">
              <a:buNone/>
              <a:defRPr>
                <a:solidFill>
                  <a:schemeClr val="bg1"/>
                </a:solidFill>
              </a:defRPr>
            </a:lvl5pPr>
          </a:lstStyle>
          <a:p>
            <a:pPr lvl="0"/>
            <a:r>
              <a:rPr lang="en-US"/>
              <a:t>STAT</a:t>
            </a:r>
          </a:p>
        </p:txBody>
      </p:sp>
      <p:sp>
        <p:nvSpPr>
          <p:cNvPr id="32" name="Text Placeholder 43">
            <a:extLst>
              <a:ext uri="{FF2B5EF4-FFF2-40B4-BE49-F238E27FC236}">
                <a16:creationId xmlns:a16="http://schemas.microsoft.com/office/drawing/2014/main" id="{0C8B246D-BDFA-0E44-B688-2463B2F69D2A}"/>
              </a:ext>
            </a:extLst>
          </p:cNvPr>
          <p:cNvSpPr>
            <a:spLocks noGrp="1"/>
          </p:cNvSpPr>
          <p:nvPr>
            <p:ph type="body" sz="quarter" idx="15" hasCustomPrompt="1"/>
          </p:nvPr>
        </p:nvSpPr>
        <p:spPr>
          <a:xfrm>
            <a:off x="13527882" y="6950762"/>
            <a:ext cx="3609975" cy="1862138"/>
          </a:xfrm>
        </p:spPr>
        <p:txBody>
          <a:bodyPr/>
          <a:lstStyle>
            <a:lvl1pPr marL="0" indent="0">
              <a:buNone/>
              <a:defRPr b="0">
                <a:solidFill>
                  <a:schemeClr val="accent1"/>
                </a:solidFill>
              </a:defRPr>
            </a:lvl1pPr>
            <a:lvl2pPr marL="685773" indent="0">
              <a:buNone/>
              <a:defRPr>
                <a:solidFill>
                  <a:schemeClr val="bg1"/>
                </a:solidFill>
              </a:defRPr>
            </a:lvl2pPr>
            <a:lvl3pPr marL="1371545" indent="0">
              <a:buNone/>
              <a:defRPr>
                <a:solidFill>
                  <a:schemeClr val="bg1"/>
                </a:solidFill>
              </a:defRPr>
            </a:lvl3pPr>
            <a:lvl4pPr marL="2057318" indent="0">
              <a:buNone/>
              <a:defRPr>
                <a:solidFill>
                  <a:schemeClr val="bg1"/>
                </a:solidFill>
              </a:defRPr>
            </a:lvl4pPr>
            <a:lvl5pPr marL="2743091" indent="0">
              <a:buNone/>
              <a:defRPr>
                <a:solidFill>
                  <a:schemeClr val="bg1"/>
                </a:solidFill>
              </a:defRPr>
            </a:lvl5pPr>
          </a:lstStyle>
          <a:p>
            <a:pPr lvl="0"/>
            <a:r>
              <a:rPr lang="en-US"/>
              <a:t>Text</a:t>
            </a:r>
          </a:p>
        </p:txBody>
      </p:sp>
      <p:sp>
        <p:nvSpPr>
          <p:cNvPr id="33" name="Title 1">
            <a:extLst>
              <a:ext uri="{FF2B5EF4-FFF2-40B4-BE49-F238E27FC236}">
                <a16:creationId xmlns:a16="http://schemas.microsoft.com/office/drawing/2014/main" id="{99EF1D17-0E1B-634F-B240-78D900E27A70}"/>
              </a:ext>
            </a:extLst>
          </p:cNvPr>
          <p:cNvSpPr>
            <a:spLocks noGrp="1"/>
          </p:cNvSpPr>
          <p:nvPr>
            <p:ph type="title"/>
          </p:nvPr>
        </p:nvSpPr>
        <p:spPr>
          <a:xfrm>
            <a:off x="564777" y="547689"/>
            <a:ext cx="11447550" cy="581865"/>
          </a:xfrm>
        </p:spPr>
        <p:txBody>
          <a:bodyPr/>
          <a:lstStyle/>
          <a:p>
            <a:r>
              <a:rPr lang="en-US"/>
              <a:t>Click to edit Master title style</a:t>
            </a:r>
          </a:p>
        </p:txBody>
      </p:sp>
      <p:sp>
        <p:nvSpPr>
          <p:cNvPr id="35" name="Footer Placeholder 4">
            <a:extLst>
              <a:ext uri="{FF2B5EF4-FFF2-40B4-BE49-F238E27FC236}">
                <a16:creationId xmlns:a16="http://schemas.microsoft.com/office/drawing/2014/main" id="{73213E03-CC31-6D48-ADFC-34FEDF7F427D}"/>
              </a:ext>
            </a:extLst>
          </p:cNvPr>
          <p:cNvSpPr>
            <a:spLocks noGrp="1"/>
          </p:cNvSpPr>
          <p:nvPr>
            <p:ph type="ftr" sz="quarter" idx="11"/>
          </p:nvPr>
        </p:nvSpPr>
        <p:spPr>
          <a:xfrm>
            <a:off x="6057900" y="9534527"/>
            <a:ext cx="6172200" cy="547688"/>
          </a:xfrm>
        </p:spPr>
        <p:txBody>
          <a:bodyPr/>
          <a:lstStyle>
            <a:lvl1pPr>
              <a:defRPr>
                <a:solidFill>
                  <a:schemeClr val="bg2">
                    <a:lumMod val="75000"/>
                  </a:schemeClr>
                </a:solidFill>
              </a:defRPr>
            </a:lvl1pPr>
          </a:lstStyle>
          <a:p>
            <a:r>
              <a:rPr lang="en-US"/>
              <a:t>Confidential. Property of AMN Healthcare</a:t>
            </a:r>
          </a:p>
        </p:txBody>
      </p:sp>
      <p:sp>
        <p:nvSpPr>
          <p:cNvPr id="36" name="Slide Number Placeholder 5">
            <a:extLst>
              <a:ext uri="{FF2B5EF4-FFF2-40B4-BE49-F238E27FC236}">
                <a16:creationId xmlns:a16="http://schemas.microsoft.com/office/drawing/2014/main" id="{2C8D95E9-5E4D-1841-8E9E-1546AC6020C9}"/>
              </a:ext>
            </a:extLst>
          </p:cNvPr>
          <p:cNvSpPr>
            <a:spLocks noGrp="1"/>
          </p:cNvSpPr>
          <p:nvPr>
            <p:ph type="sldNum" sz="quarter" idx="16"/>
          </p:nvPr>
        </p:nvSpPr>
        <p:spPr>
          <a:xfrm>
            <a:off x="575985" y="9534527"/>
            <a:ext cx="1344255" cy="547688"/>
          </a:xfrm>
          <a:prstGeom prst="rect">
            <a:avLst/>
          </a:prstGeom>
        </p:spPr>
        <p:txBody>
          <a:bodyPr anchor="ctr"/>
          <a:lstStyle>
            <a:lvl1pPr>
              <a:defRPr sz="1500">
                <a:solidFill>
                  <a:schemeClr val="bg2">
                    <a:lumMod val="75000"/>
                  </a:schemeClr>
                </a:solidFill>
              </a:defRPr>
            </a:lvl1pPr>
          </a:lstStyle>
          <a:p>
            <a:fld id="{74403242-608D-1D4A-B215-E1AC8E9A1835}" type="slidenum">
              <a:rPr lang="en-US" smtClean="0"/>
              <a:pPr/>
              <a:t>‹#›</a:t>
            </a:fld>
            <a:endParaRPr lang="en-US"/>
          </a:p>
        </p:txBody>
      </p:sp>
      <p:cxnSp>
        <p:nvCxnSpPr>
          <p:cNvPr id="16" name="Straight Connector 15">
            <a:extLst>
              <a:ext uri="{FF2B5EF4-FFF2-40B4-BE49-F238E27FC236}">
                <a16:creationId xmlns:a16="http://schemas.microsoft.com/office/drawing/2014/main" id="{4B1F5072-8DF8-6845-B020-1316976D259B}"/>
              </a:ext>
            </a:extLst>
          </p:cNvPr>
          <p:cNvCxnSpPr>
            <a:cxnSpLocks/>
          </p:cNvCxnSpPr>
          <p:nvPr userDrawn="1"/>
        </p:nvCxnSpPr>
        <p:spPr>
          <a:xfrm>
            <a:off x="564777" y="1614669"/>
            <a:ext cx="11932023" cy="0"/>
          </a:xfrm>
          <a:prstGeom prst="line">
            <a:avLst/>
          </a:prstGeom>
          <a:ln w="38100" cap="flat">
            <a:gradFill flip="none" rotWithShape="1">
              <a:gsLst>
                <a:gs pos="0">
                  <a:srgbClr val="005BBB"/>
                </a:gs>
                <a:gs pos="29000">
                  <a:schemeClr val="accent5"/>
                </a:gs>
                <a:gs pos="91000">
                  <a:srgbClr val="D0D0CE"/>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A0DAEF6E-2A1B-C145-8577-656B4B3063AD}"/>
              </a:ext>
            </a:extLst>
          </p:cNvPr>
          <p:cNvSpPr>
            <a:spLocks noGrp="1"/>
          </p:cNvSpPr>
          <p:nvPr>
            <p:ph sz="half" idx="1"/>
          </p:nvPr>
        </p:nvSpPr>
        <p:spPr>
          <a:xfrm>
            <a:off x="564778" y="1879601"/>
            <a:ext cx="11447549" cy="73858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760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EE74C238-98A8-204D-8DDE-DF9C19F9FB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
            <a:ext cx="18288000" cy="4597401"/>
          </a:xfrm>
          <a:prstGeom prst="rect">
            <a:avLst/>
          </a:prstGeom>
        </p:spPr>
      </p:pic>
      <p:sp>
        <p:nvSpPr>
          <p:cNvPr id="56" name="Content Placeholder 2">
            <a:extLst>
              <a:ext uri="{FF2B5EF4-FFF2-40B4-BE49-F238E27FC236}">
                <a16:creationId xmlns:a16="http://schemas.microsoft.com/office/drawing/2014/main" id="{967FB8D0-B846-F14D-9EF6-EA27875B2581}"/>
              </a:ext>
            </a:extLst>
          </p:cNvPr>
          <p:cNvSpPr>
            <a:spLocks noGrp="1"/>
          </p:cNvSpPr>
          <p:nvPr>
            <p:ph sz="half" idx="1" hasCustomPrompt="1"/>
          </p:nvPr>
        </p:nvSpPr>
        <p:spPr>
          <a:xfrm>
            <a:off x="564779" y="5232401"/>
            <a:ext cx="3014243" cy="4033049"/>
          </a:xfrm>
        </p:spPr>
        <p:txBody>
          <a:bodyPr/>
          <a:lstStyle>
            <a:lvl1pPr marL="0" indent="0">
              <a:buNone/>
              <a:defRPr sz="2025" b="1">
                <a:latin typeface="+mn-lt"/>
              </a:defRPr>
            </a:lvl1pPr>
            <a:lvl2pPr marL="514329" indent="0">
              <a:buNone/>
              <a:defRPr sz="1575"/>
            </a:lvl2pPr>
            <a:lvl3pPr marL="1028660" indent="0">
              <a:buNone/>
              <a:defRPr/>
            </a:lvl3pPr>
            <a:lvl4pPr marL="1542989" indent="0">
              <a:buNone/>
              <a:defRPr/>
            </a:lvl4pPr>
            <a:lvl5pPr marL="2057318" indent="0">
              <a:buNone/>
              <a:defRPr/>
            </a:lvl5pPr>
          </a:lstStyle>
          <a:p>
            <a:pPr lvl="0"/>
            <a:r>
              <a:rPr lang="en-US"/>
              <a:t>Year</a:t>
            </a:r>
          </a:p>
          <a:p>
            <a:pPr lvl="0"/>
            <a:r>
              <a:rPr lang="en-US"/>
              <a:t>Timeline description</a:t>
            </a:r>
          </a:p>
        </p:txBody>
      </p:sp>
      <p:sp>
        <p:nvSpPr>
          <p:cNvPr id="57" name="Content Placeholder 2">
            <a:extLst>
              <a:ext uri="{FF2B5EF4-FFF2-40B4-BE49-F238E27FC236}">
                <a16:creationId xmlns:a16="http://schemas.microsoft.com/office/drawing/2014/main" id="{66FE2662-2A86-9640-8CB9-768EBB46CEE7}"/>
              </a:ext>
            </a:extLst>
          </p:cNvPr>
          <p:cNvSpPr>
            <a:spLocks noGrp="1"/>
          </p:cNvSpPr>
          <p:nvPr>
            <p:ph sz="half" idx="12" hasCustomPrompt="1"/>
          </p:nvPr>
        </p:nvSpPr>
        <p:spPr>
          <a:xfrm>
            <a:off x="4701013" y="5232401"/>
            <a:ext cx="3014243" cy="4033049"/>
          </a:xfrm>
        </p:spPr>
        <p:txBody>
          <a:bodyPr/>
          <a:lstStyle>
            <a:lvl1pPr marL="0" indent="0">
              <a:buNone/>
              <a:defRPr sz="2025" b="1">
                <a:latin typeface="+mn-lt"/>
              </a:defRPr>
            </a:lvl1pPr>
            <a:lvl2pPr marL="514329" indent="0">
              <a:buNone/>
              <a:defRPr sz="1575"/>
            </a:lvl2pPr>
            <a:lvl3pPr marL="1028660" indent="0">
              <a:buNone/>
              <a:defRPr/>
            </a:lvl3pPr>
            <a:lvl4pPr marL="1542989" indent="0">
              <a:buNone/>
              <a:defRPr/>
            </a:lvl4pPr>
            <a:lvl5pPr marL="2057318" indent="0">
              <a:buNone/>
              <a:defRPr/>
            </a:lvl5pPr>
          </a:lstStyle>
          <a:p>
            <a:pPr lvl="0"/>
            <a:r>
              <a:rPr lang="en-US"/>
              <a:t>Year</a:t>
            </a:r>
          </a:p>
          <a:p>
            <a:pPr lvl="0"/>
            <a:r>
              <a:rPr lang="en-US"/>
              <a:t>Timeline description</a:t>
            </a:r>
          </a:p>
        </p:txBody>
      </p:sp>
      <p:sp>
        <p:nvSpPr>
          <p:cNvPr id="58" name="Content Placeholder 2">
            <a:extLst>
              <a:ext uri="{FF2B5EF4-FFF2-40B4-BE49-F238E27FC236}">
                <a16:creationId xmlns:a16="http://schemas.microsoft.com/office/drawing/2014/main" id="{DD418C8A-D2F2-5246-87B1-7DD4F3EA1C10}"/>
              </a:ext>
            </a:extLst>
          </p:cNvPr>
          <p:cNvSpPr>
            <a:spLocks noGrp="1"/>
          </p:cNvSpPr>
          <p:nvPr>
            <p:ph sz="half" idx="13" hasCustomPrompt="1"/>
          </p:nvPr>
        </p:nvSpPr>
        <p:spPr>
          <a:xfrm>
            <a:off x="11280407" y="5232401"/>
            <a:ext cx="3014243" cy="4033049"/>
          </a:xfrm>
        </p:spPr>
        <p:txBody>
          <a:bodyPr/>
          <a:lstStyle>
            <a:lvl1pPr marL="0" indent="0">
              <a:buNone/>
              <a:defRPr sz="2025" b="1">
                <a:latin typeface="+mn-lt"/>
              </a:defRPr>
            </a:lvl1pPr>
            <a:lvl2pPr marL="514329" indent="0">
              <a:buNone/>
              <a:defRPr sz="1575"/>
            </a:lvl2pPr>
            <a:lvl3pPr marL="1028660" indent="0">
              <a:buNone/>
              <a:defRPr/>
            </a:lvl3pPr>
            <a:lvl4pPr marL="1542989" indent="0">
              <a:buNone/>
              <a:defRPr/>
            </a:lvl4pPr>
            <a:lvl5pPr marL="2057318" indent="0">
              <a:buNone/>
              <a:defRPr/>
            </a:lvl5pPr>
          </a:lstStyle>
          <a:p>
            <a:pPr lvl="0"/>
            <a:r>
              <a:rPr lang="en-US"/>
              <a:t>Year</a:t>
            </a:r>
          </a:p>
          <a:p>
            <a:pPr lvl="0"/>
            <a:r>
              <a:rPr lang="en-US"/>
              <a:t>Timeline description</a:t>
            </a:r>
          </a:p>
        </p:txBody>
      </p:sp>
      <p:pic>
        <p:nvPicPr>
          <p:cNvPr id="59" name="Picture 58" descr="A picture containing comb&#10;&#10;Description automatically generated">
            <a:extLst>
              <a:ext uri="{FF2B5EF4-FFF2-40B4-BE49-F238E27FC236}">
                <a16:creationId xmlns:a16="http://schemas.microsoft.com/office/drawing/2014/main" id="{C66D9828-FDD8-8B4F-9586-B3F79F70C9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37108" y="-1"/>
            <a:ext cx="3250898" cy="4064000"/>
          </a:xfrm>
          <a:prstGeom prst="rect">
            <a:avLst/>
          </a:prstGeom>
        </p:spPr>
      </p:pic>
      <p:sp>
        <p:nvSpPr>
          <p:cNvPr id="60" name="Footer Placeholder 4">
            <a:extLst>
              <a:ext uri="{FF2B5EF4-FFF2-40B4-BE49-F238E27FC236}">
                <a16:creationId xmlns:a16="http://schemas.microsoft.com/office/drawing/2014/main" id="{40196E2A-A573-9945-B200-DA459C24AE85}"/>
              </a:ext>
            </a:extLst>
          </p:cNvPr>
          <p:cNvSpPr>
            <a:spLocks noGrp="1"/>
          </p:cNvSpPr>
          <p:nvPr>
            <p:ph type="ftr" sz="quarter" idx="11"/>
          </p:nvPr>
        </p:nvSpPr>
        <p:spPr>
          <a:xfrm>
            <a:off x="6057900" y="9534530"/>
            <a:ext cx="6172200" cy="547688"/>
          </a:xfrm>
        </p:spPr>
        <p:txBody>
          <a:bodyPr/>
          <a:lstStyle>
            <a:lvl1pPr>
              <a:defRPr>
                <a:solidFill>
                  <a:schemeClr val="bg2">
                    <a:lumMod val="75000"/>
                  </a:schemeClr>
                </a:solidFill>
              </a:defRPr>
            </a:lvl1pPr>
          </a:lstStyle>
          <a:p>
            <a:r>
              <a:rPr lang="en-US"/>
              <a:t>Confidential Property of AMN Healthcare</a:t>
            </a:r>
          </a:p>
        </p:txBody>
      </p:sp>
      <p:sp>
        <p:nvSpPr>
          <p:cNvPr id="61" name="Slide Number Placeholder 5">
            <a:extLst>
              <a:ext uri="{FF2B5EF4-FFF2-40B4-BE49-F238E27FC236}">
                <a16:creationId xmlns:a16="http://schemas.microsoft.com/office/drawing/2014/main" id="{7F02D320-AB69-644F-A29E-0F2252CEFB18}"/>
              </a:ext>
            </a:extLst>
          </p:cNvPr>
          <p:cNvSpPr>
            <a:spLocks noGrp="1"/>
          </p:cNvSpPr>
          <p:nvPr>
            <p:ph type="sldNum" sz="quarter" idx="14"/>
          </p:nvPr>
        </p:nvSpPr>
        <p:spPr>
          <a:xfrm>
            <a:off x="575984" y="9534530"/>
            <a:ext cx="1344257" cy="547688"/>
          </a:xfrm>
          <a:prstGeom prst="rect">
            <a:avLst/>
          </a:prstGeom>
        </p:spPr>
        <p:txBody>
          <a:bodyPr anchor="ctr"/>
          <a:lstStyle>
            <a:lvl1pPr>
              <a:defRPr sz="1125">
                <a:solidFill>
                  <a:schemeClr val="bg2">
                    <a:lumMod val="75000"/>
                  </a:schemeClr>
                </a:solidFill>
              </a:defRPr>
            </a:lvl1pPr>
          </a:lstStyle>
          <a:p>
            <a:fld id="{AB19ED36-C4BB-4BAC-B493-AF7A7C050BD1}" type="slidenum">
              <a:rPr lang="en-US" smtClean="0"/>
              <a:t>‹#›</a:t>
            </a:fld>
            <a:endParaRPr lang="en-US"/>
          </a:p>
        </p:txBody>
      </p:sp>
      <p:sp>
        <p:nvSpPr>
          <p:cNvPr id="11" name="Rectangle 10">
            <a:extLst>
              <a:ext uri="{FF2B5EF4-FFF2-40B4-BE49-F238E27FC236}">
                <a16:creationId xmlns:a16="http://schemas.microsoft.com/office/drawing/2014/main" id="{DC6E4BB3-AD5D-344B-AF32-E5F266AB6549}"/>
              </a:ext>
            </a:extLst>
          </p:cNvPr>
          <p:cNvSpPr/>
          <p:nvPr userDrawn="1"/>
        </p:nvSpPr>
        <p:spPr>
          <a:xfrm>
            <a:off x="0" y="4521199"/>
            <a:ext cx="18288000" cy="254003"/>
          </a:xfrm>
          <a:prstGeom prst="rect">
            <a:avLst/>
          </a:prstGeom>
          <a:gradFill>
            <a:gsLst>
              <a:gs pos="0">
                <a:srgbClr val="005BBB"/>
              </a:gs>
              <a:gs pos="29000">
                <a:schemeClr val="accent5"/>
              </a:gs>
              <a:gs pos="91000">
                <a:srgbClr val="D0D0CE"/>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Tree>
    <p:extLst>
      <p:ext uri="{BB962C8B-B14F-4D97-AF65-F5344CB8AC3E}">
        <p14:creationId xmlns:p14="http://schemas.microsoft.com/office/powerpoint/2010/main" val="40976021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A19E4A-96A8-4477-8DDD-482CC3E82FFB}"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4F063-AFBC-4236-81AD-0187537B29A4}" type="slidenum">
              <a:rPr lang="en-US" smtClean="0"/>
              <a:t>‹#›</a:t>
            </a:fld>
            <a:endParaRPr lang="en-US"/>
          </a:p>
        </p:txBody>
      </p:sp>
    </p:spTree>
    <p:extLst>
      <p:ext uri="{BB962C8B-B14F-4D97-AF65-F5344CB8AC3E}">
        <p14:creationId xmlns:p14="http://schemas.microsoft.com/office/powerpoint/2010/main" val="2030075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5" name="Footer Placeholder 3">
            <a:extLst>
              <a:ext uri="{FF2B5EF4-FFF2-40B4-BE49-F238E27FC236}">
                <a16:creationId xmlns:a16="http://schemas.microsoft.com/office/drawing/2014/main" id="{D87AFBA0-66B7-2C47-8C4C-F2261B7F5404}"/>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EBBF1CBB-F8DB-7D4F-A325-98C41B0FF702}"/>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9" name="Text Placeholder 29">
            <a:extLst>
              <a:ext uri="{FF2B5EF4-FFF2-40B4-BE49-F238E27FC236}">
                <a16:creationId xmlns:a16="http://schemas.microsoft.com/office/drawing/2014/main" id="{E99CDA5B-CFF6-6742-9109-66AE1053ADA7}"/>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BE955AC0-3A37-154A-B51B-9BDDE6D3C52B}"/>
              </a:ext>
            </a:extLst>
          </p:cNvPr>
          <p:cNvGrpSpPr/>
          <p:nvPr userDrawn="1"/>
        </p:nvGrpSpPr>
        <p:grpSpPr>
          <a:xfrm>
            <a:off x="1379455" y="8662195"/>
            <a:ext cx="2206272" cy="732491"/>
            <a:chOff x="962525" y="5507947"/>
            <a:chExt cx="1470848" cy="488327"/>
          </a:xfrm>
          <a:solidFill>
            <a:schemeClr val="bg1"/>
          </a:solidFill>
        </p:grpSpPr>
        <p:sp>
          <p:nvSpPr>
            <p:cNvPr id="50" name="Freeform 49">
              <a:extLst>
                <a:ext uri="{FF2B5EF4-FFF2-40B4-BE49-F238E27FC236}">
                  <a16:creationId xmlns:a16="http://schemas.microsoft.com/office/drawing/2014/main" id="{C378860F-0569-C546-963A-E352AE554EB0}"/>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76F97847-F1D1-B542-BD38-7AE6C5A9B037}"/>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7F45BDA5-7617-A44D-BCCE-DF2A0F7EB096}"/>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F7BB43F1-D7A3-6046-B1D7-C6A058AFE944}"/>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54E39478-B66D-7F4B-9F74-8D62A015F99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DA4CA08C-FECE-D248-847C-ACA1D055DA4C}"/>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1DEDF7AA-0AFE-C14D-BFDE-6EA79B831BB8}"/>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48864D6D-4B03-834C-A8A1-67BF2EE17787}"/>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3CC7D93C-F155-B04A-848B-D304D51106B5}"/>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3E001C24-0870-244D-B316-340CCF996024}"/>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3BF0BD30-7CB7-F640-AB9A-143AE4D4A25F}"/>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E6F77E6B-40BC-504F-B3DB-AFE69C473857}"/>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3EFAE5A0-A7A2-224C-BD5C-5755ED9CF2A5}"/>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52A475CC-8CBF-DF42-9F90-1EA0B9385C07}"/>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30FE6D61-7B7A-2143-8C11-771C2D5DED8F}"/>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694A0222-FC1E-DE4F-B62F-FD70925AA131}"/>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68CF24F8-B3C9-8D40-8B28-D41AD5735A34}"/>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64F2E6B3-FEFF-0948-BC6D-647BA8986AB9}"/>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6F90D4F1-CC00-0647-87C9-4B1CE8812B20}"/>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96070996-C6F9-D648-901B-B6BCF89320A0}"/>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5C91CEE0-C9E0-CB4F-9C77-C0829EAA63C7}"/>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D3143D03-0367-8248-BBDF-99962383976D}"/>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42BCB875-1371-FA42-B1CA-88FE05B14944}"/>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3" name="TextBox 72">
            <a:extLst>
              <a:ext uri="{FF2B5EF4-FFF2-40B4-BE49-F238E27FC236}">
                <a16:creationId xmlns:a16="http://schemas.microsoft.com/office/drawing/2014/main" id="{7033DAFE-C607-CA4C-88C8-17151CB20EB4}"/>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22431118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plus Single Content Area">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019186" y="1952626"/>
            <a:ext cx="16244886" cy="71953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marL="0" indent="0">
              <a:defRPr/>
            </a:lvl1pPr>
          </a:lstStyle>
          <a:p>
            <a:endParaRPr lang="en-US"/>
          </a:p>
        </p:txBody>
      </p:sp>
      <p:sp>
        <p:nvSpPr>
          <p:cNvPr id="8" name="Slide Number Placeholder 5">
            <a:extLst>
              <a:ext uri="{FF2B5EF4-FFF2-40B4-BE49-F238E27FC236}">
                <a16:creationId xmlns:a16="http://schemas.microsoft.com/office/drawing/2014/main" id="{518DC4D7-528E-439C-98D5-43A715B2A188}"/>
              </a:ext>
            </a:extLst>
          </p:cNvPr>
          <p:cNvSpPr txBox="1">
            <a:spLocks/>
          </p:cNvSpPr>
          <p:nvPr userDrawn="1"/>
        </p:nvSpPr>
        <p:spPr>
          <a:xfrm>
            <a:off x="12915900" y="9363077"/>
            <a:ext cx="4114800" cy="547688"/>
          </a:xfrm>
          <a:prstGeom prst="rect">
            <a:avLst/>
          </a:prstGeom>
        </p:spPr>
        <p:txBody>
          <a:bodyPr vert="horz" lIns="137160" tIns="68580" rIns="137160" bIns="68580" rtlCol="0" anchor="ctr"/>
          <a:lstStyle>
            <a:defPPr>
              <a:defRPr lang="en-US"/>
            </a:defPPr>
            <a:lvl1pPr marL="0" algn="r" defTabSz="914400" rtl="0" eaLnBrk="1" latinLnBrk="0" hangingPunct="1">
              <a:defRPr sz="1200" b="0" i="0" kern="1200">
                <a:solidFill>
                  <a:schemeClr val="tx1">
                    <a:tint val="75000"/>
                  </a:schemeClr>
                </a:solidFill>
                <a:latin typeface="Helvetica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AECBAB-F582-F949-834C-0B161BE89617}" type="slidenum">
              <a:rPr lang="en-US" sz="1800" smtClean="0"/>
              <a:pPr/>
              <a:t>‹#›</a:t>
            </a:fld>
            <a:endParaRPr lang="en-US" sz="1800"/>
          </a:p>
        </p:txBody>
      </p:sp>
    </p:spTree>
    <p:extLst>
      <p:ext uri="{BB962C8B-B14F-4D97-AF65-F5344CB8AC3E}">
        <p14:creationId xmlns:p14="http://schemas.microsoft.com/office/powerpoint/2010/main" val="8881246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Logo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7" name="Footer Placeholder 3">
            <a:extLst>
              <a:ext uri="{FF2B5EF4-FFF2-40B4-BE49-F238E27FC236}">
                <a16:creationId xmlns:a16="http://schemas.microsoft.com/office/drawing/2014/main" id="{97D24A85-A3FA-DB4A-B7F4-D1043BB08BCD}"/>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2" name="Picture 1">
            <a:extLst>
              <a:ext uri="{FF2B5EF4-FFF2-40B4-BE49-F238E27FC236}">
                <a16:creationId xmlns:a16="http://schemas.microsoft.com/office/drawing/2014/main" id="{594DE6C1-E307-F525-F998-D3E39BFB552F}"/>
              </a:ext>
            </a:extLst>
          </p:cNvPr>
          <p:cNvPicPr>
            <a:picLocks noChangeAspect="1"/>
          </p:cNvPicPr>
          <p:nvPr userDrawn="1"/>
        </p:nvPicPr>
        <p:blipFill>
          <a:blip r:embed="rId2"/>
          <a:stretch>
            <a:fillRect/>
          </a:stretch>
        </p:blipFill>
        <p:spPr>
          <a:xfrm>
            <a:off x="4543481" y="4560490"/>
            <a:ext cx="9681101" cy="1166027"/>
          </a:xfrm>
          <a:prstGeom prst="rect">
            <a:avLst/>
          </a:prstGeom>
        </p:spPr>
      </p:pic>
    </p:spTree>
    <p:extLst>
      <p:ext uri="{BB962C8B-B14F-4D97-AF65-F5344CB8AC3E}">
        <p14:creationId xmlns:p14="http://schemas.microsoft.com/office/powerpoint/2010/main" val="31858138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Content, Pictur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A305901-B392-C342-AEF5-B5B6FCDE7072}"/>
              </a:ext>
            </a:extLst>
          </p:cNvPr>
          <p:cNvSpPr/>
          <p:nvPr userDrawn="1"/>
        </p:nvSpPr>
        <p:spPr>
          <a:xfrm>
            <a:off x="12496800" y="0"/>
            <a:ext cx="5791200" cy="10287000"/>
          </a:xfrm>
          <a:prstGeom prst="rect">
            <a:avLst/>
          </a:prstGeom>
          <a:solidFill>
            <a:srgbClr val="003E69"/>
          </a:solidFill>
          <a:ln w="12700" cap="flat" cmpd="sng" algn="ctr">
            <a:noFill/>
            <a:prstDash val="solid"/>
            <a:miter lim="800000"/>
          </a:ln>
          <a:effectLst/>
        </p:spPr>
        <p:txBody>
          <a:bodyPr rtlCol="0" anchor="ctr"/>
          <a:lstStyle/>
          <a:p>
            <a:pPr marL="0" marR="0" lvl="0" indent="0" algn="ctr" defTabSz="1371545"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6B17AB6D-D203-D943-91B2-48780D4490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41427" y="1853921"/>
            <a:ext cx="6858000" cy="6858000"/>
          </a:xfrm>
          <a:prstGeom prst="rect">
            <a:avLst/>
          </a:prstGeom>
        </p:spPr>
      </p:pic>
      <p:pic>
        <p:nvPicPr>
          <p:cNvPr id="21" name="Picture 20">
            <a:extLst>
              <a:ext uri="{FF2B5EF4-FFF2-40B4-BE49-F238E27FC236}">
                <a16:creationId xmlns:a16="http://schemas.microsoft.com/office/drawing/2014/main" id="{2E50A54D-2AFD-5240-8CCC-5CC581CC05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099240" y="9346127"/>
            <a:ext cx="3765176" cy="848343"/>
          </a:xfrm>
          <a:prstGeom prst="rect">
            <a:avLst/>
          </a:prstGeom>
        </p:spPr>
      </p:pic>
      <p:pic>
        <p:nvPicPr>
          <p:cNvPr id="22" name="Picture 21" descr="A picture containing comb&#10;&#10;Description automatically generated">
            <a:extLst>
              <a:ext uri="{FF2B5EF4-FFF2-40B4-BE49-F238E27FC236}">
                <a16:creationId xmlns:a16="http://schemas.microsoft.com/office/drawing/2014/main" id="{28395BA8-6401-B94B-A42C-713FF44E48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02932" y="0"/>
            <a:ext cx="4485068" cy="5628882"/>
          </a:xfrm>
          <a:prstGeom prst="rect">
            <a:avLst/>
          </a:prstGeom>
        </p:spPr>
      </p:pic>
      <p:sp>
        <p:nvSpPr>
          <p:cNvPr id="23" name="Title 1">
            <a:extLst>
              <a:ext uri="{FF2B5EF4-FFF2-40B4-BE49-F238E27FC236}">
                <a16:creationId xmlns:a16="http://schemas.microsoft.com/office/drawing/2014/main" id="{365A7303-68DA-6D46-B143-134F5281287A}"/>
              </a:ext>
            </a:extLst>
          </p:cNvPr>
          <p:cNvSpPr>
            <a:spLocks noGrp="1"/>
          </p:cNvSpPr>
          <p:nvPr>
            <p:ph type="title"/>
          </p:nvPr>
        </p:nvSpPr>
        <p:spPr>
          <a:xfrm>
            <a:off x="564777" y="547689"/>
            <a:ext cx="17145000" cy="581865"/>
          </a:xfrm>
        </p:spPr>
        <p:txBody>
          <a:bodyPr/>
          <a:lstStyle/>
          <a:p>
            <a:r>
              <a:rPr lang="en-US"/>
              <a:t>Click to edit Master title style</a:t>
            </a:r>
          </a:p>
        </p:txBody>
      </p:sp>
      <p:sp>
        <p:nvSpPr>
          <p:cNvPr id="25" name="Footer Placeholder 4">
            <a:extLst>
              <a:ext uri="{FF2B5EF4-FFF2-40B4-BE49-F238E27FC236}">
                <a16:creationId xmlns:a16="http://schemas.microsoft.com/office/drawing/2014/main" id="{89A3CF1E-C4D5-0445-83FA-6ED6F07784A6}"/>
              </a:ext>
            </a:extLst>
          </p:cNvPr>
          <p:cNvSpPr>
            <a:spLocks noGrp="1"/>
          </p:cNvSpPr>
          <p:nvPr>
            <p:ph type="ftr" sz="quarter" idx="11"/>
          </p:nvPr>
        </p:nvSpPr>
        <p:spPr>
          <a:xfrm>
            <a:off x="6057900" y="9534527"/>
            <a:ext cx="6172200" cy="547688"/>
          </a:xfrm>
        </p:spPr>
        <p:txBody>
          <a:bodyPr/>
          <a:lstStyle>
            <a:lvl1pPr>
              <a:defRPr>
                <a:solidFill>
                  <a:schemeClr val="bg2">
                    <a:lumMod val="75000"/>
                  </a:schemeClr>
                </a:solidFill>
              </a:defRPr>
            </a:lvl1pPr>
          </a:lstStyle>
          <a:p>
            <a:r>
              <a:rPr lang="en-US"/>
              <a:t>Confidential. Property of AMN Healthcare</a:t>
            </a:r>
          </a:p>
        </p:txBody>
      </p:sp>
      <p:sp>
        <p:nvSpPr>
          <p:cNvPr id="26" name="Slide Number Placeholder 5">
            <a:extLst>
              <a:ext uri="{FF2B5EF4-FFF2-40B4-BE49-F238E27FC236}">
                <a16:creationId xmlns:a16="http://schemas.microsoft.com/office/drawing/2014/main" id="{D6209D8D-F8BE-E844-9CD9-F7DBB648FA75}"/>
              </a:ext>
            </a:extLst>
          </p:cNvPr>
          <p:cNvSpPr>
            <a:spLocks noGrp="1"/>
          </p:cNvSpPr>
          <p:nvPr>
            <p:ph type="sldNum" sz="quarter" idx="12"/>
          </p:nvPr>
        </p:nvSpPr>
        <p:spPr>
          <a:xfrm>
            <a:off x="575985" y="9534527"/>
            <a:ext cx="1344255" cy="547688"/>
          </a:xfrm>
          <a:prstGeom prst="rect">
            <a:avLst/>
          </a:prstGeom>
        </p:spPr>
        <p:txBody>
          <a:bodyPr anchor="ctr"/>
          <a:lstStyle>
            <a:lvl1pPr>
              <a:defRPr sz="1500">
                <a:solidFill>
                  <a:schemeClr val="bg2">
                    <a:lumMod val="75000"/>
                  </a:schemeClr>
                </a:solidFill>
              </a:defRPr>
            </a:lvl1pPr>
          </a:lstStyle>
          <a:p>
            <a:fld id="{74403242-608D-1D4A-B215-E1AC8E9A1835}" type="slidenum">
              <a:rPr lang="en-US" smtClean="0"/>
              <a:pPr/>
              <a:t>‹#›</a:t>
            </a:fld>
            <a:endParaRPr lang="en-US"/>
          </a:p>
        </p:txBody>
      </p:sp>
      <p:cxnSp>
        <p:nvCxnSpPr>
          <p:cNvPr id="12" name="Straight Connector 11">
            <a:extLst>
              <a:ext uri="{FF2B5EF4-FFF2-40B4-BE49-F238E27FC236}">
                <a16:creationId xmlns:a16="http://schemas.microsoft.com/office/drawing/2014/main" id="{F889CB78-7E6E-394F-8105-51F7DF232D8D}"/>
              </a:ext>
            </a:extLst>
          </p:cNvPr>
          <p:cNvCxnSpPr>
            <a:cxnSpLocks/>
          </p:cNvCxnSpPr>
          <p:nvPr userDrawn="1"/>
        </p:nvCxnSpPr>
        <p:spPr>
          <a:xfrm>
            <a:off x="564777" y="1614669"/>
            <a:ext cx="11932023" cy="0"/>
          </a:xfrm>
          <a:prstGeom prst="line">
            <a:avLst/>
          </a:prstGeom>
          <a:ln w="38100" cap="flat">
            <a:gradFill flip="none" rotWithShape="1">
              <a:gsLst>
                <a:gs pos="0">
                  <a:srgbClr val="005BBB"/>
                </a:gs>
                <a:gs pos="29000">
                  <a:schemeClr val="accent5"/>
                </a:gs>
                <a:gs pos="91000">
                  <a:srgbClr val="D0D0CE"/>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8205EA6E-7975-C648-836D-1B062932F2C7}"/>
              </a:ext>
            </a:extLst>
          </p:cNvPr>
          <p:cNvSpPr>
            <a:spLocks noGrp="1"/>
          </p:cNvSpPr>
          <p:nvPr>
            <p:ph sz="half" idx="1"/>
          </p:nvPr>
        </p:nvSpPr>
        <p:spPr>
          <a:xfrm>
            <a:off x="564777" y="1879601"/>
            <a:ext cx="7772400" cy="73858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4875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5A111D-29EA-2543-BD90-E27ED2D1DBF4}"/>
              </a:ext>
            </a:extLst>
          </p:cNvPr>
          <p:cNvSpPr/>
          <p:nvPr userDrawn="1"/>
        </p:nvSpPr>
        <p:spPr>
          <a:xfrm>
            <a:off x="0" y="0"/>
            <a:ext cx="18288000" cy="10287000"/>
          </a:xfrm>
          <a:prstGeom prst="rect">
            <a:avLst/>
          </a:prstGeom>
          <a:solidFill>
            <a:srgbClr val="003E69"/>
          </a:solidFill>
          <a:ln w="12700" cap="flat" cmpd="sng" algn="ctr">
            <a:noFill/>
            <a:prstDash val="solid"/>
            <a:miter lim="800000"/>
          </a:ln>
          <a:effectLst/>
        </p:spPr>
        <p:txBody>
          <a:bodyPr rtlCol="0" anchor="ctr"/>
          <a:lstStyle/>
          <a:p>
            <a:pPr marL="0" marR="0" lvl="0" indent="0" algn="ctr" defTabSz="1371545"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2" name="Google Shape;88;p19">
            <a:extLst>
              <a:ext uri="{FF2B5EF4-FFF2-40B4-BE49-F238E27FC236}">
                <a16:creationId xmlns:a16="http://schemas.microsoft.com/office/drawing/2014/main" id="{6A36BB13-63C1-2245-B384-63A771200460}"/>
              </a:ext>
            </a:extLst>
          </p:cNvPr>
          <p:cNvPicPr preferRelativeResize="0"/>
          <p:nvPr userDrawn="1"/>
        </p:nvPicPr>
        <p:blipFill rotWithShape="1">
          <a:blip r:embed="rId2" cstate="screen">
            <a:duotone>
              <a:prstClr val="black"/>
              <a:srgbClr val="5B9BD5">
                <a:tint val="45000"/>
                <a:satMod val="400000"/>
              </a:srgbClr>
            </a:duotone>
            <a:alphaModFix amt="20000"/>
            <a:extLst>
              <a:ext uri="{28A0092B-C50C-407E-A947-70E740481C1C}">
                <a14:useLocalDpi xmlns:a14="http://schemas.microsoft.com/office/drawing/2010/main"/>
              </a:ext>
            </a:extLst>
          </a:blip>
          <a:srcRect l="-3978"/>
          <a:stretch/>
        </p:blipFill>
        <p:spPr>
          <a:xfrm>
            <a:off x="6891200" y="-46526"/>
            <a:ext cx="11396801" cy="10343205"/>
          </a:xfrm>
          <a:prstGeom prst="rect">
            <a:avLst/>
          </a:prstGeom>
          <a:noFill/>
          <a:ln>
            <a:noFill/>
          </a:ln>
        </p:spPr>
      </p:pic>
      <p:pic>
        <p:nvPicPr>
          <p:cNvPr id="16" name="Picture 15" descr="A picture containing comb, skyscraper&#10;&#10;Description automatically generated">
            <a:extLst>
              <a:ext uri="{FF2B5EF4-FFF2-40B4-BE49-F238E27FC236}">
                <a16:creationId xmlns:a16="http://schemas.microsoft.com/office/drawing/2014/main" id="{1FAECD54-4AAF-9E4B-AF49-CCF5B7436F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6051177"/>
            <a:ext cx="2775473" cy="4235823"/>
          </a:xfrm>
          <a:prstGeom prst="rect">
            <a:avLst/>
          </a:prstGeom>
        </p:spPr>
      </p:pic>
      <p:sp>
        <p:nvSpPr>
          <p:cNvPr id="17" name="Title 1">
            <a:extLst>
              <a:ext uri="{FF2B5EF4-FFF2-40B4-BE49-F238E27FC236}">
                <a16:creationId xmlns:a16="http://schemas.microsoft.com/office/drawing/2014/main" id="{E76A52B2-EAD0-0A41-B760-B1DA013503B8}"/>
              </a:ext>
            </a:extLst>
          </p:cNvPr>
          <p:cNvSpPr>
            <a:spLocks noGrp="1"/>
          </p:cNvSpPr>
          <p:nvPr>
            <p:ph type="ctrTitle" hasCustomPrompt="1"/>
          </p:nvPr>
        </p:nvSpPr>
        <p:spPr>
          <a:xfrm>
            <a:off x="1371185" y="3860871"/>
            <a:ext cx="13716000" cy="2750565"/>
          </a:xfrm>
        </p:spPr>
        <p:txBody>
          <a:bodyPr anchor="ctr"/>
          <a:lstStyle>
            <a:lvl1pPr algn="l">
              <a:defRPr sz="7200">
                <a:solidFill>
                  <a:schemeClr val="bg1"/>
                </a:solidFill>
              </a:defRPr>
            </a:lvl1pPr>
          </a:lstStyle>
          <a:p>
            <a:r>
              <a:rPr lang="en-US"/>
              <a:t>Thank You/Q&amp;A</a:t>
            </a:r>
          </a:p>
        </p:txBody>
      </p:sp>
      <p:sp>
        <p:nvSpPr>
          <p:cNvPr id="20" name="Footer Placeholder 4">
            <a:extLst>
              <a:ext uri="{FF2B5EF4-FFF2-40B4-BE49-F238E27FC236}">
                <a16:creationId xmlns:a16="http://schemas.microsoft.com/office/drawing/2014/main" id="{3C7E6AD2-1EEE-A34B-B2AB-C2DD6B3FCE8B}"/>
              </a:ext>
            </a:extLst>
          </p:cNvPr>
          <p:cNvSpPr>
            <a:spLocks noGrp="1"/>
          </p:cNvSpPr>
          <p:nvPr>
            <p:ph type="ftr" sz="quarter" idx="11"/>
          </p:nvPr>
        </p:nvSpPr>
        <p:spPr>
          <a:xfrm>
            <a:off x="6057900" y="9534527"/>
            <a:ext cx="6172200" cy="547688"/>
          </a:xfrm>
        </p:spPr>
        <p:txBody>
          <a:bodyPr/>
          <a:lstStyle>
            <a:lvl1pPr>
              <a:defRPr>
                <a:solidFill>
                  <a:schemeClr val="bg1"/>
                </a:solidFill>
              </a:defRPr>
            </a:lvl1pPr>
          </a:lstStyle>
          <a:p>
            <a:r>
              <a:rPr lang="en-US"/>
              <a:t>Confidential. Property of AMN Healthcare</a:t>
            </a:r>
          </a:p>
        </p:txBody>
      </p:sp>
      <p:sp>
        <p:nvSpPr>
          <p:cNvPr id="21" name="Slide Number Placeholder 5">
            <a:extLst>
              <a:ext uri="{FF2B5EF4-FFF2-40B4-BE49-F238E27FC236}">
                <a16:creationId xmlns:a16="http://schemas.microsoft.com/office/drawing/2014/main" id="{D3ACF5BD-B362-D64A-9645-BC8C1ED8712E}"/>
              </a:ext>
            </a:extLst>
          </p:cNvPr>
          <p:cNvSpPr>
            <a:spLocks noGrp="1"/>
          </p:cNvSpPr>
          <p:nvPr>
            <p:ph type="sldNum" sz="quarter" idx="12"/>
          </p:nvPr>
        </p:nvSpPr>
        <p:spPr>
          <a:xfrm>
            <a:off x="575985" y="9534527"/>
            <a:ext cx="1344255" cy="547688"/>
          </a:xfrm>
          <a:prstGeom prst="rect">
            <a:avLst/>
          </a:prstGeom>
        </p:spPr>
        <p:txBody>
          <a:bodyPr anchor="ctr"/>
          <a:lstStyle>
            <a:lvl1pPr>
              <a:defRPr sz="1500">
                <a:solidFill>
                  <a:schemeClr val="bg1"/>
                </a:solidFill>
              </a:defRPr>
            </a:lvl1pPr>
          </a:lstStyle>
          <a:p>
            <a:fld id="{74403242-608D-1D4A-B215-E1AC8E9A1835}" type="slidenum">
              <a:rPr lang="en-US" smtClean="0"/>
              <a:pPr/>
              <a:t>‹#›</a:t>
            </a:fld>
            <a:endParaRPr lang="en-US"/>
          </a:p>
        </p:txBody>
      </p:sp>
      <p:pic>
        <p:nvPicPr>
          <p:cNvPr id="2" name="Picture 1">
            <a:extLst>
              <a:ext uri="{FF2B5EF4-FFF2-40B4-BE49-F238E27FC236}">
                <a16:creationId xmlns:a16="http://schemas.microsoft.com/office/drawing/2014/main" id="{4B55B760-3C29-DFA8-E438-5D3F36AD627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Tree>
    <p:extLst>
      <p:ext uri="{BB962C8B-B14F-4D97-AF65-F5344CB8AC3E}">
        <p14:creationId xmlns:p14="http://schemas.microsoft.com/office/powerpoint/2010/main" val="32827507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Title Only ">
    <p:spTree>
      <p:nvGrpSpPr>
        <p:cNvPr id="1" name=""/>
        <p:cNvGrpSpPr/>
        <p:nvPr/>
      </p:nvGrpSpPr>
      <p:grpSpPr>
        <a:xfrm>
          <a:off x="0" y="0"/>
          <a:ext cx="0" cy="0"/>
          <a:chOff x="0" y="0"/>
          <a:chExt cx="0" cy="0"/>
        </a:xfrm>
      </p:grpSpPr>
      <p:sp>
        <p:nvSpPr>
          <p:cNvPr id="2" name="Rectangle 1"/>
          <p:cNvSpPr/>
          <p:nvPr/>
        </p:nvSpPr>
        <p:spPr>
          <a:xfrm>
            <a:off x="0" y="0"/>
            <a:ext cx="18288000" cy="1416570"/>
          </a:xfrm>
          <a:prstGeom prst="rect">
            <a:avLst/>
          </a:prstGeom>
          <a:solidFill>
            <a:srgbClr val="0D1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endParaRPr>
          </a:p>
        </p:txBody>
      </p:sp>
      <p:sp>
        <p:nvSpPr>
          <p:cNvPr id="8" name="Title 1"/>
          <p:cNvSpPr>
            <a:spLocks noGrp="1"/>
          </p:cNvSpPr>
          <p:nvPr>
            <p:ph type="title" hasCustomPrompt="1"/>
          </p:nvPr>
        </p:nvSpPr>
        <p:spPr>
          <a:xfrm>
            <a:off x="711485" y="337099"/>
            <a:ext cx="16865034" cy="720197"/>
          </a:xfrm>
        </p:spPr>
        <p:txBody>
          <a:bodyPr/>
          <a:lstStyle>
            <a:lvl1pPr algn="ctr">
              <a:defRPr b="1" baseline="0">
                <a:solidFill>
                  <a:schemeClr val="bg1"/>
                </a:solidFill>
              </a:defRPr>
            </a:lvl1pPr>
          </a:lstStyle>
          <a:p>
            <a:r>
              <a:rPr lang="en-US"/>
              <a:t>Click to edit Master Title Style</a:t>
            </a:r>
          </a:p>
        </p:txBody>
      </p:sp>
      <p:sp>
        <p:nvSpPr>
          <p:cNvPr id="9" name="Slide Number Placeholder 4">
            <a:extLst>
              <a:ext uri="{FF2B5EF4-FFF2-40B4-BE49-F238E27FC236}">
                <a16:creationId xmlns:a16="http://schemas.microsoft.com/office/drawing/2014/main" id="{F96A76ED-6F7B-3D45-BCD4-FF3DF26BE756}"/>
              </a:ext>
            </a:extLst>
          </p:cNvPr>
          <p:cNvSpPr>
            <a:spLocks noGrp="1"/>
          </p:cNvSpPr>
          <p:nvPr>
            <p:ph type="sldNum" sz="quarter" idx="4"/>
          </p:nvPr>
        </p:nvSpPr>
        <p:spPr>
          <a:xfrm>
            <a:off x="15768322" y="9681478"/>
            <a:ext cx="1808480" cy="300082"/>
          </a:xfrm>
          <a:prstGeom prst="rect">
            <a:avLst/>
          </a:prstGeom>
          <a:noFill/>
        </p:spPr>
        <p:txBody>
          <a:bodyPr wrap="square" lIns="45720" rIns="45720" rtlCol="0" anchor="b">
            <a:spAutoFit/>
          </a:bodyPr>
          <a:lstStyle>
            <a:lvl1pPr algn="r">
              <a:defRPr lang="en-US" sz="1350" b="0" smtClean="0">
                <a:solidFill>
                  <a:schemeClr val="tx2"/>
                </a:solidFill>
                <a:latin typeface="Arial" panose="020B0604020202020204" pitchFamily="34" charset="0"/>
              </a:defRPr>
            </a:lvl1pPr>
          </a:lstStyle>
          <a:p>
            <a:fld id="{F9D435B9-6A24-8A46-8FEA-A17AF3238686}" type="slidenum">
              <a:rPr lang="en-US" smtClean="0"/>
              <a:t>‹#›</a:t>
            </a:fld>
            <a:endParaRPr lang="en-US"/>
          </a:p>
        </p:txBody>
      </p:sp>
      <p:sp>
        <p:nvSpPr>
          <p:cNvPr id="10" name="Footer Placeholder 3">
            <a:extLst>
              <a:ext uri="{FF2B5EF4-FFF2-40B4-BE49-F238E27FC236}">
                <a16:creationId xmlns:a16="http://schemas.microsoft.com/office/drawing/2014/main" id="{F33CE901-716F-3843-BD74-E9687F53673C}"/>
              </a:ext>
            </a:extLst>
          </p:cNvPr>
          <p:cNvSpPr>
            <a:spLocks noGrp="1"/>
          </p:cNvSpPr>
          <p:nvPr>
            <p:ph type="ftr" sz="quarter" idx="3"/>
          </p:nvPr>
        </p:nvSpPr>
        <p:spPr>
          <a:xfrm>
            <a:off x="5656218" y="9681478"/>
            <a:ext cx="6975564" cy="300082"/>
          </a:xfrm>
          <a:prstGeom prst="rect">
            <a:avLst/>
          </a:prstGeom>
          <a:noFill/>
        </p:spPr>
        <p:txBody>
          <a:bodyPr wrap="square" lIns="45720" rIns="45720" rtlCol="0" anchor="b">
            <a:spAutoFit/>
          </a:bodyPr>
          <a:lstStyle>
            <a:lvl1pPr algn="ctr">
              <a:defRPr lang="en-US" sz="1350" b="0">
                <a:solidFill>
                  <a:schemeClr val="tx2"/>
                </a:solidFill>
                <a:latin typeface="Arial" panose="020B0604020202020204" pitchFamily="34" charset="0"/>
              </a:defRPr>
            </a:lvl1pPr>
          </a:lstStyle>
          <a:p>
            <a:r>
              <a:rPr lang="en-US"/>
              <a:t>Confidential Intellectual Property of AMN Healthcare</a:t>
            </a:r>
          </a:p>
        </p:txBody>
      </p:sp>
      <p:pic>
        <p:nvPicPr>
          <p:cNvPr id="11" name="Google Shape;35;p8">
            <a:extLst>
              <a:ext uri="{FF2B5EF4-FFF2-40B4-BE49-F238E27FC236}">
                <a16:creationId xmlns:a16="http://schemas.microsoft.com/office/drawing/2014/main" id="{7275729B-6340-2B43-9BE8-31A458B02970}"/>
              </a:ext>
            </a:extLst>
          </p:cNvPr>
          <p:cNvPicPr preferRelativeResize="0"/>
          <p:nvPr userDrawn="1"/>
        </p:nvPicPr>
        <p:blipFill rotWithShape="1">
          <a:blip r:embed="rId2" cstate="print">
            <a:duotone>
              <a:schemeClr val="bg2">
                <a:shade val="45000"/>
                <a:satMod val="135000"/>
              </a:schemeClr>
              <a:prstClr val="white"/>
            </a:duotone>
            <a:alphaModFix amt="10000"/>
            <a:extLst>
              <a:ext uri="{28A0092B-C50C-407E-A947-70E740481C1C}">
                <a14:useLocalDpi xmlns:a14="http://schemas.microsoft.com/office/drawing/2010/main"/>
              </a:ext>
            </a:extLst>
          </a:blip>
          <a:srcRect r="24840" b="8700"/>
          <a:stretch/>
        </p:blipFill>
        <p:spPr>
          <a:xfrm>
            <a:off x="13319924" y="4194839"/>
            <a:ext cx="4968077" cy="6092162"/>
          </a:xfrm>
          <a:prstGeom prst="rect">
            <a:avLst/>
          </a:prstGeom>
          <a:noFill/>
          <a:ln>
            <a:noFill/>
          </a:ln>
        </p:spPr>
      </p:pic>
      <p:sp>
        <p:nvSpPr>
          <p:cNvPr id="13" name="Rectangle 12">
            <a:extLst>
              <a:ext uri="{FF2B5EF4-FFF2-40B4-BE49-F238E27FC236}">
                <a16:creationId xmlns:a16="http://schemas.microsoft.com/office/drawing/2014/main" id="{0E2FE405-67FE-6A4B-9210-7082549EE714}"/>
              </a:ext>
            </a:extLst>
          </p:cNvPr>
          <p:cNvSpPr/>
          <p:nvPr userDrawn="1"/>
        </p:nvSpPr>
        <p:spPr>
          <a:xfrm>
            <a:off x="711485" y="9656087"/>
            <a:ext cx="2995910" cy="32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665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Slide 01">
    <p:spTree>
      <p:nvGrpSpPr>
        <p:cNvPr id="1" name=""/>
        <p:cNvGrpSpPr/>
        <p:nvPr/>
      </p:nvGrpSpPr>
      <p:grpSpPr>
        <a:xfrm>
          <a:off x="0" y="0"/>
          <a:ext cx="0" cy="0"/>
          <a:chOff x="0" y="0"/>
          <a:chExt cx="0" cy="0"/>
        </a:xfrm>
      </p:grpSpPr>
      <p:sp>
        <p:nvSpPr>
          <p:cNvPr id="10" name="Rectangle 3"/>
          <p:cNvSpPr>
            <a:spLocks noGrp="1" noChangeArrowheads="1"/>
          </p:cNvSpPr>
          <p:nvPr>
            <p:ph type="ctrTitle" hasCustomPrompt="1"/>
          </p:nvPr>
        </p:nvSpPr>
        <p:spPr bwMode="blackWhite">
          <a:xfrm>
            <a:off x="1191700" y="1463103"/>
            <a:ext cx="16181900" cy="3144522"/>
          </a:xfrm>
          <a:prstGeom prst="rect">
            <a:avLst/>
          </a:prstGeom>
        </p:spPr>
        <p:txBody>
          <a:bodyPr>
            <a:noAutofit/>
          </a:bodyPr>
          <a:lstStyle>
            <a:lvl1pPr algn="l">
              <a:lnSpc>
                <a:spcPct val="90000"/>
              </a:lnSpc>
              <a:defRPr sz="9000" b="0" i="0">
                <a:solidFill>
                  <a:srgbClr val="FFFFFF"/>
                </a:solidFill>
                <a:latin typeface="Arial"/>
                <a:cs typeface="Arial"/>
              </a:defRPr>
            </a:lvl1pPr>
          </a:lstStyle>
          <a:p>
            <a:r>
              <a:rPr lang="en-US"/>
              <a:t>Click to Edit Presentation Title</a:t>
            </a:r>
            <a:br>
              <a:rPr lang="en-US"/>
            </a:br>
            <a:endParaRPr lang="en-US"/>
          </a:p>
        </p:txBody>
      </p:sp>
      <p:sp>
        <p:nvSpPr>
          <p:cNvPr id="4" name="Text Placeholder 13">
            <a:extLst>
              <a:ext uri="{FF2B5EF4-FFF2-40B4-BE49-F238E27FC236}">
                <a16:creationId xmlns:a16="http://schemas.microsoft.com/office/drawing/2014/main" id="{2473CCA6-F991-FB44-9360-9BBB4A5D9FAE}"/>
              </a:ext>
            </a:extLst>
          </p:cNvPr>
          <p:cNvSpPr>
            <a:spLocks noGrp="1"/>
          </p:cNvSpPr>
          <p:nvPr>
            <p:ph type="body" sz="quarter" idx="11" hasCustomPrompt="1"/>
          </p:nvPr>
        </p:nvSpPr>
        <p:spPr>
          <a:xfrm>
            <a:off x="1206108" y="5277097"/>
            <a:ext cx="16167492" cy="1111826"/>
          </a:xfrm>
          <a:prstGeom prst="rect">
            <a:avLst/>
          </a:prstGeom>
        </p:spPr>
        <p:txBody>
          <a:bodyPr vert="horz"/>
          <a:lstStyle>
            <a:lvl1pPr marL="0" indent="0">
              <a:spcBef>
                <a:spcPts val="0"/>
              </a:spcBef>
              <a:spcAft>
                <a:spcPts val="800"/>
              </a:spcAft>
              <a:buFontTx/>
              <a:buNone/>
              <a:defRPr sz="2400" baseline="0">
                <a:solidFill>
                  <a:schemeClr val="bg1"/>
                </a:solidFill>
                <a:latin typeface="Arial"/>
                <a:cs typeface="Arial"/>
              </a:defRPr>
            </a:lvl1pPr>
          </a:lstStyle>
          <a:p>
            <a:pPr lvl="0"/>
            <a:r>
              <a:rPr lang="en-US"/>
              <a:t>Presenter Name, Presenter Title</a:t>
            </a:r>
          </a:p>
          <a:p>
            <a:pPr lvl="0"/>
            <a:endParaRPr lang="en-US"/>
          </a:p>
          <a:p>
            <a:pPr lvl="0"/>
            <a:endParaRPr lang="en-US"/>
          </a:p>
        </p:txBody>
      </p:sp>
    </p:spTree>
    <p:extLst>
      <p:ext uri="{BB962C8B-B14F-4D97-AF65-F5344CB8AC3E}">
        <p14:creationId xmlns:p14="http://schemas.microsoft.com/office/powerpoint/2010/main" val="20631674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Layout 02 - 2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62304B-4509-234F-B6EC-F0AFFC24F9D0}"/>
              </a:ext>
            </a:extLst>
          </p:cNvPr>
          <p:cNvSpPr>
            <a:spLocks noGrp="1"/>
          </p:cNvSpPr>
          <p:nvPr>
            <p:ph type="title" hasCustomPrompt="1"/>
          </p:nvPr>
        </p:nvSpPr>
        <p:spPr>
          <a:xfrm>
            <a:off x="914407" y="221074"/>
            <a:ext cx="16459194" cy="1714500"/>
          </a:xfrm>
          <a:prstGeom prst="rect">
            <a:avLst/>
          </a:prstGeom>
        </p:spPr>
        <p:txBody>
          <a:bodyPr/>
          <a:lstStyle>
            <a:lvl1pPr>
              <a:defRPr sz="6000">
                <a:solidFill>
                  <a:srgbClr val="053062"/>
                </a:solidFill>
              </a:defRPr>
            </a:lvl1pPr>
          </a:lstStyle>
          <a:p>
            <a:r>
              <a:rPr lang="en-US"/>
              <a:t>Click to Edit Title</a:t>
            </a:r>
          </a:p>
        </p:txBody>
      </p:sp>
      <p:sp>
        <p:nvSpPr>
          <p:cNvPr id="16" name="Rectangle 3">
            <a:extLst>
              <a:ext uri="{FF2B5EF4-FFF2-40B4-BE49-F238E27FC236}">
                <a16:creationId xmlns:a16="http://schemas.microsoft.com/office/drawing/2014/main" id="{C151F9B0-2AD1-BB4D-8094-B182D997A636}"/>
              </a:ext>
            </a:extLst>
          </p:cNvPr>
          <p:cNvSpPr>
            <a:spLocks noGrp="1" noChangeArrowheads="1"/>
          </p:cNvSpPr>
          <p:nvPr>
            <p:ph idx="10" hasCustomPrompt="1"/>
          </p:nvPr>
        </p:nvSpPr>
        <p:spPr bwMode="auto">
          <a:xfrm>
            <a:off x="914402" y="2171699"/>
            <a:ext cx="8077200" cy="6865422"/>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5200"/>
            </a:lvl1pPr>
            <a:lvl2pPr marL="1024128" indent="-438912">
              <a:buClr>
                <a:srgbClr val="008BC1"/>
              </a:buClr>
              <a:defRPr/>
            </a:lvl2pPr>
            <a:lvl3pPr marL="1463040" indent="-438912">
              <a:buClr>
                <a:srgbClr val="008BC1"/>
              </a:buClr>
              <a:buFont typeface="System Font Regular"/>
              <a:buChar char="&gt;"/>
              <a:defRPr sz="4000"/>
            </a:lvl3pPr>
            <a:lvl4pPr>
              <a:defRPr sz="4000"/>
            </a:lvl4pPr>
            <a:lvl5pPr>
              <a:defRPr sz="4000"/>
            </a:lvl5pPr>
          </a:lstStyle>
          <a:p>
            <a:pPr lvl="0"/>
            <a:r>
              <a:rPr lang="en-US"/>
              <a:t>Click to edit text </a:t>
            </a:r>
          </a:p>
          <a:p>
            <a:pPr lvl="1"/>
            <a:r>
              <a:rPr lang="en-US"/>
              <a:t>Second level</a:t>
            </a:r>
          </a:p>
          <a:p>
            <a:pPr lvl="2"/>
            <a:r>
              <a:rPr lang="en-US"/>
              <a:t>Third level</a:t>
            </a:r>
          </a:p>
        </p:txBody>
      </p:sp>
      <p:sp>
        <p:nvSpPr>
          <p:cNvPr id="18" name="Rectangle 3">
            <a:extLst>
              <a:ext uri="{FF2B5EF4-FFF2-40B4-BE49-F238E27FC236}">
                <a16:creationId xmlns:a16="http://schemas.microsoft.com/office/drawing/2014/main" id="{2F281CEA-0A28-6D4F-9740-2C7B702D652E}"/>
              </a:ext>
            </a:extLst>
          </p:cNvPr>
          <p:cNvSpPr>
            <a:spLocks noGrp="1" noChangeArrowheads="1"/>
          </p:cNvSpPr>
          <p:nvPr>
            <p:ph idx="11" hasCustomPrompt="1"/>
          </p:nvPr>
        </p:nvSpPr>
        <p:spPr bwMode="auto">
          <a:xfrm>
            <a:off x="9296400" y="2171697"/>
            <a:ext cx="8077200" cy="6865422"/>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5200"/>
            </a:lvl1pPr>
            <a:lvl2pPr marL="1024128" indent="-438912">
              <a:buClr>
                <a:srgbClr val="008BC1"/>
              </a:buClr>
              <a:defRPr/>
            </a:lvl2pPr>
            <a:lvl3pPr marL="1463040" indent="-438912">
              <a:buClr>
                <a:srgbClr val="008BC1"/>
              </a:buClr>
              <a:buFont typeface="System Font Regular"/>
              <a:buChar char="&gt;"/>
              <a:defRPr sz="4000"/>
            </a:lvl3pPr>
            <a:lvl4pPr>
              <a:defRPr sz="4000"/>
            </a:lvl4pPr>
            <a:lvl5pPr>
              <a:defRPr sz="4000"/>
            </a:lvl5pPr>
          </a:lstStyle>
          <a:p>
            <a:pPr lvl="0"/>
            <a:r>
              <a:rPr lang="en-US"/>
              <a:t>Click to edit text </a:t>
            </a:r>
          </a:p>
          <a:p>
            <a:pPr lvl="1"/>
            <a:r>
              <a:rPr lang="en-US"/>
              <a:t>Second level</a:t>
            </a:r>
          </a:p>
          <a:p>
            <a:pPr lvl="2"/>
            <a:r>
              <a:rPr lang="en-US"/>
              <a:t>Third level</a:t>
            </a:r>
          </a:p>
        </p:txBody>
      </p:sp>
    </p:spTree>
    <p:extLst>
      <p:ext uri="{BB962C8B-B14F-4D97-AF65-F5344CB8AC3E}">
        <p14:creationId xmlns:p14="http://schemas.microsoft.com/office/powerpoint/2010/main" val="42828547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Layout 01">
    <p:spTree>
      <p:nvGrpSpPr>
        <p:cNvPr id="1" name=""/>
        <p:cNvGrpSpPr/>
        <p:nvPr/>
      </p:nvGrpSpPr>
      <p:grpSpPr>
        <a:xfrm>
          <a:off x="0" y="0"/>
          <a:ext cx="0" cy="0"/>
          <a:chOff x="0" y="0"/>
          <a:chExt cx="0" cy="0"/>
        </a:xfrm>
      </p:grpSpPr>
      <p:sp>
        <p:nvSpPr>
          <p:cNvPr id="7" name="Rectangle 3"/>
          <p:cNvSpPr>
            <a:spLocks noGrp="1" noChangeArrowheads="1"/>
          </p:cNvSpPr>
          <p:nvPr>
            <p:ph idx="1" hasCustomPrompt="1"/>
          </p:nvPr>
        </p:nvSpPr>
        <p:spPr bwMode="auto">
          <a:xfrm>
            <a:off x="914400" y="2171699"/>
            <a:ext cx="16459200" cy="6865422"/>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5200"/>
            </a:lvl1pPr>
            <a:lvl2pPr marL="1024128" indent="-438912">
              <a:buClr>
                <a:srgbClr val="008BC1"/>
              </a:buClr>
              <a:defRPr/>
            </a:lvl2pPr>
            <a:lvl3pPr marL="1463040" indent="-438912">
              <a:buClr>
                <a:srgbClr val="008BC1"/>
              </a:buClr>
              <a:buFont typeface="System Font Regular"/>
              <a:buChar char="&gt;"/>
              <a:defRPr sz="4000"/>
            </a:lvl3pPr>
            <a:lvl4pPr>
              <a:defRPr sz="4000"/>
            </a:lvl4pPr>
            <a:lvl5pPr>
              <a:defRPr sz="4000"/>
            </a:lvl5pPr>
          </a:lstStyle>
          <a:p>
            <a:pPr lvl="0"/>
            <a:r>
              <a:rPr lang="en-US"/>
              <a:t>Click to edit text </a:t>
            </a:r>
          </a:p>
          <a:p>
            <a:pPr lvl="1"/>
            <a:r>
              <a:rPr lang="en-US"/>
              <a:t>Second level</a:t>
            </a:r>
          </a:p>
          <a:p>
            <a:pPr lvl="2"/>
            <a:r>
              <a:rPr lang="en-US"/>
              <a:t>Third level</a:t>
            </a:r>
          </a:p>
        </p:txBody>
      </p:sp>
      <p:sp>
        <p:nvSpPr>
          <p:cNvPr id="8" name="Title 1"/>
          <p:cNvSpPr>
            <a:spLocks noGrp="1"/>
          </p:cNvSpPr>
          <p:nvPr>
            <p:ph type="title" hasCustomPrompt="1"/>
          </p:nvPr>
        </p:nvSpPr>
        <p:spPr>
          <a:xfrm>
            <a:off x="914407" y="221074"/>
            <a:ext cx="16459194" cy="1714500"/>
          </a:xfrm>
          <a:prstGeom prst="rect">
            <a:avLst/>
          </a:prstGeom>
        </p:spPr>
        <p:txBody>
          <a:bodyPr/>
          <a:lstStyle>
            <a:lvl1pPr>
              <a:defRPr sz="6000">
                <a:solidFill>
                  <a:srgbClr val="053062"/>
                </a:solidFill>
              </a:defRPr>
            </a:lvl1pPr>
          </a:lstStyle>
          <a:p>
            <a:r>
              <a:rPr lang="en-US"/>
              <a:t>Click to Edit Title</a:t>
            </a:r>
          </a:p>
        </p:txBody>
      </p:sp>
    </p:spTree>
    <p:extLst>
      <p:ext uri="{BB962C8B-B14F-4D97-AF65-F5344CB8AC3E}">
        <p14:creationId xmlns:p14="http://schemas.microsoft.com/office/powerpoint/2010/main" val="18376677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Layout 04 -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9691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_Layout 01">
    <p:spTree>
      <p:nvGrpSpPr>
        <p:cNvPr id="1" name=""/>
        <p:cNvGrpSpPr/>
        <p:nvPr/>
      </p:nvGrpSpPr>
      <p:grpSpPr>
        <a:xfrm>
          <a:off x="0" y="0"/>
          <a:ext cx="0" cy="0"/>
          <a:chOff x="0" y="0"/>
          <a:chExt cx="0" cy="0"/>
        </a:xfrm>
      </p:grpSpPr>
      <p:sp>
        <p:nvSpPr>
          <p:cNvPr id="7" name="Rectangle 3"/>
          <p:cNvSpPr>
            <a:spLocks noGrp="1" noChangeArrowheads="1"/>
          </p:cNvSpPr>
          <p:nvPr>
            <p:ph idx="1" hasCustomPrompt="1"/>
          </p:nvPr>
        </p:nvSpPr>
        <p:spPr bwMode="auto">
          <a:xfrm>
            <a:off x="914400" y="2171699"/>
            <a:ext cx="16459200" cy="6865422"/>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5200"/>
            </a:lvl1pPr>
            <a:lvl2pPr marL="1024078" indent="-438892">
              <a:buClr>
                <a:srgbClr val="008BC1"/>
              </a:buClr>
              <a:defRPr/>
            </a:lvl2pPr>
            <a:lvl3pPr marL="1462968" indent="-438892">
              <a:buClr>
                <a:srgbClr val="008BC1"/>
              </a:buClr>
              <a:buFont typeface="System Font Regular"/>
              <a:buChar char="&gt;"/>
              <a:defRPr sz="4000"/>
            </a:lvl3pPr>
            <a:lvl4pPr>
              <a:defRPr sz="4000"/>
            </a:lvl4pPr>
            <a:lvl5pPr>
              <a:defRPr sz="4000"/>
            </a:lvl5pPr>
          </a:lstStyle>
          <a:p>
            <a:pPr lvl="0"/>
            <a:r>
              <a:rPr lang="en-US"/>
              <a:t>Click to edit text </a:t>
            </a:r>
          </a:p>
          <a:p>
            <a:pPr lvl="1"/>
            <a:r>
              <a:rPr lang="en-US"/>
              <a:t>Second level</a:t>
            </a:r>
          </a:p>
          <a:p>
            <a:pPr lvl="2"/>
            <a:r>
              <a:rPr lang="en-US"/>
              <a:t>Third level</a:t>
            </a:r>
          </a:p>
        </p:txBody>
      </p:sp>
      <p:sp>
        <p:nvSpPr>
          <p:cNvPr id="8" name="Title 1"/>
          <p:cNvSpPr>
            <a:spLocks noGrp="1"/>
          </p:cNvSpPr>
          <p:nvPr>
            <p:ph type="title" hasCustomPrompt="1"/>
          </p:nvPr>
        </p:nvSpPr>
        <p:spPr>
          <a:xfrm>
            <a:off x="914411" y="221074"/>
            <a:ext cx="16459194" cy="1714500"/>
          </a:xfrm>
          <a:prstGeom prst="rect">
            <a:avLst/>
          </a:prstGeom>
        </p:spPr>
        <p:txBody>
          <a:bodyPr/>
          <a:lstStyle>
            <a:lvl1pPr>
              <a:defRPr sz="6000">
                <a:solidFill>
                  <a:srgbClr val="053062"/>
                </a:solidFill>
              </a:defRPr>
            </a:lvl1pPr>
          </a:lstStyle>
          <a:p>
            <a:r>
              <a:rPr lang="en-US"/>
              <a:t>Click to Edit Title</a:t>
            </a:r>
          </a:p>
        </p:txBody>
      </p:sp>
    </p:spTree>
    <p:extLst>
      <p:ext uri="{BB962C8B-B14F-4D97-AF65-F5344CB8AC3E}">
        <p14:creationId xmlns:p14="http://schemas.microsoft.com/office/powerpoint/2010/main" val="875563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82D87-5C2C-3C46-89E0-EF4AE0E357EA}"/>
              </a:ext>
            </a:extLst>
          </p:cNvPr>
          <p:cNvSpPr/>
          <p:nvPr userDrawn="1"/>
        </p:nvSpPr>
        <p:spPr>
          <a:xfrm>
            <a:off x="0" y="0"/>
            <a:ext cx="18288000" cy="10287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EEBA630F-3B70-DE45-8DBA-70B75F3296F5}"/>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22AE1C48-245D-C046-8EFC-59C562D8CAE7}"/>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50" name="Text Placeholder 29">
            <a:extLst>
              <a:ext uri="{FF2B5EF4-FFF2-40B4-BE49-F238E27FC236}">
                <a16:creationId xmlns:a16="http://schemas.microsoft.com/office/drawing/2014/main" id="{6180CA65-00F6-0B4F-885B-9316AF292CF1}"/>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3D71C0ED-F915-2345-8835-3722C62A2BCD}"/>
              </a:ext>
            </a:extLst>
          </p:cNvPr>
          <p:cNvGrpSpPr/>
          <p:nvPr userDrawn="1"/>
        </p:nvGrpSpPr>
        <p:grpSpPr>
          <a:xfrm>
            <a:off x="1379455" y="8662195"/>
            <a:ext cx="2206272" cy="732491"/>
            <a:chOff x="962525" y="5507947"/>
            <a:chExt cx="1470848" cy="488327"/>
          </a:xfrm>
          <a:solidFill>
            <a:schemeClr val="bg1"/>
          </a:solidFill>
        </p:grpSpPr>
        <p:sp>
          <p:nvSpPr>
            <p:cNvPr id="51" name="Freeform 50">
              <a:extLst>
                <a:ext uri="{FF2B5EF4-FFF2-40B4-BE49-F238E27FC236}">
                  <a16:creationId xmlns:a16="http://schemas.microsoft.com/office/drawing/2014/main" id="{64CFCCC2-DE7A-9D4D-9C45-48A0DB62309E}"/>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89418C88-A82B-1440-AA43-89A0FF5C0B42}"/>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758F0232-8C81-F24B-A761-11863F13D467}"/>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9AF864A1-149F-FA4D-973A-E065C296E68A}"/>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544A86E3-4682-FF45-8FEC-0D0E55D09041}"/>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78E1CB84-C613-2B42-A95A-0382A2597003}"/>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782DE394-9B46-5F4F-A3E6-3860B9DACAE1}"/>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7558C913-1178-D24F-B3A1-7E1723D03465}"/>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36B9E07C-4D88-1645-86D1-BD846A700A35}"/>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9202DC0F-71F8-E74E-BB7C-833EE9433E3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E663FE00-FA6E-0549-80E1-2D2442C6B0F5}"/>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226DACA4-82EC-2D44-9014-5D99818A9019}"/>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895198FE-3958-124A-BE5E-91243DED74B2}"/>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F99C9C02-86C7-C646-9E5F-B9F12C07754D}"/>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2F72EA05-F350-2A49-8A83-231C825E3C20}"/>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48938A9D-CFE5-7E4E-8471-FE615434AE1A}"/>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79A0CE7D-8BF5-254B-84DE-62BD9B305416}"/>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94BBFAB9-19BC-8843-B205-A2039168E2A0}"/>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749DA26F-61AC-AD4E-8C09-DA6E89B8D40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D14069AE-F5CB-284A-A239-D385B61BDD5A}"/>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ABF5E171-11C5-5246-A91A-670F282FFE3F}"/>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8ED5BF18-3698-9C4E-B763-2A9F73A5D6F2}"/>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3" name="Freeform 72">
              <a:extLst>
                <a:ext uri="{FF2B5EF4-FFF2-40B4-BE49-F238E27FC236}">
                  <a16:creationId xmlns:a16="http://schemas.microsoft.com/office/drawing/2014/main" id="{9B5DC0E8-A2C8-5643-855E-5E6724253384}"/>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4" name="TextBox 73">
            <a:extLst>
              <a:ext uri="{FF2B5EF4-FFF2-40B4-BE49-F238E27FC236}">
                <a16:creationId xmlns:a16="http://schemas.microsoft.com/office/drawing/2014/main" id="{6CD67608-D5AD-4247-AD31-969C2F6C948D}"/>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25839790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8984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Title Slide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4E9F0D-BA29-8A40-A40B-9B2FDF0EB79C}"/>
              </a:ext>
            </a:extLst>
          </p:cNvPr>
          <p:cNvSpPr/>
          <p:nvPr userDrawn="1"/>
        </p:nvSpPr>
        <p:spPr>
          <a:xfrm>
            <a:off x="0" y="0"/>
            <a:ext cx="18288000" cy="10287000"/>
          </a:xfrm>
          <a:prstGeom prst="rect">
            <a:avLst/>
          </a:prstGeom>
          <a:solidFill>
            <a:srgbClr val="004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97C8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745070E-14B4-1842-9228-9457C3BD626D}"/>
              </a:ext>
            </a:extLst>
          </p:cNvPr>
          <p:cNvPicPr>
            <a:picLocks noChangeAspect="1"/>
          </p:cNvPicPr>
          <p:nvPr userDrawn="1"/>
        </p:nvPicPr>
        <p:blipFill rotWithShape="1">
          <a:blip r:embed="rId2">
            <a:lum/>
            <a:alphaModFix amt="12000"/>
            <a:extLst>
              <a:ext uri="{28A0092B-C50C-407E-A947-70E740481C1C}">
                <a14:useLocalDpi xmlns:a14="http://schemas.microsoft.com/office/drawing/2010/main" val="0"/>
              </a:ext>
            </a:extLst>
          </a:blip>
          <a:srcRect r="25443"/>
          <a:stretch/>
        </p:blipFill>
        <p:spPr>
          <a:xfrm>
            <a:off x="8191211" y="0"/>
            <a:ext cx="10096790" cy="10287000"/>
          </a:xfrm>
          <a:prstGeom prst="rect">
            <a:avLst/>
          </a:prstGeom>
        </p:spPr>
      </p:pic>
      <p:sp>
        <p:nvSpPr>
          <p:cNvPr id="9" name="Title 1">
            <a:extLst>
              <a:ext uri="{FF2B5EF4-FFF2-40B4-BE49-F238E27FC236}">
                <a16:creationId xmlns:a16="http://schemas.microsoft.com/office/drawing/2014/main" id="{2E257B79-8E7B-C741-823C-16629AA3F5B1}"/>
              </a:ext>
            </a:extLst>
          </p:cNvPr>
          <p:cNvSpPr>
            <a:spLocks noGrp="1"/>
          </p:cNvSpPr>
          <p:nvPr>
            <p:ph type="ctrTitle"/>
          </p:nvPr>
        </p:nvSpPr>
        <p:spPr>
          <a:xfrm>
            <a:off x="2298700" y="5892830"/>
            <a:ext cx="13716000" cy="2138510"/>
          </a:xfrm>
        </p:spPr>
        <p:txBody>
          <a:bodyPr anchor="b"/>
          <a:lstStyle>
            <a:lvl1pPr algn="ctr">
              <a:lnSpc>
                <a:spcPts val="8100"/>
              </a:lnSpc>
              <a:defRPr sz="90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2BC42B55-B273-2947-9448-F16BB9AA0B99}"/>
              </a:ext>
            </a:extLst>
          </p:cNvPr>
          <p:cNvSpPr>
            <a:spLocks noGrp="1"/>
          </p:cNvSpPr>
          <p:nvPr>
            <p:ph type="subTitle" idx="1"/>
          </p:nvPr>
        </p:nvSpPr>
        <p:spPr>
          <a:xfrm>
            <a:off x="2298700" y="8169452"/>
            <a:ext cx="13716000" cy="1358118"/>
          </a:xfrm>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13" name="Text Placeholder 4"/>
          <p:cNvSpPr>
            <a:spLocks noGrp="1"/>
          </p:cNvSpPr>
          <p:nvPr>
            <p:ph type="body" sz="quarter" idx="10" hasCustomPrompt="1"/>
          </p:nvPr>
        </p:nvSpPr>
        <p:spPr>
          <a:xfrm>
            <a:off x="469900" y="4341004"/>
            <a:ext cx="17373600" cy="528638"/>
          </a:xfrm>
        </p:spPr>
        <p:txBody>
          <a:bodyPr>
            <a:normAutofit/>
          </a:bodyPr>
          <a:lstStyle>
            <a:lvl1pPr marL="0" indent="0" algn="ctr">
              <a:buNone/>
              <a:defRPr sz="2700" b="1" i="0" baseline="0">
                <a:solidFill>
                  <a:schemeClr val="bg1"/>
                </a:solidFill>
                <a:latin typeface="Calibri"/>
                <a:cs typeface="Calibri"/>
              </a:defRPr>
            </a:lvl1pPr>
          </a:lstStyle>
          <a:p>
            <a:r>
              <a:rPr lang="en-US"/>
              <a:t>DEPARTMENT, DIVISION, PROGRAM, RESEARCH LAB, SERVICE LINE</a:t>
            </a:r>
            <a:endParaRPr lang="en-US" dirty="0"/>
          </a:p>
        </p:txBody>
      </p:sp>
      <p:pic>
        <p:nvPicPr>
          <p:cNvPr id="2" name="Picture 1">
            <a:extLst>
              <a:ext uri="{FF2B5EF4-FFF2-40B4-BE49-F238E27FC236}">
                <a16:creationId xmlns:a16="http://schemas.microsoft.com/office/drawing/2014/main" id="{19D6C172-BE52-F590-19D1-9E5ED04A495E}"/>
              </a:ext>
            </a:extLst>
          </p:cNvPr>
          <p:cNvPicPr>
            <a:picLocks noChangeAspect="1"/>
          </p:cNvPicPr>
          <p:nvPr userDrawn="1"/>
        </p:nvPicPr>
        <p:blipFill>
          <a:blip r:embed="rId3"/>
          <a:srcRect/>
          <a:stretch/>
        </p:blipFill>
        <p:spPr>
          <a:xfrm>
            <a:off x="4988934" y="1081681"/>
            <a:ext cx="8335532" cy="2655929"/>
          </a:xfrm>
          <a:prstGeom prst="rect">
            <a:avLst/>
          </a:prstGeom>
        </p:spPr>
      </p:pic>
    </p:spTree>
    <p:extLst>
      <p:ext uri="{BB962C8B-B14F-4D97-AF65-F5344CB8AC3E}">
        <p14:creationId xmlns:p14="http://schemas.microsoft.com/office/powerpoint/2010/main" val="31343735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isclaimer (MUST BE INCLUDE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2501B89-25B4-5D48-BF99-C65FC9527C82}"/>
              </a:ext>
            </a:extLst>
          </p:cNvPr>
          <p:cNvSpPr>
            <a:spLocks noGrp="1"/>
          </p:cNvSpPr>
          <p:nvPr>
            <p:ph type="sldNum" sz="quarter" idx="11"/>
          </p:nvPr>
        </p:nvSpPr>
        <p:spPr/>
        <p:txBody>
          <a:bodyPr/>
          <a:lstStyle/>
          <a:p>
            <a:pPr defTabSz="1371600"/>
            <a:fld id="{EDA472AE-FF42-7F4F-86F0-AC4622453C8E}" type="slidenum">
              <a:rPr lang="en-US" smtClean="0">
                <a:solidFill>
                  <a:prstClr val="white"/>
                </a:solidFill>
              </a:rPr>
              <a:pPr defTabSz="1371600"/>
              <a:t>‹#›</a:t>
            </a:fld>
            <a:endParaRPr lang="en-US" dirty="0">
              <a:solidFill>
                <a:prstClr val="white"/>
              </a:solidFill>
            </a:endParaRPr>
          </a:p>
        </p:txBody>
      </p:sp>
      <p:sp>
        <p:nvSpPr>
          <p:cNvPr id="7" name="Footer Placeholder 4">
            <a:extLst>
              <a:ext uri="{FF2B5EF4-FFF2-40B4-BE49-F238E27FC236}">
                <a16:creationId xmlns:a16="http://schemas.microsoft.com/office/drawing/2014/main" id="{B8748C04-808F-CA42-B512-1E7C82B4C8BD}"/>
              </a:ext>
            </a:extLst>
          </p:cNvPr>
          <p:cNvSpPr>
            <a:spLocks noGrp="1"/>
          </p:cNvSpPr>
          <p:nvPr>
            <p:ph type="ftr" sz="quarter" idx="3"/>
          </p:nvPr>
        </p:nvSpPr>
        <p:spPr>
          <a:xfrm>
            <a:off x="4114801" y="9251090"/>
            <a:ext cx="12812306" cy="809579"/>
          </a:xfrm>
          <a:prstGeom prst="rect">
            <a:avLst/>
          </a:prstGeom>
        </p:spPr>
        <p:txBody>
          <a:bodyPr vert="horz" lIns="91440" tIns="45720" rIns="91440" bIns="45720" rtlCol="0" anchor="b"/>
          <a:lstStyle>
            <a:lvl1pPr algn="r">
              <a:defRPr sz="1800" b="1">
                <a:solidFill>
                  <a:schemeClr val="tx2"/>
                </a:solidFill>
              </a:defRPr>
            </a:lvl1pPr>
          </a:lstStyle>
          <a:p>
            <a:pPr defTabSz="1371600"/>
            <a:r>
              <a:rPr lang="en-US">
                <a:solidFill>
                  <a:srgbClr val="005A97"/>
                </a:solidFill>
              </a:rPr>
              <a:t>DEPARTMENT, DIVISION, PROGRAM, RESEARCH LAB, SERVICE LINE, </a:t>
            </a:r>
            <a:br>
              <a:rPr lang="en-US">
                <a:solidFill>
                  <a:srgbClr val="005A97"/>
                </a:solidFill>
              </a:rPr>
            </a:br>
            <a:r>
              <a:rPr lang="en-US">
                <a:solidFill>
                  <a:srgbClr val="005A97"/>
                </a:solidFill>
              </a:rPr>
              <a:t>FONT SIZE 12, BOLD, ALL CAPS</a:t>
            </a:r>
            <a:endParaRPr lang="en-US" dirty="0">
              <a:solidFill>
                <a:srgbClr val="005A97"/>
              </a:solidFill>
            </a:endParaRPr>
          </a:p>
        </p:txBody>
      </p:sp>
      <p:sp>
        <p:nvSpPr>
          <p:cNvPr id="3" name="TextBox 2">
            <a:extLst>
              <a:ext uri="{FF2B5EF4-FFF2-40B4-BE49-F238E27FC236}">
                <a16:creationId xmlns:a16="http://schemas.microsoft.com/office/drawing/2014/main" id="{F0A162CD-AEFF-41BB-A02F-94901B347801}"/>
              </a:ext>
            </a:extLst>
          </p:cNvPr>
          <p:cNvSpPr txBox="1"/>
          <p:nvPr userDrawn="1"/>
        </p:nvSpPr>
        <p:spPr>
          <a:xfrm>
            <a:off x="454145" y="3849464"/>
            <a:ext cx="16472962" cy="166199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0" normalizeH="0" baseline="0" noProof="0" dirty="0">
                <a:ln>
                  <a:noFill/>
                </a:ln>
                <a:solidFill>
                  <a:prstClr val="black"/>
                </a:solidFill>
                <a:effectLst/>
                <a:uLnTx/>
                <a:uFillTx/>
                <a:latin typeface="Calibri Light"/>
                <a:ea typeface="+mn-ea"/>
                <a:cs typeface="Calibri Light" panose="020F0302020204030204" pitchFamily="34" charset="0"/>
              </a:rPr>
              <a:t>Disclaimer</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EF3825B9-A9F5-3EC4-3AA6-7836A2F6867D}"/>
              </a:ext>
            </a:extLst>
          </p:cNvPr>
          <p:cNvSpPr txBox="1"/>
          <p:nvPr userDrawn="1"/>
        </p:nvSpPr>
        <p:spPr>
          <a:xfrm>
            <a:off x="457198" y="5103017"/>
            <a:ext cx="16469908"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lumMod val="50000"/>
                  </a:prstClr>
                </a:solidFill>
                <a:effectLst/>
                <a:uLnTx/>
                <a:uFillTx/>
                <a:latin typeface="Calibri Light"/>
                <a:ea typeface="+mn-ea"/>
                <a:cs typeface="+mn-cs"/>
              </a:rPr>
              <a:t>The content, views, opinions, and information presented herein are the presenter’s own and do not necessarily reflect the views of Children’s Hospital Los Angeles (CHLA). Presentation at CHLA events or in connection with CHLA activities does not constitute an endorsement by CHLA of the presenter’s views, and CHLA specifically disclaims any legal liability or responsibility for the presentation’s content.</a:t>
            </a:r>
          </a:p>
        </p:txBody>
      </p:sp>
    </p:spTree>
    <p:extLst>
      <p:ext uri="{BB962C8B-B14F-4D97-AF65-F5344CB8AC3E}">
        <p14:creationId xmlns:p14="http://schemas.microsoft.com/office/powerpoint/2010/main" val="22898289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8D4C-0641-6E4F-92EE-9B8F0257EBB7}"/>
              </a:ext>
            </a:extLst>
          </p:cNvPr>
          <p:cNvSpPr>
            <a:spLocks noGrp="1"/>
          </p:cNvSpPr>
          <p:nvPr>
            <p:ph type="title"/>
          </p:nvPr>
        </p:nvSpPr>
        <p:spPr>
          <a:xfrm>
            <a:off x="467922" y="349760"/>
            <a:ext cx="16459200" cy="198834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34E7163-D420-8946-B0B0-49A9561C9D8C}"/>
              </a:ext>
            </a:extLst>
          </p:cNvPr>
          <p:cNvSpPr>
            <a:spLocks noGrp="1"/>
          </p:cNvSpPr>
          <p:nvPr>
            <p:ph idx="1"/>
          </p:nvPr>
        </p:nvSpPr>
        <p:spPr>
          <a:xfrm>
            <a:off x="467922" y="2660651"/>
            <a:ext cx="16459200" cy="6286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C78FDA1-331B-8F40-BC42-B10BE8E0134D}"/>
              </a:ext>
            </a:extLst>
          </p:cNvPr>
          <p:cNvSpPr>
            <a:spLocks noGrp="1"/>
          </p:cNvSpPr>
          <p:nvPr>
            <p:ph type="ftr" sz="quarter" idx="10"/>
          </p:nvPr>
        </p:nvSpPr>
        <p:spPr/>
        <p:txBody>
          <a:bodyPr/>
          <a:lstStyle/>
          <a:p>
            <a:pPr defTabSz="1371600"/>
            <a:r>
              <a:rPr lang="en-US">
                <a:solidFill>
                  <a:srgbClr val="005A97"/>
                </a:solidFill>
              </a:rPr>
              <a:t>DEPARTMENT, DIVISION, PROGRAM, RESEARCH LAB, SERVICE LINE, FONT SIZE 12, BOLD, ALL CAPS</a:t>
            </a:r>
            <a:endParaRPr lang="en-US" dirty="0">
              <a:solidFill>
                <a:srgbClr val="005A97"/>
              </a:solidFill>
            </a:endParaRPr>
          </a:p>
        </p:txBody>
      </p:sp>
      <p:sp>
        <p:nvSpPr>
          <p:cNvPr id="8" name="Slide Number Placeholder 7">
            <a:extLst>
              <a:ext uri="{FF2B5EF4-FFF2-40B4-BE49-F238E27FC236}">
                <a16:creationId xmlns:a16="http://schemas.microsoft.com/office/drawing/2014/main" id="{66B5B9E3-656C-3943-8C17-BB59039EF29B}"/>
              </a:ext>
            </a:extLst>
          </p:cNvPr>
          <p:cNvSpPr>
            <a:spLocks noGrp="1"/>
          </p:cNvSpPr>
          <p:nvPr>
            <p:ph type="sldNum" sz="quarter" idx="11"/>
          </p:nvPr>
        </p:nvSpPr>
        <p:spPr/>
        <p:txBody>
          <a:bodyPr/>
          <a:lstStyle/>
          <a:p>
            <a:pPr defTabSz="1371600"/>
            <a:fld id="{EDA472AE-FF42-7F4F-86F0-AC4622453C8E}" type="slidenum">
              <a:rPr lang="en-US" smtClean="0">
                <a:solidFill>
                  <a:prstClr val="white"/>
                </a:solidFill>
              </a:rPr>
              <a:pPr defTabSz="1371600"/>
              <a:t>‹#›</a:t>
            </a:fld>
            <a:endParaRPr lang="en-US" dirty="0">
              <a:solidFill>
                <a:prstClr val="white"/>
              </a:solidFill>
            </a:endParaRPr>
          </a:p>
        </p:txBody>
      </p:sp>
    </p:spTree>
    <p:extLst>
      <p:ext uri="{BB962C8B-B14F-4D97-AF65-F5344CB8AC3E}">
        <p14:creationId xmlns:p14="http://schemas.microsoft.com/office/powerpoint/2010/main" val="39189624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983B-2240-7A4B-81D1-35D05FDC4EB9}"/>
              </a:ext>
            </a:extLst>
          </p:cNvPr>
          <p:cNvSpPr>
            <a:spLocks noGrp="1"/>
          </p:cNvSpPr>
          <p:nvPr>
            <p:ph type="title"/>
          </p:nvPr>
        </p:nvSpPr>
        <p:spPr>
          <a:xfrm>
            <a:off x="467922" y="349760"/>
            <a:ext cx="16459200" cy="198834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4288F-66E1-0947-828A-03D254C86DD5}"/>
              </a:ext>
            </a:extLst>
          </p:cNvPr>
          <p:cNvSpPr>
            <a:spLocks noGrp="1"/>
          </p:cNvSpPr>
          <p:nvPr>
            <p:ph sz="half" idx="1"/>
          </p:nvPr>
        </p:nvSpPr>
        <p:spPr>
          <a:xfrm>
            <a:off x="467922" y="2686052"/>
            <a:ext cx="7772400" cy="62865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4CB9A32-3138-CF4C-9D6D-6433D235A08B}"/>
              </a:ext>
            </a:extLst>
          </p:cNvPr>
          <p:cNvSpPr>
            <a:spLocks noGrp="1"/>
          </p:cNvSpPr>
          <p:nvPr>
            <p:ph sz="half" idx="2"/>
          </p:nvPr>
        </p:nvSpPr>
        <p:spPr>
          <a:xfrm>
            <a:off x="9159294" y="2686052"/>
            <a:ext cx="7767828" cy="6286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3EE3CFC-0F14-A34E-AB04-5B7AE11EA970}"/>
              </a:ext>
            </a:extLst>
          </p:cNvPr>
          <p:cNvSpPr>
            <a:spLocks noGrp="1"/>
          </p:cNvSpPr>
          <p:nvPr>
            <p:ph type="ftr" sz="quarter" idx="10"/>
          </p:nvPr>
        </p:nvSpPr>
        <p:spPr/>
        <p:txBody>
          <a:bodyPr/>
          <a:lstStyle/>
          <a:p>
            <a:pPr defTabSz="1371600"/>
            <a:r>
              <a:rPr lang="en-US">
                <a:solidFill>
                  <a:srgbClr val="005A97"/>
                </a:solidFill>
              </a:rPr>
              <a:t>DEPARTMENT, DIVISION, PROGRAM, RESEARCH LAB, SERVICE LINE, FONT SIZE 12, BOLD, ALL CAPS</a:t>
            </a:r>
            <a:endParaRPr lang="en-US" dirty="0">
              <a:solidFill>
                <a:srgbClr val="005A97"/>
              </a:solidFill>
            </a:endParaRPr>
          </a:p>
        </p:txBody>
      </p:sp>
      <p:sp>
        <p:nvSpPr>
          <p:cNvPr id="9" name="Slide Number Placeholder 8">
            <a:extLst>
              <a:ext uri="{FF2B5EF4-FFF2-40B4-BE49-F238E27FC236}">
                <a16:creationId xmlns:a16="http://schemas.microsoft.com/office/drawing/2014/main" id="{8BE3BA96-B581-AC44-84C4-3D82D5147E83}"/>
              </a:ext>
            </a:extLst>
          </p:cNvPr>
          <p:cNvSpPr>
            <a:spLocks noGrp="1"/>
          </p:cNvSpPr>
          <p:nvPr>
            <p:ph type="sldNum" sz="quarter" idx="11"/>
          </p:nvPr>
        </p:nvSpPr>
        <p:spPr/>
        <p:txBody>
          <a:bodyPr/>
          <a:lstStyle/>
          <a:p>
            <a:pPr defTabSz="1371600"/>
            <a:fld id="{EDA472AE-FF42-7F4F-86F0-AC4622453C8E}" type="slidenum">
              <a:rPr lang="en-US" smtClean="0">
                <a:solidFill>
                  <a:prstClr val="white"/>
                </a:solidFill>
              </a:rPr>
              <a:pPr defTabSz="1371600"/>
              <a:t>‹#›</a:t>
            </a:fld>
            <a:endParaRPr lang="en-US" dirty="0">
              <a:solidFill>
                <a:prstClr val="white"/>
              </a:solidFill>
            </a:endParaRPr>
          </a:p>
        </p:txBody>
      </p:sp>
    </p:spTree>
    <p:extLst>
      <p:ext uri="{BB962C8B-B14F-4D97-AF65-F5344CB8AC3E}">
        <p14:creationId xmlns:p14="http://schemas.microsoft.com/office/powerpoint/2010/main" val="41712486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_Opt6">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534314" y="0"/>
            <a:ext cx="5753687" cy="10287000"/>
          </a:xfrm>
          <a:prstGeom prst="rect">
            <a:avLst/>
          </a:prstGeom>
        </p:spPr>
      </p:pic>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3691" y="7769610"/>
            <a:ext cx="4727949" cy="2478360"/>
          </a:xfrm>
          <a:prstGeom prst="rect">
            <a:avLst/>
          </a:prstGeom>
        </p:spPr>
      </p:pic>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cstate="hqprint">
            <a:extLst>
              <a:ext uri="{28A0092B-C50C-407E-A947-70E740481C1C}">
                <a14:useLocalDpi xmlns:a14="http://schemas.microsoft.com/office/drawing/2010/main"/>
              </a:ext>
            </a:extLst>
          </a:blip>
          <a:srcRect/>
          <a:stretch>
            <a:fillRect/>
          </a:stretch>
        </p:blipFill>
        <p:spPr>
          <a:xfrm>
            <a:off x="10519031" y="1937480"/>
            <a:ext cx="6665976" cy="6665976"/>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5" name="Title 1">
            <a:extLst>
              <a:ext uri="{FF2B5EF4-FFF2-40B4-BE49-F238E27FC236}">
                <a16:creationId xmlns:a16="http://schemas.microsoft.com/office/drawing/2014/main" id="{74707D25-E10D-655B-0A11-E5707F3BF8C3}"/>
              </a:ext>
            </a:extLst>
          </p:cNvPr>
          <p:cNvSpPr>
            <a:spLocks noGrp="1"/>
          </p:cNvSpPr>
          <p:nvPr>
            <p:ph type="ctrTitle" hasCustomPrompt="1"/>
          </p:nvPr>
        </p:nvSpPr>
        <p:spPr>
          <a:xfrm>
            <a:off x="1102994" y="1435662"/>
            <a:ext cx="9867900" cy="3581400"/>
          </a:xfrm>
        </p:spPr>
        <p:txBody>
          <a:bodyPr anchor="b">
            <a:noAutofit/>
          </a:bodyPr>
          <a:lstStyle>
            <a:lvl1pPr algn="l">
              <a:defRPr sz="7500" b="0">
                <a:solidFill>
                  <a:srgbClr val="63544A"/>
                </a:solidFill>
              </a:defRPr>
            </a:lvl1pPr>
          </a:lstStyle>
          <a:p>
            <a:r>
              <a:rPr lang="en-US" dirty="0"/>
              <a:t>Title of Presentation</a:t>
            </a:r>
          </a:p>
        </p:txBody>
      </p:sp>
      <p:sp>
        <p:nvSpPr>
          <p:cNvPr id="6" name="Subtitle 2">
            <a:extLst>
              <a:ext uri="{FF2B5EF4-FFF2-40B4-BE49-F238E27FC236}">
                <a16:creationId xmlns:a16="http://schemas.microsoft.com/office/drawing/2014/main" id="{127B10FF-C44C-425C-25FD-0A9B23A2F91E}"/>
              </a:ext>
            </a:extLst>
          </p:cNvPr>
          <p:cNvSpPr>
            <a:spLocks noGrp="1"/>
          </p:cNvSpPr>
          <p:nvPr>
            <p:ph type="subTitle" idx="1" hasCustomPrompt="1"/>
          </p:nvPr>
        </p:nvSpPr>
        <p:spPr>
          <a:xfrm>
            <a:off x="1102994" y="5155175"/>
            <a:ext cx="9867900" cy="2483643"/>
          </a:xfrm>
        </p:spPr>
        <p:txBody>
          <a:bodyPr/>
          <a:lstStyle>
            <a:lvl1pPr marL="0" indent="0" algn="l">
              <a:buNone/>
              <a:defRPr sz="3600">
                <a:solidFill>
                  <a:srgbClr val="E4002B"/>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 Presenter Name</a:t>
            </a:r>
          </a:p>
        </p:txBody>
      </p:sp>
      <p:sp>
        <p:nvSpPr>
          <p:cNvPr id="7" name="Content Placeholder 13">
            <a:extLst>
              <a:ext uri="{FF2B5EF4-FFF2-40B4-BE49-F238E27FC236}">
                <a16:creationId xmlns:a16="http://schemas.microsoft.com/office/drawing/2014/main" id="{69B6BF1D-00F7-8C80-1475-A8CA89D6CF51}"/>
              </a:ext>
            </a:extLst>
          </p:cNvPr>
          <p:cNvSpPr>
            <a:spLocks noGrp="1"/>
          </p:cNvSpPr>
          <p:nvPr>
            <p:ph sz="quarter" idx="11" hasCustomPrompt="1"/>
          </p:nvPr>
        </p:nvSpPr>
        <p:spPr>
          <a:xfrm>
            <a:off x="1286353" y="6669811"/>
            <a:ext cx="10803731" cy="754856"/>
          </a:xfrm>
        </p:spPr>
        <p:txBody>
          <a:bodyPr>
            <a:normAutofit/>
          </a:bodyPr>
          <a:lstStyle>
            <a:lvl1pPr marL="0" indent="0" algn="l">
              <a:buNone/>
              <a:defRPr sz="2700">
                <a:solidFill>
                  <a:srgbClr val="63544A"/>
                </a:solidFill>
              </a:defRPr>
            </a:lvl1pPr>
          </a:lstStyle>
          <a:p>
            <a:pPr lvl="0"/>
            <a:r>
              <a:rPr lang="en-US" dirty="0"/>
              <a:t>Date</a:t>
            </a:r>
          </a:p>
        </p:txBody>
      </p:sp>
    </p:spTree>
    <p:extLst>
      <p:ext uri="{BB962C8B-B14F-4D97-AF65-F5344CB8AC3E}">
        <p14:creationId xmlns:p14="http://schemas.microsoft.com/office/powerpoint/2010/main" val="15027427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_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lvl1pPr>
              <a:defRPr sz="1575"/>
            </a:lvl1pPr>
          </a:lstStyle>
          <a:p>
            <a:pPr defTabSz="1371600"/>
            <a:fld id="{76D8EAA3-4D69-A848-A2CB-7B2C67906094}" type="datetime1">
              <a:rPr lang="en-US" smtClean="0">
                <a:solidFill>
                  <a:srgbClr val="5F5151">
                    <a:tint val="82000"/>
                  </a:srgbClr>
                </a:solidFill>
              </a:rPr>
              <a:pPr defTabSz="1371600"/>
              <a:t>5/19/2026</a:t>
            </a:fld>
            <a:endParaRPr lang="en-US" dirty="0">
              <a:solidFill>
                <a:srgbClr val="5F5151">
                  <a:tint val="82000"/>
                </a:srgbClr>
              </a:solidFill>
            </a:endParaRPr>
          </a:p>
        </p:txBody>
      </p:sp>
      <p:sp>
        <p:nvSpPr>
          <p:cNvPr id="8" name="Freeform: Shape 22">
            <a:extLst>
              <a:ext uri="{FF2B5EF4-FFF2-40B4-BE49-F238E27FC236}">
                <a16:creationId xmlns:a16="http://schemas.microsoft.com/office/drawing/2014/main" id="{EDE13BA2-F283-E06F-7FB7-C55EA66DBBCF}"/>
              </a:ext>
            </a:extLst>
          </p:cNvPr>
          <p:cNvSpPr/>
          <p:nvPr userDrawn="1"/>
        </p:nvSpPr>
        <p:spPr>
          <a:xfrm>
            <a:off x="15301262" y="7718155"/>
            <a:ext cx="4572482" cy="4572482"/>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6FD9E3C-9C87-54AA-3361-E5DF31214946}"/>
              </a:ext>
            </a:extLst>
          </p:cNvPr>
          <p:cNvSpPr txBox="1"/>
          <p:nvPr userDrawn="1"/>
        </p:nvSpPr>
        <p:spPr>
          <a:xfrm>
            <a:off x="1257301" y="9600619"/>
            <a:ext cx="5759726" cy="3231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lumMod val="50000"/>
                  </a:srgbClr>
                </a:solidFill>
                <a:effectLst/>
                <a:uLnTx/>
                <a:uFillTx/>
                <a:latin typeface="Century Gothic" panose="020F0302020204030204"/>
                <a:ea typeface="+mn-ea"/>
                <a:cs typeface="+mn-cs"/>
              </a:rPr>
              <a:t>CHILDREN’S NATIONAL HOSPITAL</a:t>
            </a:r>
          </a:p>
        </p:txBody>
      </p:sp>
    </p:spTree>
    <p:extLst>
      <p:ext uri="{BB962C8B-B14F-4D97-AF65-F5344CB8AC3E}">
        <p14:creationId xmlns:p14="http://schemas.microsoft.com/office/powerpoint/2010/main" val="32869095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and Content_Opt2">
    <p:spTree>
      <p:nvGrpSpPr>
        <p:cNvPr id="1" name=""/>
        <p:cNvGrpSpPr/>
        <p:nvPr/>
      </p:nvGrpSpPr>
      <p:grpSpPr>
        <a:xfrm>
          <a:off x="0" y="0"/>
          <a:ext cx="0" cy="0"/>
          <a:chOff x="0" y="0"/>
          <a:chExt cx="0" cy="0"/>
        </a:xfrm>
      </p:grpSpPr>
      <p:sp>
        <p:nvSpPr>
          <p:cNvPr id="18" name="Chart Placeholder 6">
            <a:extLst>
              <a:ext uri="{FF2B5EF4-FFF2-40B4-BE49-F238E27FC236}">
                <a16:creationId xmlns:a16="http://schemas.microsoft.com/office/drawing/2014/main" id="{B6CD7043-7FB8-D36E-0A0A-731FE7C67641}"/>
              </a:ext>
            </a:extLst>
          </p:cNvPr>
          <p:cNvSpPr>
            <a:spLocks noGrp="1"/>
          </p:cNvSpPr>
          <p:nvPr>
            <p:ph type="chart" sz="quarter" idx="13"/>
          </p:nvPr>
        </p:nvSpPr>
        <p:spPr>
          <a:xfrm>
            <a:off x="1257300" y="2869407"/>
            <a:ext cx="15773400" cy="6267450"/>
          </a:xfrm>
          <a:solidFill>
            <a:schemeClr val="bg1">
              <a:lumMod val="95000"/>
            </a:schemeClr>
          </a:solidFill>
        </p:spPr>
        <p:txBody>
          <a:bodyPr/>
          <a:lstStyle/>
          <a:p>
            <a:r>
              <a:rPr lang="en-US"/>
              <a:t>Click icon to add chart</a:t>
            </a:r>
            <a:endParaRPr lang="en-US" dirty="0"/>
          </a:p>
        </p:txBody>
      </p:sp>
      <p:sp>
        <p:nvSpPr>
          <p:cNvPr id="19" name="Title 1">
            <a:extLst>
              <a:ext uri="{FF2B5EF4-FFF2-40B4-BE49-F238E27FC236}">
                <a16:creationId xmlns:a16="http://schemas.microsoft.com/office/drawing/2014/main" id="{3225A9A7-531D-DFF4-6B06-735E55AE5A6B}"/>
              </a:ext>
            </a:extLst>
          </p:cNvPr>
          <p:cNvSpPr>
            <a:spLocks noGrp="1"/>
          </p:cNvSpPr>
          <p:nvPr>
            <p:ph type="title"/>
          </p:nvPr>
        </p:nvSpPr>
        <p:spPr>
          <a:xfrm>
            <a:off x="1257300" y="547688"/>
            <a:ext cx="15773400" cy="1988345"/>
          </a:xfrm>
        </p:spPr>
        <p:txBody>
          <a:bodyPr/>
          <a:lstStyle/>
          <a:p>
            <a:r>
              <a:rPr lang="en-US"/>
              <a:t>Click to edit Master title style</a:t>
            </a:r>
            <a:endParaRPr lang="en-US" dirty="0"/>
          </a:p>
        </p:txBody>
      </p:sp>
      <p:sp>
        <p:nvSpPr>
          <p:cNvPr id="20" name="Date Placeholder 2">
            <a:extLst>
              <a:ext uri="{FF2B5EF4-FFF2-40B4-BE49-F238E27FC236}">
                <a16:creationId xmlns:a16="http://schemas.microsoft.com/office/drawing/2014/main" id="{36DABA12-EA78-9464-9617-EFD84F2B27CA}"/>
              </a:ext>
            </a:extLst>
          </p:cNvPr>
          <p:cNvSpPr>
            <a:spLocks noGrp="1"/>
          </p:cNvSpPr>
          <p:nvPr>
            <p:ph type="dt" sz="half" idx="10"/>
          </p:nvPr>
        </p:nvSpPr>
        <p:spPr>
          <a:xfrm>
            <a:off x="9009153" y="9518485"/>
            <a:ext cx="4114800" cy="547688"/>
          </a:xfrm>
        </p:spPr>
        <p:txBody>
          <a:bodyPr/>
          <a:lstStyle/>
          <a:p>
            <a:pPr defTabSz="1371600"/>
            <a:fld id="{03E73E24-1CA6-6A45-A55E-120E96879157}" type="datetime1">
              <a:rPr lang="en-US" smtClean="0">
                <a:solidFill>
                  <a:srgbClr val="5F5151">
                    <a:tint val="82000"/>
                  </a:srgbClr>
                </a:solidFill>
              </a:rPr>
              <a:pPr defTabSz="1371600"/>
              <a:t>5/19/2026</a:t>
            </a:fld>
            <a:endParaRPr lang="en-US" dirty="0">
              <a:solidFill>
                <a:srgbClr val="5F5151">
                  <a:tint val="82000"/>
                </a:srgbClr>
              </a:solidFill>
            </a:endParaRPr>
          </a:p>
        </p:txBody>
      </p:sp>
      <p:pic>
        <p:nvPicPr>
          <p:cNvPr id="23" name="Picture 22" descr="A red text on a black background&#10;&#10;AI-generated content may be incorrect.">
            <a:extLst>
              <a:ext uri="{FF2B5EF4-FFF2-40B4-BE49-F238E27FC236}">
                <a16:creationId xmlns:a16="http://schemas.microsoft.com/office/drawing/2014/main" id="{08465841-EF86-EBF2-396D-B742BF8167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153" y="9334661"/>
            <a:ext cx="4114800" cy="915333"/>
          </a:xfrm>
          <a:prstGeom prst="rect">
            <a:avLst/>
          </a:prstGeom>
        </p:spPr>
      </p:pic>
    </p:spTree>
    <p:extLst>
      <p:ext uri="{BB962C8B-B14F-4D97-AF65-F5344CB8AC3E}">
        <p14:creationId xmlns:p14="http://schemas.microsoft.com/office/powerpoint/2010/main" val="35751458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E400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AC6C-AEC5-89C8-4BF0-AC06D3026441}"/>
              </a:ext>
            </a:extLst>
          </p:cNvPr>
          <p:cNvSpPr>
            <a:spLocks noGrp="1" noRot="1" noMove="1" noResize="1" noEditPoints="1" noAdjustHandles="1" noChangeArrowheads="1" noChangeShapeType="1"/>
          </p:cNvSpPr>
          <p:nvPr>
            <p:ph type="title" hasCustomPrompt="1"/>
          </p:nvPr>
        </p:nvSpPr>
        <p:spPr>
          <a:xfrm>
            <a:off x="1257300" y="7116695"/>
            <a:ext cx="15773400" cy="1988345"/>
          </a:xfrm>
        </p:spPr>
        <p:txBody>
          <a:bodyPr>
            <a:normAutofit/>
          </a:bodyPr>
          <a:lstStyle>
            <a:lvl1pPr algn="ctr">
              <a:defRPr sz="5400" b="1">
                <a:solidFill>
                  <a:schemeClr val="bg1"/>
                </a:solidFill>
              </a:defRPr>
            </a:lvl1pPr>
          </a:lstStyle>
          <a:p>
            <a:r>
              <a:rPr lang="en-US" dirty="0"/>
              <a:t>Thank you</a:t>
            </a:r>
          </a:p>
        </p:txBody>
      </p:sp>
      <p:pic>
        <p:nvPicPr>
          <p:cNvPr id="9" name="Picture 8" descr="A logo of a bear&#10;&#10;Description automatically generated">
            <a:extLst>
              <a:ext uri="{FF2B5EF4-FFF2-40B4-BE49-F238E27FC236}">
                <a16:creationId xmlns:a16="http://schemas.microsoft.com/office/drawing/2014/main" id="{91FF051E-9843-E84A-EFF2-5F0D1CDD476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4419600" y="2409461"/>
            <a:ext cx="9448800" cy="4953000"/>
          </a:xfrm>
          <a:prstGeom prst="rect">
            <a:avLst/>
          </a:prstGeom>
        </p:spPr>
      </p:pic>
    </p:spTree>
    <p:extLst>
      <p:ext uri="{BB962C8B-B14F-4D97-AF65-F5344CB8AC3E}">
        <p14:creationId xmlns:p14="http://schemas.microsoft.com/office/powerpoint/2010/main" val="1798666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819150" y="-7144"/>
            <a:ext cx="7522368" cy="10294145"/>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4392602" y="2070103"/>
            <a:ext cx="12861933" cy="3924299"/>
          </a:xfrm>
        </p:spPr>
        <p:txBody>
          <a:bodyPr anchor="b">
            <a:normAutofit/>
          </a:bodyPr>
          <a:lstStyle>
            <a:lvl1pPr algn="r">
              <a:defRPr sz="9000">
                <a:effectLst/>
              </a:defRPr>
            </a:lvl1pPr>
          </a:lstStyle>
          <a:p>
            <a:r>
              <a:rPr lang="en-US"/>
              <a:t>Click to edit Master title style</a:t>
            </a:r>
            <a:endParaRPr lang="en-US" dirty="0"/>
          </a:p>
        </p:txBody>
      </p:sp>
      <p:sp>
        <p:nvSpPr>
          <p:cNvPr id="3" name="Subtitle 2"/>
          <p:cNvSpPr>
            <a:spLocks noGrp="1"/>
          </p:cNvSpPr>
          <p:nvPr>
            <p:ph type="subTitle" idx="1"/>
          </p:nvPr>
        </p:nvSpPr>
        <p:spPr>
          <a:xfrm>
            <a:off x="6773066" y="5994401"/>
            <a:ext cx="10481468" cy="2082801"/>
          </a:xfrm>
        </p:spPr>
        <p:txBody>
          <a:bodyPr anchor="t">
            <a:normAutofit/>
          </a:bodyPr>
          <a:lstStyle>
            <a:lvl1pPr marL="0" indent="0" algn="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a:xfrm>
            <a:off x="7998618" y="8824913"/>
            <a:ext cx="6486066" cy="547688"/>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4959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183A88F0-9943-164E-9490-B1690A97E678}"/>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5" name="Text Placeholder 29">
            <a:extLst>
              <a:ext uri="{FF2B5EF4-FFF2-40B4-BE49-F238E27FC236}">
                <a16:creationId xmlns:a16="http://schemas.microsoft.com/office/drawing/2014/main" id="{DB5A711C-A9BB-A440-BCD5-B237C0DB3E89}"/>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A0413FB3-C2D1-9541-8480-D8BD84239246}"/>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A1BD37E3-A370-8844-B642-75A40571742B}"/>
              </a:ext>
            </a:extLst>
          </p:cNvPr>
          <p:cNvGrpSpPr/>
          <p:nvPr userDrawn="1"/>
        </p:nvGrpSpPr>
        <p:grpSpPr>
          <a:xfrm>
            <a:off x="1379455" y="8662195"/>
            <a:ext cx="2206272" cy="732491"/>
            <a:chOff x="962525" y="5507947"/>
            <a:chExt cx="1470848" cy="488327"/>
          </a:xfrm>
          <a:solidFill>
            <a:schemeClr val="bg1"/>
          </a:solidFill>
        </p:grpSpPr>
        <p:sp>
          <p:nvSpPr>
            <p:cNvPr id="50" name="Freeform 49">
              <a:extLst>
                <a:ext uri="{FF2B5EF4-FFF2-40B4-BE49-F238E27FC236}">
                  <a16:creationId xmlns:a16="http://schemas.microsoft.com/office/drawing/2014/main" id="{E5D9E5AF-7C64-784A-B03C-A90FA3A43FFC}"/>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9D916BD0-E80F-D64B-99BC-CAFFF6915C94}"/>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4BF3DC8A-5139-A64E-86FA-41542E2F9647}"/>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132942F4-6B3D-8E4C-9677-8B939E22A855}"/>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EC908BF4-CD8A-C342-AFB8-2403B105DA7A}"/>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751285BE-F2C5-294E-898D-013D69CA3F21}"/>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98FC671C-3781-314A-B823-BAEFA103B4C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9EF4F46F-0534-674D-90C0-2DB32694FDF4}"/>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7D7DD8DC-EE9F-804C-9E5F-E9A461E6E281}"/>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353F22F8-44BD-C244-B46A-F6E96A5E9146}"/>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A8A8154D-789F-A049-909C-7CBF4203057B}"/>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CA4C5B3C-4A56-6044-991E-391E3EEA6B7C}"/>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1D382DDF-4520-2A43-A02F-0F003863A83A}"/>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F82A1B53-4243-494B-AE22-53BF4212D875}"/>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FFF0595D-30EB-8649-88C0-1E9BB7F4C111}"/>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4A1417E8-3C94-F942-BE91-FE22062BD2E6}"/>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8A102DC2-A315-974B-8CAA-AE2AD248D133}"/>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E0D6A6A7-6A47-D848-8B35-976D2168EB27}"/>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6ECC847B-000C-BB42-BE74-9885A8461814}"/>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08C8CECC-4F18-8440-8FB1-9D0DB61BDE0C}"/>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D008DC29-E6CF-AE41-A850-31CC0CCB7379}"/>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1668C070-591E-1344-BDAE-755388E1E4B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A3E4084B-515E-BA4E-B99B-F863747C1557}"/>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3" name="TextBox 72">
            <a:extLst>
              <a:ext uri="{FF2B5EF4-FFF2-40B4-BE49-F238E27FC236}">
                <a16:creationId xmlns:a16="http://schemas.microsoft.com/office/drawing/2014/main" id="{87AECABC-0B69-3C4D-975A-7B7418966B0C}"/>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38907873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6427785" y="8800697"/>
            <a:ext cx="8267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817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58419" y="4000498"/>
            <a:ext cx="13396121" cy="3165573"/>
          </a:xfrm>
        </p:spPr>
        <p:txBody>
          <a:bodyPr anchor="b"/>
          <a:lstStyle>
            <a:lvl1pPr algn="r">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58417" y="7166072"/>
            <a:ext cx="13396122" cy="1290600"/>
          </a:xfrm>
        </p:spPr>
        <p:txBody>
          <a:bodyPr anchor="t">
            <a:normAutofit/>
          </a:bodyPr>
          <a:lstStyle>
            <a:lvl1pPr marL="0" indent="0" algn="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76603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26467" y="1028701"/>
            <a:ext cx="15028070" cy="26288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26469" y="4000499"/>
            <a:ext cx="7342583" cy="4686302"/>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911951" y="4000500"/>
            <a:ext cx="7342584" cy="4686300"/>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1652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658269" y="3987800"/>
            <a:ext cx="6910782" cy="864393"/>
          </a:xfrm>
        </p:spPr>
        <p:txBody>
          <a:bodyPr anchor="b">
            <a:noAutofit/>
          </a:bodyPr>
          <a:lstStyle>
            <a:lvl1pPr marL="0" indent="0">
              <a:buNone/>
              <a:defRPr sz="4200" b="0">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226467" y="5003006"/>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320731" y="4000500"/>
            <a:ext cx="6933806" cy="864393"/>
          </a:xfrm>
        </p:spPr>
        <p:txBody>
          <a:bodyPr anchor="b">
            <a:noAutofit/>
          </a:bodyPr>
          <a:lstStyle>
            <a:lvl1pPr marL="0" indent="0">
              <a:buNone/>
              <a:defRPr sz="4200" b="0">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911951" y="5003006"/>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13433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8385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6195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9" y="2400300"/>
            <a:ext cx="5323682"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7893050" y="1028699"/>
            <a:ext cx="9361485" cy="7658102"/>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26469" y="4457700"/>
            <a:ext cx="5323682" cy="2743200"/>
          </a:xfrm>
        </p:spPr>
        <p:txBody>
          <a:bodyPr>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6254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4086" y="2628899"/>
            <a:ext cx="8139237" cy="2057400"/>
          </a:xfrm>
        </p:spPr>
        <p:txBody>
          <a:bodyPr anchor="b">
            <a:normAutofit/>
          </a:bodyPr>
          <a:lstStyle>
            <a:lvl1pPr algn="ctr">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1392023" y="1371600"/>
            <a:ext cx="4921461" cy="6858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2224086" y="4686299"/>
            <a:ext cx="8139237" cy="2743200"/>
          </a:xfrm>
        </p:spPr>
        <p:txBody>
          <a:bodyPr>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3971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7" y="7099298"/>
            <a:ext cx="15028067"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9018" y="1398168"/>
            <a:ext cx="12338916" cy="474746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2226467" y="7949405"/>
            <a:ext cx="15028067"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16866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9" y="1028700"/>
            <a:ext cx="15028067" cy="4572000"/>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226469" y="6515100"/>
            <a:ext cx="15028070" cy="2171700"/>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53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82D87-5C2C-3C46-89E0-EF4AE0E357EA}"/>
              </a:ext>
            </a:extLst>
          </p:cNvPr>
          <p:cNvSpPr/>
          <p:nvPr userDrawn="1"/>
        </p:nvSpPr>
        <p:spPr>
          <a:xfrm>
            <a:off x="0" y="-5"/>
            <a:ext cx="18288000" cy="10287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09982B91-C20C-204C-ACD4-EE180CFA6A0B}"/>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C276D880-22CB-6846-9390-C54B0A9FFA5A}"/>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50" name="Text Placeholder 29">
            <a:extLst>
              <a:ext uri="{FF2B5EF4-FFF2-40B4-BE49-F238E27FC236}">
                <a16:creationId xmlns:a16="http://schemas.microsoft.com/office/drawing/2014/main" id="{3C6DCAD5-3280-434A-8815-DEF8DA0FF63C}"/>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7A357F53-6216-DC42-A6F5-F1CB59176D0D}"/>
              </a:ext>
            </a:extLst>
          </p:cNvPr>
          <p:cNvGrpSpPr/>
          <p:nvPr userDrawn="1"/>
        </p:nvGrpSpPr>
        <p:grpSpPr>
          <a:xfrm>
            <a:off x="1379455" y="8662195"/>
            <a:ext cx="2206272" cy="732491"/>
            <a:chOff x="962525" y="5507947"/>
            <a:chExt cx="1470848" cy="488327"/>
          </a:xfrm>
          <a:solidFill>
            <a:schemeClr val="bg1"/>
          </a:solidFill>
        </p:grpSpPr>
        <p:sp>
          <p:nvSpPr>
            <p:cNvPr id="51" name="Freeform 50">
              <a:extLst>
                <a:ext uri="{FF2B5EF4-FFF2-40B4-BE49-F238E27FC236}">
                  <a16:creationId xmlns:a16="http://schemas.microsoft.com/office/drawing/2014/main" id="{25AF30C8-6FA9-7A4C-809A-45D55FCD2E8F}"/>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84ED1B50-9263-D547-A940-0DFC1A5F9BB1}"/>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61E8E320-AD0A-5A40-B26A-D905C5EAA29A}"/>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969F43E4-7360-3247-8CA9-A282F5F6518C}"/>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99E9CE7D-35EA-FD47-ACC5-C7B120403FC7}"/>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C9C19871-2AC7-2845-8F5D-9BC3B56C02FC}"/>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8F861C25-8A2E-144E-95FB-F7C45C980C47}"/>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0994049A-A6C4-A845-9117-D7A00B453E10}"/>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0B4B67E7-3AB2-5741-B543-B7131FE593C2}"/>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9DA3E43A-4022-8445-8C37-A845C580D7FB}"/>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C9585F5C-70EB-3C45-8225-EE00E02AB534}"/>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06003B21-746E-794C-B7E2-CC71188C4445}"/>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B108DB47-33A6-2A4D-AD36-5E94BC76119B}"/>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DB32A5DC-A7A3-AE45-8DEE-CAF1D88089CD}"/>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FB25D65B-2B16-8C4C-B982-74E3CF3E8FCA}"/>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948C20E0-3BE8-404F-A977-A3A0493E09CA}"/>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9399600E-428A-DF45-B197-B56587DA9C15}"/>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B4DBD1A7-1FD7-7F4F-B59B-DABA34ED6BB3}"/>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70997724-2D4D-E842-9B40-F33FC9C223C9}"/>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B2D8B5E3-26A8-CC41-AD21-7A9B8F2EE705}"/>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E64DA0F5-3281-4C45-A31A-228420951E03}"/>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AD6835A3-2C0A-AF48-B6C8-7E3A6E2133D2}"/>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3" name="Freeform 72">
              <a:extLst>
                <a:ext uri="{FF2B5EF4-FFF2-40B4-BE49-F238E27FC236}">
                  <a16:creationId xmlns:a16="http://schemas.microsoft.com/office/drawing/2014/main" id="{F93D882C-8BEA-A74C-A3B1-88922F156A1E}"/>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4" name="TextBox 73">
            <a:extLst>
              <a:ext uri="{FF2B5EF4-FFF2-40B4-BE49-F238E27FC236}">
                <a16:creationId xmlns:a16="http://schemas.microsoft.com/office/drawing/2014/main" id="{CE2A998E-3339-7E40-90CB-0EE36CCC67B9}"/>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40167195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2397918"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5" name="TextBox 14"/>
          <p:cNvSpPr txBox="1"/>
          <p:nvPr/>
        </p:nvSpPr>
        <p:spPr>
          <a:xfrm>
            <a:off x="16340138"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3312318" y="1028701"/>
            <a:ext cx="13485018" cy="4114799"/>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3655217" y="5143499"/>
            <a:ext cx="12799223" cy="571500"/>
          </a:xfrm>
        </p:spPr>
        <p:txBody>
          <a:bodyPr anchor="ctr">
            <a:normAutofit/>
          </a:bodyPr>
          <a:lstStyle>
            <a:lvl1pPr marL="0" indent="0">
              <a:buFontTx/>
              <a:buNone/>
              <a:defRPr sz="27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2226467" y="6515100"/>
            <a:ext cx="15028067" cy="2171700"/>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258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226470" y="4962872"/>
            <a:ext cx="15028064" cy="2203200"/>
          </a:xfrm>
        </p:spPr>
        <p:txBody>
          <a:bodyPr anchor="b">
            <a:normAutofit/>
          </a:bodyPr>
          <a:lstStyle>
            <a:lvl1pPr algn="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226468" y="7166072"/>
            <a:ext cx="15028065" cy="1290600"/>
          </a:xfrm>
        </p:spPr>
        <p:txBody>
          <a:bodyPr anchor="t">
            <a:normAutofit/>
          </a:bodyPr>
          <a:lstStyle>
            <a:lvl1pPr marL="0" indent="0" algn="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3532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2397918"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5" name="TextBox 14"/>
          <p:cNvSpPr txBox="1"/>
          <p:nvPr/>
        </p:nvSpPr>
        <p:spPr>
          <a:xfrm>
            <a:off x="16340138"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3312318" y="1028701"/>
            <a:ext cx="13485018" cy="4114799"/>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226470" y="5829300"/>
            <a:ext cx="15028065" cy="1333500"/>
          </a:xfrm>
        </p:spPr>
        <p:txBody>
          <a:bodyPr vert="horz" lIns="91440" tIns="45720" rIns="91440" bIns="45720" rtlCol="0" anchor="b">
            <a:normAutofit/>
          </a:bodyPr>
          <a:lstStyle>
            <a:lvl1pPr algn="r">
              <a:buNone/>
              <a:defRPr lang="en-US" sz="36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68" y="7162800"/>
            <a:ext cx="15028065" cy="1524000"/>
          </a:xfrm>
        </p:spPr>
        <p:txBody>
          <a:bodyPr anchor="t">
            <a:normAutofit/>
          </a:bodyPr>
          <a:lstStyle>
            <a:lvl1pPr marL="0" indent="0" algn="r">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7567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226470" y="1028701"/>
            <a:ext cx="15028068" cy="409098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2226469" y="5257800"/>
            <a:ext cx="15028070" cy="1257300"/>
          </a:xfrm>
        </p:spPr>
        <p:txBody>
          <a:bodyPr vert="horz" lIns="91440" tIns="45720" rIns="91440" bIns="45720" rtlCol="0" anchor="b">
            <a:normAutofit/>
          </a:bodyPr>
          <a:lstStyle>
            <a:lvl1pPr>
              <a:buNone/>
              <a:defRPr lang="en-US" sz="42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67" y="6515100"/>
            <a:ext cx="15028070" cy="21717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57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8902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98983" y="1028700"/>
            <a:ext cx="2655554" cy="76581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6468" y="1028700"/>
            <a:ext cx="12029613" cy="76581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6280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5A111D-29EA-2543-BD90-E27ED2D1DBF4}"/>
              </a:ext>
            </a:extLst>
          </p:cNvPr>
          <p:cNvSpPr/>
          <p:nvPr userDrawn="1"/>
        </p:nvSpPr>
        <p:spPr>
          <a:xfrm>
            <a:off x="0" y="0"/>
            <a:ext cx="18288000" cy="10287000"/>
          </a:xfrm>
          <a:prstGeom prst="rect">
            <a:avLst/>
          </a:prstGeom>
          <a:solidFill>
            <a:srgbClr val="003E69"/>
          </a:solidFill>
          <a:ln w="12700" cap="flat" cmpd="sng" algn="ctr">
            <a:noFill/>
            <a:prstDash val="solid"/>
            <a:miter lim="800000"/>
          </a:ln>
          <a:effectLst/>
        </p:spPr>
        <p:txBody>
          <a:bodyPr rtlCol="0" anchor="ctr"/>
          <a:lstStyle/>
          <a:p>
            <a:pPr marL="0" marR="0" lvl="0" indent="0" algn="ctr" defTabSz="1371545"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2" name="Google Shape;88;p19">
            <a:extLst>
              <a:ext uri="{FF2B5EF4-FFF2-40B4-BE49-F238E27FC236}">
                <a16:creationId xmlns:a16="http://schemas.microsoft.com/office/drawing/2014/main" id="{6A36BB13-63C1-2245-B384-63A771200460}"/>
              </a:ext>
            </a:extLst>
          </p:cNvPr>
          <p:cNvPicPr preferRelativeResize="0"/>
          <p:nvPr userDrawn="1"/>
        </p:nvPicPr>
        <p:blipFill rotWithShape="1">
          <a:blip r:embed="rId2" cstate="screen">
            <a:duotone>
              <a:prstClr val="black"/>
              <a:srgbClr val="5B9BD5">
                <a:tint val="45000"/>
                <a:satMod val="400000"/>
              </a:srgbClr>
            </a:duotone>
            <a:alphaModFix amt="20000"/>
            <a:extLst>
              <a:ext uri="{28A0092B-C50C-407E-A947-70E740481C1C}">
                <a14:useLocalDpi xmlns:a14="http://schemas.microsoft.com/office/drawing/2010/main"/>
              </a:ext>
            </a:extLst>
          </a:blip>
          <a:srcRect l="-3978"/>
          <a:stretch/>
        </p:blipFill>
        <p:spPr>
          <a:xfrm>
            <a:off x="6891200" y="-46526"/>
            <a:ext cx="11396801" cy="10343205"/>
          </a:xfrm>
          <a:prstGeom prst="rect">
            <a:avLst/>
          </a:prstGeom>
          <a:noFill/>
          <a:ln>
            <a:noFill/>
          </a:ln>
        </p:spPr>
      </p:pic>
      <p:pic>
        <p:nvPicPr>
          <p:cNvPr id="16" name="Picture 15" descr="A picture containing comb, skyscraper&#10;&#10;Description automatically generated">
            <a:extLst>
              <a:ext uri="{FF2B5EF4-FFF2-40B4-BE49-F238E27FC236}">
                <a16:creationId xmlns:a16="http://schemas.microsoft.com/office/drawing/2014/main" id="{1FAECD54-4AAF-9E4B-AF49-CCF5B7436F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6051177"/>
            <a:ext cx="2775473" cy="4235823"/>
          </a:xfrm>
          <a:prstGeom prst="rect">
            <a:avLst/>
          </a:prstGeom>
        </p:spPr>
      </p:pic>
      <p:sp>
        <p:nvSpPr>
          <p:cNvPr id="17" name="Title 1">
            <a:extLst>
              <a:ext uri="{FF2B5EF4-FFF2-40B4-BE49-F238E27FC236}">
                <a16:creationId xmlns:a16="http://schemas.microsoft.com/office/drawing/2014/main" id="{E76A52B2-EAD0-0A41-B760-B1DA013503B8}"/>
              </a:ext>
            </a:extLst>
          </p:cNvPr>
          <p:cNvSpPr>
            <a:spLocks noGrp="1"/>
          </p:cNvSpPr>
          <p:nvPr>
            <p:ph type="ctrTitle" hasCustomPrompt="1"/>
          </p:nvPr>
        </p:nvSpPr>
        <p:spPr>
          <a:xfrm>
            <a:off x="1371185" y="3860871"/>
            <a:ext cx="13716000" cy="2750565"/>
          </a:xfrm>
        </p:spPr>
        <p:txBody>
          <a:bodyPr anchor="ctr"/>
          <a:lstStyle>
            <a:lvl1pPr algn="l">
              <a:defRPr sz="7200">
                <a:solidFill>
                  <a:schemeClr val="bg1"/>
                </a:solidFill>
              </a:defRPr>
            </a:lvl1pPr>
          </a:lstStyle>
          <a:p>
            <a:r>
              <a:rPr lang="en-US"/>
              <a:t>Thank You/Q&amp;A</a:t>
            </a:r>
          </a:p>
        </p:txBody>
      </p:sp>
      <p:sp>
        <p:nvSpPr>
          <p:cNvPr id="20" name="Footer Placeholder 4">
            <a:extLst>
              <a:ext uri="{FF2B5EF4-FFF2-40B4-BE49-F238E27FC236}">
                <a16:creationId xmlns:a16="http://schemas.microsoft.com/office/drawing/2014/main" id="{3C7E6AD2-1EEE-A34B-B2AB-C2DD6B3FCE8B}"/>
              </a:ext>
            </a:extLst>
          </p:cNvPr>
          <p:cNvSpPr>
            <a:spLocks noGrp="1"/>
          </p:cNvSpPr>
          <p:nvPr>
            <p:ph type="ftr" sz="quarter" idx="11"/>
          </p:nvPr>
        </p:nvSpPr>
        <p:spPr>
          <a:xfrm>
            <a:off x="6057900" y="9534527"/>
            <a:ext cx="6172200" cy="547688"/>
          </a:xfrm>
        </p:spPr>
        <p:txBody>
          <a:bodyPr/>
          <a:lstStyle>
            <a:lvl1pPr>
              <a:defRPr>
                <a:solidFill>
                  <a:schemeClr val="bg1"/>
                </a:solidFill>
              </a:defRPr>
            </a:lvl1pPr>
          </a:lstStyle>
          <a:p>
            <a:r>
              <a:rPr lang="en-US"/>
              <a:t>Confidential. Property of AMN Healthcare</a:t>
            </a:r>
          </a:p>
        </p:txBody>
      </p:sp>
      <p:sp>
        <p:nvSpPr>
          <p:cNvPr id="21" name="Slide Number Placeholder 5">
            <a:extLst>
              <a:ext uri="{FF2B5EF4-FFF2-40B4-BE49-F238E27FC236}">
                <a16:creationId xmlns:a16="http://schemas.microsoft.com/office/drawing/2014/main" id="{D3ACF5BD-B362-D64A-9645-BC8C1ED8712E}"/>
              </a:ext>
            </a:extLst>
          </p:cNvPr>
          <p:cNvSpPr>
            <a:spLocks noGrp="1"/>
          </p:cNvSpPr>
          <p:nvPr>
            <p:ph type="sldNum" sz="quarter" idx="12"/>
          </p:nvPr>
        </p:nvSpPr>
        <p:spPr>
          <a:xfrm>
            <a:off x="575985" y="9534527"/>
            <a:ext cx="1344255" cy="547688"/>
          </a:xfrm>
          <a:prstGeom prst="rect">
            <a:avLst/>
          </a:prstGeom>
        </p:spPr>
        <p:txBody>
          <a:bodyPr anchor="ctr"/>
          <a:lstStyle>
            <a:lvl1pPr>
              <a:defRPr sz="1500">
                <a:solidFill>
                  <a:schemeClr val="bg1"/>
                </a:solidFill>
              </a:defRPr>
            </a:lvl1pPr>
          </a:lstStyle>
          <a:p>
            <a:fld id="{74403242-608D-1D4A-B215-E1AC8E9A1835}" type="slidenum">
              <a:rPr lang="en-US" smtClean="0"/>
              <a:pPr/>
              <a:t>‹#›</a:t>
            </a:fld>
            <a:endParaRPr lang="en-US"/>
          </a:p>
        </p:txBody>
      </p:sp>
      <p:pic>
        <p:nvPicPr>
          <p:cNvPr id="2" name="Picture 1">
            <a:extLst>
              <a:ext uri="{FF2B5EF4-FFF2-40B4-BE49-F238E27FC236}">
                <a16:creationId xmlns:a16="http://schemas.microsoft.com/office/drawing/2014/main" id="{4B55B760-3C29-DFA8-E438-5D3F36AD627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Tree>
    <p:extLst>
      <p:ext uri="{BB962C8B-B14F-4D97-AF65-F5344CB8AC3E}">
        <p14:creationId xmlns:p14="http://schemas.microsoft.com/office/powerpoint/2010/main" val="1888209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50" name="Picture Placeholder 3">
            <a:extLst>
              <a:ext uri="{FF2B5EF4-FFF2-40B4-BE49-F238E27FC236}">
                <a16:creationId xmlns:a16="http://schemas.microsoft.com/office/drawing/2014/main" id="{848C1AD7-3041-5A42-90EC-47D042715888}"/>
              </a:ext>
            </a:extLst>
          </p:cNvPr>
          <p:cNvSpPr>
            <a:spLocks noGrp="1"/>
          </p:cNvSpPr>
          <p:nvPr>
            <p:ph type="pic" sz="quarter" idx="15" hasCustomPrompt="1"/>
          </p:nvPr>
        </p:nvSpPr>
        <p:spPr>
          <a:xfrm>
            <a:off x="455881" y="0"/>
            <a:ext cx="17832122"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1" name="Title Placeholder 1">
            <a:extLst>
              <a:ext uri="{FF2B5EF4-FFF2-40B4-BE49-F238E27FC236}">
                <a16:creationId xmlns:a16="http://schemas.microsoft.com/office/drawing/2014/main" id="{A9E2BFE2-5792-544F-BE3A-CF7438DE6B92}"/>
              </a:ext>
            </a:extLst>
          </p:cNvPr>
          <p:cNvSpPr>
            <a:spLocks noGrp="1"/>
          </p:cNvSpPr>
          <p:nvPr>
            <p:ph type="title" hasCustomPrompt="1"/>
          </p:nvPr>
        </p:nvSpPr>
        <p:spPr>
          <a:xfrm>
            <a:off x="1231097" y="1379554"/>
            <a:ext cx="13475066" cy="3589829"/>
          </a:xfrm>
          <a:prstGeom prst="rect">
            <a:avLst/>
          </a:prstGeom>
        </p:spPr>
        <p:txBody>
          <a:bodyPr vert="horz" lIns="91440" tIns="45720" rIns="91440" bIns="45720" rtlCol="0" anchor="b">
            <a:noAutofit/>
          </a:bodyPr>
          <a:lstStyle>
            <a:lvl1pPr>
              <a:defRPr sz="6300"/>
            </a:lvl1pPr>
          </a:lstStyle>
          <a:p>
            <a:r>
              <a:rPr lang="en-US"/>
              <a:t>Click to Edit Master title style</a:t>
            </a:r>
          </a:p>
        </p:txBody>
      </p:sp>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accent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29" name="Footer Placeholder 3">
            <a:extLst>
              <a:ext uri="{FF2B5EF4-FFF2-40B4-BE49-F238E27FC236}">
                <a16:creationId xmlns:a16="http://schemas.microsoft.com/office/drawing/2014/main" id="{93E5E0CD-772E-F947-9BD8-EA93751ED1EA}"/>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0" name="Text Placeholder 29">
            <a:extLst>
              <a:ext uri="{FF2B5EF4-FFF2-40B4-BE49-F238E27FC236}">
                <a16:creationId xmlns:a16="http://schemas.microsoft.com/office/drawing/2014/main" id="{1E072748-4DF9-D048-9FE4-6FADDEB0D84E}"/>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2" name="Text Placeholder 29">
            <a:extLst>
              <a:ext uri="{FF2B5EF4-FFF2-40B4-BE49-F238E27FC236}">
                <a16:creationId xmlns:a16="http://schemas.microsoft.com/office/drawing/2014/main" id="{ECAA02C9-A604-CD4C-A51C-56360107E1B8}"/>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pic>
        <p:nvPicPr>
          <p:cNvPr id="59" name="Picture 58">
            <a:extLst>
              <a:ext uri="{FF2B5EF4-FFF2-40B4-BE49-F238E27FC236}">
                <a16:creationId xmlns:a16="http://schemas.microsoft.com/office/drawing/2014/main" id="{D0CD8E1D-C8DB-924D-8575-D5EC59145E41}"/>
              </a:ext>
            </a:extLst>
          </p:cNvPr>
          <p:cNvPicPr>
            <a:picLocks noChangeAspect="1"/>
          </p:cNvPicPr>
          <p:nvPr userDrawn="1"/>
        </p:nvPicPr>
        <p:blipFill>
          <a:blip r:embed="rId2"/>
          <a:stretch>
            <a:fillRect/>
          </a:stretch>
        </p:blipFill>
        <p:spPr>
          <a:xfrm>
            <a:off x="1381859" y="8652911"/>
            <a:ext cx="2203868" cy="748028"/>
          </a:xfrm>
          <a:prstGeom prst="rect">
            <a:avLst/>
          </a:prstGeom>
        </p:spPr>
      </p:pic>
      <p:sp>
        <p:nvSpPr>
          <p:cNvPr id="60" name="TextBox 59">
            <a:extLst>
              <a:ext uri="{FF2B5EF4-FFF2-40B4-BE49-F238E27FC236}">
                <a16:creationId xmlns:a16="http://schemas.microsoft.com/office/drawing/2014/main" id="{99565AB0-61C7-9341-A4BD-2AF0E95DC9F9}"/>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accent1"/>
                </a:solidFill>
                <a:effectLst/>
                <a:latin typeface="+mn-lt"/>
                <a:ea typeface="+mn-ea"/>
                <a:cs typeface="+mn-cs"/>
              </a:rPr>
              <a:t>Empowering the future of care</a:t>
            </a:r>
          </a:p>
        </p:txBody>
      </p:sp>
    </p:spTree>
    <p:extLst>
      <p:ext uri="{BB962C8B-B14F-4D97-AF65-F5344CB8AC3E}">
        <p14:creationId xmlns:p14="http://schemas.microsoft.com/office/powerpoint/2010/main" val="155713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2 cente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93049B-5CD6-3B40-9791-BD0E27B5C643}"/>
              </a:ext>
            </a:extLst>
          </p:cNvPr>
          <p:cNvSpPr/>
          <p:nvPr userDrawn="1"/>
        </p:nvSpPr>
        <p:spPr>
          <a:xfrm>
            <a:off x="463258" y="0"/>
            <a:ext cx="1782474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320"/>
          </a:p>
        </p:txBody>
      </p:sp>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8" name="Footer Placeholder 3">
            <a:extLst>
              <a:ext uri="{FF2B5EF4-FFF2-40B4-BE49-F238E27FC236}">
                <a16:creationId xmlns:a16="http://schemas.microsoft.com/office/drawing/2014/main" id="{3FD8E912-832A-F540-9810-82073A2CEAEA}"/>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6" name="Graphic 5">
            <a:extLst>
              <a:ext uri="{FF2B5EF4-FFF2-40B4-BE49-F238E27FC236}">
                <a16:creationId xmlns:a16="http://schemas.microsoft.com/office/drawing/2014/main" id="{499344A4-0C40-594F-97CE-BDA15DA34B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2864998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10">
    <p:bg>
      <p:bgPr>
        <a:solidFill>
          <a:schemeClr val="bg1"/>
        </a:solidFill>
        <a:effectLst/>
      </p:bgPr>
    </p:bg>
    <p:spTree>
      <p:nvGrpSpPr>
        <p:cNvPr id="1" name=""/>
        <p:cNvGrpSpPr/>
        <p:nvPr/>
      </p:nvGrpSpPr>
      <p:grpSpPr>
        <a:xfrm>
          <a:off x="0" y="0"/>
          <a:ext cx="0" cy="0"/>
          <a:chOff x="0" y="0"/>
          <a:chExt cx="0" cy="0"/>
        </a:xfrm>
      </p:grpSpPr>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accent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9D1753C2-4973-7148-AE93-A3FBBD34D8B5}"/>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Title Placeholder 1">
            <a:extLst>
              <a:ext uri="{FF2B5EF4-FFF2-40B4-BE49-F238E27FC236}">
                <a16:creationId xmlns:a16="http://schemas.microsoft.com/office/drawing/2014/main" id="{00FB67DF-D123-7C40-82B2-EF85915A02B3}"/>
              </a:ext>
            </a:extLst>
          </p:cNvPr>
          <p:cNvSpPr>
            <a:spLocks noGrp="1"/>
          </p:cNvSpPr>
          <p:nvPr>
            <p:ph type="title" hasCustomPrompt="1"/>
          </p:nvPr>
        </p:nvSpPr>
        <p:spPr>
          <a:xfrm>
            <a:off x="1231097" y="1379554"/>
            <a:ext cx="7194009" cy="3589829"/>
          </a:xfrm>
          <a:prstGeom prst="rect">
            <a:avLst/>
          </a:prstGeom>
        </p:spPr>
        <p:txBody>
          <a:bodyPr vert="horz" lIns="91440" tIns="45720" rIns="91440" bIns="45720" rtlCol="0" anchor="b">
            <a:noAutofit/>
          </a:bodyPr>
          <a:lstStyle>
            <a:lvl1pPr>
              <a:defRPr sz="6300"/>
            </a:lvl1pPr>
          </a:lstStyle>
          <a:p>
            <a:r>
              <a:rPr lang="en-US"/>
              <a:t>Click to Edit Master title style</a:t>
            </a:r>
          </a:p>
        </p:txBody>
      </p:sp>
      <p:sp>
        <p:nvSpPr>
          <p:cNvPr id="34" name="Text Placeholder 29">
            <a:extLst>
              <a:ext uri="{FF2B5EF4-FFF2-40B4-BE49-F238E27FC236}">
                <a16:creationId xmlns:a16="http://schemas.microsoft.com/office/drawing/2014/main" id="{96AB438E-B13C-204D-956F-2FBCDA51E569}"/>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B5DC0DF3-08CF-2E41-BEA9-61E3325E23F1}"/>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pic>
        <p:nvPicPr>
          <p:cNvPr id="35" name="Picture 34">
            <a:extLst>
              <a:ext uri="{FF2B5EF4-FFF2-40B4-BE49-F238E27FC236}">
                <a16:creationId xmlns:a16="http://schemas.microsoft.com/office/drawing/2014/main" id="{E44FCD51-5941-644D-94D1-9EAA2DC3524C}"/>
              </a:ext>
            </a:extLst>
          </p:cNvPr>
          <p:cNvPicPr>
            <a:picLocks noChangeAspect="1"/>
          </p:cNvPicPr>
          <p:nvPr userDrawn="1"/>
        </p:nvPicPr>
        <p:blipFill>
          <a:blip r:embed="rId2"/>
          <a:stretch>
            <a:fillRect/>
          </a:stretch>
        </p:blipFill>
        <p:spPr>
          <a:xfrm>
            <a:off x="1381859" y="8181424"/>
            <a:ext cx="2203868" cy="748028"/>
          </a:xfrm>
          <a:prstGeom prst="rect">
            <a:avLst/>
          </a:prstGeom>
        </p:spPr>
      </p:pic>
      <p:sp>
        <p:nvSpPr>
          <p:cNvPr id="36" name="TextBox 35">
            <a:extLst>
              <a:ext uri="{FF2B5EF4-FFF2-40B4-BE49-F238E27FC236}">
                <a16:creationId xmlns:a16="http://schemas.microsoft.com/office/drawing/2014/main" id="{BA188459-84A2-B743-B883-8884D99D999F}"/>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accent1"/>
                </a:solidFill>
                <a:effectLst/>
                <a:latin typeface="+mn-lt"/>
                <a:ea typeface="+mn-ea"/>
                <a:cs typeface="+mn-cs"/>
              </a:rPr>
              <a:t>Empowering the future of care</a:t>
            </a:r>
          </a:p>
        </p:txBody>
      </p:sp>
    </p:spTree>
    <p:extLst>
      <p:ext uri="{BB962C8B-B14F-4D97-AF65-F5344CB8AC3E}">
        <p14:creationId xmlns:p14="http://schemas.microsoft.com/office/powerpoint/2010/main" val="1735355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1">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73112B-104F-3646-9314-E96295B6AAC1}"/>
              </a:ext>
            </a:extLst>
          </p:cNvPr>
          <p:cNvSpPr/>
          <p:nvPr userDrawn="1"/>
        </p:nvSpPr>
        <p:spPr>
          <a:xfrm>
            <a:off x="463256" y="-3"/>
            <a:ext cx="8607374" cy="10287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141D4B9F-6C6A-2242-86BD-99BAAEE9A251}"/>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8" name="Text Placeholder 29">
            <a:extLst>
              <a:ext uri="{FF2B5EF4-FFF2-40B4-BE49-F238E27FC236}">
                <a16:creationId xmlns:a16="http://schemas.microsoft.com/office/drawing/2014/main" id="{C468FEB2-E229-F645-86EC-D86F30726DB4}"/>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9" name="Text Placeholder 29">
            <a:extLst>
              <a:ext uri="{FF2B5EF4-FFF2-40B4-BE49-F238E27FC236}">
                <a16:creationId xmlns:a16="http://schemas.microsoft.com/office/drawing/2014/main" id="{A08AD2ED-5EAD-AB45-91CE-72D9AF2BAD44}"/>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36" name="Graphic 32">
            <a:extLst>
              <a:ext uri="{FF2B5EF4-FFF2-40B4-BE49-F238E27FC236}">
                <a16:creationId xmlns:a16="http://schemas.microsoft.com/office/drawing/2014/main" id="{910BFD25-54DA-C142-9E00-6369EF7AF54D}"/>
              </a:ext>
            </a:extLst>
          </p:cNvPr>
          <p:cNvGrpSpPr/>
          <p:nvPr userDrawn="1"/>
        </p:nvGrpSpPr>
        <p:grpSpPr>
          <a:xfrm>
            <a:off x="1379455" y="8662195"/>
            <a:ext cx="2206272" cy="732491"/>
            <a:chOff x="962525" y="5507947"/>
            <a:chExt cx="1470848" cy="488327"/>
          </a:xfrm>
          <a:solidFill>
            <a:schemeClr val="bg1"/>
          </a:solidFill>
        </p:grpSpPr>
        <p:sp>
          <p:nvSpPr>
            <p:cNvPr id="40" name="Freeform 39">
              <a:extLst>
                <a:ext uri="{FF2B5EF4-FFF2-40B4-BE49-F238E27FC236}">
                  <a16:creationId xmlns:a16="http://schemas.microsoft.com/office/drawing/2014/main" id="{62749257-C4FC-1147-9BDA-0A2A5AA1D142}"/>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41" name="Freeform 40">
              <a:extLst>
                <a:ext uri="{FF2B5EF4-FFF2-40B4-BE49-F238E27FC236}">
                  <a16:creationId xmlns:a16="http://schemas.microsoft.com/office/drawing/2014/main" id="{891C7D14-2B5C-AA4A-9E18-0C1804EFF7AF}"/>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42" name="Freeform 41">
              <a:extLst>
                <a:ext uri="{FF2B5EF4-FFF2-40B4-BE49-F238E27FC236}">
                  <a16:creationId xmlns:a16="http://schemas.microsoft.com/office/drawing/2014/main" id="{BD1AD511-3458-E443-B3F3-02F970E849E1}"/>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43" name="Freeform 42">
              <a:extLst>
                <a:ext uri="{FF2B5EF4-FFF2-40B4-BE49-F238E27FC236}">
                  <a16:creationId xmlns:a16="http://schemas.microsoft.com/office/drawing/2014/main" id="{E3743042-112E-B549-BF8B-506B55ED38FA}"/>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44" name="Freeform 43">
              <a:extLst>
                <a:ext uri="{FF2B5EF4-FFF2-40B4-BE49-F238E27FC236}">
                  <a16:creationId xmlns:a16="http://schemas.microsoft.com/office/drawing/2014/main" id="{919F539C-D6DA-8547-9A87-DB7342BCC66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45" name="Freeform 44">
              <a:extLst>
                <a:ext uri="{FF2B5EF4-FFF2-40B4-BE49-F238E27FC236}">
                  <a16:creationId xmlns:a16="http://schemas.microsoft.com/office/drawing/2014/main" id="{7D1BC9E7-ED51-B441-8005-722E61B7B792}"/>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46" name="Freeform 45">
              <a:extLst>
                <a:ext uri="{FF2B5EF4-FFF2-40B4-BE49-F238E27FC236}">
                  <a16:creationId xmlns:a16="http://schemas.microsoft.com/office/drawing/2014/main" id="{4900C772-E6A6-504F-A3DB-55BBB98F2D6B}"/>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47" name="Freeform 46">
              <a:extLst>
                <a:ext uri="{FF2B5EF4-FFF2-40B4-BE49-F238E27FC236}">
                  <a16:creationId xmlns:a16="http://schemas.microsoft.com/office/drawing/2014/main" id="{07F9FDCE-B1D2-2443-9396-5ABCE4D2587D}"/>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48" name="Freeform 47">
              <a:extLst>
                <a:ext uri="{FF2B5EF4-FFF2-40B4-BE49-F238E27FC236}">
                  <a16:creationId xmlns:a16="http://schemas.microsoft.com/office/drawing/2014/main" id="{FC49CD00-B2E1-2A44-8461-EA8F2A3FBB3B}"/>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49" name="Freeform 48">
              <a:extLst>
                <a:ext uri="{FF2B5EF4-FFF2-40B4-BE49-F238E27FC236}">
                  <a16:creationId xmlns:a16="http://schemas.microsoft.com/office/drawing/2014/main" id="{EB324412-5C1C-C54E-9E66-28F4A2CF27F7}"/>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50" name="Freeform 49">
              <a:extLst>
                <a:ext uri="{FF2B5EF4-FFF2-40B4-BE49-F238E27FC236}">
                  <a16:creationId xmlns:a16="http://schemas.microsoft.com/office/drawing/2014/main" id="{1D3C2BBD-0E67-0C4A-B4EB-A2F729282E7E}"/>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4A9A18CB-FC01-0F46-8736-FBB8A940A124}"/>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86D1EA3B-4A10-9648-8C6A-45D207D7EC36}"/>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F17CCAD1-C514-C547-A3B3-B94A64114D2C}"/>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4F482726-850D-C848-8ADA-506A075274DF}"/>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7E594EEC-FEF0-654D-B5A7-6C20BFBA1832}"/>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00A4BAF0-4C47-6E49-B920-3BE205F765A5}"/>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BDE0AF79-9667-034F-9C88-5189C7D7593D}"/>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3D6F5760-AA28-4D49-A0D0-6187348A517B}"/>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CE04A26B-9926-2746-B902-4963461845DF}"/>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D470ECF5-8588-0342-94CD-78679221236C}"/>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D14460F6-7972-2A4A-A21D-BF48BEE7061F}"/>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0E80B90B-25A5-3A43-8FCE-BE23D84A8AC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63" name="TextBox 62">
            <a:extLst>
              <a:ext uri="{FF2B5EF4-FFF2-40B4-BE49-F238E27FC236}">
                <a16:creationId xmlns:a16="http://schemas.microsoft.com/office/drawing/2014/main" id="{D5BF97A0-309C-6443-B0ED-223F46ECDB9F}"/>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75622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12">
    <p:bg>
      <p:bgPr>
        <a:solidFill>
          <a:schemeClr val="accent2"/>
        </a:solidFill>
        <a:effectLst/>
      </p:bgPr>
    </p:bg>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06973B8B-98D8-1B44-A4D8-9BD9805555A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Text Placeholder 29">
            <a:extLst>
              <a:ext uri="{FF2B5EF4-FFF2-40B4-BE49-F238E27FC236}">
                <a16:creationId xmlns:a16="http://schemas.microsoft.com/office/drawing/2014/main" id="{FF258232-8B04-E04D-A01B-4D2C850B0814}"/>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EB2FFBE4-F0F5-F94B-AFEE-91E10FE6FBC7}"/>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36" name="Graphic 32">
            <a:extLst>
              <a:ext uri="{FF2B5EF4-FFF2-40B4-BE49-F238E27FC236}">
                <a16:creationId xmlns:a16="http://schemas.microsoft.com/office/drawing/2014/main" id="{3397E336-E70D-744A-8BDF-FC202306E98A}"/>
              </a:ext>
            </a:extLst>
          </p:cNvPr>
          <p:cNvGrpSpPr/>
          <p:nvPr userDrawn="1"/>
        </p:nvGrpSpPr>
        <p:grpSpPr>
          <a:xfrm>
            <a:off x="1379455" y="8662195"/>
            <a:ext cx="2206272" cy="732491"/>
            <a:chOff x="962525" y="5507947"/>
            <a:chExt cx="1470848" cy="488327"/>
          </a:xfrm>
          <a:solidFill>
            <a:schemeClr val="bg1"/>
          </a:solidFill>
        </p:grpSpPr>
        <p:sp>
          <p:nvSpPr>
            <p:cNvPr id="39" name="Freeform 38">
              <a:extLst>
                <a:ext uri="{FF2B5EF4-FFF2-40B4-BE49-F238E27FC236}">
                  <a16:creationId xmlns:a16="http://schemas.microsoft.com/office/drawing/2014/main" id="{E925336C-FEE5-7747-ADCC-1FC975F9129F}"/>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40" name="Freeform 39">
              <a:extLst>
                <a:ext uri="{FF2B5EF4-FFF2-40B4-BE49-F238E27FC236}">
                  <a16:creationId xmlns:a16="http://schemas.microsoft.com/office/drawing/2014/main" id="{344949A4-159D-A14F-92F9-9ACF6121675D}"/>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41" name="Freeform 40">
              <a:extLst>
                <a:ext uri="{FF2B5EF4-FFF2-40B4-BE49-F238E27FC236}">
                  <a16:creationId xmlns:a16="http://schemas.microsoft.com/office/drawing/2014/main" id="{E3CE0812-5ADB-994D-A79B-EF1F37671D09}"/>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42" name="Freeform 41">
              <a:extLst>
                <a:ext uri="{FF2B5EF4-FFF2-40B4-BE49-F238E27FC236}">
                  <a16:creationId xmlns:a16="http://schemas.microsoft.com/office/drawing/2014/main" id="{E3530B62-9468-8C43-9113-61A3DE444FBE}"/>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43" name="Freeform 42">
              <a:extLst>
                <a:ext uri="{FF2B5EF4-FFF2-40B4-BE49-F238E27FC236}">
                  <a16:creationId xmlns:a16="http://schemas.microsoft.com/office/drawing/2014/main" id="{3FE02623-0AD4-8A46-B3FE-DDB76ACF4FB9}"/>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44" name="Freeform 43">
              <a:extLst>
                <a:ext uri="{FF2B5EF4-FFF2-40B4-BE49-F238E27FC236}">
                  <a16:creationId xmlns:a16="http://schemas.microsoft.com/office/drawing/2014/main" id="{AE20ACA9-4D40-6A40-A47E-C1697F0CBD1B}"/>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45" name="Freeform 44">
              <a:extLst>
                <a:ext uri="{FF2B5EF4-FFF2-40B4-BE49-F238E27FC236}">
                  <a16:creationId xmlns:a16="http://schemas.microsoft.com/office/drawing/2014/main" id="{31DB28A4-1AFE-B84E-8FF1-0031E2A7013D}"/>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46" name="Freeform 45">
              <a:extLst>
                <a:ext uri="{FF2B5EF4-FFF2-40B4-BE49-F238E27FC236}">
                  <a16:creationId xmlns:a16="http://schemas.microsoft.com/office/drawing/2014/main" id="{4AF8F3BE-1D63-1B49-9A45-127B3D9F5F74}"/>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47" name="Freeform 46">
              <a:extLst>
                <a:ext uri="{FF2B5EF4-FFF2-40B4-BE49-F238E27FC236}">
                  <a16:creationId xmlns:a16="http://schemas.microsoft.com/office/drawing/2014/main" id="{5D284D88-9774-254E-82AB-4782F5F2A6AA}"/>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48" name="Freeform 47">
              <a:extLst>
                <a:ext uri="{FF2B5EF4-FFF2-40B4-BE49-F238E27FC236}">
                  <a16:creationId xmlns:a16="http://schemas.microsoft.com/office/drawing/2014/main" id="{C2C57A48-1975-CB44-A2EC-597FDF39453F}"/>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49" name="Freeform 48">
              <a:extLst>
                <a:ext uri="{FF2B5EF4-FFF2-40B4-BE49-F238E27FC236}">
                  <a16:creationId xmlns:a16="http://schemas.microsoft.com/office/drawing/2014/main" id="{41431D5D-07D0-2444-9154-7513D3D7313C}"/>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50" name="Freeform 49">
              <a:extLst>
                <a:ext uri="{FF2B5EF4-FFF2-40B4-BE49-F238E27FC236}">
                  <a16:creationId xmlns:a16="http://schemas.microsoft.com/office/drawing/2014/main" id="{24681F56-4174-0C4E-BE01-3A4BE4074D6E}"/>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2A402006-1B03-CA4F-9BBE-020EC7A31717}"/>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89584F84-FA1E-2D49-94E9-79EB21BA0271}"/>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00C7DDD5-BFE5-2445-9294-683F5D5B30B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500DBAFA-8B75-A841-8473-07ADF35FD782}"/>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736763D2-888B-0A4A-A0D4-715724869A5D}"/>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96AE6A10-3677-254B-BAFB-A734ADAEE88F}"/>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B1449E46-2DAC-B34D-BAB7-9A5FA4C3E1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0EE044F8-95C0-F44A-9935-545C7D2630FE}"/>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BA8C9EC7-AB9F-2B41-9330-C0882F7B037A}"/>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6DD5C3ED-39E2-5B4D-883F-B3996C206021}"/>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E0EE33ED-0D34-F740-912C-EDF85E4B8099}"/>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62" name="TextBox 61">
            <a:extLst>
              <a:ext uri="{FF2B5EF4-FFF2-40B4-BE49-F238E27FC236}">
                <a16:creationId xmlns:a16="http://schemas.microsoft.com/office/drawing/2014/main" id="{28280AF0-E04B-964D-BDB4-A50B87A741CA}"/>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1168907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13">
    <p:bg>
      <p:bgPr>
        <a:solidFill>
          <a:schemeClr val="accent3"/>
        </a:solidFill>
        <a:effectLst/>
      </p:bgPr>
    </p:bg>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782E8EA2-9B0D-7044-A778-E5074228CD4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Text Placeholder 29">
            <a:extLst>
              <a:ext uri="{FF2B5EF4-FFF2-40B4-BE49-F238E27FC236}">
                <a16:creationId xmlns:a16="http://schemas.microsoft.com/office/drawing/2014/main" id="{079E9428-919C-A04C-9300-47BE5B433E2D}"/>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82403446-A7D1-4E44-BB52-724A92BAAF2D}"/>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36" name="Graphic 32">
            <a:extLst>
              <a:ext uri="{FF2B5EF4-FFF2-40B4-BE49-F238E27FC236}">
                <a16:creationId xmlns:a16="http://schemas.microsoft.com/office/drawing/2014/main" id="{035338E7-3B7B-CC4C-9A5F-D6CA150A53EB}"/>
              </a:ext>
            </a:extLst>
          </p:cNvPr>
          <p:cNvGrpSpPr/>
          <p:nvPr userDrawn="1"/>
        </p:nvGrpSpPr>
        <p:grpSpPr>
          <a:xfrm>
            <a:off x="1379455" y="8662195"/>
            <a:ext cx="2206272" cy="732491"/>
            <a:chOff x="962525" y="5507947"/>
            <a:chExt cx="1470848" cy="488327"/>
          </a:xfrm>
          <a:solidFill>
            <a:schemeClr val="bg1"/>
          </a:solidFill>
        </p:grpSpPr>
        <p:sp>
          <p:nvSpPr>
            <p:cNvPr id="39" name="Freeform 38">
              <a:extLst>
                <a:ext uri="{FF2B5EF4-FFF2-40B4-BE49-F238E27FC236}">
                  <a16:creationId xmlns:a16="http://schemas.microsoft.com/office/drawing/2014/main" id="{61323428-5586-4145-B65E-23E0FFB8F522}"/>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40" name="Freeform 39">
              <a:extLst>
                <a:ext uri="{FF2B5EF4-FFF2-40B4-BE49-F238E27FC236}">
                  <a16:creationId xmlns:a16="http://schemas.microsoft.com/office/drawing/2014/main" id="{581975A6-A8B5-FE47-A050-88AF01A85DD1}"/>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41" name="Freeform 40">
              <a:extLst>
                <a:ext uri="{FF2B5EF4-FFF2-40B4-BE49-F238E27FC236}">
                  <a16:creationId xmlns:a16="http://schemas.microsoft.com/office/drawing/2014/main" id="{AC69479B-BFEE-414C-947E-242CB5233AC2}"/>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42" name="Freeform 41">
              <a:extLst>
                <a:ext uri="{FF2B5EF4-FFF2-40B4-BE49-F238E27FC236}">
                  <a16:creationId xmlns:a16="http://schemas.microsoft.com/office/drawing/2014/main" id="{2DD666EA-2FB5-244A-8E6D-1C04B16783D0}"/>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43" name="Freeform 42">
              <a:extLst>
                <a:ext uri="{FF2B5EF4-FFF2-40B4-BE49-F238E27FC236}">
                  <a16:creationId xmlns:a16="http://schemas.microsoft.com/office/drawing/2014/main" id="{450122E5-FF5B-6D4F-8CA9-82EFC8F3AF66}"/>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44" name="Freeform 43">
              <a:extLst>
                <a:ext uri="{FF2B5EF4-FFF2-40B4-BE49-F238E27FC236}">
                  <a16:creationId xmlns:a16="http://schemas.microsoft.com/office/drawing/2014/main" id="{D4630CB6-928B-2B4F-82AB-ABA3B624E8E8}"/>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45" name="Freeform 44">
              <a:extLst>
                <a:ext uri="{FF2B5EF4-FFF2-40B4-BE49-F238E27FC236}">
                  <a16:creationId xmlns:a16="http://schemas.microsoft.com/office/drawing/2014/main" id="{8BDDFF9C-D057-F043-A6D5-C317D729F3FD}"/>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46" name="Freeform 45">
              <a:extLst>
                <a:ext uri="{FF2B5EF4-FFF2-40B4-BE49-F238E27FC236}">
                  <a16:creationId xmlns:a16="http://schemas.microsoft.com/office/drawing/2014/main" id="{6BF312C0-4D05-AF45-B950-7988549262F6}"/>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47" name="Freeform 46">
              <a:extLst>
                <a:ext uri="{FF2B5EF4-FFF2-40B4-BE49-F238E27FC236}">
                  <a16:creationId xmlns:a16="http://schemas.microsoft.com/office/drawing/2014/main" id="{0725D846-39F3-5842-B9AC-81F9010236AB}"/>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48" name="Freeform 47">
              <a:extLst>
                <a:ext uri="{FF2B5EF4-FFF2-40B4-BE49-F238E27FC236}">
                  <a16:creationId xmlns:a16="http://schemas.microsoft.com/office/drawing/2014/main" id="{A7D08E26-5B40-5A41-8E1B-5F20E62B210B}"/>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49" name="Freeform 48">
              <a:extLst>
                <a:ext uri="{FF2B5EF4-FFF2-40B4-BE49-F238E27FC236}">
                  <a16:creationId xmlns:a16="http://schemas.microsoft.com/office/drawing/2014/main" id="{8EFED400-5FAF-F747-8C3E-9D7E3E32932A}"/>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50" name="Freeform 49">
              <a:extLst>
                <a:ext uri="{FF2B5EF4-FFF2-40B4-BE49-F238E27FC236}">
                  <a16:creationId xmlns:a16="http://schemas.microsoft.com/office/drawing/2014/main" id="{0D74DFBD-294E-7249-9488-75470CB8197B}"/>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F7AED081-71D9-D440-81EB-456DF31F36C5}"/>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4A402948-75E1-3747-8EFE-75CD807C9AE6}"/>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666EBD5F-BBC9-B740-BD0A-217F310D7B30}"/>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E554B9C0-3333-0C40-959D-41242FA70A64}"/>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52950E98-237C-704A-8CEC-8218E5B6A6BA}"/>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1C3A8AC8-D8F7-B347-881A-A2F4760DEDEA}"/>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7E6EC3F7-ECF9-4D46-BEDC-8F08354C5D08}"/>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D4F9D8FA-7E79-594E-91B8-75D379B1295E}"/>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E11702FE-173F-D041-9131-CBC03A1AF2D3}"/>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0145EF5C-1E9C-D544-AF9F-95EDD0A9F70D}"/>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424B2AC7-1406-4241-BB87-F3C94808D41D}"/>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62" name="TextBox 61">
            <a:extLst>
              <a:ext uri="{FF2B5EF4-FFF2-40B4-BE49-F238E27FC236}">
                <a16:creationId xmlns:a16="http://schemas.microsoft.com/office/drawing/2014/main" id="{9B704416-6488-B943-BD46-F149C11F1A20}"/>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3233349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14">
    <p:bg>
      <p:bgPr>
        <a:solidFill>
          <a:schemeClr val="accent6"/>
        </a:solidFill>
        <a:effectLst/>
      </p:bgPr>
    </p:bg>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D7AFB253-D4BE-DD4A-B8E3-F5A5DDDF54F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Text Placeholder 29">
            <a:extLst>
              <a:ext uri="{FF2B5EF4-FFF2-40B4-BE49-F238E27FC236}">
                <a16:creationId xmlns:a16="http://schemas.microsoft.com/office/drawing/2014/main" id="{40452E80-3935-5B4A-B1D7-96F354A50996}"/>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1A82E336-CC44-9D46-9659-F3A63F60A5AD}"/>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36" name="Graphic 32">
            <a:extLst>
              <a:ext uri="{FF2B5EF4-FFF2-40B4-BE49-F238E27FC236}">
                <a16:creationId xmlns:a16="http://schemas.microsoft.com/office/drawing/2014/main" id="{5397EE22-C38F-4340-AC94-61D03465AE29}"/>
              </a:ext>
            </a:extLst>
          </p:cNvPr>
          <p:cNvGrpSpPr/>
          <p:nvPr userDrawn="1"/>
        </p:nvGrpSpPr>
        <p:grpSpPr>
          <a:xfrm>
            <a:off x="1379455" y="8662195"/>
            <a:ext cx="2206272" cy="732491"/>
            <a:chOff x="962525" y="5507947"/>
            <a:chExt cx="1470848" cy="488327"/>
          </a:xfrm>
          <a:solidFill>
            <a:schemeClr val="bg1"/>
          </a:solidFill>
        </p:grpSpPr>
        <p:sp>
          <p:nvSpPr>
            <p:cNvPr id="39" name="Freeform 38">
              <a:extLst>
                <a:ext uri="{FF2B5EF4-FFF2-40B4-BE49-F238E27FC236}">
                  <a16:creationId xmlns:a16="http://schemas.microsoft.com/office/drawing/2014/main" id="{104D05D0-DB2B-CB47-8413-E5EF20668619}"/>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40" name="Freeform 39">
              <a:extLst>
                <a:ext uri="{FF2B5EF4-FFF2-40B4-BE49-F238E27FC236}">
                  <a16:creationId xmlns:a16="http://schemas.microsoft.com/office/drawing/2014/main" id="{F070605E-074A-9945-9594-A43B831A8E2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41" name="Freeform 40">
              <a:extLst>
                <a:ext uri="{FF2B5EF4-FFF2-40B4-BE49-F238E27FC236}">
                  <a16:creationId xmlns:a16="http://schemas.microsoft.com/office/drawing/2014/main" id="{6F20B122-C219-7B42-8822-087CC9362666}"/>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42" name="Freeform 41">
              <a:extLst>
                <a:ext uri="{FF2B5EF4-FFF2-40B4-BE49-F238E27FC236}">
                  <a16:creationId xmlns:a16="http://schemas.microsoft.com/office/drawing/2014/main" id="{43646B80-7654-6545-ADB2-5D6003F96664}"/>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43" name="Freeform 42">
              <a:extLst>
                <a:ext uri="{FF2B5EF4-FFF2-40B4-BE49-F238E27FC236}">
                  <a16:creationId xmlns:a16="http://schemas.microsoft.com/office/drawing/2014/main" id="{3F16375A-6225-7D4D-A01F-0100DF603456}"/>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44" name="Freeform 43">
              <a:extLst>
                <a:ext uri="{FF2B5EF4-FFF2-40B4-BE49-F238E27FC236}">
                  <a16:creationId xmlns:a16="http://schemas.microsoft.com/office/drawing/2014/main" id="{7F28DE52-D889-164F-8DBA-B6A5F39FA7BF}"/>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45" name="Freeform 44">
              <a:extLst>
                <a:ext uri="{FF2B5EF4-FFF2-40B4-BE49-F238E27FC236}">
                  <a16:creationId xmlns:a16="http://schemas.microsoft.com/office/drawing/2014/main" id="{BF602B34-531D-0D47-86E0-5972A22E5BF8}"/>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46" name="Freeform 45">
              <a:extLst>
                <a:ext uri="{FF2B5EF4-FFF2-40B4-BE49-F238E27FC236}">
                  <a16:creationId xmlns:a16="http://schemas.microsoft.com/office/drawing/2014/main" id="{1526D06E-41C1-7C43-B538-919215A09F56}"/>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47" name="Freeform 46">
              <a:extLst>
                <a:ext uri="{FF2B5EF4-FFF2-40B4-BE49-F238E27FC236}">
                  <a16:creationId xmlns:a16="http://schemas.microsoft.com/office/drawing/2014/main" id="{A3BEEF2C-EEBD-2C4C-948B-36054DBAFE70}"/>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48" name="Freeform 47">
              <a:extLst>
                <a:ext uri="{FF2B5EF4-FFF2-40B4-BE49-F238E27FC236}">
                  <a16:creationId xmlns:a16="http://schemas.microsoft.com/office/drawing/2014/main" id="{9FCD2651-C73F-D240-975D-F4BBD82C850B}"/>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49" name="Freeform 48">
              <a:extLst>
                <a:ext uri="{FF2B5EF4-FFF2-40B4-BE49-F238E27FC236}">
                  <a16:creationId xmlns:a16="http://schemas.microsoft.com/office/drawing/2014/main" id="{9534A41E-23DB-C64E-9A68-2228B485C1A0}"/>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50" name="Freeform 49">
              <a:extLst>
                <a:ext uri="{FF2B5EF4-FFF2-40B4-BE49-F238E27FC236}">
                  <a16:creationId xmlns:a16="http://schemas.microsoft.com/office/drawing/2014/main" id="{4C5EA5FA-90C3-E146-B58E-0C51CAAEBB22}"/>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78845039-F97F-284B-92BC-094480DDF562}"/>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00B0F789-90FA-F24C-9CC4-903059157B64}"/>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E387BC7B-41A8-D745-B242-980F86BCDD81}"/>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1FC028F8-905A-D949-95FD-725AFDBFB828}"/>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C1CF01F4-CD37-2047-9772-D22F26CFB460}"/>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275F3414-3F72-F34B-A878-467E41FBE36E}"/>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954AA182-1A33-2448-8845-F93C177694D3}"/>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F1D1BC98-A02C-7043-B022-961760052E2E}"/>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4554C52C-306C-5C42-9B10-454B3C84F803}"/>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77C893C1-742D-4A40-BD6B-C69160A8744D}"/>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EFD39473-16F7-EA4B-8A0A-5878F4152C2A}"/>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62" name="TextBox 61">
            <a:extLst>
              <a:ext uri="{FF2B5EF4-FFF2-40B4-BE49-F238E27FC236}">
                <a16:creationId xmlns:a16="http://schemas.microsoft.com/office/drawing/2014/main" id="{0537661A-27FE-B04A-984E-F34D0AA5CECD}"/>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289978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6" name="Text Placeholder 29">
            <a:extLst>
              <a:ext uri="{FF2B5EF4-FFF2-40B4-BE49-F238E27FC236}">
                <a16:creationId xmlns:a16="http://schemas.microsoft.com/office/drawing/2014/main" id="{87C986A9-3D32-E84C-8C9F-824F266D2C18}"/>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A83BCDDA-2E32-A14D-9156-62E055A56A2C}"/>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48" name="Footer Placeholder 3">
            <a:extLst>
              <a:ext uri="{FF2B5EF4-FFF2-40B4-BE49-F238E27FC236}">
                <a16:creationId xmlns:a16="http://schemas.microsoft.com/office/drawing/2014/main" id="{31377685-28F8-D742-8B5B-AC8A279F60E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5" name="TextBox 44">
            <a:extLst>
              <a:ext uri="{FF2B5EF4-FFF2-40B4-BE49-F238E27FC236}">
                <a16:creationId xmlns:a16="http://schemas.microsoft.com/office/drawing/2014/main" id="{E19CA9B6-632C-7240-A0EE-F1B11BB0091A}"/>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3236357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308400"/>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4064693"/>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2250" y="8787848"/>
            <a:ext cx="1743273" cy="578772"/>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5297753"/>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6" name="Text Placeholder 29">
            <a:extLst>
              <a:ext uri="{FF2B5EF4-FFF2-40B4-BE49-F238E27FC236}">
                <a16:creationId xmlns:a16="http://schemas.microsoft.com/office/drawing/2014/main" id="{87C986A9-3D32-E84C-8C9F-824F266D2C18}"/>
              </a:ext>
            </a:extLst>
          </p:cNvPr>
          <p:cNvSpPr>
            <a:spLocks noGrp="1"/>
          </p:cNvSpPr>
          <p:nvPr>
            <p:ph type="body" sz="quarter" idx="13" hasCustomPrompt="1"/>
          </p:nvPr>
        </p:nvSpPr>
        <p:spPr>
          <a:xfrm>
            <a:off x="1231535" y="5432057"/>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A83BCDDA-2E32-A14D-9156-62E055A56A2C}"/>
              </a:ext>
            </a:extLst>
          </p:cNvPr>
          <p:cNvSpPr>
            <a:spLocks noGrp="1"/>
          </p:cNvSpPr>
          <p:nvPr>
            <p:ph type="body" sz="quarter" idx="14" hasCustomPrompt="1"/>
          </p:nvPr>
        </p:nvSpPr>
        <p:spPr>
          <a:xfrm>
            <a:off x="1231535" y="5872622"/>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48" name="Footer Placeholder 3">
            <a:extLst>
              <a:ext uri="{FF2B5EF4-FFF2-40B4-BE49-F238E27FC236}">
                <a16:creationId xmlns:a16="http://schemas.microsoft.com/office/drawing/2014/main" id="{31377685-28F8-D742-8B5B-AC8A279F60E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5" name="TextBox 44">
            <a:extLst>
              <a:ext uri="{FF2B5EF4-FFF2-40B4-BE49-F238E27FC236}">
                <a16:creationId xmlns:a16="http://schemas.microsoft.com/office/drawing/2014/main" id="{E19CA9B6-632C-7240-A0EE-F1B11BB0091A}"/>
              </a:ext>
            </a:extLst>
          </p:cNvPr>
          <p:cNvSpPr txBox="1"/>
          <p:nvPr userDrawn="1"/>
        </p:nvSpPr>
        <p:spPr>
          <a:xfrm>
            <a:off x="1146800" y="9407738"/>
            <a:ext cx="8796338" cy="453645"/>
          </a:xfrm>
          <a:prstGeom prst="rect">
            <a:avLst/>
          </a:prstGeom>
          <a:noFill/>
        </p:spPr>
        <p:txBody>
          <a:bodyPr wrap="square" lIns="137160" tIns="68580" rIns="137160" bIns="68580" rtlCol="0" anchor="ctr">
            <a:noAutofit/>
          </a:bodyPr>
          <a:lstStyle/>
          <a:p>
            <a:r>
              <a:rPr lang="en-US" sz="12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1345890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5" name="Footer Placeholder 3">
            <a:extLst>
              <a:ext uri="{FF2B5EF4-FFF2-40B4-BE49-F238E27FC236}">
                <a16:creationId xmlns:a16="http://schemas.microsoft.com/office/drawing/2014/main" id="{92A2C06C-9332-3C47-B408-1F1C78322B53}"/>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6" name="Text Placeholder 29">
            <a:extLst>
              <a:ext uri="{FF2B5EF4-FFF2-40B4-BE49-F238E27FC236}">
                <a16:creationId xmlns:a16="http://schemas.microsoft.com/office/drawing/2014/main" id="{958F226B-65D2-1142-B1F8-2DEB48144F6F}"/>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B0FCB4B5-F17C-704B-B727-D6976044C7CE}"/>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9" name="Graphic 32">
            <a:extLst>
              <a:ext uri="{FF2B5EF4-FFF2-40B4-BE49-F238E27FC236}">
                <a16:creationId xmlns:a16="http://schemas.microsoft.com/office/drawing/2014/main" id="{A18882B0-91DC-4548-BCAB-228420EEFFB0}"/>
              </a:ext>
            </a:extLst>
          </p:cNvPr>
          <p:cNvGrpSpPr/>
          <p:nvPr userDrawn="1"/>
        </p:nvGrpSpPr>
        <p:grpSpPr>
          <a:xfrm>
            <a:off x="1379455" y="8662195"/>
            <a:ext cx="2206272" cy="732491"/>
            <a:chOff x="962525" y="5507947"/>
            <a:chExt cx="1470848" cy="488327"/>
          </a:xfrm>
          <a:solidFill>
            <a:schemeClr val="bg1"/>
          </a:solidFill>
        </p:grpSpPr>
        <p:sp>
          <p:nvSpPr>
            <p:cNvPr id="50" name="Freeform 49">
              <a:extLst>
                <a:ext uri="{FF2B5EF4-FFF2-40B4-BE49-F238E27FC236}">
                  <a16:creationId xmlns:a16="http://schemas.microsoft.com/office/drawing/2014/main" id="{6E5B7219-579E-D445-9A1B-2F1ADE3AB57E}"/>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F2C1DAE8-0849-A34B-ADDD-C307A6537F0E}"/>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58ADE120-042C-4548-808C-2B6F6B26C2CA}"/>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65C63848-2C73-D345-9A58-E85B46581E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E1899BC7-ECB8-D841-9C1F-72626AA48F73}"/>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22E0CA79-00A8-3D4F-AEBB-6E5E28327173}"/>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9BFBBA72-D9E7-D945-AC29-144DB95FD95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DAC0D3D5-21D6-DD4A-BA27-4A2F6A6AC8F4}"/>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0ECC3D2A-A2B3-8443-8353-FFAF6E600D33}"/>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F8A841C9-31C5-F649-B60C-03E66FB7F1F1}"/>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48E9B882-F571-8643-A84B-8F3F77BE9027}"/>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45FF97D7-D5B0-D04D-B568-E3FD02829598}"/>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24FD90DF-4262-694F-AFB6-59012117CF6C}"/>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C4F44130-D15C-8045-BDFB-F8D33E880EB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F94B39D9-64F6-824E-9FBD-90AD7E98C055}"/>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DD322EDF-6127-E641-BCF6-C879C2A55E4D}"/>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E4D8AAF9-680F-9C41-9FF6-AF5B64FDB760}"/>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114D6766-D46B-E345-B30C-4768AA6C5B19}"/>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6A157653-0EF0-7B42-8E7B-83C62A9C0826}"/>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802463F6-78AA-EA4F-8294-0E496DF0692F}"/>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706FF5FA-C299-6244-9914-1D1C8265563F}"/>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F3A2C434-9F16-234D-AF3F-20CFA3EC29F0}"/>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F0A555DA-30E4-0349-B5EB-87B09B374E15}"/>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3" name="TextBox 72">
            <a:extLst>
              <a:ext uri="{FF2B5EF4-FFF2-40B4-BE49-F238E27FC236}">
                <a16:creationId xmlns:a16="http://schemas.microsoft.com/office/drawing/2014/main" id="{37367016-F9A2-CB45-94DE-21FDBF837A95}"/>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1423540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59686"/>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5858929" y="7974659"/>
            <a:ext cx="1711523" cy="177225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5" name="Footer Placeholder 3">
            <a:extLst>
              <a:ext uri="{FF2B5EF4-FFF2-40B4-BE49-F238E27FC236}">
                <a16:creationId xmlns:a16="http://schemas.microsoft.com/office/drawing/2014/main" id="{92A2C06C-9332-3C47-B408-1F1C78322B53}"/>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6" name="Text Placeholder 29">
            <a:extLst>
              <a:ext uri="{FF2B5EF4-FFF2-40B4-BE49-F238E27FC236}">
                <a16:creationId xmlns:a16="http://schemas.microsoft.com/office/drawing/2014/main" id="{958F226B-65D2-1142-B1F8-2DEB48144F6F}"/>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B0FCB4B5-F17C-704B-B727-D6976044C7CE}"/>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pic>
        <p:nvPicPr>
          <p:cNvPr id="3" name="Picture 2">
            <a:extLst>
              <a:ext uri="{FF2B5EF4-FFF2-40B4-BE49-F238E27FC236}">
                <a16:creationId xmlns:a16="http://schemas.microsoft.com/office/drawing/2014/main" id="{BF9EF7F9-4CF9-CD47-6592-C33EC51F8D7E}"/>
              </a:ext>
            </a:extLst>
          </p:cNvPr>
          <p:cNvPicPr>
            <a:picLocks noChangeAspect="1"/>
          </p:cNvPicPr>
          <p:nvPr userDrawn="1"/>
        </p:nvPicPr>
        <p:blipFill>
          <a:blip r:embed="rId2"/>
          <a:stretch>
            <a:fillRect/>
          </a:stretch>
        </p:blipFill>
        <p:spPr>
          <a:xfrm>
            <a:off x="1352255" y="8860789"/>
            <a:ext cx="2002763" cy="892226"/>
          </a:xfrm>
          <a:prstGeom prst="rect">
            <a:avLst/>
          </a:prstGeom>
        </p:spPr>
      </p:pic>
      <p:sp>
        <p:nvSpPr>
          <p:cNvPr id="11" name="object 4">
            <a:extLst>
              <a:ext uri="{FF2B5EF4-FFF2-40B4-BE49-F238E27FC236}">
                <a16:creationId xmlns:a16="http://schemas.microsoft.com/office/drawing/2014/main" id="{EE7E9C21-960B-7B50-DA3D-CD09553C9284}"/>
              </a:ext>
            </a:extLst>
          </p:cNvPr>
          <p:cNvSpPr/>
          <p:nvPr userDrawn="1"/>
        </p:nvSpPr>
        <p:spPr>
          <a:xfrm>
            <a:off x="10161270" y="0"/>
            <a:ext cx="8126730" cy="10287000"/>
          </a:xfrm>
          <a:custGeom>
            <a:avLst/>
            <a:gdLst/>
            <a:ahLst/>
            <a:cxnLst/>
            <a:rect l="l" t="t" r="r" b="b"/>
            <a:pathLst>
              <a:path w="5417820" h="6858000">
                <a:moveTo>
                  <a:pt x="5417817" y="0"/>
                </a:moveTo>
                <a:lnTo>
                  <a:pt x="1972576" y="0"/>
                </a:lnTo>
                <a:lnTo>
                  <a:pt x="0" y="3041548"/>
                </a:lnTo>
                <a:lnTo>
                  <a:pt x="2475132" y="6858000"/>
                </a:lnTo>
                <a:lnTo>
                  <a:pt x="3154117" y="6858000"/>
                </a:lnTo>
                <a:lnTo>
                  <a:pt x="5417817" y="3367561"/>
                </a:lnTo>
                <a:lnTo>
                  <a:pt x="5417817" y="0"/>
                </a:lnTo>
                <a:close/>
              </a:path>
            </a:pathLst>
          </a:custGeom>
          <a:gradFill>
            <a:gsLst>
              <a:gs pos="0">
                <a:srgbClr val="4DBAEB">
                  <a:alpha val="36791"/>
                </a:srgbClr>
              </a:gs>
              <a:gs pos="65000">
                <a:srgbClr val="4DBAEB">
                  <a:alpha val="0"/>
                </a:srgbClr>
              </a:gs>
            </a:gsLst>
            <a:lin ang="8400000" scaled="0"/>
          </a:gradFill>
          <a:ln>
            <a:noFill/>
          </a:ln>
        </p:spPr>
        <p:txBody>
          <a:bodyPr wrap="square" lIns="0" tIns="0" rIns="0" bIns="0" rtlCol="0"/>
          <a:lstStyle/>
          <a:p>
            <a:endParaRPr sz="4320"/>
          </a:p>
        </p:txBody>
      </p:sp>
      <p:pic>
        <p:nvPicPr>
          <p:cNvPr id="2" name="Picture 1" descr="Logo&#10;&#10;Description automatically generated with low confidence">
            <a:extLst>
              <a:ext uri="{FF2B5EF4-FFF2-40B4-BE49-F238E27FC236}">
                <a16:creationId xmlns:a16="http://schemas.microsoft.com/office/drawing/2014/main" id="{9C0B258D-2C6B-F229-0A8B-B5E05FE4C3E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57498" y="1027691"/>
            <a:ext cx="7977782" cy="1538573"/>
          </a:xfrm>
          <a:prstGeom prst="rect">
            <a:avLst/>
          </a:prstGeom>
        </p:spPr>
      </p:pic>
    </p:spTree>
    <p:extLst>
      <p:ext uri="{BB962C8B-B14F-4D97-AF65-F5344CB8AC3E}">
        <p14:creationId xmlns:p14="http://schemas.microsoft.com/office/powerpoint/2010/main" val="1446519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6BBA4734-F067-3A4A-B024-402AE0276BC0}"/>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5" name="Text Placeholder 29">
            <a:extLst>
              <a:ext uri="{FF2B5EF4-FFF2-40B4-BE49-F238E27FC236}">
                <a16:creationId xmlns:a16="http://schemas.microsoft.com/office/drawing/2014/main" id="{80CBD515-F12E-814F-8EFC-F7173C6D1D94}"/>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66D3F0F0-7273-1C40-8B9F-5DCD6EAA6957}"/>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B6F20417-8CBB-A745-9E59-E00F7970EBBA}"/>
              </a:ext>
            </a:extLst>
          </p:cNvPr>
          <p:cNvGrpSpPr/>
          <p:nvPr userDrawn="1"/>
        </p:nvGrpSpPr>
        <p:grpSpPr>
          <a:xfrm>
            <a:off x="1379455" y="8662195"/>
            <a:ext cx="2206272" cy="732491"/>
            <a:chOff x="962525" y="5507947"/>
            <a:chExt cx="1470848" cy="488327"/>
          </a:xfrm>
          <a:solidFill>
            <a:schemeClr val="bg1"/>
          </a:solidFill>
        </p:grpSpPr>
        <p:sp>
          <p:nvSpPr>
            <p:cNvPr id="50" name="Freeform 49">
              <a:extLst>
                <a:ext uri="{FF2B5EF4-FFF2-40B4-BE49-F238E27FC236}">
                  <a16:creationId xmlns:a16="http://schemas.microsoft.com/office/drawing/2014/main" id="{D042B5E2-27CA-2340-8C8F-AB68092889E3}"/>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1" name="Freeform 50">
              <a:extLst>
                <a:ext uri="{FF2B5EF4-FFF2-40B4-BE49-F238E27FC236}">
                  <a16:creationId xmlns:a16="http://schemas.microsoft.com/office/drawing/2014/main" id="{18463618-152E-5148-B715-0FBFE2195916}"/>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333669FA-B0E7-2147-8910-4E22A54BD45F}"/>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CFD91C1F-B0E8-B743-B8A6-548514767F4B}"/>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9953E016-966F-B84C-BEE2-59F1A6990204}"/>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F8993B8E-0E33-FC4B-8884-B4F47E9753C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F6DEC7CE-106C-FF4B-9F9A-64F35792449C}"/>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FB508274-D342-234A-9C27-87AE24C37CC0}"/>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A1F1D9C9-D329-7047-907D-3692813E2203}"/>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492DD535-A83D-3847-9F4E-D03EE079D179}"/>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AEDA4223-FFB3-BB4F-BFE5-CF5524ED0C54}"/>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3D234C9E-D33A-8748-9860-541F15A31595}"/>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FF3E6D79-3FA6-4F4E-B0B8-C228C7FF2E05}"/>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CA8D8E93-55F6-2240-8D43-47610E68E500}"/>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83BA5001-8E27-804F-9DEF-98BF555BDD91}"/>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E086C1B0-130A-9D41-8FBE-23B5192A1AD2}"/>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CADACA7D-C7CF-514B-894B-752D6FF09B2B}"/>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6F81BE4A-9FBE-714E-B702-4343649F73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D0054D76-5589-4347-9264-7CC8D0BA4C9F}"/>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97A83C00-56EF-FC4F-9BB2-A5E24BD40601}"/>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CF6447FF-370B-0D43-A501-EB9DC4AC3D1C}"/>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C0963893-D066-4D4C-9CE2-B91B8DBB7FC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54DD32C8-4C9F-7846-9BAC-97D4367A5C09}"/>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3" name="TextBox 72">
            <a:extLst>
              <a:ext uri="{FF2B5EF4-FFF2-40B4-BE49-F238E27FC236}">
                <a16:creationId xmlns:a16="http://schemas.microsoft.com/office/drawing/2014/main" id="{2A093528-D642-454F-AC61-5B2E7E99B5E0}"/>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263779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3 center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EB14B-E8F3-CE4F-ABA4-527E83303CA5}"/>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8" name="Footer Placeholder 3">
            <a:extLst>
              <a:ext uri="{FF2B5EF4-FFF2-40B4-BE49-F238E27FC236}">
                <a16:creationId xmlns:a16="http://schemas.microsoft.com/office/drawing/2014/main" id="{09109DD5-0124-2F47-A01D-65C42BD5447F}"/>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6" name="Graphic 5">
            <a:extLst>
              <a:ext uri="{FF2B5EF4-FFF2-40B4-BE49-F238E27FC236}">
                <a16:creationId xmlns:a16="http://schemas.microsoft.com/office/drawing/2014/main" id="{0943014B-5E7B-3F44-B1B3-952C9F5044B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2211006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82D87-5C2C-3C46-89E0-EF4AE0E357EA}"/>
              </a:ext>
            </a:extLst>
          </p:cNvPr>
          <p:cNvSpPr/>
          <p:nvPr userDrawn="1"/>
        </p:nvSpPr>
        <p:spPr>
          <a:xfrm>
            <a:off x="0" y="-5"/>
            <a:ext cx="18288000" cy="10287003"/>
          </a:xfrm>
          <a:prstGeom prst="rect">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778C5411-A96E-B04F-B2ED-04B8361F0506}"/>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3F17A391-4525-2543-AAA6-5455FF2722F4}"/>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50" name="Text Placeholder 29">
            <a:extLst>
              <a:ext uri="{FF2B5EF4-FFF2-40B4-BE49-F238E27FC236}">
                <a16:creationId xmlns:a16="http://schemas.microsoft.com/office/drawing/2014/main" id="{0B58B986-44A4-CF4D-B825-6C66F2F83DEB}"/>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grpSp>
        <p:nvGrpSpPr>
          <p:cNvPr id="48" name="Graphic 32">
            <a:extLst>
              <a:ext uri="{FF2B5EF4-FFF2-40B4-BE49-F238E27FC236}">
                <a16:creationId xmlns:a16="http://schemas.microsoft.com/office/drawing/2014/main" id="{5E0420F7-266D-194B-AD95-F7C43DD7FF8C}"/>
              </a:ext>
            </a:extLst>
          </p:cNvPr>
          <p:cNvGrpSpPr/>
          <p:nvPr userDrawn="1"/>
        </p:nvGrpSpPr>
        <p:grpSpPr>
          <a:xfrm>
            <a:off x="1379455" y="8662195"/>
            <a:ext cx="2206272" cy="732491"/>
            <a:chOff x="962525" y="5507947"/>
            <a:chExt cx="1470848" cy="488327"/>
          </a:xfrm>
          <a:solidFill>
            <a:schemeClr val="bg1"/>
          </a:solidFill>
        </p:grpSpPr>
        <p:sp>
          <p:nvSpPr>
            <p:cNvPr id="51" name="Freeform 50">
              <a:extLst>
                <a:ext uri="{FF2B5EF4-FFF2-40B4-BE49-F238E27FC236}">
                  <a16:creationId xmlns:a16="http://schemas.microsoft.com/office/drawing/2014/main" id="{DDC8D8F2-52D4-E344-9943-9687B11EC239}"/>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52" name="Freeform 51">
              <a:extLst>
                <a:ext uri="{FF2B5EF4-FFF2-40B4-BE49-F238E27FC236}">
                  <a16:creationId xmlns:a16="http://schemas.microsoft.com/office/drawing/2014/main" id="{BBE666B0-D9AC-8149-BBD6-1BF82D6D7A2B}"/>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53" name="Freeform 52">
              <a:extLst>
                <a:ext uri="{FF2B5EF4-FFF2-40B4-BE49-F238E27FC236}">
                  <a16:creationId xmlns:a16="http://schemas.microsoft.com/office/drawing/2014/main" id="{5D692E10-5FFE-4B40-BB0B-019410E5C270}"/>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54" name="Freeform 53">
              <a:extLst>
                <a:ext uri="{FF2B5EF4-FFF2-40B4-BE49-F238E27FC236}">
                  <a16:creationId xmlns:a16="http://schemas.microsoft.com/office/drawing/2014/main" id="{835FB856-122F-C24E-9900-504178F19E6A}"/>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55" name="Freeform 54">
              <a:extLst>
                <a:ext uri="{FF2B5EF4-FFF2-40B4-BE49-F238E27FC236}">
                  <a16:creationId xmlns:a16="http://schemas.microsoft.com/office/drawing/2014/main" id="{75E655F2-1B7F-774D-9DD2-EA6165A12E19}"/>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56" name="Freeform 55">
              <a:extLst>
                <a:ext uri="{FF2B5EF4-FFF2-40B4-BE49-F238E27FC236}">
                  <a16:creationId xmlns:a16="http://schemas.microsoft.com/office/drawing/2014/main" id="{B49F4928-D604-C84B-B955-DE4CCD6003D3}"/>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57" name="Freeform 56">
              <a:extLst>
                <a:ext uri="{FF2B5EF4-FFF2-40B4-BE49-F238E27FC236}">
                  <a16:creationId xmlns:a16="http://schemas.microsoft.com/office/drawing/2014/main" id="{E2EFB4D8-97E4-4B40-B8EC-1A6E19416A3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58" name="Freeform 57">
              <a:extLst>
                <a:ext uri="{FF2B5EF4-FFF2-40B4-BE49-F238E27FC236}">
                  <a16:creationId xmlns:a16="http://schemas.microsoft.com/office/drawing/2014/main" id="{AFD53B7F-F2E4-474A-9167-30B7BFA40038}"/>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59" name="Freeform 58">
              <a:extLst>
                <a:ext uri="{FF2B5EF4-FFF2-40B4-BE49-F238E27FC236}">
                  <a16:creationId xmlns:a16="http://schemas.microsoft.com/office/drawing/2014/main" id="{FF3395F5-67F4-BE4C-97E8-2F98F255A829}"/>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60" name="Freeform 59">
              <a:extLst>
                <a:ext uri="{FF2B5EF4-FFF2-40B4-BE49-F238E27FC236}">
                  <a16:creationId xmlns:a16="http://schemas.microsoft.com/office/drawing/2014/main" id="{E7BA37A4-403D-FD44-875B-3E68064FCB0E}"/>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61" name="Freeform 60">
              <a:extLst>
                <a:ext uri="{FF2B5EF4-FFF2-40B4-BE49-F238E27FC236}">
                  <a16:creationId xmlns:a16="http://schemas.microsoft.com/office/drawing/2014/main" id="{A3C1A49B-0F6B-A841-BBA9-4896BF96FD0D}"/>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F03CBF54-C8D2-9A41-9EB0-B0B6C6A33A78}"/>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3F0CD8F0-58EE-AD48-8C0E-72843C7B7AB0}"/>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80B01150-1191-B14A-B66F-6936997C89AE}"/>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E2C26E03-DD65-5A41-B14F-AC612C0B9C0A}"/>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66A1C8A6-423D-AD41-9A2C-729C32DA455E}"/>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2CC03243-C0E5-AC41-85B9-CB7A5691F42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C5B5046B-232A-0E4F-9A8B-B1D39666576A}"/>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F2F1EC00-0F41-B742-BA02-8F8F43670D0E}"/>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1CD4E5F3-264D-B14D-B34B-5A1875AC691D}"/>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AF7CD114-C8A5-9140-A3DC-70125B1459EB}"/>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E2C6B13F-A3B9-944C-9C23-591A6886AC15}"/>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73" name="Freeform 72">
              <a:extLst>
                <a:ext uri="{FF2B5EF4-FFF2-40B4-BE49-F238E27FC236}">
                  <a16:creationId xmlns:a16="http://schemas.microsoft.com/office/drawing/2014/main" id="{564F5E52-6CB2-D246-A21F-D545592CAEDD}"/>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sp>
        <p:nvSpPr>
          <p:cNvPr id="74" name="TextBox 73">
            <a:extLst>
              <a:ext uri="{FF2B5EF4-FFF2-40B4-BE49-F238E27FC236}">
                <a16:creationId xmlns:a16="http://schemas.microsoft.com/office/drawing/2014/main" id="{D337F7A4-EBD3-5447-9CB2-54BF186F74EE}"/>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1192720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5" name="Footer Placeholder 3">
            <a:extLst>
              <a:ext uri="{FF2B5EF4-FFF2-40B4-BE49-F238E27FC236}">
                <a16:creationId xmlns:a16="http://schemas.microsoft.com/office/drawing/2014/main" id="{D87AFBA0-66B7-2C47-8C4C-F2261B7F5404}"/>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EBBF1CBB-F8DB-7D4F-A325-98C41B0FF702}"/>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9" name="Text Placeholder 29">
            <a:extLst>
              <a:ext uri="{FF2B5EF4-FFF2-40B4-BE49-F238E27FC236}">
                <a16:creationId xmlns:a16="http://schemas.microsoft.com/office/drawing/2014/main" id="{E99CDA5B-CFF6-6742-9109-66AE1053ADA7}"/>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48" name="TextBox 47">
            <a:extLst>
              <a:ext uri="{FF2B5EF4-FFF2-40B4-BE49-F238E27FC236}">
                <a16:creationId xmlns:a16="http://schemas.microsoft.com/office/drawing/2014/main" id="{17521DB9-B7E6-4949-9B16-6B4472B6A5C6}"/>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1546605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82D87-5C2C-3C46-89E0-EF4AE0E357EA}"/>
              </a:ext>
            </a:extLst>
          </p:cNvPr>
          <p:cNvSpPr/>
          <p:nvPr userDrawn="1"/>
        </p:nvSpPr>
        <p:spPr>
          <a:xfrm>
            <a:off x="0" y="-5"/>
            <a:ext cx="18288000" cy="10287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EEBA630F-3B70-DE45-8DBA-70B75F3296F5}"/>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22AE1C48-245D-C046-8EFC-59C562D8CAE7}"/>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50" name="Text Placeholder 29">
            <a:extLst>
              <a:ext uri="{FF2B5EF4-FFF2-40B4-BE49-F238E27FC236}">
                <a16:creationId xmlns:a16="http://schemas.microsoft.com/office/drawing/2014/main" id="{6180CA65-00F6-0B4F-885B-9316AF292CF1}"/>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48" name="TextBox 47">
            <a:extLst>
              <a:ext uri="{FF2B5EF4-FFF2-40B4-BE49-F238E27FC236}">
                <a16:creationId xmlns:a16="http://schemas.microsoft.com/office/drawing/2014/main" id="{72E57051-A581-704A-A5D8-922616F693C1}"/>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3600513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183A88F0-9943-164E-9490-B1690A97E678}"/>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5" name="Text Placeholder 29">
            <a:extLst>
              <a:ext uri="{FF2B5EF4-FFF2-40B4-BE49-F238E27FC236}">
                <a16:creationId xmlns:a16="http://schemas.microsoft.com/office/drawing/2014/main" id="{DB5A711C-A9BB-A440-BCD5-B237C0DB3E89}"/>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47" name="Text Placeholder 29">
            <a:extLst>
              <a:ext uri="{FF2B5EF4-FFF2-40B4-BE49-F238E27FC236}">
                <a16:creationId xmlns:a16="http://schemas.microsoft.com/office/drawing/2014/main" id="{A0413FB3-C2D1-9541-8480-D8BD84239246}"/>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48" name="TextBox 47">
            <a:extLst>
              <a:ext uri="{FF2B5EF4-FFF2-40B4-BE49-F238E27FC236}">
                <a16:creationId xmlns:a16="http://schemas.microsoft.com/office/drawing/2014/main" id="{85550A5A-FF7B-1F45-97AA-C0802C74C135}"/>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23535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82D87-5C2C-3C46-89E0-EF4AE0E357EA}"/>
              </a:ext>
            </a:extLst>
          </p:cNvPr>
          <p:cNvSpPr/>
          <p:nvPr userDrawn="1"/>
        </p:nvSpPr>
        <p:spPr>
          <a:xfrm>
            <a:off x="0" y="-5"/>
            <a:ext cx="18288000" cy="10287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09982B91-C20C-204C-ACD4-EE180CFA6A0B}"/>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C276D880-22CB-6846-9390-C54B0A9FFA5A}"/>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50" name="Text Placeholder 29">
            <a:extLst>
              <a:ext uri="{FF2B5EF4-FFF2-40B4-BE49-F238E27FC236}">
                <a16:creationId xmlns:a16="http://schemas.microsoft.com/office/drawing/2014/main" id="{3C6DCAD5-3280-434A-8815-DEF8DA0FF63C}"/>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48" name="TextBox 47">
            <a:extLst>
              <a:ext uri="{FF2B5EF4-FFF2-40B4-BE49-F238E27FC236}">
                <a16:creationId xmlns:a16="http://schemas.microsoft.com/office/drawing/2014/main" id="{EA81A621-2C70-5D43-8807-C81D4F01F6D1}"/>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643217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82D87-5C2C-3C46-89E0-EF4AE0E357EA}"/>
              </a:ext>
            </a:extLst>
          </p:cNvPr>
          <p:cNvSpPr/>
          <p:nvPr userDrawn="1"/>
        </p:nvSpPr>
        <p:spPr>
          <a:xfrm>
            <a:off x="463255" y="0"/>
            <a:ext cx="18288000" cy="1028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pic>
        <p:nvPicPr>
          <p:cNvPr id="48" name="Picture 47">
            <a:extLst>
              <a:ext uri="{FF2B5EF4-FFF2-40B4-BE49-F238E27FC236}">
                <a16:creationId xmlns:a16="http://schemas.microsoft.com/office/drawing/2014/main" id="{11ED707D-9E76-6B4D-B2A5-DD3CBD64FCF5}"/>
              </a:ext>
            </a:extLst>
          </p:cNvPr>
          <p:cNvPicPr>
            <a:picLocks noChangeAspect="1"/>
          </p:cNvPicPr>
          <p:nvPr userDrawn="1"/>
        </p:nvPicPr>
        <p:blipFill>
          <a:blip r:embed="rId2"/>
          <a:stretch>
            <a:fillRect/>
          </a:stretch>
        </p:blipFill>
        <p:spPr>
          <a:xfrm>
            <a:off x="1381859" y="8652911"/>
            <a:ext cx="2203868" cy="748028"/>
          </a:xfrm>
          <a:prstGeom prst="rect">
            <a:avLst/>
          </a:prstGeom>
        </p:spPr>
      </p:pic>
      <p:sp>
        <p:nvSpPr>
          <p:cNvPr id="6" name="Slide Number Placeholder 5">
            <a:extLst>
              <a:ext uri="{FF2B5EF4-FFF2-40B4-BE49-F238E27FC236}">
                <a16:creationId xmlns:a16="http://schemas.microsoft.com/office/drawing/2014/main" id="{6DB53D84-AA73-7C46-8E37-212ED3179DFF}"/>
              </a:ext>
            </a:extLst>
          </p:cNvPr>
          <p:cNvSpPr>
            <a:spLocks noGrp="1"/>
          </p:cNvSpPr>
          <p:nvPr>
            <p:ph type="sldNum" sz="quarter" idx="12"/>
          </p:nvPr>
        </p:nvSpPr>
        <p:spPr>
          <a:xfrm>
            <a:off x="12738104" y="9534527"/>
            <a:ext cx="4114800" cy="547688"/>
          </a:xfrm>
          <a:prstGeom prst="rect">
            <a:avLst/>
          </a:prstGeom>
        </p:spPr>
        <p:txBody>
          <a:bodyPr>
            <a:noAutofit/>
          </a:bodyPr>
          <a:lstStyle/>
          <a:p>
            <a:fld id="{BE929170-764B-9B43-A14A-7C9420A8211A}" type="slidenum">
              <a:rPr lang="en-US" smtClean="0"/>
              <a:t>‹#›</a:t>
            </a:fld>
            <a:endParaRPr lang="en-US"/>
          </a:p>
        </p:txBody>
      </p:sp>
      <p:sp>
        <p:nvSpPr>
          <p:cNvPr id="16" name="Right Triangle 15">
            <a:extLst>
              <a:ext uri="{FF2B5EF4-FFF2-40B4-BE49-F238E27FC236}">
                <a16:creationId xmlns:a16="http://schemas.microsoft.com/office/drawing/2014/main" id="{BCD6A269-792F-B94A-A762-99AECCAEC6F6}"/>
              </a:ext>
            </a:extLst>
          </p:cNvPr>
          <p:cNvSpPr/>
          <p:nvPr userDrawn="1"/>
        </p:nvSpPr>
        <p:spPr>
          <a:xfrm rot="16200000">
            <a:off x="9945616" y="1944614"/>
            <a:ext cx="10287002" cy="63977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grpSp>
        <p:nvGrpSpPr>
          <p:cNvPr id="19" name="Graphic 16">
            <a:extLst>
              <a:ext uri="{FF2B5EF4-FFF2-40B4-BE49-F238E27FC236}">
                <a16:creationId xmlns:a16="http://schemas.microsoft.com/office/drawing/2014/main" id="{3210ADB3-0984-234C-A808-7C0C5C9D095D}"/>
              </a:ext>
            </a:extLst>
          </p:cNvPr>
          <p:cNvGrpSpPr/>
          <p:nvPr userDrawn="1"/>
        </p:nvGrpSpPr>
        <p:grpSpPr>
          <a:xfrm>
            <a:off x="14294124" y="6338888"/>
            <a:ext cx="3177354" cy="3290109"/>
            <a:chOff x="9529416" y="4280428"/>
            <a:chExt cx="2118236" cy="2193406"/>
          </a:xfrm>
        </p:grpSpPr>
        <p:sp>
          <p:nvSpPr>
            <p:cNvPr id="20" name="Freeform 19">
              <a:extLst>
                <a:ext uri="{FF2B5EF4-FFF2-40B4-BE49-F238E27FC236}">
                  <a16:creationId xmlns:a16="http://schemas.microsoft.com/office/drawing/2014/main" id="{3E1F550C-5FA5-0F4D-9A07-F2DB2E25F1E1}"/>
                </a:ext>
              </a:extLst>
            </p:cNvPr>
            <p:cNvSpPr/>
            <p:nvPr/>
          </p:nvSpPr>
          <p:spPr>
            <a:xfrm>
              <a:off x="9529416" y="5034115"/>
              <a:ext cx="607452" cy="651616"/>
            </a:xfrm>
            <a:custGeom>
              <a:avLst/>
              <a:gdLst>
                <a:gd name="connsiteX0" fmla="*/ 0 w 607452"/>
                <a:gd name="connsiteY0" fmla="*/ 651616 h 651616"/>
                <a:gd name="connsiteX1" fmla="*/ 358366 w 607452"/>
                <a:gd name="connsiteY1" fmla="*/ 651616 h 651616"/>
                <a:gd name="connsiteX2" fmla="*/ 607452 w 607452"/>
                <a:gd name="connsiteY2" fmla="*/ 263081 h 651616"/>
                <a:gd name="connsiteX3" fmla="*/ 416667 w 607452"/>
                <a:gd name="connsiteY3" fmla="*/ 0 h 651616"/>
                <a:gd name="connsiteX4" fmla="*/ 0 w 607452"/>
                <a:gd name="connsiteY4" fmla="*/ 651616 h 65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52" h="651616">
                  <a:moveTo>
                    <a:pt x="0" y="651616"/>
                  </a:moveTo>
                  <a:lnTo>
                    <a:pt x="358366" y="651616"/>
                  </a:lnTo>
                  <a:lnTo>
                    <a:pt x="607452" y="263081"/>
                  </a:lnTo>
                  <a:lnTo>
                    <a:pt x="416667" y="0"/>
                  </a:lnTo>
                  <a:lnTo>
                    <a:pt x="0" y="651616"/>
                  </a:lnTo>
                  <a:close/>
                </a:path>
              </a:pathLst>
            </a:custGeom>
            <a:solidFill>
              <a:srgbClr val="4BBBEB"/>
            </a:solidFill>
            <a:ln w="9482"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C20A751A-3F5B-564F-8505-3BFACF2B371A}"/>
                </a:ext>
              </a:extLst>
            </p:cNvPr>
            <p:cNvSpPr/>
            <p:nvPr/>
          </p:nvSpPr>
          <p:spPr>
            <a:xfrm>
              <a:off x="9946082" y="5034115"/>
              <a:ext cx="655101" cy="651330"/>
            </a:xfrm>
            <a:custGeom>
              <a:avLst/>
              <a:gdLst>
                <a:gd name="connsiteX0" fmla="*/ 359317 w 655101"/>
                <a:gd name="connsiteY0" fmla="*/ 285 h 651330"/>
                <a:gd name="connsiteX1" fmla="*/ 0 w 655101"/>
                <a:gd name="connsiteY1" fmla="*/ 0 h 651330"/>
                <a:gd name="connsiteX2" fmla="*/ 472780 w 655101"/>
                <a:gd name="connsiteY2" fmla="*/ 651331 h 651330"/>
                <a:gd name="connsiteX3" fmla="*/ 655101 w 655101"/>
                <a:gd name="connsiteY3" fmla="*/ 408699 h 651330"/>
                <a:gd name="connsiteX4" fmla="*/ 359317 w 655101"/>
                <a:gd name="connsiteY4" fmla="*/ 285 h 6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01" h="651330">
                  <a:moveTo>
                    <a:pt x="359317" y="285"/>
                  </a:moveTo>
                  <a:lnTo>
                    <a:pt x="0" y="0"/>
                  </a:lnTo>
                  <a:lnTo>
                    <a:pt x="472780" y="651331"/>
                  </a:lnTo>
                  <a:lnTo>
                    <a:pt x="655101" y="408699"/>
                  </a:lnTo>
                  <a:lnTo>
                    <a:pt x="359317" y="285"/>
                  </a:lnTo>
                  <a:close/>
                </a:path>
              </a:pathLst>
            </a:custGeom>
            <a:solidFill>
              <a:srgbClr val="009BDA"/>
            </a:solidFill>
            <a:ln w="9482"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68CBDEAC-21B7-174B-869C-9362A87D7EB5}"/>
                </a:ext>
              </a:extLst>
            </p:cNvPr>
            <p:cNvSpPr/>
            <p:nvPr/>
          </p:nvSpPr>
          <p:spPr>
            <a:xfrm>
              <a:off x="9989927" y="4314969"/>
              <a:ext cx="615536" cy="650665"/>
            </a:xfrm>
            <a:custGeom>
              <a:avLst/>
              <a:gdLst>
                <a:gd name="connsiteX0" fmla="*/ 349616 w 615536"/>
                <a:gd name="connsiteY0" fmla="*/ 101295 h 650665"/>
                <a:gd name="connsiteX1" fmla="*/ 0 w 615536"/>
                <a:gd name="connsiteY1" fmla="*/ 650665 h 650665"/>
                <a:gd name="connsiteX2" fmla="*/ 358270 w 615536"/>
                <a:gd name="connsiteY2" fmla="*/ 650665 h 650665"/>
                <a:gd name="connsiteX3" fmla="*/ 615537 w 615536"/>
                <a:gd name="connsiteY3" fmla="*/ 245771 h 650665"/>
                <a:gd name="connsiteX4" fmla="*/ 458799 w 615536"/>
                <a:gd name="connsiteY4" fmla="*/ 0 h 650665"/>
                <a:gd name="connsiteX5" fmla="*/ 349616 w 615536"/>
                <a:gd name="connsiteY5" fmla="*/ 101295 h 6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6" h="650665">
                  <a:moveTo>
                    <a:pt x="349616" y="101295"/>
                  </a:moveTo>
                  <a:lnTo>
                    <a:pt x="0" y="650665"/>
                  </a:lnTo>
                  <a:lnTo>
                    <a:pt x="358270" y="650665"/>
                  </a:lnTo>
                  <a:lnTo>
                    <a:pt x="615537" y="245771"/>
                  </a:lnTo>
                  <a:lnTo>
                    <a:pt x="458799" y="0"/>
                  </a:lnTo>
                  <a:cubicBezTo>
                    <a:pt x="414079" y="23503"/>
                    <a:pt x="376401" y="58459"/>
                    <a:pt x="349616" y="101295"/>
                  </a:cubicBezTo>
                  <a:close/>
                </a:path>
              </a:pathLst>
            </a:custGeom>
            <a:solidFill>
              <a:srgbClr val="9F99CB"/>
            </a:solidFill>
            <a:ln w="9482"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D9FE12C3-0312-5744-BF0F-2C9E73D8A1E6}"/>
                </a:ext>
              </a:extLst>
            </p:cNvPr>
            <p:cNvSpPr/>
            <p:nvPr/>
          </p:nvSpPr>
          <p:spPr>
            <a:xfrm>
              <a:off x="10448631" y="4280428"/>
              <a:ext cx="773795" cy="685396"/>
            </a:xfrm>
            <a:custGeom>
              <a:avLst/>
              <a:gdLst>
                <a:gd name="connsiteX0" fmla="*/ 429316 w 773795"/>
                <a:gd name="connsiteY0" fmla="*/ 146394 h 685396"/>
                <a:gd name="connsiteX1" fmla="*/ 253081 w 773795"/>
                <a:gd name="connsiteY1" fmla="*/ 11049 h 685396"/>
                <a:gd name="connsiteX2" fmla="*/ 0 w 773795"/>
                <a:gd name="connsiteY2" fmla="*/ 34351 h 685396"/>
                <a:gd name="connsiteX3" fmla="*/ 415145 w 773795"/>
                <a:gd name="connsiteY3" fmla="*/ 685397 h 685396"/>
                <a:gd name="connsiteX4" fmla="*/ 773796 w 773795"/>
                <a:gd name="connsiteY4" fmla="*/ 685397 h 685396"/>
                <a:gd name="connsiteX5" fmla="*/ 429316 w 773795"/>
                <a:gd name="connsiteY5" fmla="*/ 146394 h 6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95" h="685396">
                  <a:moveTo>
                    <a:pt x="429316" y="146394"/>
                  </a:moveTo>
                  <a:cubicBezTo>
                    <a:pt x="387373" y="80766"/>
                    <a:pt x="330024" y="30262"/>
                    <a:pt x="253081" y="11049"/>
                  </a:cubicBezTo>
                  <a:cubicBezTo>
                    <a:pt x="169672" y="-9591"/>
                    <a:pt x="69333" y="-1030"/>
                    <a:pt x="0" y="34351"/>
                  </a:cubicBezTo>
                  <a:lnTo>
                    <a:pt x="415145" y="685397"/>
                  </a:lnTo>
                  <a:lnTo>
                    <a:pt x="773796" y="685397"/>
                  </a:lnTo>
                  <a:cubicBezTo>
                    <a:pt x="773796" y="685397"/>
                    <a:pt x="464125" y="200703"/>
                    <a:pt x="429316" y="146394"/>
                  </a:cubicBezTo>
                </a:path>
              </a:pathLst>
            </a:custGeom>
            <a:solidFill>
              <a:srgbClr val="52439B"/>
            </a:solidFill>
            <a:ln w="9482"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12F707B-BA46-B040-A3EA-58A3FC55CA73}"/>
                </a:ext>
              </a:extLst>
            </p:cNvPr>
            <p:cNvSpPr/>
            <p:nvPr/>
          </p:nvSpPr>
          <p:spPr>
            <a:xfrm>
              <a:off x="9944655" y="5753927"/>
              <a:ext cx="676500" cy="719621"/>
            </a:xfrm>
            <a:custGeom>
              <a:avLst/>
              <a:gdLst>
                <a:gd name="connsiteX0" fmla="*/ 0 w 676500"/>
                <a:gd name="connsiteY0" fmla="*/ 719622 h 719621"/>
                <a:gd name="connsiteX1" fmla="*/ 358366 w 676500"/>
                <a:gd name="connsiteY1" fmla="*/ 719622 h 719621"/>
                <a:gd name="connsiteX2" fmla="*/ 676501 w 676500"/>
                <a:gd name="connsiteY2" fmla="*/ 265745 h 719621"/>
                <a:gd name="connsiteX3" fmla="*/ 508255 w 676500"/>
                <a:gd name="connsiteY3" fmla="*/ 0 h 719621"/>
              </a:gdLst>
              <a:ahLst/>
              <a:cxnLst>
                <a:cxn ang="0">
                  <a:pos x="connsiteX0" y="connsiteY0"/>
                </a:cxn>
                <a:cxn ang="0">
                  <a:pos x="connsiteX1" y="connsiteY1"/>
                </a:cxn>
                <a:cxn ang="0">
                  <a:pos x="connsiteX2" y="connsiteY2"/>
                </a:cxn>
                <a:cxn ang="0">
                  <a:pos x="connsiteX3" y="connsiteY3"/>
                </a:cxn>
              </a:cxnLst>
              <a:rect l="l" t="t" r="r" b="b"/>
              <a:pathLst>
                <a:path w="676500" h="719621">
                  <a:moveTo>
                    <a:pt x="0" y="719622"/>
                  </a:moveTo>
                  <a:lnTo>
                    <a:pt x="358366" y="719622"/>
                  </a:lnTo>
                  <a:lnTo>
                    <a:pt x="676501" y="265745"/>
                  </a:lnTo>
                  <a:cubicBezTo>
                    <a:pt x="589762" y="128212"/>
                    <a:pt x="508255" y="0"/>
                    <a:pt x="508255" y="0"/>
                  </a:cubicBezTo>
                  <a:close/>
                </a:path>
              </a:pathLst>
            </a:custGeom>
            <a:solidFill>
              <a:srgbClr val="85C446"/>
            </a:solidFill>
            <a:ln w="9482"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45E91607-80EE-EF42-9430-EC3C98C442D4}"/>
                </a:ext>
              </a:extLst>
            </p:cNvPr>
            <p:cNvSpPr/>
            <p:nvPr/>
          </p:nvSpPr>
          <p:spPr>
            <a:xfrm>
              <a:off x="10452911" y="5753927"/>
              <a:ext cx="624952" cy="686712"/>
            </a:xfrm>
            <a:custGeom>
              <a:avLst/>
              <a:gdLst>
                <a:gd name="connsiteX0" fmla="*/ 354466 w 624952"/>
                <a:gd name="connsiteY0" fmla="*/ 0 h 686712"/>
                <a:gd name="connsiteX1" fmla="*/ 0 w 624952"/>
                <a:gd name="connsiteY1" fmla="*/ 0 h 686712"/>
                <a:gd name="connsiteX2" fmla="*/ 369969 w 624952"/>
                <a:gd name="connsiteY2" fmla="*/ 584657 h 686712"/>
                <a:gd name="connsiteX3" fmla="*/ 473921 w 624952"/>
                <a:gd name="connsiteY3" fmla="*/ 686713 h 686712"/>
                <a:gd name="connsiteX4" fmla="*/ 624952 w 624952"/>
                <a:gd name="connsiteY4" fmla="*/ 424868 h 68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52" h="686712">
                  <a:moveTo>
                    <a:pt x="354466" y="0"/>
                  </a:moveTo>
                  <a:lnTo>
                    <a:pt x="0" y="0"/>
                  </a:lnTo>
                  <a:cubicBezTo>
                    <a:pt x="0" y="0"/>
                    <a:pt x="363596" y="574670"/>
                    <a:pt x="369969" y="584657"/>
                  </a:cubicBezTo>
                  <a:cubicBezTo>
                    <a:pt x="400403" y="632213"/>
                    <a:pt x="442251" y="670258"/>
                    <a:pt x="473921" y="686713"/>
                  </a:cubicBezTo>
                  <a:lnTo>
                    <a:pt x="624952" y="424868"/>
                  </a:lnTo>
                  <a:close/>
                </a:path>
              </a:pathLst>
            </a:custGeom>
            <a:solidFill>
              <a:srgbClr val="39B54A"/>
            </a:solidFill>
            <a:ln w="9482"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F3650191-1892-6E43-8A6A-BAEE28336843}"/>
                </a:ext>
              </a:extLst>
            </p:cNvPr>
            <p:cNvSpPr/>
            <p:nvPr/>
          </p:nvSpPr>
          <p:spPr>
            <a:xfrm>
              <a:off x="10927022" y="5754022"/>
              <a:ext cx="720630" cy="719811"/>
            </a:xfrm>
            <a:custGeom>
              <a:avLst/>
              <a:gdLst>
                <a:gd name="connsiteX0" fmla="*/ 720631 w 720630"/>
                <a:gd name="connsiteY0" fmla="*/ 0 h 719811"/>
                <a:gd name="connsiteX1" fmla="*/ 688104 w 720630"/>
                <a:gd name="connsiteY1" fmla="*/ 114706 h 719811"/>
                <a:gd name="connsiteX2" fmla="*/ 406680 w 720630"/>
                <a:gd name="connsiteY2" fmla="*/ 602728 h 719811"/>
                <a:gd name="connsiteX3" fmla="*/ 317184 w 720630"/>
                <a:gd name="connsiteY3" fmla="*/ 685381 h 719811"/>
                <a:gd name="connsiteX4" fmla="*/ 157879 w 720630"/>
                <a:gd name="connsiteY4" fmla="*/ 719812 h 719811"/>
                <a:gd name="connsiteX5" fmla="*/ 0 w 720630"/>
                <a:gd name="connsiteY5" fmla="*/ 686903 h 719811"/>
                <a:gd name="connsiteX6" fmla="*/ 395838 w 720630"/>
                <a:gd name="connsiteY6" fmla="*/ 190 h 7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30" h="719811">
                  <a:moveTo>
                    <a:pt x="720631" y="0"/>
                  </a:moveTo>
                  <a:cubicBezTo>
                    <a:pt x="719509" y="40348"/>
                    <a:pt x="708328" y="79776"/>
                    <a:pt x="688104" y="114706"/>
                  </a:cubicBezTo>
                  <a:cubicBezTo>
                    <a:pt x="588336" y="288001"/>
                    <a:pt x="421232" y="579521"/>
                    <a:pt x="406680" y="602728"/>
                  </a:cubicBezTo>
                  <a:cubicBezTo>
                    <a:pt x="384337" y="637421"/>
                    <a:pt x="353540" y="665863"/>
                    <a:pt x="317184" y="685381"/>
                  </a:cubicBezTo>
                  <a:cubicBezTo>
                    <a:pt x="273720" y="708589"/>
                    <a:pt x="218177" y="719812"/>
                    <a:pt x="157879" y="719812"/>
                  </a:cubicBezTo>
                  <a:cubicBezTo>
                    <a:pt x="157879" y="719812"/>
                    <a:pt x="48315" y="716863"/>
                    <a:pt x="0" y="686903"/>
                  </a:cubicBezTo>
                  <a:lnTo>
                    <a:pt x="395838" y="190"/>
                  </a:lnTo>
                  <a:close/>
                </a:path>
              </a:pathLst>
            </a:custGeom>
            <a:solidFill>
              <a:srgbClr val="0097A5"/>
            </a:solidFill>
            <a:ln w="9482"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7D4CCAE4-243D-B740-A8FC-60BDB994E7FB}"/>
                </a:ext>
              </a:extLst>
            </p:cNvPr>
            <p:cNvSpPr/>
            <p:nvPr/>
          </p:nvSpPr>
          <p:spPr>
            <a:xfrm>
              <a:off x="10418862" y="5034020"/>
              <a:ext cx="653579" cy="651425"/>
            </a:xfrm>
            <a:custGeom>
              <a:avLst/>
              <a:gdLst>
                <a:gd name="connsiteX0" fmla="*/ 0 w 653579"/>
                <a:gd name="connsiteY0" fmla="*/ 651426 h 651425"/>
                <a:gd name="connsiteX1" fmla="*/ 359412 w 653579"/>
                <a:gd name="connsiteY1" fmla="*/ 651426 h 651425"/>
                <a:gd name="connsiteX2" fmla="*/ 653580 w 653579"/>
                <a:gd name="connsiteY2" fmla="*/ 258421 h 651425"/>
                <a:gd name="connsiteX3" fmla="*/ 488473 w 653579"/>
                <a:gd name="connsiteY3" fmla="*/ 0 h 651425"/>
                <a:gd name="connsiteX4" fmla="*/ 0 w 653579"/>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579" h="651425">
                  <a:moveTo>
                    <a:pt x="0" y="651426"/>
                  </a:moveTo>
                  <a:lnTo>
                    <a:pt x="359412" y="651426"/>
                  </a:lnTo>
                  <a:lnTo>
                    <a:pt x="653580" y="258421"/>
                  </a:lnTo>
                  <a:lnTo>
                    <a:pt x="488473" y="0"/>
                  </a:lnTo>
                  <a:lnTo>
                    <a:pt x="0" y="651426"/>
                  </a:lnTo>
                  <a:close/>
                </a:path>
              </a:pathLst>
            </a:custGeom>
            <a:solidFill>
              <a:srgbClr val="006FBA"/>
            </a:solidFill>
            <a:ln w="9482"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958DBA-501C-D442-A997-8ADE2CA80827}"/>
                </a:ext>
              </a:extLst>
            </p:cNvPr>
            <p:cNvSpPr/>
            <p:nvPr/>
          </p:nvSpPr>
          <p:spPr>
            <a:xfrm>
              <a:off x="10907335" y="5034020"/>
              <a:ext cx="739366" cy="651425"/>
            </a:xfrm>
            <a:custGeom>
              <a:avLst/>
              <a:gdLst>
                <a:gd name="connsiteX0" fmla="*/ 739367 w 739366"/>
                <a:gd name="connsiteY0" fmla="*/ 651426 h 651425"/>
                <a:gd name="connsiteX1" fmla="*/ 689435 w 739366"/>
                <a:gd name="connsiteY1" fmla="*/ 518839 h 651425"/>
                <a:gd name="connsiteX2" fmla="*/ 358461 w 739366"/>
                <a:gd name="connsiteY2" fmla="*/ 0 h 651425"/>
                <a:gd name="connsiteX3" fmla="*/ 0 w 739366"/>
                <a:gd name="connsiteY3" fmla="*/ 0 h 651425"/>
                <a:gd name="connsiteX4" fmla="*/ 416286 w 739366"/>
                <a:gd name="connsiteY4" fmla="*/ 651426 h 65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66" h="651425">
                  <a:moveTo>
                    <a:pt x="739367" y="651426"/>
                  </a:moveTo>
                  <a:cubicBezTo>
                    <a:pt x="733287" y="603942"/>
                    <a:pt x="716187" y="558537"/>
                    <a:pt x="689435" y="518839"/>
                  </a:cubicBezTo>
                  <a:lnTo>
                    <a:pt x="358461" y="0"/>
                  </a:lnTo>
                  <a:lnTo>
                    <a:pt x="0" y="0"/>
                  </a:lnTo>
                  <a:lnTo>
                    <a:pt x="416286" y="651426"/>
                  </a:lnTo>
                  <a:close/>
                </a:path>
              </a:pathLst>
            </a:custGeom>
            <a:solidFill>
              <a:srgbClr val="003E69"/>
            </a:solidFill>
            <a:ln w="9482" cap="flat">
              <a:noFill/>
              <a:prstDash val="solid"/>
              <a:miter/>
            </a:ln>
          </p:spPr>
          <p:txBody>
            <a:bodyPr rtlCol="0" anchor="ctr">
              <a:noAutofit/>
            </a:bodyPr>
            <a:lstStyle/>
            <a:p>
              <a:endParaRPr lang="en-US" sz="4320"/>
            </a:p>
          </p:txBody>
        </p:sp>
      </p:gr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5" y="1379553"/>
            <a:ext cx="13475066" cy="3581400"/>
          </a:xfrm>
          <a:prstGeom prst="rect">
            <a:avLst/>
          </a:prstGeom>
        </p:spPr>
        <p:txBody>
          <a:bodyPr anchor="b">
            <a:noAutofit/>
          </a:bodyPr>
          <a:lstStyle>
            <a:lvl1pPr algn="l">
              <a:defRPr sz="6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12884792" cy="1094252"/>
          </a:xfrm>
          <a:prstGeom prst="rect">
            <a:avLst/>
          </a:prstGeom>
        </p:spPr>
        <p:txBody>
          <a:bodyPr>
            <a:noAutofit/>
          </a:bodyPr>
          <a:lstStyle>
            <a:lvl1pPr marL="0" indent="0" algn="l">
              <a:buNone/>
              <a:defRPr sz="3000">
                <a:solidFill>
                  <a:schemeClr val="accent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9" name="Footer Placeholder 3">
            <a:extLst>
              <a:ext uri="{FF2B5EF4-FFF2-40B4-BE49-F238E27FC236}">
                <a16:creationId xmlns:a16="http://schemas.microsoft.com/office/drawing/2014/main" id="{09982B91-C20C-204C-ACD4-EE180CFA6A0B}"/>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7" name="Text Placeholder 29">
            <a:extLst>
              <a:ext uri="{FF2B5EF4-FFF2-40B4-BE49-F238E27FC236}">
                <a16:creationId xmlns:a16="http://schemas.microsoft.com/office/drawing/2014/main" id="{C276D880-22CB-6846-9390-C54B0A9FFA5A}"/>
              </a:ext>
            </a:extLst>
          </p:cNvPr>
          <p:cNvSpPr>
            <a:spLocks noGrp="1"/>
          </p:cNvSpPr>
          <p:nvPr>
            <p:ph type="body" sz="quarter" idx="13" hasCustomPrompt="1"/>
          </p:nvPr>
        </p:nvSpPr>
        <p:spPr>
          <a:xfrm>
            <a:off x="1231535" y="6503210"/>
            <a:ext cx="8796338" cy="460913"/>
          </a:xfrm>
          <a:prstGeom prst="rect">
            <a:avLst/>
          </a:prstGeom>
        </p:spPr>
        <p:txBody>
          <a:bodyPr anchor="ctr">
            <a:noAutofit/>
          </a:bodyPr>
          <a:lstStyle>
            <a:lvl1pPr marL="9525" indent="-9525">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50" name="Text Placeholder 29">
            <a:extLst>
              <a:ext uri="{FF2B5EF4-FFF2-40B4-BE49-F238E27FC236}">
                <a16:creationId xmlns:a16="http://schemas.microsoft.com/office/drawing/2014/main" id="{3C6DCAD5-3280-434A-8815-DEF8DA0FF63C}"/>
              </a:ext>
            </a:extLst>
          </p:cNvPr>
          <p:cNvSpPr>
            <a:spLocks noGrp="1"/>
          </p:cNvSpPr>
          <p:nvPr>
            <p:ph type="body" sz="quarter" idx="14" hasCustomPrompt="1"/>
          </p:nvPr>
        </p:nvSpPr>
        <p:spPr>
          <a:xfrm>
            <a:off x="1231535" y="6943775"/>
            <a:ext cx="8796338"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29" name="TextBox 28">
            <a:extLst>
              <a:ext uri="{FF2B5EF4-FFF2-40B4-BE49-F238E27FC236}">
                <a16:creationId xmlns:a16="http://schemas.microsoft.com/office/drawing/2014/main" id="{103DB042-5D2D-8348-B7E3-C73CCAC44D14}"/>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accent1"/>
                </a:solidFill>
                <a:effectLst/>
                <a:latin typeface="+mn-lt"/>
                <a:ea typeface="+mn-ea"/>
                <a:cs typeface="+mn-cs"/>
              </a:rPr>
              <a:t>Empowering the future of care</a:t>
            </a:r>
          </a:p>
        </p:txBody>
      </p:sp>
    </p:spTree>
    <p:extLst>
      <p:ext uri="{BB962C8B-B14F-4D97-AF65-F5344CB8AC3E}">
        <p14:creationId xmlns:p14="http://schemas.microsoft.com/office/powerpoint/2010/main" val="917589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10">
    <p:bg>
      <p:bgPr>
        <a:solidFill>
          <a:schemeClr val="bg1"/>
        </a:solidFill>
        <a:effectLst/>
      </p:bgPr>
    </p:bg>
    <p:spTree>
      <p:nvGrpSpPr>
        <p:cNvPr id="1" name=""/>
        <p:cNvGrpSpPr/>
        <p:nvPr/>
      </p:nvGrpSpPr>
      <p:grpSpPr>
        <a:xfrm>
          <a:off x="0" y="0"/>
          <a:ext cx="0" cy="0"/>
          <a:chOff x="0" y="0"/>
          <a:chExt cx="0" cy="0"/>
        </a:xfrm>
      </p:grpSpPr>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accent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grpSp>
        <p:nvGrpSpPr>
          <p:cNvPr id="60" name="Graphic 7">
            <a:extLst>
              <a:ext uri="{FF2B5EF4-FFF2-40B4-BE49-F238E27FC236}">
                <a16:creationId xmlns:a16="http://schemas.microsoft.com/office/drawing/2014/main" id="{9EB0DD9A-3772-8D49-9114-3F5907E46D56}"/>
              </a:ext>
            </a:extLst>
          </p:cNvPr>
          <p:cNvGrpSpPr/>
          <p:nvPr userDrawn="1"/>
        </p:nvGrpSpPr>
        <p:grpSpPr>
          <a:xfrm>
            <a:off x="1381160" y="8661240"/>
            <a:ext cx="2199144" cy="730122"/>
            <a:chOff x="5619750" y="3270189"/>
            <a:chExt cx="949832" cy="315347"/>
          </a:xfrm>
        </p:grpSpPr>
        <p:sp>
          <p:nvSpPr>
            <p:cNvPr id="61" name="Freeform 60">
              <a:extLst>
                <a:ext uri="{FF2B5EF4-FFF2-40B4-BE49-F238E27FC236}">
                  <a16:creationId xmlns:a16="http://schemas.microsoft.com/office/drawing/2014/main" id="{2EC5A258-4F58-7E41-A579-6FE3158F5DB6}"/>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62" name="Freeform 61">
              <a:extLst>
                <a:ext uri="{FF2B5EF4-FFF2-40B4-BE49-F238E27FC236}">
                  <a16:creationId xmlns:a16="http://schemas.microsoft.com/office/drawing/2014/main" id="{DD61F991-BCCF-A441-B66B-F9745FA17125}"/>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63" name="Freeform 62">
              <a:extLst>
                <a:ext uri="{FF2B5EF4-FFF2-40B4-BE49-F238E27FC236}">
                  <a16:creationId xmlns:a16="http://schemas.microsoft.com/office/drawing/2014/main" id="{23A4F8BC-B8BE-8F41-A5EC-77DB76D6996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64" name="Freeform 63">
              <a:extLst>
                <a:ext uri="{FF2B5EF4-FFF2-40B4-BE49-F238E27FC236}">
                  <a16:creationId xmlns:a16="http://schemas.microsoft.com/office/drawing/2014/main" id="{3594CFB0-DD91-5141-8BBE-F7ADCF821413}"/>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65" name="Freeform 64">
              <a:extLst>
                <a:ext uri="{FF2B5EF4-FFF2-40B4-BE49-F238E27FC236}">
                  <a16:creationId xmlns:a16="http://schemas.microsoft.com/office/drawing/2014/main" id="{378E457C-88BA-914F-B600-DD43A13896AC}"/>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66" name="Freeform 65">
              <a:extLst>
                <a:ext uri="{FF2B5EF4-FFF2-40B4-BE49-F238E27FC236}">
                  <a16:creationId xmlns:a16="http://schemas.microsoft.com/office/drawing/2014/main" id="{40595E39-F5D0-364F-AB57-A2065996FE76}"/>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67" name="Freeform 66">
              <a:extLst>
                <a:ext uri="{FF2B5EF4-FFF2-40B4-BE49-F238E27FC236}">
                  <a16:creationId xmlns:a16="http://schemas.microsoft.com/office/drawing/2014/main" id="{094FB4F1-353C-4049-B5AD-BEA6DDF620E2}"/>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68" name="Freeform 67">
              <a:extLst>
                <a:ext uri="{FF2B5EF4-FFF2-40B4-BE49-F238E27FC236}">
                  <a16:creationId xmlns:a16="http://schemas.microsoft.com/office/drawing/2014/main" id="{5FC1E3E5-C1E0-B844-B647-DB34F96E73B7}"/>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69" name="Freeform 68">
              <a:extLst>
                <a:ext uri="{FF2B5EF4-FFF2-40B4-BE49-F238E27FC236}">
                  <a16:creationId xmlns:a16="http://schemas.microsoft.com/office/drawing/2014/main" id="{46C367D1-9B56-DF47-BECA-0EC5B175DF50}"/>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70" name="Freeform 69">
              <a:extLst>
                <a:ext uri="{FF2B5EF4-FFF2-40B4-BE49-F238E27FC236}">
                  <a16:creationId xmlns:a16="http://schemas.microsoft.com/office/drawing/2014/main" id="{415B58BE-56C2-2840-B097-A54DCE338C34}"/>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71" name="Freeform 70">
              <a:extLst>
                <a:ext uri="{FF2B5EF4-FFF2-40B4-BE49-F238E27FC236}">
                  <a16:creationId xmlns:a16="http://schemas.microsoft.com/office/drawing/2014/main" id="{2C3A4E91-FE34-C541-9309-9084280C8F7B}"/>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72" name="Freeform 71">
              <a:extLst>
                <a:ext uri="{FF2B5EF4-FFF2-40B4-BE49-F238E27FC236}">
                  <a16:creationId xmlns:a16="http://schemas.microsoft.com/office/drawing/2014/main" id="{7AF27139-1D86-A14A-9C29-503A0D78981D}"/>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73" name="Freeform 72">
              <a:extLst>
                <a:ext uri="{FF2B5EF4-FFF2-40B4-BE49-F238E27FC236}">
                  <a16:creationId xmlns:a16="http://schemas.microsoft.com/office/drawing/2014/main" id="{B96938E8-5F65-E746-91CB-F7B3756D6D63}"/>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74" name="Freeform 73">
              <a:extLst>
                <a:ext uri="{FF2B5EF4-FFF2-40B4-BE49-F238E27FC236}">
                  <a16:creationId xmlns:a16="http://schemas.microsoft.com/office/drawing/2014/main" id="{C23E4D99-096B-9E47-B56A-1E853D1E42FD}"/>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75" name="Freeform 74">
              <a:extLst>
                <a:ext uri="{FF2B5EF4-FFF2-40B4-BE49-F238E27FC236}">
                  <a16:creationId xmlns:a16="http://schemas.microsoft.com/office/drawing/2014/main" id="{8F9EBF15-BA16-2143-A835-1DC86FD60CE0}"/>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76" name="Freeform 75">
              <a:extLst>
                <a:ext uri="{FF2B5EF4-FFF2-40B4-BE49-F238E27FC236}">
                  <a16:creationId xmlns:a16="http://schemas.microsoft.com/office/drawing/2014/main" id="{1B212509-7711-3C48-A112-F35DE8216C3C}"/>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77" name="Freeform 76">
              <a:extLst>
                <a:ext uri="{FF2B5EF4-FFF2-40B4-BE49-F238E27FC236}">
                  <a16:creationId xmlns:a16="http://schemas.microsoft.com/office/drawing/2014/main" id="{50D074BD-3658-344C-8148-99D2DEAD928A}"/>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78" name="Freeform 77">
              <a:extLst>
                <a:ext uri="{FF2B5EF4-FFF2-40B4-BE49-F238E27FC236}">
                  <a16:creationId xmlns:a16="http://schemas.microsoft.com/office/drawing/2014/main" id="{7C0ED70D-9E1A-B443-B031-B47DCB248169}"/>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79" name="Freeform 78">
              <a:extLst>
                <a:ext uri="{FF2B5EF4-FFF2-40B4-BE49-F238E27FC236}">
                  <a16:creationId xmlns:a16="http://schemas.microsoft.com/office/drawing/2014/main" id="{59561564-D026-3448-BD5D-C788E3F5F180}"/>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80" name="Freeform 79">
              <a:extLst>
                <a:ext uri="{FF2B5EF4-FFF2-40B4-BE49-F238E27FC236}">
                  <a16:creationId xmlns:a16="http://schemas.microsoft.com/office/drawing/2014/main" id="{5CC70875-8B38-8E41-A8B5-1BC998DAC818}"/>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81" name="Freeform 80">
              <a:extLst>
                <a:ext uri="{FF2B5EF4-FFF2-40B4-BE49-F238E27FC236}">
                  <a16:creationId xmlns:a16="http://schemas.microsoft.com/office/drawing/2014/main" id="{C67430D9-FDDB-4547-BC74-B9AA56C236AA}"/>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82" name="Freeform 81">
              <a:extLst>
                <a:ext uri="{FF2B5EF4-FFF2-40B4-BE49-F238E27FC236}">
                  <a16:creationId xmlns:a16="http://schemas.microsoft.com/office/drawing/2014/main" id="{515C6699-ABAA-C149-AF57-D6659902D38D}"/>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83" name="Freeform 82">
              <a:extLst>
                <a:ext uri="{FF2B5EF4-FFF2-40B4-BE49-F238E27FC236}">
                  <a16:creationId xmlns:a16="http://schemas.microsoft.com/office/drawing/2014/main" id="{C0735923-837C-934F-A8C1-5B348565D6B1}"/>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sp>
        <p:nvSpPr>
          <p:cNvPr id="37" name="Footer Placeholder 3">
            <a:extLst>
              <a:ext uri="{FF2B5EF4-FFF2-40B4-BE49-F238E27FC236}">
                <a16:creationId xmlns:a16="http://schemas.microsoft.com/office/drawing/2014/main" id="{9D1753C2-4973-7148-AE93-A3FBBD34D8B5}"/>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Title Placeholder 1">
            <a:extLst>
              <a:ext uri="{FF2B5EF4-FFF2-40B4-BE49-F238E27FC236}">
                <a16:creationId xmlns:a16="http://schemas.microsoft.com/office/drawing/2014/main" id="{00FB67DF-D123-7C40-82B2-EF85915A02B3}"/>
              </a:ext>
            </a:extLst>
          </p:cNvPr>
          <p:cNvSpPr>
            <a:spLocks noGrp="1"/>
          </p:cNvSpPr>
          <p:nvPr>
            <p:ph type="title" hasCustomPrompt="1"/>
          </p:nvPr>
        </p:nvSpPr>
        <p:spPr>
          <a:xfrm>
            <a:off x="1231097" y="1379554"/>
            <a:ext cx="7194009" cy="3589829"/>
          </a:xfrm>
          <a:prstGeom prst="rect">
            <a:avLst/>
          </a:prstGeom>
        </p:spPr>
        <p:txBody>
          <a:bodyPr vert="horz" lIns="91440" tIns="45720" rIns="91440" bIns="45720" rtlCol="0" anchor="b">
            <a:noAutofit/>
          </a:bodyPr>
          <a:lstStyle>
            <a:lvl1pPr>
              <a:defRPr sz="6300"/>
            </a:lvl1pPr>
          </a:lstStyle>
          <a:p>
            <a:r>
              <a:rPr lang="en-US"/>
              <a:t>Click to Edit Master title style</a:t>
            </a:r>
          </a:p>
        </p:txBody>
      </p:sp>
      <p:sp>
        <p:nvSpPr>
          <p:cNvPr id="34" name="Text Placeholder 29">
            <a:extLst>
              <a:ext uri="{FF2B5EF4-FFF2-40B4-BE49-F238E27FC236}">
                <a16:creationId xmlns:a16="http://schemas.microsoft.com/office/drawing/2014/main" id="{96AB438E-B13C-204D-956F-2FBCDA51E569}"/>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B5DC0DF3-08CF-2E41-BEA9-61E3325E23F1}"/>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accent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35" name="TextBox 34">
            <a:extLst>
              <a:ext uri="{FF2B5EF4-FFF2-40B4-BE49-F238E27FC236}">
                <a16:creationId xmlns:a16="http://schemas.microsoft.com/office/drawing/2014/main" id="{4A7CC801-B155-5649-A6DC-8DCAA525ED95}"/>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accent1"/>
                </a:solidFill>
                <a:effectLst/>
                <a:latin typeface="+mn-lt"/>
                <a:ea typeface="+mn-ea"/>
                <a:cs typeface="+mn-cs"/>
              </a:rPr>
              <a:t>Empowering the future of care</a:t>
            </a:r>
          </a:p>
        </p:txBody>
      </p:sp>
    </p:spTree>
    <p:extLst>
      <p:ext uri="{BB962C8B-B14F-4D97-AF65-F5344CB8AC3E}">
        <p14:creationId xmlns:p14="http://schemas.microsoft.com/office/powerpoint/2010/main" val="3328730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11">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73112B-104F-3646-9314-E96295B6AAC1}"/>
              </a:ext>
            </a:extLst>
          </p:cNvPr>
          <p:cNvSpPr/>
          <p:nvPr userDrawn="1"/>
        </p:nvSpPr>
        <p:spPr>
          <a:xfrm>
            <a:off x="463256" y="-3"/>
            <a:ext cx="8607374" cy="10287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141D4B9F-6C6A-2242-86BD-99BAAEE9A251}"/>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8" name="Text Placeholder 29">
            <a:extLst>
              <a:ext uri="{FF2B5EF4-FFF2-40B4-BE49-F238E27FC236}">
                <a16:creationId xmlns:a16="http://schemas.microsoft.com/office/drawing/2014/main" id="{C468FEB2-E229-F645-86EC-D86F30726DB4}"/>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9" name="Text Placeholder 29">
            <a:extLst>
              <a:ext uri="{FF2B5EF4-FFF2-40B4-BE49-F238E27FC236}">
                <a16:creationId xmlns:a16="http://schemas.microsoft.com/office/drawing/2014/main" id="{A08AD2ED-5EAD-AB45-91CE-72D9AF2BAD44}"/>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36" name="TextBox 35">
            <a:extLst>
              <a:ext uri="{FF2B5EF4-FFF2-40B4-BE49-F238E27FC236}">
                <a16:creationId xmlns:a16="http://schemas.microsoft.com/office/drawing/2014/main" id="{0EAB3DCC-7C2C-3C41-87EB-4FE9E5BC7B5B}"/>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4191304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12">
    <p:bg>
      <p:bgPr>
        <a:solidFill>
          <a:schemeClr val="accent2"/>
        </a:solidFill>
        <a:effectLst/>
      </p:bgPr>
    </p:bg>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06973B8B-98D8-1B44-A4D8-9BD9805555A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Text Placeholder 29">
            <a:extLst>
              <a:ext uri="{FF2B5EF4-FFF2-40B4-BE49-F238E27FC236}">
                <a16:creationId xmlns:a16="http://schemas.microsoft.com/office/drawing/2014/main" id="{FF258232-8B04-E04D-A01B-4D2C850B0814}"/>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EB2FFBE4-F0F5-F94B-AFEE-91E10FE6FBC7}"/>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36" name="TextBox 35">
            <a:extLst>
              <a:ext uri="{FF2B5EF4-FFF2-40B4-BE49-F238E27FC236}">
                <a16:creationId xmlns:a16="http://schemas.microsoft.com/office/drawing/2014/main" id="{A61E3BBF-35B3-D94F-B6A8-7EB3C171D8B6}"/>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2425581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13">
    <p:bg>
      <p:bgPr>
        <a:solidFill>
          <a:schemeClr val="accent3"/>
        </a:solidFill>
        <a:effectLst/>
      </p:bgPr>
    </p:bg>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782E8EA2-9B0D-7044-A778-E5074228CD4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Text Placeholder 29">
            <a:extLst>
              <a:ext uri="{FF2B5EF4-FFF2-40B4-BE49-F238E27FC236}">
                <a16:creationId xmlns:a16="http://schemas.microsoft.com/office/drawing/2014/main" id="{079E9428-919C-A04C-9300-47BE5B433E2D}"/>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82403446-A7D1-4E44-BB52-724A92BAAF2D}"/>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36" name="TextBox 35">
            <a:extLst>
              <a:ext uri="{FF2B5EF4-FFF2-40B4-BE49-F238E27FC236}">
                <a16:creationId xmlns:a16="http://schemas.microsoft.com/office/drawing/2014/main" id="{B748A16E-191A-D24B-9D6E-699DD49FE7F8}"/>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177615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Slide 4 cent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7" name="Footer Placeholder 3">
            <a:extLst>
              <a:ext uri="{FF2B5EF4-FFF2-40B4-BE49-F238E27FC236}">
                <a16:creationId xmlns:a16="http://schemas.microsoft.com/office/drawing/2014/main" id="{97D24A85-A3FA-DB4A-B7F4-D1043BB08BCD}"/>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5" name="Graphic 4">
            <a:extLst>
              <a:ext uri="{FF2B5EF4-FFF2-40B4-BE49-F238E27FC236}">
                <a16:creationId xmlns:a16="http://schemas.microsoft.com/office/drawing/2014/main" id="{9C748E4E-8F0B-4948-BF2A-2B1F3B96A5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3455751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14">
    <p:bg>
      <p:bgPr>
        <a:solidFill>
          <a:schemeClr val="accent6"/>
        </a:solidFill>
        <a:effectLst/>
      </p:bgPr>
    </p:bg>
    <p:spTree>
      <p:nvGrpSpPr>
        <p:cNvPr id="1" name=""/>
        <p:cNvGrpSpPr/>
        <p:nvPr/>
      </p:nvGrpSpPr>
      <p:grpSpPr>
        <a:xfrm>
          <a:off x="0" y="0"/>
          <a:ext cx="0" cy="0"/>
          <a:chOff x="0" y="0"/>
          <a:chExt cx="0" cy="0"/>
        </a:xfrm>
      </p:grpSpPr>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379553"/>
            <a:ext cx="7194009" cy="3581400"/>
          </a:xfrm>
          <a:prstGeom prst="rect">
            <a:avLst/>
          </a:prstGeom>
        </p:spPr>
        <p:txBody>
          <a:bodyPr anchor="b">
            <a:noAutofit/>
          </a:bodyPr>
          <a:lstStyle>
            <a:lvl1pPr algn="l">
              <a:defRPr sz="6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5135846"/>
            <a:ext cx="7194008" cy="1094252"/>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grpSp>
        <p:nvGrpSpPr>
          <p:cNvPr id="95" name="Graphic 32">
            <a:extLst>
              <a:ext uri="{FF2B5EF4-FFF2-40B4-BE49-F238E27FC236}">
                <a16:creationId xmlns:a16="http://schemas.microsoft.com/office/drawing/2014/main" id="{042377F2-5EF6-C244-B72F-62E1F32352C7}"/>
              </a:ext>
            </a:extLst>
          </p:cNvPr>
          <p:cNvGrpSpPr/>
          <p:nvPr userDrawn="1"/>
        </p:nvGrpSpPr>
        <p:grpSpPr>
          <a:xfrm>
            <a:off x="1379455" y="8662195"/>
            <a:ext cx="2206272" cy="732491"/>
            <a:chOff x="962525" y="5507947"/>
            <a:chExt cx="1470848" cy="488327"/>
          </a:xfrm>
          <a:solidFill>
            <a:schemeClr val="bg1"/>
          </a:solidFill>
        </p:grpSpPr>
        <p:sp>
          <p:nvSpPr>
            <p:cNvPr id="96" name="Freeform 95">
              <a:extLst>
                <a:ext uri="{FF2B5EF4-FFF2-40B4-BE49-F238E27FC236}">
                  <a16:creationId xmlns:a16="http://schemas.microsoft.com/office/drawing/2014/main" id="{9E3D4681-A6C2-084A-8CEA-12E491AA8AD7}"/>
                </a:ext>
              </a:extLst>
            </p:cNvPr>
            <p:cNvSpPr/>
            <p:nvPr/>
          </p:nvSpPr>
          <p:spPr>
            <a:xfrm>
              <a:off x="1548091" y="5569498"/>
              <a:ext cx="260333" cy="250023"/>
            </a:xfrm>
            <a:custGeom>
              <a:avLst/>
              <a:gdLst>
                <a:gd name="connsiteX0" fmla="*/ 114311 w 260333"/>
                <a:gd name="connsiteY0" fmla="*/ 0 h 250023"/>
                <a:gd name="connsiteX1" fmla="*/ 141008 w 260333"/>
                <a:gd name="connsiteY1" fmla="*/ 0 h 250023"/>
                <a:gd name="connsiteX2" fmla="*/ 260334 w 260333"/>
                <a:gd name="connsiteY2" fmla="*/ 250024 h 250023"/>
                <a:gd name="connsiteX3" fmla="*/ 221394 w 260333"/>
                <a:gd name="connsiteY3" fmla="*/ 250024 h 250023"/>
                <a:gd name="connsiteX4" fmla="*/ 185995 w 260333"/>
                <a:gd name="connsiteY4" fmla="*/ 176419 h 250023"/>
                <a:gd name="connsiteX5" fmla="*/ 72421 w 260333"/>
                <a:gd name="connsiteY5" fmla="*/ 176419 h 250023"/>
                <a:gd name="connsiteX6" fmla="*/ 39087 w 260333"/>
                <a:gd name="connsiteY6" fmla="*/ 250024 h 250023"/>
                <a:gd name="connsiteX7" fmla="*/ 0 w 260333"/>
                <a:gd name="connsiteY7" fmla="*/ 250024 h 250023"/>
                <a:gd name="connsiteX8" fmla="*/ 170213 w 260333"/>
                <a:gd name="connsiteY8" fmla="*/ 144606 h 250023"/>
                <a:gd name="connsiteX9" fmla="*/ 127291 w 260333"/>
                <a:gd name="connsiteY9" fmla="*/ 54227 h 250023"/>
                <a:gd name="connsiteX10" fmla="*/ 87466 w 260333"/>
                <a:gd name="connsiteY10" fmla="*/ 144317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33" h="250023">
                  <a:moveTo>
                    <a:pt x="114311" y="0"/>
                  </a:moveTo>
                  <a:lnTo>
                    <a:pt x="141008" y="0"/>
                  </a:lnTo>
                  <a:lnTo>
                    <a:pt x="260334" y="250024"/>
                  </a:lnTo>
                  <a:lnTo>
                    <a:pt x="221394" y="250024"/>
                  </a:lnTo>
                  <a:lnTo>
                    <a:pt x="185995" y="176419"/>
                  </a:lnTo>
                  <a:lnTo>
                    <a:pt x="72421" y="176419"/>
                  </a:lnTo>
                  <a:lnTo>
                    <a:pt x="39087" y="250024"/>
                  </a:lnTo>
                  <a:lnTo>
                    <a:pt x="0" y="250024"/>
                  </a:lnTo>
                  <a:close/>
                  <a:moveTo>
                    <a:pt x="170213" y="144606"/>
                  </a:moveTo>
                  <a:lnTo>
                    <a:pt x="127291" y="54227"/>
                  </a:lnTo>
                  <a:lnTo>
                    <a:pt x="87466" y="144317"/>
                  </a:lnTo>
                  <a:close/>
                </a:path>
              </a:pathLst>
            </a:custGeom>
            <a:grpFill/>
            <a:ln w="14669" cap="flat">
              <a:noFill/>
              <a:prstDash val="solid"/>
              <a:miter/>
            </a:ln>
          </p:spPr>
          <p:txBody>
            <a:bodyPr rtlCol="0" anchor="ctr">
              <a:noAutofit/>
            </a:bodyPr>
            <a:lstStyle/>
            <a:p>
              <a:endParaRPr lang="en-US" sz="4320"/>
            </a:p>
          </p:txBody>
        </p:sp>
        <p:sp>
          <p:nvSpPr>
            <p:cNvPr id="97" name="Freeform 96">
              <a:extLst>
                <a:ext uri="{FF2B5EF4-FFF2-40B4-BE49-F238E27FC236}">
                  <a16:creationId xmlns:a16="http://schemas.microsoft.com/office/drawing/2014/main" id="{5A6DEB41-DB7C-1740-BA17-B19FC4461783}"/>
                </a:ext>
              </a:extLst>
            </p:cNvPr>
            <p:cNvSpPr/>
            <p:nvPr/>
          </p:nvSpPr>
          <p:spPr>
            <a:xfrm>
              <a:off x="1824797" y="5569498"/>
              <a:ext cx="247943" cy="250023"/>
            </a:xfrm>
            <a:custGeom>
              <a:avLst/>
              <a:gdLst>
                <a:gd name="connsiteX0" fmla="*/ 212545 w 247943"/>
                <a:gd name="connsiteY0" fmla="*/ 0 h 250023"/>
                <a:gd name="connsiteX1" fmla="*/ 247944 w 247943"/>
                <a:gd name="connsiteY1" fmla="*/ 0 h 250023"/>
                <a:gd name="connsiteX2" fmla="*/ 247944 w 247943"/>
                <a:gd name="connsiteY2" fmla="*/ 250024 h 250023"/>
                <a:gd name="connsiteX3" fmla="*/ 209595 w 247943"/>
                <a:gd name="connsiteY3" fmla="*/ 250024 h 250023"/>
                <a:gd name="connsiteX4" fmla="*/ 209595 w 247943"/>
                <a:gd name="connsiteY4" fmla="*/ 55384 h 250023"/>
                <a:gd name="connsiteX5" fmla="*/ 127881 w 247943"/>
                <a:gd name="connsiteY5" fmla="*/ 151402 h 250023"/>
                <a:gd name="connsiteX6" fmla="*/ 120801 w 247943"/>
                <a:gd name="connsiteY6" fmla="*/ 151402 h 250023"/>
                <a:gd name="connsiteX7" fmla="*/ 37464 w 247943"/>
                <a:gd name="connsiteY7" fmla="*/ 55384 h 250023"/>
                <a:gd name="connsiteX8" fmla="*/ 37464 w 247943"/>
                <a:gd name="connsiteY8" fmla="*/ 250024 h 250023"/>
                <a:gd name="connsiteX9" fmla="*/ 0 w 247943"/>
                <a:gd name="connsiteY9" fmla="*/ 250024 h 250023"/>
                <a:gd name="connsiteX10" fmla="*/ 0 w 247943"/>
                <a:gd name="connsiteY10" fmla="*/ 0 h 250023"/>
                <a:gd name="connsiteX11" fmla="*/ 35842 w 247943"/>
                <a:gd name="connsiteY11" fmla="*/ 0 h 250023"/>
                <a:gd name="connsiteX12" fmla="*/ 124341 w 247943"/>
                <a:gd name="connsiteY12" fmla="*/ 102381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43" h="250023">
                  <a:moveTo>
                    <a:pt x="212545" y="0"/>
                  </a:moveTo>
                  <a:lnTo>
                    <a:pt x="247944" y="0"/>
                  </a:lnTo>
                  <a:lnTo>
                    <a:pt x="247944" y="250024"/>
                  </a:lnTo>
                  <a:lnTo>
                    <a:pt x="209595" y="250024"/>
                  </a:lnTo>
                  <a:lnTo>
                    <a:pt x="209595" y="55384"/>
                  </a:lnTo>
                  <a:lnTo>
                    <a:pt x="127881" y="151402"/>
                  </a:lnTo>
                  <a:lnTo>
                    <a:pt x="120801" y="151402"/>
                  </a:lnTo>
                  <a:lnTo>
                    <a:pt x="37464" y="55384"/>
                  </a:lnTo>
                  <a:lnTo>
                    <a:pt x="37464" y="250024"/>
                  </a:lnTo>
                  <a:lnTo>
                    <a:pt x="0" y="250024"/>
                  </a:lnTo>
                  <a:lnTo>
                    <a:pt x="0" y="0"/>
                  </a:lnTo>
                  <a:lnTo>
                    <a:pt x="35842" y="0"/>
                  </a:lnTo>
                  <a:lnTo>
                    <a:pt x="124341" y="102381"/>
                  </a:lnTo>
                  <a:close/>
                </a:path>
              </a:pathLst>
            </a:custGeom>
            <a:grpFill/>
            <a:ln w="14669" cap="flat">
              <a:noFill/>
              <a:prstDash val="solid"/>
              <a:miter/>
            </a:ln>
          </p:spPr>
          <p:txBody>
            <a:bodyPr rtlCol="0" anchor="ctr">
              <a:noAutofit/>
            </a:bodyPr>
            <a:lstStyle/>
            <a:p>
              <a:endParaRPr lang="en-US" sz="4320"/>
            </a:p>
          </p:txBody>
        </p:sp>
        <p:sp>
          <p:nvSpPr>
            <p:cNvPr id="98" name="Freeform 97">
              <a:extLst>
                <a:ext uri="{FF2B5EF4-FFF2-40B4-BE49-F238E27FC236}">
                  <a16:creationId xmlns:a16="http://schemas.microsoft.com/office/drawing/2014/main" id="{C1AADAC8-7FDA-5543-AB04-E54668145D33}"/>
                </a:ext>
              </a:extLst>
            </p:cNvPr>
            <p:cNvSpPr/>
            <p:nvPr/>
          </p:nvSpPr>
          <p:spPr>
            <a:xfrm>
              <a:off x="2104011" y="5569643"/>
              <a:ext cx="235259" cy="249878"/>
            </a:xfrm>
            <a:custGeom>
              <a:avLst/>
              <a:gdLst>
                <a:gd name="connsiteX0" fmla="*/ 200745 w 235259"/>
                <a:gd name="connsiteY0" fmla="*/ 0 h 249878"/>
                <a:gd name="connsiteX1" fmla="*/ 235259 w 235259"/>
                <a:gd name="connsiteY1" fmla="*/ 0 h 249878"/>
                <a:gd name="connsiteX2" fmla="*/ 235259 w 235259"/>
                <a:gd name="connsiteY2" fmla="*/ 249879 h 249878"/>
                <a:gd name="connsiteX3" fmla="*/ 205760 w 235259"/>
                <a:gd name="connsiteY3" fmla="*/ 249879 h 249878"/>
                <a:gd name="connsiteX4" fmla="*/ 34072 w 235259"/>
                <a:gd name="connsiteY4" fmla="*/ 57409 h 249878"/>
                <a:gd name="connsiteX5" fmla="*/ 34072 w 235259"/>
                <a:gd name="connsiteY5" fmla="*/ 249879 h 249878"/>
                <a:gd name="connsiteX6" fmla="*/ 0 w 235259"/>
                <a:gd name="connsiteY6" fmla="*/ 249879 h 249878"/>
                <a:gd name="connsiteX7" fmla="*/ 0 w 235259"/>
                <a:gd name="connsiteY7" fmla="*/ 0 h 249878"/>
                <a:gd name="connsiteX8" fmla="*/ 29500 w 235259"/>
                <a:gd name="connsiteY8" fmla="*/ 0 h 249878"/>
                <a:gd name="connsiteX9" fmla="*/ 200745 w 235259"/>
                <a:gd name="connsiteY9" fmla="*/ 193338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59" h="249878">
                  <a:moveTo>
                    <a:pt x="200745" y="0"/>
                  </a:moveTo>
                  <a:lnTo>
                    <a:pt x="235259" y="0"/>
                  </a:lnTo>
                  <a:lnTo>
                    <a:pt x="235259" y="249879"/>
                  </a:lnTo>
                  <a:lnTo>
                    <a:pt x="205760" y="249879"/>
                  </a:lnTo>
                  <a:lnTo>
                    <a:pt x="34072" y="57409"/>
                  </a:lnTo>
                  <a:lnTo>
                    <a:pt x="34072" y="249879"/>
                  </a:lnTo>
                  <a:lnTo>
                    <a:pt x="0" y="249879"/>
                  </a:lnTo>
                  <a:lnTo>
                    <a:pt x="0" y="0"/>
                  </a:lnTo>
                  <a:lnTo>
                    <a:pt x="29500" y="0"/>
                  </a:lnTo>
                  <a:lnTo>
                    <a:pt x="200745" y="193338"/>
                  </a:lnTo>
                  <a:close/>
                </a:path>
              </a:pathLst>
            </a:custGeom>
            <a:grpFill/>
            <a:ln w="14669" cap="flat">
              <a:noFill/>
              <a:prstDash val="solid"/>
              <a:miter/>
            </a:ln>
          </p:spPr>
          <p:txBody>
            <a:bodyPr rtlCol="0" anchor="ctr">
              <a:noAutofit/>
            </a:bodyPr>
            <a:lstStyle/>
            <a:p>
              <a:endParaRPr lang="en-US" sz="4320"/>
            </a:p>
          </p:txBody>
        </p:sp>
        <p:sp>
          <p:nvSpPr>
            <p:cNvPr id="99" name="Freeform 98">
              <a:extLst>
                <a:ext uri="{FF2B5EF4-FFF2-40B4-BE49-F238E27FC236}">
                  <a16:creationId xmlns:a16="http://schemas.microsoft.com/office/drawing/2014/main" id="{219BE737-254F-D743-A24C-B08ECF498658}"/>
                </a:ext>
              </a:extLst>
            </p:cNvPr>
            <p:cNvSpPr/>
            <p:nvPr/>
          </p:nvSpPr>
          <p:spPr>
            <a:xfrm>
              <a:off x="1548091" y="5871146"/>
              <a:ext cx="88203" cy="122915"/>
            </a:xfrm>
            <a:custGeom>
              <a:avLst/>
              <a:gdLst>
                <a:gd name="connsiteX0" fmla="*/ 0 w 88203"/>
                <a:gd name="connsiteY0" fmla="*/ 0 h 122915"/>
                <a:gd name="connsiteX1" fmla="*/ 12390 w 88203"/>
                <a:gd name="connsiteY1" fmla="*/ 0 h 122915"/>
                <a:gd name="connsiteX2" fmla="*/ 12390 w 88203"/>
                <a:gd name="connsiteY2" fmla="*/ 54516 h 122915"/>
                <a:gd name="connsiteX3" fmla="*/ 75814 w 88203"/>
                <a:gd name="connsiteY3" fmla="*/ 54516 h 122915"/>
                <a:gd name="connsiteX4" fmla="*/ 75814 w 88203"/>
                <a:gd name="connsiteY4" fmla="*/ 0 h 122915"/>
                <a:gd name="connsiteX5" fmla="*/ 88204 w 88203"/>
                <a:gd name="connsiteY5" fmla="*/ 0 h 122915"/>
                <a:gd name="connsiteX6" fmla="*/ 88204 w 88203"/>
                <a:gd name="connsiteY6" fmla="*/ 122915 h 122915"/>
                <a:gd name="connsiteX7" fmla="*/ 75814 w 88203"/>
                <a:gd name="connsiteY7" fmla="*/ 122915 h 122915"/>
                <a:gd name="connsiteX8" fmla="*/ 75814 w 88203"/>
                <a:gd name="connsiteY8" fmla="*/ 65073 h 122915"/>
                <a:gd name="connsiteX9" fmla="*/ 12390 w 88203"/>
                <a:gd name="connsiteY9" fmla="*/ 65073 h 122915"/>
                <a:gd name="connsiteX10" fmla="*/ 12390 w 88203"/>
                <a:gd name="connsiteY10" fmla="*/ 122915 h 122915"/>
                <a:gd name="connsiteX11" fmla="*/ 0 w 88203"/>
                <a:gd name="connsiteY11" fmla="*/ 122915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03" h="122915">
                  <a:moveTo>
                    <a:pt x="0" y="0"/>
                  </a:moveTo>
                  <a:lnTo>
                    <a:pt x="12390" y="0"/>
                  </a:lnTo>
                  <a:lnTo>
                    <a:pt x="12390" y="54516"/>
                  </a:lnTo>
                  <a:lnTo>
                    <a:pt x="75814" y="54516"/>
                  </a:lnTo>
                  <a:lnTo>
                    <a:pt x="75814" y="0"/>
                  </a:lnTo>
                  <a:lnTo>
                    <a:pt x="88204" y="0"/>
                  </a:lnTo>
                  <a:lnTo>
                    <a:pt x="88204" y="122915"/>
                  </a:lnTo>
                  <a:lnTo>
                    <a:pt x="75814" y="122915"/>
                  </a:lnTo>
                  <a:lnTo>
                    <a:pt x="75814" y="65073"/>
                  </a:lnTo>
                  <a:lnTo>
                    <a:pt x="12390" y="65073"/>
                  </a:lnTo>
                  <a:lnTo>
                    <a:pt x="12390" y="122915"/>
                  </a:lnTo>
                  <a:lnTo>
                    <a:pt x="0" y="122915"/>
                  </a:lnTo>
                  <a:close/>
                </a:path>
              </a:pathLst>
            </a:custGeom>
            <a:grpFill/>
            <a:ln w="14669" cap="flat">
              <a:noFill/>
              <a:prstDash val="solid"/>
              <a:miter/>
            </a:ln>
          </p:spPr>
          <p:txBody>
            <a:bodyPr rtlCol="0" anchor="ctr">
              <a:noAutofit/>
            </a:bodyPr>
            <a:lstStyle/>
            <a:p>
              <a:endParaRPr lang="en-US" sz="4320"/>
            </a:p>
          </p:txBody>
        </p:sp>
        <p:sp>
          <p:nvSpPr>
            <p:cNvPr id="100" name="Freeform 99">
              <a:extLst>
                <a:ext uri="{FF2B5EF4-FFF2-40B4-BE49-F238E27FC236}">
                  <a16:creationId xmlns:a16="http://schemas.microsoft.com/office/drawing/2014/main" id="{2460A7A4-8DFD-FE47-85B7-DF46C9F6C675}"/>
                </a:ext>
              </a:extLst>
            </p:cNvPr>
            <p:cNvSpPr/>
            <p:nvPr/>
          </p:nvSpPr>
          <p:spPr>
            <a:xfrm>
              <a:off x="1656207" y="5902092"/>
              <a:ext cx="75076" cy="94138"/>
            </a:xfrm>
            <a:custGeom>
              <a:avLst/>
              <a:gdLst>
                <a:gd name="connsiteX0" fmla="*/ 68292 w 75076"/>
                <a:gd name="connsiteY0" fmla="*/ 89077 h 94138"/>
                <a:gd name="connsiteX1" fmla="*/ 41594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38954 w 75076"/>
                <a:gd name="connsiteY7" fmla="*/ 84326 h 94138"/>
                <a:gd name="connsiteX8" fmla="*/ 42627 w 75076"/>
                <a:gd name="connsiteY8" fmla="*/ 84594 h 94138"/>
                <a:gd name="connsiteX9" fmla="*/ 68292 w 75076"/>
                <a:gd name="connsiteY9" fmla="*/ 77943 h 94138"/>
                <a:gd name="connsiteX10" fmla="*/ 62687 w 75076"/>
                <a:gd name="connsiteY10" fmla="*/ 40779 h 94138"/>
                <a:gd name="connsiteX11" fmla="*/ 39382 w 75076"/>
                <a:gd name="connsiteY11" fmla="*/ 9544 h 94138"/>
                <a:gd name="connsiteX12" fmla="*/ 12385 w 75076"/>
                <a:gd name="connsiteY12" fmla="*/ 40727 h 94138"/>
                <a:gd name="connsiteX13" fmla="*/ 12390 w 75076"/>
                <a:gd name="connsiteY13"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076" h="94138">
                  <a:moveTo>
                    <a:pt x="68292" y="89077"/>
                  </a:moveTo>
                  <a:cubicBezTo>
                    <a:pt x="59779" y="92337"/>
                    <a:pt x="50733" y="94052"/>
                    <a:pt x="41594" y="94138"/>
                  </a:cubicBezTo>
                  <a:cubicBezTo>
                    <a:pt x="11357" y="94138"/>
                    <a:pt x="0" y="74038"/>
                    <a:pt x="0" y="47142"/>
                  </a:cubicBezTo>
                  <a:cubicBezTo>
                    <a:pt x="0" y="20245"/>
                    <a:pt x="14750" y="0"/>
                    <a:pt x="38644" y="0"/>
                  </a:cubicBezTo>
                  <a:cubicBezTo>
                    <a:pt x="64457" y="0"/>
                    <a:pt x="75076" y="20534"/>
                    <a:pt x="75076" y="44683"/>
                  </a:cubicBezTo>
                  <a:lnTo>
                    <a:pt x="75076" y="50178"/>
                  </a:lnTo>
                  <a:lnTo>
                    <a:pt x="12390" y="50178"/>
                  </a:lnTo>
                  <a:cubicBezTo>
                    <a:pt x="10107" y="66800"/>
                    <a:pt x="22000" y="82088"/>
                    <a:pt x="38954" y="84326"/>
                  </a:cubicBezTo>
                  <a:cubicBezTo>
                    <a:pt x="40172" y="84487"/>
                    <a:pt x="41398" y="84577"/>
                    <a:pt x="42627" y="84594"/>
                  </a:cubicBezTo>
                  <a:cubicBezTo>
                    <a:pt x="51586" y="84317"/>
                    <a:pt x="60363" y="82042"/>
                    <a:pt x="68292" y="77943"/>
                  </a:cubicBezTo>
                  <a:close/>
                  <a:moveTo>
                    <a:pt x="62687" y="40779"/>
                  </a:moveTo>
                  <a:cubicBezTo>
                    <a:pt x="62687" y="25017"/>
                    <a:pt x="56197"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1" name="Freeform 100">
              <a:extLst>
                <a:ext uri="{FF2B5EF4-FFF2-40B4-BE49-F238E27FC236}">
                  <a16:creationId xmlns:a16="http://schemas.microsoft.com/office/drawing/2014/main" id="{BBD13C9B-DBF0-6544-88C2-89CE25BF4E0D}"/>
                </a:ext>
              </a:extLst>
            </p:cNvPr>
            <p:cNvSpPr/>
            <p:nvPr/>
          </p:nvSpPr>
          <p:spPr>
            <a:xfrm>
              <a:off x="1743083" y="5902092"/>
              <a:ext cx="70799" cy="94150"/>
            </a:xfrm>
            <a:custGeom>
              <a:avLst/>
              <a:gdLst>
                <a:gd name="connsiteX0" fmla="*/ 58999 w 70799"/>
                <a:gd name="connsiteY0" fmla="*/ 77509 h 94150"/>
                <a:gd name="connsiteX1" fmla="*/ 58999 w 70799"/>
                <a:gd name="connsiteY1" fmla="*/ 77509 h 94150"/>
                <a:gd name="connsiteX2" fmla="*/ 29500 w 70799"/>
                <a:gd name="connsiteY2" fmla="*/ 94138 h 94150"/>
                <a:gd name="connsiteX3" fmla="*/ 0 w 70799"/>
                <a:gd name="connsiteY3" fmla="*/ 68688 h 94150"/>
                <a:gd name="connsiteX4" fmla="*/ 56344 w 70799"/>
                <a:gd name="connsiteY4" fmla="*/ 37164 h 94150"/>
                <a:gd name="connsiteX5" fmla="*/ 58557 w 70799"/>
                <a:gd name="connsiteY5" fmla="*/ 37164 h 94150"/>
                <a:gd name="connsiteX6" fmla="*/ 58557 w 70799"/>
                <a:gd name="connsiteY6" fmla="*/ 32681 h 94150"/>
                <a:gd name="connsiteX7" fmla="*/ 37759 w 70799"/>
                <a:gd name="connsiteY7" fmla="*/ 9544 h 94150"/>
                <a:gd name="connsiteX8" fmla="*/ 10767 w 70799"/>
                <a:gd name="connsiteY8" fmla="*/ 16919 h 94150"/>
                <a:gd name="connsiteX9" fmla="*/ 10767 w 70799"/>
                <a:gd name="connsiteY9" fmla="*/ 6218 h 94150"/>
                <a:gd name="connsiteX10" fmla="*/ 37760 w 70799"/>
                <a:gd name="connsiteY10" fmla="*/ 0 h 94150"/>
                <a:gd name="connsiteX11" fmla="*/ 69767 w 70799"/>
                <a:gd name="connsiteY11" fmla="*/ 33549 h 94150"/>
                <a:gd name="connsiteX12" fmla="*/ 69767 w 70799"/>
                <a:gd name="connsiteY12" fmla="*/ 73171 h 94150"/>
                <a:gd name="connsiteX13" fmla="*/ 70799 w 70799"/>
                <a:gd name="connsiteY13" fmla="*/ 91969 h 94150"/>
                <a:gd name="connsiteX14" fmla="*/ 59589 w 70799"/>
                <a:gd name="connsiteY14" fmla="*/ 91969 h 94150"/>
                <a:gd name="connsiteX15" fmla="*/ 57967 w 70799"/>
                <a:gd name="connsiteY15" fmla="*/ 46708 h 94150"/>
                <a:gd name="connsiteX16" fmla="*/ 54722 w 70799"/>
                <a:gd name="connsiteY16" fmla="*/ 46708 h 94150"/>
                <a:gd name="connsiteX17" fmla="*/ 11800 w 70799"/>
                <a:gd name="connsiteY17" fmla="*/ 68399 h 94150"/>
                <a:gd name="connsiteX18" fmla="*/ 30827 w 70799"/>
                <a:gd name="connsiteY18" fmla="*/ 84594 h 94150"/>
                <a:gd name="connsiteX19" fmla="*/ 57967 w 70799"/>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99"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557" y="37164"/>
                  </a:lnTo>
                  <a:lnTo>
                    <a:pt x="58557" y="32681"/>
                  </a:lnTo>
                  <a:cubicBezTo>
                    <a:pt x="58557" y="17353"/>
                    <a:pt x="52952" y="9544"/>
                    <a:pt x="37759" y="9544"/>
                  </a:cubicBezTo>
                  <a:cubicBezTo>
                    <a:pt x="28224" y="9389"/>
                    <a:pt x="18847" y="11951"/>
                    <a:pt x="10767" y="16919"/>
                  </a:cubicBezTo>
                  <a:lnTo>
                    <a:pt x="10767" y="6218"/>
                  </a:lnTo>
                  <a:cubicBezTo>
                    <a:pt x="19272" y="2460"/>
                    <a:pt x="28438" y="349"/>
                    <a:pt x="37760" y="0"/>
                  </a:cubicBezTo>
                  <a:cubicBezTo>
                    <a:pt x="60327" y="0"/>
                    <a:pt x="69767" y="10122"/>
                    <a:pt x="69767" y="33549"/>
                  </a:cubicBezTo>
                  <a:lnTo>
                    <a:pt x="69767" y="73171"/>
                  </a:lnTo>
                  <a:cubicBezTo>
                    <a:pt x="69567" y="79454"/>
                    <a:pt x="69912" y="85743"/>
                    <a:pt x="70799" y="91969"/>
                  </a:cubicBezTo>
                  <a:lnTo>
                    <a:pt x="59589" y="91969"/>
                  </a:lnTo>
                  <a:close/>
                  <a:moveTo>
                    <a:pt x="57967" y="46708"/>
                  </a:moveTo>
                  <a:lnTo>
                    <a:pt x="54722" y="46708"/>
                  </a:lnTo>
                  <a:cubicBezTo>
                    <a:pt x="35105" y="46708"/>
                    <a:pt x="11800" y="48732"/>
                    <a:pt x="11800" y="68399"/>
                  </a:cubicBezTo>
                  <a:cubicBezTo>
                    <a:pt x="11800" y="80112"/>
                    <a:pt x="20355" y="84594"/>
                    <a:pt x="30827" y="84594"/>
                  </a:cubicBezTo>
                  <a:cubicBezTo>
                    <a:pt x="57377" y="84594"/>
                    <a:pt x="57967" y="61891"/>
                    <a:pt x="57967" y="52203"/>
                  </a:cubicBezTo>
                  <a:close/>
                </a:path>
              </a:pathLst>
            </a:custGeom>
            <a:grpFill/>
            <a:ln w="14669" cap="flat">
              <a:noFill/>
              <a:prstDash val="solid"/>
              <a:miter/>
            </a:ln>
          </p:spPr>
          <p:txBody>
            <a:bodyPr rtlCol="0" anchor="ctr">
              <a:noAutofit/>
            </a:bodyPr>
            <a:lstStyle/>
            <a:p>
              <a:endParaRPr lang="en-US" sz="4320"/>
            </a:p>
          </p:txBody>
        </p:sp>
        <p:sp>
          <p:nvSpPr>
            <p:cNvPr id="102" name="Freeform 101">
              <a:extLst>
                <a:ext uri="{FF2B5EF4-FFF2-40B4-BE49-F238E27FC236}">
                  <a16:creationId xmlns:a16="http://schemas.microsoft.com/office/drawing/2014/main" id="{2032A21B-6489-A04C-9EF0-F58ED4C874A2}"/>
                </a:ext>
              </a:extLst>
            </p:cNvPr>
            <p:cNvSpPr/>
            <p:nvPr/>
          </p:nvSpPr>
          <p:spPr>
            <a:xfrm>
              <a:off x="1837925" y="5862036"/>
              <a:ext cx="11357" cy="132025"/>
            </a:xfrm>
            <a:custGeom>
              <a:avLst/>
              <a:gdLst>
                <a:gd name="connsiteX0" fmla="*/ 0 w 11357"/>
                <a:gd name="connsiteY0" fmla="*/ 0 h 132025"/>
                <a:gd name="connsiteX1" fmla="*/ 11357 w 11357"/>
                <a:gd name="connsiteY1" fmla="*/ 0 h 132025"/>
                <a:gd name="connsiteX2" fmla="*/ 11357 w 11357"/>
                <a:gd name="connsiteY2" fmla="*/ 132025 h 132025"/>
                <a:gd name="connsiteX3" fmla="*/ 0 w 11357"/>
                <a:gd name="connsiteY3" fmla="*/ 132025 h 132025"/>
              </a:gdLst>
              <a:ahLst/>
              <a:cxnLst>
                <a:cxn ang="0">
                  <a:pos x="connsiteX0" y="connsiteY0"/>
                </a:cxn>
                <a:cxn ang="0">
                  <a:pos x="connsiteX1" y="connsiteY1"/>
                </a:cxn>
                <a:cxn ang="0">
                  <a:pos x="connsiteX2" y="connsiteY2"/>
                </a:cxn>
                <a:cxn ang="0">
                  <a:pos x="connsiteX3" y="connsiteY3"/>
                </a:cxn>
              </a:cxnLst>
              <a:rect l="l" t="t" r="r" b="b"/>
              <a:pathLst>
                <a:path w="11357" h="132025">
                  <a:moveTo>
                    <a:pt x="0" y="0"/>
                  </a:moveTo>
                  <a:lnTo>
                    <a:pt x="11357" y="0"/>
                  </a:lnTo>
                  <a:lnTo>
                    <a:pt x="11357" y="132025"/>
                  </a:lnTo>
                  <a:lnTo>
                    <a:pt x="0" y="132025"/>
                  </a:lnTo>
                  <a:close/>
                </a:path>
              </a:pathLst>
            </a:custGeom>
            <a:grpFill/>
            <a:ln w="14669" cap="flat">
              <a:noFill/>
              <a:prstDash val="solid"/>
              <a:miter/>
            </a:ln>
          </p:spPr>
          <p:txBody>
            <a:bodyPr rtlCol="0" anchor="ctr">
              <a:noAutofit/>
            </a:bodyPr>
            <a:lstStyle/>
            <a:p>
              <a:endParaRPr lang="en-US" sz="4320"/>
            </a:p>
          </p:txBody>
        </p:sp>
        <p:sp>
          <p:nvSpPr>
            <p:cNvPr id="103" name="Freeform 102">
              <a:extLst>
                <a:ext uri="{FF2B5EF4-FFF2-40B4-BE49-F238E27FC236}">
                  <a16:creationId xmlns:a16="http://schemas.microsoft.com/office/drawing/2014/main" id="{D989BDBF-686B-3744-87AC-9276D91B092A}"/>
                </a:ext>
              </a:extLst>
            </p:cNvPr>
            <p:cNvSpPr/>
            <p:nvPr/>
          </p:nvSpPr>
          <p:spPr>
            <a:xfrm>
              <a:off x="1870227" y="5878810"/>
              <a:ext cx="51919" cy="116841"/>
            </a:xfrm>
            <a:custGeom>
              <a:avLst/>
              <a:gdLst>
                <a:gd name="connsiteX0" fmla="*/ 50149 w 51919"/>
                <a:gd name="connsiteY0" fmla="*/ 34995 h 116841"/>
                <a:gd name="connsiteX1" fmla="*/ 29352 w 51919"/>
                <a:gd name="connsiteY1" fmla="*/ 34995 h 116841"/>
                <a:gd name="connsiteX2" fmla="*/ 29352 w 51919"/>
                <a:gd name="connsiteY2" fmla="*/ 92837 h 116841"/>
                <a:gd name="connsiteX3" fmla="*/ 41594 w 51919"/>
                <a:gd name="connsiteY3" fmla="*/ 107298 h 116841"/>
                <a:gd name="connsiteX4" fmla="*/ 51919 w 51919"/>
                <a:gd name="connsiteY4" fmla="*/ 105128 h 116841"/>
                <a:gd name="connsiteX5" fmla="*/ 51919 w 51919"/>
                <a:gd name="connsiteY5" fmla="*/ 114383 h 116841"/>
                <a:gd name="connsiteX6" fmla="*/ 38054 w 51919"/>
                <a:gd name="connsiteY6" fmla="*/ 116842 h 116841"/>
                <a:gd name="connsiteX7" fmla="*/ 17257 w 51919"/>
                <a:gd name="connsiteY7" fmla="*/ 86908 h 116841"/>
                <a:gd name="connsiteX8" fmla="*/ 17257 w 51919"/>
                <a:gd name="connsiteY8" fmla="*/ 34995 h 116841"/>
                <a:gd name="connsiteX9" fmla="*/ 0 w 51919"/>
                <a:gd name="connsiteY9" fmla="*/ 34995 h 116841"/>
                <a:gd name="connsiteX10" fmla="*/ 0 w 51919"/>
                <a:gd name="connsiteY10" fmla="*/ 25451 h 116841"/>
                <a:gd name="connsiteX11" fmla="*/ 17995 w 51919"/>
                <a:gd name="connsiteY11" fmla="*/ 25451 h 116841"/>
                <a:gd name="connsiteX12" fmla="*/ 17995 w 51919"/>
                <a:gd name="connsiteY12" fmla="*/ 3760 h 116841"/>
                <a:gd name="connsiteX13" fmla="*/ 29352 w 51919"/>
                <a:gd name="connsiteY13" fmla="*/ 0 h 116841"/>
                <a:gd name="connsiteX14" fmla="*/ 29352 w 51919"/>
                <a:gd name="connsiteY14" fmla="*/ 25451 h 116841"/>
                <a:gd name="connsiteX15" fmla="*/ 50149 w 51919"/>
                <a:gd name="connsiteY15" fmla="*/ 25451 h 1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19" h="116841">
                  <a:moveTo>
                    <a:pt x="50149" y="34995"/>
                  </a:moveTo>
                  <a:lnTo>
                    <a:pt x="29352" y="34995"/>
                  </a:lnTo>
                  <a:lnTo>
                    <a:pt x="29352" y="92837"/>
                  </a:lnTo>
                  <a:cubicBezTo>
                    <a:pt x="29352" y="100935"/>
                    <a:pt x="32302" y="107298"/>
                    <a:pt x="41594" y="107298"/>
                  </a:cubicBezTo>
                  <a:cubicBezTo>
                    <a:pt x="45155" y="107310"/>
                    <a:pt x="48677" y="106570"/>
                    <a:pt x="51919" y="105128"/>
                  </a:cubicBezTo>
                  <a:lnTo>
                    <a:pt x="51919" y="114383"/>
                  </a:lnTo>
                  <a:cubicBezTo>
                    <a:pt x="47470" y="115956"/>
                    <a:pt x="42784" y="116787"/>
                    <a:pt x="38054" y="116842"/>
                  </a:cubicBezTo>
                  <a:cubicBezTo>
                    <a:pt x="17995" y="116842"/>
                    <a:pt x="17257" y="103249"/>
                    <a:pt x="17257" y="86908"/>
                  </a:cubicBezTo>
                  <a:lnTo>
                    <a:pt x="17257" y="34995"/>
                  </a:lnTo>
                  <a:lnTo>
                    <a:pt x="0" y="34995"/>
                  </a:lnTo>
                  <a:lnTo>
                    <a:pt x="0" y="25451"/>
                  </a:lnTo>
                  <a:lnTo>
                    <a:pt x="17995" y="25451"/>
                  </a:lnTo>
                  <a:lnTo>
                    <a:pt x="17995" y="3760"/>
                  </a:lnTo>
                  <a:lnTo>
                    <a:pt x="29352" y="0"/>
                  </a:lnTo>
                  <a:lnTo>
                    <a:pt x="29352" y="25451"/>
                  </a:lnTo>
                  <a:lnTo>
                    <a:pt x="50149" y="25451"/>
                  </a:lnTo>
                  <a:close/>
                </a:path>
              </a:pathLst>
            </a:custGeom>
            <a:grpFill/>
            <a:ln w="14669" cap="flat">
              <a:noFill/>
              <a:prstDash val="solid"/>
              <a:miter/>
            </a:ln>
          </p:spPr>
          <p:txBody>
            <a:bodyPr rtlCol="0" anchor="ctr">
              <a:noAutofit/>
            </a:bodyPr>
            <a:lstStyle/>
            <a:p>
              <a:endParaRPr lang="en-US" sz="4320"/>
            </a:p>
          </p:txBody>
        </p:sp>
        <p:sp>
          <p:nvSpPr>
            <p:cNvPr id="104" name="Freeform 103">
              <a:extLst>
                <a:ext uri="{FF2B5EF4-FFF2-40B4-BE49-F238E27FC236}">
                  <a16:creationId xmlns:a16="http://schemas.microsoft.com/office/drawing/2014/main" id="{A1399C75-CDDA-DD4A-B9E7-4FC712455BAC}"/>
                </a:ext>
              </a:extLst>
            </p:cNvPr>
            <p:cNvSpPr/>
            <p:nvPr/>
          </p:nvSpPr>
          <p:spPr>
            <a:xfrm>
              <a:off x="1945156" y="5862036"/>
              <a:ext cx="71093" cy="132458"/>
            </a:xfrm>
            <a:custGeom>
              <a:avLst/>
              <a:gdLst>
                <a:gd name="connsiteX0" fmla="*/ 0 w 71093"/>
                <a:gd name="connsiteY0" fmla="*/ 0 h 132458"/>
                <a:gd name="connsiteX1" fmla="*/ 11357 w 71093"/>
                <a:gd name="connsiteY1" fmla="*/ 0 h 132458"/>
                <a:gd name="connsiteX2" fmla="*/ 11357 w 71093"/>
                <a:gd name="connsiteY2" fmla="*/ 57842 h 132458"/>
                <a:gd name="connsiteX3" fmla="*/ 11357 w 71093"/>
                <a:gd name="connsiteY3" fmla="*/ 57842 h 132458"/>
                <a:gd name="connsiteX4" fmla="*/ 39824 w 71093"/>
                <a:gd name="connsiteY4" fmla="*/ 40490 h 132458"/>
                <a:gd name="connsiteX5" fmla="*/ 71094 w 71093"/>
                <a:gd name="connsiteY5" fmla="*/ 78810 h 132458"/>
                <a:gd name="connsiteX6" fmla="*/ 71094 w 71093"/>
                <a:gd name="connsiteY6" fmla="*/ 132459 h 132458"/>
                <a:gd name="connsiteX7" fmla="*/ 60179 w 71093"/>
                <a:gd name="connsiteY7" fmla="*/ 132459 h 132458"/>
                <a:gd name="connsiteX8" fmla="*/ 60179 w 71093"/>
                <a:gd name="connsiteY8" fmla="*/ 78955 h 132458"/>
                <a:gd name="connsiteX9" fmla="*/ 38497 w 71093"/>
                <a:gd name="connsiteY9" fmla="*/ 50034 h 132458"/>
                <a:gd name="connsiteX10" fmla="*/ 11357 w 71093"/>
                <a:gd name="connsiteY10" fmla="*/ 84450 h 132458"/>
                <a:gd name="connsiteX11" fmla="*/ 11357 w 71093"/>
                <a:gd name="connsiteY11" fmla="*/ 132459 h 132458"/>
                <a:gd name="connsiteX12" fmla="*/ 0 w 71093"/>
                <a:gd name="connsiteY12" fmla="*/ 132459 h 1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3" h="132458">
                  <a:moveTo>
                    <a:pt x="0" y="0"/>
                  </a:moveTo>
                  <a:lnTo>
                    <a:pt x="11357" y="0"/>
                  </a:lnTo>
                  <a:lnTo>
                    <a:pt x="11357" y="57842"/>
                  </a:lnTo>
                  <a:lnTo>
                    <a:pt x="11357" y="57842"/>
                  </a:lnTo>
                  <a:cubicBezTo>
                    <a:pt x="16587" y="47114"/>
                    <a:pt x="27697" y="40342"/>
                    <a:pt x="39824" y="40490"/>
                  </a:cubicBezTo>
                  <a:cubicBezTo>
                    <a:pt x="64457" y="40490"/>
                    <a:pt x="71094" y="56541"/>
                    <a:pt x="71094" y="78810"/>
                  </a:cubicBezTo>
                  <a:lnTo>
                    <a:pt x="71094" y="132459"/>
                  </a:lnTo>
                  <a:lnTo>
                    <a:pt x="60179" y="132459"/>
                  </a:lnTo>
                  <a:lnTo>
                    <a:pt x="60179" y="78955"/>
                  </a:lnTo>
                  <a:cubicBezTo>
                    <a:pt x="60179" y="63482"/>
                    <a:pt x="57229" y="50034"/>
                    <a:pt x="38497" y="50034"/>
                  </a:cubicBezTo>
                  <a:cubicBezTo>
                    <a:pt x="19765" y="50034"/>
                    <a:pt x="11357" y="68688"/>
                    <a:pt x="11357" y="84450"/>
                  </a:cubicBezTo>
                  <a:lnTo>
                    <a:pt x="11357" y="132459"/>
                  </a:lnTo>
                  <a:lnTo>
                    <a:pt x="0" y="132459"/>
                  </a:lnTo>
                  <a:close/>
                </a:path>
              </a:pathLst>
            </a:custGeom>
            <a:grpFill/>
            <a:ln w="14669" cap="flat">
              <a:noFill/>
              <a:prstDash val="solid"/>
              <a:miter/>
            </a:ln>
          </p:spPr>
          <p:txBody>
            <a:bodyPr rtlCol="0" anchor="ctr">
              <a:noAutofit/>
            </a:bodyPr>
            <a:lstStyle/>
            <a:p>
              <a:endParaRPr lang="en-US" sz="4320"/>
            </a:p>
          </p:txBody>
        </p:sp>
        <p:sp>
          <p:nvSpPr>
            <p:cNvPr id="105" name="Freeform 104">
              <a:extLst>
                <a:ext uri="{FF2B5EF4-FFF2-40B4-BE49-F238E27FC236}">
                  <a16:creationId xmlns:a16="http://schemas.microsoft.com/office/drawing/2014/main" id="{C52763C6-4213-B74D-BF47-67FBCCEA68B0}"/>
                </a:ext>
              </a:extLst>
            </p:cNvPr>
            <p:cNvSpPr/>
            <p:nvPr/>
          </p:nvSpPr>
          <p:spPr>
            <a:xfrm>
              <a:off x="2036066" y="5902076"/>
              <a:ext cx="67944" cy="94198"/>
            </a:xfrm>
            <a:custGeom>
              <a:avLst/>
              <a:gdLst>
                <a:gd name="connsiteX0" fmla="*/ 66617 w 67944"/>
                <a:gd name="connsiteY0" fmla="*/ 14187 h 94198"/>
                <a:gd name="connsiteX1" fmla="*/ 47443 w 67944"/>
                <a:gd name="connsiteY1" fmla="*/ 9560 h 94198"/>
                <a:gd name="connsiteX2" fmla="*/ 12810 w 67944"/>
                <a:gd name="connsiteY2" fmla="*/ 42405 h 94198"/>
                <a:gd name="connsiteX3" fmla="*/ 13076 w 67944"/>
                <a:gd name="connsiteY3" fmla="*/ 47157 h 94198"/>
                <a:gd name="connsiteX4" fmla="*/ 43990 w 67944"/>
                <a:gd name="connsiteY4" fmla="*/ 84454 h 94198"/>
                <a:gd name="connsiteX5" fmla="*/ 46263 w 67944"/>
                <a:gd name="connsiteY5" fmla="*/ 84610 h 94198"/>
                <a:gd name="connsiteX6" fmla="*/ 66912 w 67944"/>
                <a:gd name="connsiteY6" fmla="*/ 80561 h 94198"/>
                <a:gd name="connsiteX7" fmla="*/ 67945 w 67944"/>
                <a:gd name="connsiteY7" fmla="*/ 90973 h 94198"/>
                <a:gd name="connsiteX8" fmla="*/ 44493 w 67944"/>
                <a:gd name="connsiteY8" fmla="*/ 94154 h 94198"/>
                <a:gd name="connsiteX9" fmla="*/ 15 w 67944"/>
                <a:gd name="connsiteY9" fmla="*/ 52761 h 94198"/>
                <a:gd name="connsiteX10" fmla="*/ 243 w 67944"/>
                <a:gd name="connsiteY10" fmla="*/ 47157 h 94198"/>
                <a:gd name="connsiteX11" fmla="*/ 40474 w 67944"/>
                <a:gd name="connsiteY11" fmla="*/ 165 h 94198"/>
                <a:gd name="connsiteX12" fmla="*/ 45525 w 67944"/>
                <a:gd name="connsiteY12" fmla="*/ 16 h 94198"/>
                <a:gd name="connsiteX13" fmla="*/ 67502 w 67944"/>
                <a:gd name="connsiteY13" fmla="*/ 3631 h 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4" h="94198">
                  <a:moveTo>
                    <a:pt x="66617" y="14187"/>
                  </a:moveTo>
                  <a:cubicBezTo>
                    <a:pt x="60606" y="11403"/>
                    <a:pt x="54086" y="9830"/>
                    <a:pt x="47443" y="9560"/>
                  </a:cubicBezTo>
                  <a:cubicBezTo>
                    <a:pt x="28628" y="9254"/>
                    <a:pt x="13122" y="23959"/>
                    <a:pt x="12810" y="42405"/>
                  </a:cubicBezTo>
                  <a:cubicBezTo>
                    <a:pt x="12783" y="43993"/>
                    <a:pt x="12872" y="45582"/>
                    <a:pt x="13076" y="47157"/>
                  </a:cubicBezTo>
                  <a:cubicBezTo>
                    <a:pt x="11107" y="65826"/>
                    <a:pt x="24948" y="82524"/>
                    <a:pt x="43990" y="84454"/>
                  </a:cubicBezTo>
                  <a:cubicBezTo>
                    <a:pt x="44746" y="84530"/>
                    <a:pt x="45504" y="84583"/>
                    <a:pt x="46263" y="84610"/>
                  </a:cubicBezTo>
                  <a:cubicBezTo>
                    <a:pt x="53338" y="84486"/>
                    <a:pt x="60332" y="83114"/>
                    <a:pt x="66912" y="80561"/>
                  </a:cubicBezTo>
                  <a:lnTo>
                    <a:pt x="67945" y="90973"/>
                  </a:lnTo>
                  <a:cubicBezTo>
                    <a:pt x="60375" y="93361"/>
                    <a:pt x="52439" y="94438"/>
                    <a:pt x="44493" y="94154"/>
                  </a:cubicBezTo>
                  <a:cubicBezTo>
                    <a:pt x="20551" y="94765"/>
                    <a:pt x="638" y="76233"/>
                    <a:pt x="15" y="52761"/>
                  </a:cubicBezTo>
                  <a:cubicBezTo>
                    <a:pt x="-35" y="50890"/>
                    <a:pt x="41" y="49018"/>
                    <a:pt x="243" y="47157"/>
                  </a:cubicBezTo>
                  <a:cubicBezTo>
                    <a:pt x="-1884" y="23289"/>
                    <a:pt x="16128" y="2250"/>
                    <a:pt x="40474" y="165"/>
                  </a:cubicBezTo>
                  <a:cubicBezTo>
                    <a:pt x="42153" y="21"/>
                    <a:pt x="43840" y="-29"/>
                    <a:pt x="45525" y="16"/>
                  </a:cubicBezTo>
                  <a:cubicBezTo>
                    <a:pt x="53003" y="36"/>
                    <a:pt x="60427" y="1257"/>
                    <a:pt x="67502" y="3631"/>
                  </a:cubicBezTo>
                  <a:close/>
                </a:path>
              </a:pathLst>
            </a:custGeom>
            <a:grpFill/>
            <a:ln w="14669" cap="flat">
              <a:noFill/>
              <a:prstDash val="solid"/>
              <a:miter/>
            </a:ln>
          </p:spPr>
          <p:txBody>
            <a:bodyPr rtlCol="0" anchor="ctr">
              <a:noAutofit/>
            </a:bodyPr>
            <a:lstStyle/>
            <a:p>
              <a:endParaRPr lang="en-US" sz="4320"/>
            </a:p>
          </p:txBody>
        </p:sp>
        <p:sp>
          <p:nvSpPr>
            <p:cNvPr id="106" name="Freeform 105">
              <a:extLst>
                <a:ext uri="{FF2B5EF4-FFF2-40B4-BE49-F238E27FC236}">
                  <a16:creationId xmlns:a16="http://schemas.microsoft.com/office/drawing/2014/main" id="{FA53F0DE-6741-C547-8A9E-A11A28D5AB91}"/>
                </a:ext>
              </a:extLst>
            </p:cNvPr>
            <p:cNvSpPr/>
            <p:nvPr/>
          </p:nvSpPr>
          <p:spPr>
            <a:xfrm>
              <a:off x="2119645" y="5902092"/>
              <a:ext cx="70651" cy="94150"/>
            </a:xfrm>
            <a:custGeom>
              <a:avLst/>
              <a:gdLst>
                <a:gd name="connsiteX0" fmla="*/ 58999 w 70651"/>
                <a:gd name="connsiteY0" fmla="*/ 77509 h 94150"/>
                <a:gd name="connsiteX1" fmla="*/ 58999 w 70651"/>
                <a:gd name="connsiteY1" fmla="*/ 77509 h 94150"/>
                <a:gd name="connsiteX2" fmla="*/ 29500 w 70651"/>
                <a:gd name="connsiteY2" fmla="*/ 94138 h 94150"/>
                <a:gd name="connsiteX3" fmla="*/ 0 w 70651"/>
                <a:gd name="connsiteY3" fmla="*/ 68688 h 94150"/>
                <a:gd name="connsiteX4" fmla="*/ 56344 w 70651"/>
                <a:gd name="connsiteY4" fmla="*/ 37164 h 94150"/>
                <a:gd name="connsiteX5" fmla="*/ 58409 w 70651"/>
                <a:gd name="connsiteY5" fmla="*/ 37164 h 94150"/>
                <a:gd name="connsiteX6" fmla="*/ 58409 w 70651"/>
                <a:gd name="connsiteY6" fmla="*/ 32681 h 94150"/>
                <a:gd name="connsiteX7" fmla="*/ 37612 w 70651"/>
                <a:gd name="connsiteY7" fmla="*/ 9544 h 94150"/>
                <a:gd name="connsiteX8" fmla="*/ 10767 w 70651"/>
                <a:gd name="connsiteY8" fmla="*/ 16919 h 94150"/>
                <a:gd name="connsiteX9" fmla="*/ 10767 w 70651"/>
                <a:gd name="connsiteY9" fmla="*/ 6218 h 94150"/>
                <a:gd name="connsiteX10" fmla="*/ 37612 w 70651"/>
                <a:gd name="connsiteY10" fmla="*/ 0 h 94150"/>
                <a:gd name="connsiteX11" fmla="*/ 69767 w 70651"/>
                <a:gd name="connsiteY11" fmla="*/ 33549 h 94150"/>
                <a:gd name="connsiteX12" fmla="*/ 69767 w 70651"/>
                <a:gd name="connsiteY12" fmla="*/ 73171 h 94150"/>
                <a:gd name="connsiteX13" fmla="*/ 70652 w 70651"/>
                <a:gd name="connsiteY13" fmla="*/ 91969 h 94150"/>
                <a:gd name="connsiteX14" fmla="*/ 59589 w 70651"/>
                <a:gd name="connsiteY14" fmla="*/ 91969 h 94150"/>
                <a:gd name="connsiteX15" fmla="*/ 57819 w 70651"/>
                <a:gd name="connsiteY15" fmla="*/ 46708 h 94150"/>
                <a:gd name="connsiteX16" fmla="*/ 54722 w 70651"/>
                <a:gd name="connsiteY16" fmla="*/ 46708 h 94150"/>
                <a:gd name="connsiteX17" fmla="*/ 11652 w 70651"/>
                <a:gd name="connsiteY17" fmla="*/ 68399 h 94150"/>
                <a:gd name="connsiteX18" fmla="*/ 30827 w 70651"/>
                <a:gd name="connsiteY18" fmla="*/ 84594 h 94150"/>
                <a:gd name="connsiteX19" fmla="*/ 57819 w 70651"/>
                <a:gd name="connsiteY19" fmla="*/ 52203 h 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651" h="94150">
                  <a:moveTo>
                    <a:pt x="58999" y="77509"/>
                  </a:moveTo>
                  <a:lnTo>
                    <a:pt x="58999" y="77509"/>
                  </a:lnTo>
                  <a:cubicBezTo>
                    <a:pt x="53132" y="88043"/>
                    <a:pt x="41738" y="94466"/>
                    <a:pt x="29500" y="94138"/>
                  </a:cubicBezTo>
                  <a:cubicBezTo>
                    <a:pt x="3540" y="94138"/>
                    <a:pt x="0" y="76786"/>
                    <a:pt x="0" y="68688"/>
                  </a:cubicBezTo>
                  <a:cubicBezTo>
                    <a:pt x="0" y="38610"/>
                    <a:pt x="32597" y="37164"/>
                    <a:pt x="56344" y="37164"/>
                  </a:cubicBezTo>
                  <a:lnTo>
                    <a:pt x="58409" y="37164"/>
                  </a:lnTo>
                  <a:lnTo>
                    <a:pt x="58409" y="32681"/>
                  </a:lnTo>
                  <a:cubicBezTo>
                    <a:pt x="58409" y="17353"/>
                    <a:pt x="52952" y="9544"/>
                    <a:pt x="37612" y="9544"/>
                  </a:cubicBezTo>
                  <a:cubicBezTo>
                    <a:pt x="28125" y="9409"/>
                    <a:pt x="18801" y="11970"/>
                    <a:pt x="10767" y="16919"/>
                  </a:cubicBezTo>
                  <a:lnTo>
                    <a:pt x="10767" y="6218"/>
                  </a:lnTo>
                  <a:cubicBezTo>
                    <a:pt x="19225" y="2475"/>
                    <a:pt x="28340" y="364"/>
                    <a:pt x="37612" y="0"/>
                  </a:cubicBezTo>
                  <a:cubicBezTo>
                    <a:pt x="60327" y="0"/>
                    <a:pt x="69767" y="10122"/>
                    <a:pt x="69767" y="33549"/>
                  </a:cubicBezTo>
                  <a:lnTo>
                    <a:pt x="69767" y="73171"/>
                  </a:lnTo>
                  <a:cubicBezTo>
                    <a:pt x="69595" y="79450"/>
                    <a:pt x="69891" y="85732"/>
                    <a:pt x="70652" y="91969"/>
                  </a:cubicBezTo>
                  <a:lnTo>
                    <a:pt x="59589" y="91969"/>
                  </a:lnTo>
                  <a:close/>
                  <a:moveTo>
                    <a:pt x="57819" y="46708"/>
                  </a:moveTo>
                  <a:lnTo>
                    <a:pt x="54722" y="46708"/>
                  </a:lnTo>
                  <a:cubicBezTo>
                    <a:pt x="35105" y="46708"/>
                    <a:pt x="11652" y="48732"/>
                    <a:pt x="11652" y="68399"/>
                  </a:cubicBezTo>
                  <a:cubicBezTo>
                    <a:pt x="11652" y="80112"/>
                    <a:pt x="20355" y="84594"/>
                    <a:pt x="30827" y="84594"/>
                  </a:cubicBezTo>
                  <a:cubicBezTo>
                    <a:pt x="57377" y="84594"/>
                    <a:pt x="57819" y="61891"/>
                    <a:pt x="57819" y="52203"/>
                  </a:cubicBezTo>
                  <a:close/>
                </a:path>
              </a:pathLst>
            </a:custGeom>
            <a:grpFill/>
            <a:ln w="14669" cap="flat">
              <a:noFill/>
              <a:prstDash val="solid"/>
              <a:miter/>
            </a:ln>
          </p:spPr>
          <p:txBody>
            <a:bodyPr rtlCol="0" anchor="ctr">
              <a:noAutofit/>
            </a:bodyPr>
            <a:lstStyle/>
            <a:p>
              <a:endParaRPr lang="en-US" sz="4320"/>
            </a:p>
          </p:txBody>
        </p:sp>
        <p:sp>
          <p:nvSpPr>
            <p:cNvPr id="107" name="Freeform 106">
              <a:extLst>
                <a:ext uri="{FF2B5EF4-FFF2-40B4-BE49-F238E27FC236}">
                  <a16:creationId xmlns:a16="http://schemas.microsoft.com/office/drawing/2014/main" id="{E00FEF3C-B6F2-0F4D-951A-FA410ACD3856}"/>
                </a:ext>
              </a:extLst>
            </p:cNvPr>
            <p:cNvSpPr/>
            <p:nvPr/>
          </p:nvSpPr>
          <p:spPr>
            <a:xfrm>
              <a:off x="2212127" y="5902092"/>
              <a:ext cx="42774" cy="91969"/>
            </a:xfrm>
            <a:custGeom>
              <a:avLst/>
              <a:gdLst>
                <a:gd name="connsiteX0" fmla="*/ 885 w 42774"/>
                <a:gd name="connsiteY0" fmla="*/ 22269 h 91969"/>
                <a:gd name="connsiteX1" fmla="*/ 0 w 42774"/>
                <a:gd name="connsiteY1" fmla="*/ 2169 h 91969"/>
                <a:gd name="connsiteX2" fmla="*/ 11357 w 42774"/>
                <a:gd name="connsiteY2" fmla="*/ 2169 h 91969"/>
                <a:gd name="connsiteX3" fmla="*/ 11357 w 42774"/>
                <a:gd name="connsiteY3" fmla="*/ 19522 h 91969"/>
                <a:gd name="connsiteX4" fmla="*/ 11357 w 42774"/>
                <a:gd name="connsiteY4" fmla="*/ 19522 h 91969"/>
                <a:gd name="connsiteX5" fmla="*/ 34809 w 42774"/>
                <a:gd name="connsiteY5" fmla="*/ 0 h 91969"/>
                <a:gd name="connsiteX6" fmla="*/ 42774 w 42774"/>
                <a:gd name="connsiteY6" fmla="*/ 1157 h 91969"/>
                <a:gd name="connsiteX7" fmla="*/ 42774 w 42774"/>
                <a:gd name="connsiteY7" fmla="*/ 12725 h 91969"/>
                <a:gd name="connsiteX8" fmla="*/ 34515 w 42774"/>
                <a:gd name="connsiteY8" fmla="*/ 11713 h 91969"/>
                <a:gd name="connsiteX9" fmla="*/ 11652 w 42774"/>
                <a:gd name="connsiteY9" fmla="*/ 47575 h 91969"/>
                <a:gd name="connsiteX10" fmla="*/ 11652 w 42774"/>
                <a:gd name="connsiteY10" fmla="*/ 91969 h 91969"/>
                <a:gd name="connsiteX11" fmla="*/ 442 w 42774"/>
                <a:gd name="connsiteY11" fmla="*/ 91969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74" h="91969">
                  <a:moveTo>
                    <a:pt x="885" y="22269"/>
                  </a:moveTo>
                  <a:cubicBezTo>
                    <a:pt x="1113" y="15557"/>
                    <a:pt x="817" y="8837"/>
                    <a:pt x="0" y="2169"/>
                  </a:cubicBezTo>
                  <a:lnTo>
                    <a:pt x="11357" y="2169"/>
                  </a:lnTo>
                  <a:lnTo>
                    <a:pt x="11357" y="19522"/>
                  </a:lnTo>
                  <a:lnTo>
                    <a:pt x="11357" y="19522"/>
                  </a:lnTo>
                  <a:cubicBezTo>
                    <a:pt x="14294" y="8879"/>
                    <a:pt x="23622" y="1115"/>
                    <a:pt x="34809" y="0"/>
                  </a:cubicBezTo>
                  <a:cubicBezTo>
                    <a:pt x="37504" y="47"/>
                    <a:pt x="40181" y="436"/>
                    <a:pt x="42774" y="1157"/>
                  </a:cubicBezTo>
                  <a:lnTo>
                    <a:pt x="42774" y="12725"/>
                  </a:lnTo>
                  <a:cubicBezTo>
                    <a:pt x="40084" y="12007"/>
                    <a:pt x="37303" y="11666"/>
                    <a:pt x="34515" y="11713"/>
                  </a:cubicBezTo>
                  <a:cubicBezTo>
                    <a:pt x="16520" y="11713"/>
                    <a:pt x="11652" y="31379"/>
                    <a:pt x="11652" y="47575"/>
                  </a:cubicBezTo>
                  <a:lnTo>
                    <a:pt x="11652" y="91969"/>
                  </a:lnTo>
                  <a:lnTo>
                    <a:pt x="442" y="91969"/>
                  </a:lnTo>
                  <a:close/>
                </a:path>
              </a:pathLst>
            </a:custGeom>
            <a:grpFill/>
            <a:ln w="14669" cap="flat">
              <a:noFill/>
              <a:prstDash val="solid"/>
              <a:miter/>
            </a:ln>
          </p:spPr>
          <p:txBody>
            <a:bodyPr rtlCol="0" anchor="ctr">
              <a:noAutofit/>
            </a:bodyPr>
            <a:lstStyle/>
            <a:p>
              <a:endParaRPr lang="en-US" sz="4320"/>
            </a:p>
          </p:txBody>
        </p:sp>
        <p:sp>
          <p:nvSpPr>
            <p:cNvPr id="108" name="Freeform 107">
              <a:extLst>
                <a:ext uri="{FF2B5EF4-FFF2-40B4-BE49-F238E27FC236}">
                  <a16:creationId xmlns:a16="http://schemas.microsoft.com/office/drawing/2014/main" id="{2747C610-E977-2249-8033-A06B1DFFBEC8}"/>
                </a:ext>
              </a:extLst>
            </p:cNvPr>
            <p:cNvSpPr/>
            <p:nvPr/>
          </p:nvSpPr>
          <p:spPr>
            <a:xfrm>
              <a:off x="2262866" y="5902092"/>
              <a:ext cx="75076" cy="94138"/>
            </a:xfrm>
            <a:custGeom>
              <a:avLst/>
              <a:gdLst>
                <a:gd name="connsiteX0" fmla="*/ 68291 w 75076"/>
                <a:gd name="connsiteY0" fmla="*/ 89077 h 94138"/>
                <a:gd name="connsiteX1" fmla="*/ 41742 w 75076"/>
                <a:gd name="connsiteY1" fmla="*/ 94138 h 94138"/>
                <a:gd name="connsiteX2" fmla="*/ 0 w 75076"/>
                <a:gd name="connsiteY2" fmla="*/ 47142 h 94138"/>
                <a:gd name="connsiteX3" fmla="*/ 38644 w 75076"/>
                <a:gd name="connsiteY3" fmla="*/ 0 h 94138"/>
                <a:gd name="connsiteX4" fmla="*/ 75076 w 75076"/>
                <a:gd name="connsiteY4" fmla="*/ 44683 h 94138"/>
                <a:gd name="connsiteX5" fmla="*/ 75076 w 75076"/>
                <a:gd name="connsiteY5" fmla="*/ 50178 h 94138"/>
                <a:gd name="connsiteX6" fmla="*/ 12390 w 75076"/>
                <a:gd name="connsiteY6" fmla="*/ 50178 h 94138"/>
                <a:gd name="connsiteX7" fmla="*/ 41889 w 75076"/>
                <a:gd name="connsiteY7" fmla="*/ 84594 h 94138"/>
                <a:gd name="connsiteX8" fmla="*/ 67554 w 75076"/>
                <a:gd name="connsiteY8" fmla="*/ 77943 h 94138"/>
                <a:gd name="connsiteX9" fmla="*/ 62834 w 75076"/>
                <a:gd name="connsiteY9" fmla="*/ 40779 h 94138"/>
                <a:gd name="connsiteX10" fmla="*/ 39382 w 75076"/>
                <a:gd name="connsiteY10" fmla="*/ 9544 h 94138"/>
                <a:gd name="connsiteX11" fmla="*/ 12385 w 75076"/>
                <a:gd name="connsiteY11" fmla="*/ 40727 h 94138"/>
                <a:gd name="connsiteX12" fmla="*/ 12390 w 75076"/>
                <a:gd name="connsiteY12" fmla="*/ 40779 h 9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76" h="94138">
                  <a:moveTo>
                    <a:pt x="68291" y="89077"/>
                  </a:moveTo>
                  <a:cubicBezTo>
                    <a:pt x="59831" y="92339"/>
                    <a:pt x="50833" y="94054"/>
                    <a:pt x="41742" y="94138"/>
                  </a:cubicBezTo>
                  <a:cubicBezTo>
                    <a:pt x="11357" y="94138"/>
                    <a:pt x="0" y="74038"/>
                    <a:pt x="0" y="47142"/>
                  </a:cubicBezTo>
                  <a:cubicBezTo>
                    <a:pt x="0" y="20245"/>
                    <a:pt x="14750" y="0"/>
                    <a:pt x="38644" y="0"/>
                  </a:cubicBezTo>
                  <a:cubicBezTo>
                    <a:pt x="64604" y="0"/>
                    <a:pt x="75076" y="20534"/>
                    <a:pt x="75076" y="44683"/>
                  </a:cubicBezTo>
                  <a:lnTo>
                    <a:pt x="75076" y="50178"/>
                  </a:lnTo>
                  <a:lnTo>
                    <a:pt x="12390" y="50178"/>
                  </a:lnTo>
                  <a:cubicBezTo>
                    <a:pt x="12390" y="69266"/>
                    <a:pt x="22715" y="84594"/>
                    <a:pt x="41889" y="84594"/>
                  </a:cubicBezTo>
                  <a:cubicBezTo>
                    <a:pt x="50849" y="84317"/>
                    <a:pt x="59626" y="82042"/>
                    <a:pt x="67554" y="77943"/>
                  </a:cubicBezTo>
                  <a:close/>
                  <a:moveTo>
                    <a:pt x="62834" y="40779"/>
                  </a:moveTo>
                  <a:cubicBezTo>
                    <a:pt x="62834" y="25017"/>
                    <a:pt x="56344" y="9544"/>
                    <a:pt x="39382" y="9544"/>
                  </a:cubicBezTo>
                  <a:cubicBezTo>
                    <a:pt x="23144" y="10846"/>
                    <a:pt x="11057" y="24807"/>
                    <a:pt x="12385" y="40727"/>
                  </a:cubicBezTo>
                  <a:cubicBezTo>
                    <a:pt x="12387" y="40744"/>
                    <a:pt x="12388" y="40761"/>
                    <a:pt x="12390" y="40779"/>
                  </a:cubicBezTo>
                  <a:close/>
                </a:path>
              </a:pathLst>
            </a:custGeom>
            <a:grpFill/>
            <a:ln w="14669" cap="flat">
              <a:noFill/>
              <a:prstDash val="solid"/>
              <a:miter/>
            </a:ln>
          </p:spPr>
          <p:txBody>
            <a:bodyPr rtlCol="0" anchor="ctr">
              <a:noAutofit/>
            </a:bodyPr>
            <a:lstStyle/>
            <a:p>
              <a:endParaRPr lang="en-US" sz="4320"/>
            </a:p>
          </p:txBody>
        </p:sp>
        <p:sp>
          <p:nvSpPr>
            <p:cNvPr id="109" name="Freeform 108">
              <a:extLst>
                <a:ext uri="{FF2B5EF4-FFF2-40B4-BE49-F238E27FC236}">
                  <a16:creationId xmlns:a16="http://schemas.microsoft.com/office/drawing/2014/main" id="{A1950F9E-F245-DD4C-A322-7B1D7D8F78A9}"/>
                </a:ext>
              </a:extLst>
            </p:cNvPr>
            <p:cNvSpPr/>
            <p:nvPr/>
          </p:nvSpPr>
          <p:spPr>
            <a:xfrm>
              <a:off x="962525" y="5675060"/>
              <a:ext cx="137320" cy="144461"/>
            </a:xfrm>
            <a:custGeom>
              <a:avLst/>
              <a:gdLst>
                <a:gd name="connsiteX0" fmla="*/ 0 w 137320"/>
                <a:gd name="connsiteY0" fmla="*/ 144461 h 144461"/>
                <a:gd name="connsiteX1" fmla="*/ 80976 w 137320"/>
                <a:gd name="connsiteY1" fmla="*/ 144461 h 144461"/>
                <a:gd name="connsiteX2" fmla="*/ 137321 w 137320"/>
                <a:gd name="connsiteY2" fmla="*/ 58276 h 144461"/>
                <a:gd name="connsiteX3" fmla="*/ 94104 w 137320"/>
                <a:gd name="connsiteY3" fmla="*/ 0 h 144461"/>
                <a:gd name="connsiteX4" fmla="*/ 0 w 137320"/>
                <a:gd name="connsiteY4" fmla="*/ 144461 h 14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0" h="144461">
                  <a:moveTo>
                    <a:pt x="0" y="144461"/>
                  </a:moveTo>
                  <a:lnTo>
                    <a:pt x="80976" y="144461"/>
                  </a:lnTo>
                  <a:lnTo>
                    <a:pt x="137321" y="58276"/>
                  </a:lnTo>
                  <a:lnTo>
                    <a:pt x="94104" y="0"/>
                  </a:lnTo>
                  <a:lnTo>
                    <a:pt x="0" y="144461"/>
                  </a:lnTo>
                  <a:close/>
                </a:path>
              </a:pathLst>
            </a:custGeom>
            <a:grpFill/>
            <a:ln w="14669" cap="flat">
              <a:noFill/>
              <a:prstDash val="solid"/>
              <a:miter/>
            </a:ln>
          </p:spPr>
          <p:txBody>
            <a:bodyPr rtlCol="0" anchor="ctr">
              <a:noAutofit/>
            </a:bodyPr>
            <a:lstStyle/>
            <a:p>
              <a:endParaRPr lang="en-US" sz="4320"/>
            </a:p>
          </p:txBody>
        </p:sp>
        <p:sp>
          <p:nvSpPr>
            <p:cNvPr id="110" name="Freeform 109">
              <a:extLst>
                <a:ext uri="{FF2B5EF4-FFF2-40B4-BE49-F238E27FC236}">
                  <a16:creationId xmlns:a16="http://schemas.microsoft.com/office/drawing/2014/main" id="{CB04A657-BE1A-FC47-8996-33382552FA96}"/>
                </a:ext>
              </a:extLst>
            </p:cNvPr>
            <p:cNvSpPr/>
            <p:nvPr/>
          </p:nvSpPr>
          <p:spPr>
            <a:xfrm>
              <a:off x="1056628" y="5675060"/>
              <a:ext cx="148235" cy="144316"/>
            </a:xfrm>
            <a:custGeom>
              <a:avLst/>
              <a:gdLst>
                <a:gd name="connsiteX0" fmla="*/ 81271 w 148235"/>
                <a:gd name="connsiteY0" fmla="*/ 0 h 144316"/>
                <a:gd name="connsiteX1" fmla="*/ 0 w 148235"/>
                <a:gd name="connsiteY1" fmla="*/ 0 h 144316"/>
                <a:gd name="connsiteX2" fmla="*/ 106936 w 148235"/>
                <a:gd name="connsiteY2" fmla="*/ 144317 h 144316"/>
                <a:gd name="connsiteX3" fmla="*/ 148235 w 148235"/>
                <a:gd name="connsiteY3" fmla="*/ 90523 h 144316"/>
                <a:gd name="connsiteX4" fmla="*/ 81271 w 148235"/>
                <a:gd name="connsiteY4" fmla="*/ 0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5" h="144316">
                  <a:moveTo>
                    <a:pt x="81271" y="0"/>
                  </a:moveTo>
                  <a:lnTo>
                    <a:pt x="0" y="0"/>
                  </a:lnTo>
                  <a:lnTo>
                    <a:pt x="106936" y="144317"/>
                  </a:lnTo>
                  <a:lnTo>
                    <a:pt x="148235" y="90523"/>
                  </a:lnTo>
                  <a:lnTo>
                    <a:pt x="81271" y="0"/>
                  </a:lnTo>
                  <a:close/>
                </a:path>
              </a:pathLst>
            </a:custGeom>
            <a:grpFill/>
            <a:ln w="14669" cap="flat">
              <a:noFill/>
              <a:prstDash val="solid"/>
              <a:miter/>
            </a:ln>
          </p:spPr>
          <p:txBody>
            <a:bodyPr rtlCol="0" anchor="ctr">
              <a:noAutofit/>
            </a:bodyPr>
            <a:lstStyle/>
            <a:p>
              <a:endParaRPr lang="en-US" sz="4320"/>
            </a:p>
          </p:txBody>
        </p:sp>
        <p:sp>
          <p:nvSpPr>
            <p:cNvPr id="111" name="Freeform 110">
              <a:extLst>
                <a:ext uri="{FF2B5EF4-FFF2-40B4-BE49-F238E27FC236}">
                  <a16:creationId xmlns:a16="http://schemas.microsoft.com/office/drawing/2014/main" id="{F22F7885-29AD-FF48-A9C6-F3FD839CA8F0}"/>
                </a:ext>
              </a:extLst>
            </p:cNvPr>
            <p:cNvSpPr/>
            <p:nvPr/>
          </p:nvSpPr>
          <p:spPr>
            <a:xfrm>
              <a:off x="1066658" y="5515705"/>
              <a:ext cx="139090" cy="144172"/>
            </a:xfrm>
            <a:custGeom>
              <a:avLst/>
              <a:gdLst>
                <a:gd name="connsiteX0" fmla="*/ 79059 w 139090"/>
                <a:gd name="connsiteY0" fmla="*/ 22414 h 144172"/>
                <a:gd name="connsiteX1" fmla="*/ 0 w 139090"/>
                <a:gd name="connsiteY1" fmla="*/ 144172 h 144172"/>
                <a:gd name="connsiteX2" fmla="*/ 80976 w 139090"/>
                <a:gd name="connsiteY2" fmla="*/ 144172 h 144172"/>
                <a:gd name="connsiteX3" fmla="*/ 139091 w 139090"/>
                <a:gd name="connsiteY3" fmla="*/ 54516 h 144172"/>
                <a:gd name="connsiteX4" fmla="*/ 103691 w 139090"/>
                <a:gd name="connsiteY4" fmla="*/ 0 h 144172"/>
                <a:gd name="connsiteX5" fmla="*/ 79059 w 139090"/>
                <a:gd name="connsiteY5" fmla="*/ 22414 h 1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90" h="144172">
                  <a:moveTo>
                    <a:pt x="79059" y="22414"/>
                  </a:moveTo>
                  <a:lnTo>
                    <a:pt x="0" y="144172"/>
                  </a:lnTo>
                  <a:lnTo>
                    <a:pt x="80976" y="144172"/>
                  </a:lnTo>
                  <a:lnTo>
                    <a:pt x="139091" y="54516"/>
                  </a:lnTo>
                  <a:lnTo>
                    <a:pt x="103691" y="0"/>
                  </a:lnTo>
                  <a:cubicBezTo>
                    <a:pt x="93611" y="5216"/>
                    <a:pt x="85114" y="12947"/>
                    <a:pt x="79059" y="22414"/>
                  </a:cubicBezTo>
                  <a:close/>
                </a:path>
              </a:pathLst>
            </a:custGeom>
            <a:grpFill/>
            <a:ln w="14669" cap="flat">
              <a:noFill/>
              <a:prstDash val="solid"/>
              <a:miter/>
            </a:ln>
          </p:spPr>
          <p:txBody>
            <a:bodyPr rtlCol="0" anchor="ctr">
              <a:noAutofit/>
            </a:bodyPr>
            <a:lstStyle/>
            <a:p>
              <a:endParaRPr lang="en-US" sz="4320"/>
            </a:p>
          </p:txBody>
        </p:sp>
        <p:sp>
          <p:nvSpPr>
            <p:cNvPr id="112" name="Freeform 111">
              <a:extLst>
                <a:ext uri="{FF2B5EF4-FFF2-40B4-BE49-F238E27FC236}">
                  <a16:creationId xmlns:a16="http://schemas.microsoft.com/office/drawing/2014/main" id="{DD8B589B-9CD0-5F48-B9B1-6A2A2DA3B0B2}"/>
                </a:ext>
              </a:extLst>
            </p:cNvPr>
            <p:cNvSpPr/>
            <p:nvPr/>
          </p:nvSpPr>
          <p:spPr>
            <a:xfrm>
              <a:off x="1170792" y="5507947"/>
              <a:ext cx="175227" cy="152363"/>
            </a:xfrm>
            <a:custGeom>
              <a:avLst/>
              <a:gdLst>
                <a:gd name="connsiteX0" fmla="*/ 96611 w 175227"/>
                <a:gd name="connsiteY0" fmla="*/ 32485 h 152363"/>
                <a:gd name="connsiteX1" fmla="*/ 57229 w 175227"/>
                <a:gd name="connsiteY1" fmla="*/ 2552 h 152363"/>
                <a:gd name="connsiteX2" fmla="*/ 0 w 175227"/>
                <a:gd name="connsiteY2" fmla="*/ 7757 h 152363"/>
                <a:gd name="connsiteX3" fmla="*/ 93809 w 175227"/>
                <a:gd name="connsiteY3" fmla="*/ 152363 h 152363"/>
                <a:gd name="connsiteX4" fmla="*/ 175228 w 175227"/>
                <a:gd name="connsiteY4" fmla="*/ 152363 h 152363"/>
                <a:gd name="connsiteX5" fmla="*/ 96611 w 175227"/>
                <a:gd name="connsiteY5" fmla="*/ 32485 h 1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27" h="152363">
                  <a:moveTo>
                    <a:pt x="96611" y="32485"/>
                  </a:moveTo>
                  <a:cubicBezTo>
                    <a:pt x="87843" y="17962"/>
                    <a:pt x="73761" y="7258"/>
                    <a:pt x="57229" y="2552"/>
                  </a:cubicBezTo>
                  <a:cubicBezTo>
                    <a:pt x="38105" y="-2152"/>
                    <a:pt x="17915" y="-316"/>
                    <a:pt x="0" y="7757"/>
                  </a:cubicBezTo>
                  <a:lnTo>
                    <a:pt x="93809" y="152363"/>
                  </a:lnTo>
                  <a:lnTo>
                    <a:pt x="175228" y="152363"/>
                  </a:lnTo>
                  <a:cubicBezTo>
                    <a:pt x="175228" y="152363"/>
                    <a:pt x="104429" y="44632"/>
                    <a:pt x="96611" y="32485"/>
                  </a:cubicBezTo>
                </a:path>
              </a:pathLst>
            </a:custGeom>
            <a:grpFill/>
            <a:ln w="14669" cap="flat">
              <a:noFill/>
              <a:prstDash val="solid"/>
              <a:miter/>
            </a:ln>
          </p:spPr>
          <p:txBody>
            <a:bodyPr rtlCol="0" anchor="ctr">
              <a:noAutofit/>
            </a:bodyPr>
            <a:lstStyle/>
            <a:p>
              <a:endParaRPr lang="en-US" sz="4320"/>
            </a:p>
          </p:txBody>
        </p:sp>
        <p:sp>
          <p:nvSpPr>
            <p:cNvPr id="113" name="Freeform 112">
              <a:extLst>
                <a:ext uri="{FF2B5EF4-FFF2-40B4-BE49-F238E27FC236}">
                  <a16:creationId xmlns:a16="http://schemas.microsoft.com/office/drawing/2014/main" id="{4C3CC909-19CF-224E-9D80-4AAC255D3838}"/>
                </a:ext>
              </a:extLst>
            </p:cNvPr>
            <p:cNvSpPr/>
            <p:nvPr/>
          </p:nvSpPr>
          <p:spPr>
            <a:xfrm>
              <a:off x="1056333" y="5833982"/>
              <a:ext cx="152955" cy="160078"/>
            </a:xfrm>
            <a:custGeom>
              <a:avLst/>
              <a:gdLst>
                <a:gd name="connsiteX0" fmla="*/ 0 w 152955"/>
                <a:gd name="connsiteY0" fmla="*/ 160079 h 160078"/>
                <a:gd name="connsiteX1" fmla="*/ 81124 w 152955"/>
                <a:gd name="connsiteY1" fmla="*/ 160079 h 160078"/>
                <a:gd name="connsiteX2" fmla="*/ 152955 w 152955"/>
                <a:gd name="connsiteY2" fmla="*/ 58855 h 160078"/>
                <a:gd name="connsiteX3" fmla="*/ 114901 w 152955"/>
                <a:gd name="connsiteY3" fmla="*/ 0 h 160078"/>
              </a:gdLst>
              <a:ahLst/>
              <a:cxnLst>
                <a:cxn ang="0">
                  <a:pos x="connsiteX0" y="connsiteY0"/>
                </a:cxn>
                <a:cxn ang="0">
                  <a:pos x="connsiteX1" y="connsiteY1"/>
                </a:cxn>
                <a:cxn ang="0">
                  <a:pos x="connsiteX2" y="connsiteY2"/>
                </a:cxn>
                <a:cxn ang="0">
                  <a:pos x="connsiteX3" y="connsiteY3"/>
                </a:cxn>
              </a:cxnLst>
              <a:rect l="l" t="t" r="r" b="b"/>
              <a:pathLst>
                <a:path w="152955" h="160078">
                  <a:moveTo>
                    <a:pt x="0" y="160079"/>
                  </a:moveTo>
                  <a:lnTo>
                    <a:pt x="81124" y="160079"/>
                  </a:lnTo>
                  <a:lnTo>
                    <a:pt x="152955" y="58855"/>
                  </a:lnTo>
                  <a:lnTo>
                    <a:pt x="114901" y="0"/>
                  </a:lnTo>
                  <a:close/>
                </a:path>
              </a:pathLst>
            </a:custGeom>
            <a:grpFill/>
            <a:ln w="14669" cap="flat">
              <a:noFill/>
              <a:prstDash val="solid"/>
              <a:miter/>
            </a:ln>
          </p:spPr>
          <p:txBody>
            <a:bodyPr rtlCol="0" anchor="ctr">
              <a:noAutofit/>
            </a:bodyPr>
            <a:lstStyle/>
            <a:p>
              <a:endParaRPr lang="en-US" sz="4320"/>
            </a:p>
          </p:txBody>
        </p:sp>
        <p:sp>
          <p:nvSpPr>
            <p:cNvPr id="114" name="Freeform 113">
              <a:extLst>
                <a:ext uri="{FF2B5EF4-FFF2-40B4-BE49-F238E27FC236}">
                  <a16:creationId xmlns:a16="http://schemas.microsoft.com/office/drawing/2014/main" id="{8BEEDFFF-4DAE-9349-A455-2C6E7F232FB1}"/>
                </a:ext>
              </a:extLst>
            </p:cNvPr>
            <p:cNvSpPr/>
            <p:nvPr/>
          </p:nvSpPr>
          <p:spPr>
            <a:xfrm>
              <a:off x="1171234" y="5834561"/>
              <a:ext cx="141302" cy="152703"/>
            </a:xfrm>
            <a:custGeom>
              <a:avLst/>
              <a:gdLst>
                <a:gd name="connsiteX0" fmla="*/ 80091 w 141302"/>
                <a:gd name="connsiteY0" fmla="*/ 0 h 152703"/>
                <a:gd name="connsiteX1" fmla="*/ 0 w 141302"/>
                <a:gd name="connsiteY1" fmla="*/ 0 h 152703"/>
                <a:gd name="connsiteX2" fmla="*/ 83631 w 141302"/>
                <a:gd name="connsiteY2" fmla="*/ 130145 h 152703"/>
                <a:gd name="connsiteX3" fmla="*/ 107231 w 141302"/>
                <a:gd name="connsiteY3" fmla="*/ 152704 h 152703"/>
                <a:gd name="connsiteX4" fmla="*/ 141303 w 141302"/>
                <a:gd name="connsiteY4" fmla="*/ 94861 h 1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2" h="152703">
                  <a:moveTo>
                    <a:pt x="80091" y="0"/>
                  </a:moveTo>
                  <a:lnTo>
                    <a:pt x="0" y="0"/>
                  </a:lnTo>
                  <a:lnTo>
                    <a:pt x="83631" y="130145"/>
                  </a:lnTo>
                  <a:cubicBezTo>
                    <a:pt x="89477" y="139460"/>
                    <a:pt x="97585" y="147210"/>
                    <a:pt x="107231" y="152704"/>
                  </a:cubicBezTo>
                  <a:lnTo>
                    <a:pt x="141303" y="94861"/>
                  </a:lnTo>
                  <a:close/>
                </a:path>
              </a:pathLst>
            </a:custGeom>
            <a:grpFill/>
            <a:ln w="14669" cap="flat">
              <a:noFill/>
              <a:prstDash val="solid"/>
              <a:miter/>
            </a:ln>
          </p:spPr>
          <p:txBody>
            <a:bodyPr rtlCol="0" anchor="ctr">
              <a:noAutofit/>
            </a:bodyPr>
            <a:lstStyle/>
            <a:p>
              <a:endParaRPr lang="en-US" sz="4320"/>
            </a:p>
          </p:txBody>
        </p:sp>
        <p:sp>
          <p:nvSpPr>
            <p:cNvPr id="115" name="Freeform 114">
              <a:extLst>
                <a:ext uri="{FF2B5EF4-FFF2-40B4-BE49-F238E27FC236}">
                  <a16:creationId xmlns:a16="http://schemas.microsoft.com/office/drawing/2014/main" id="{DA1B821A-A5D7-004C-B789-EBCAAAF15ADB}"/>
                </a:ext>
              </a:extLst>
            </p:cNvPr>
            <p:cNvSpPr/>
            <p:nvPr/>
          </p:nvSpPr>
          <p:spPr>
            <a:xfrm>
              <a:off x="1278465" y="5834561"/>
              <a:ext cx="162837" cy="159530"/>
            </a:xfrm>
            <a:custGeom>
              <a:avLst/>
              <a:gdLst>
                <a:gd name="connsiteX0" fmla="*/ 162838 w 162837"/>
                <a:gd name="connsiteY0" fmla="*/ 0 h 159530"/>
                <a:gd name="connsiteX1" fmla="*/ 155463 w 162837"/>
                <a:gd name="connsiteY1" fmla="*/ 25451 h 159530"/>
                <a:gd name="connsiteX2" fmla="*/ 91891 w 162837"/>
                <a:gd name="connsiteY2" fmla="*/ 133616 h 159530"/>
                <a:gd name="connsiteX3" fmla="*/ 71684 w 162837"/>
                <a:gd name="connsiteY3" fmla="*/ 151836 h 159530"/>
                <a:gd name="connsiteX4" fmla="*/ 35694 w 162837"/>
                <a:gd name="connsiteY4" fmla="*/ 159500 h 159530"/>
                <a:gd name="connsiteX5" fmla="*/ 0 w 162837"/>
                <a:gd name="connsiteY5" fmla="*/ 152125 h 159530"/>
                <a:gd name="connsiteX6" fmla="*/ 89384 w 162837"/>
                <a:gd name="connsiteY6" fmla="*/ 0 h 15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37" h="159530">
                  <a:moveTo>
                    <a:pt x="162838" y="0"/>
                  </a:moveTo>
                  <a:cubicBezTo>
                    <a:pt x="162643" y="8963"/>
                    <a:pt x="160103" y="17726"/>
                    <a:pt x="155463" y="25451"/>
                  </a:cubicBezTo>
                  <a:cubicBezTo>
                    <a:pt x="132896" y="63916"/>
                    <a:pt x="95136" y="128555"/>
                    <a:pt x="91891" y="133616"/>
                  </a:cubicBezTo>
                  <a:cubicBezTo>
                    <a:pt x="86800" y="141238"/>
                    <a:pt x="79856" y="147499"/>
                    <a:pt x="71684" y="151836"/>
                  </a:cubicBezTo>
                  <a:cubicBezTo>
                    <a:pt x="60500" y="157219"/>
                    <a:pt x="48148" y="159849"/>
                    <a:pt x="35694" y="159500"/>
                  </a:cubicBezTo>
                  <a:cubicBezTo>
                    <a:pt x="23424" y="159308"/>
                    <a:pt x="11306" y="156804"/>
                    <a:pt x="0" y="152125"/>
                  </a:cubicBezTo>
                  <a:lnTo>
                    <a:pt x="89384" y="0"/>
                  </a:lnTo>
                  <a:close/>
                </a:path>
              </a:pathLst>
            </a:custGeom>
            <a:grpFill/>
            <a:ln w="14669" cap="flat">
              <a:noFill/>
              <a:prstDash val="solid"/>
              <a:miter/>
            </a:ln>
          </p:spPr>
          <p:txBody>
            <a:bodyPr rtlCol="0" anchor="ctr">
              <a:noAutofit/>
            </a:bodyPr>
            <a:lstStyle/>
            <a:p>
              <a:endParaRPr lang="en-US" sz="4320"/>
            </a:p>
          </p:txBody>
        </p:sp>
        <p:sp>
          <p:nvSpPr>
            <p:cNvPr id="116" name="Freeform 115">
              <a:extLst>
                <a:ext uri="{FF2B5EF4-FFF2-40B4-BE49-F238E27FC236}">
                  <a16:creationId xmlns:a16="http://schemas.microsoft.com/office/drawing/2014/main" id="{07F18BF3-0C10-2843-A53D-BF6F030A0F4D}"/>
                </a:ext>
              </a:extLst>
            </p:cNvPr>
            <p:cNvSpPr/>
            <p:nvPr/>
          </p:nvSpPr>
          <p:spPr>
            <a:xfrm>
              <a:off x="1163564" y="5675060"/>
              <a:ext cx="147792" cy="144316"/>
            </a:xfrm>
            <a:custGeom>
              <a:avLst/>
              <a:gdLst>
                <a:gd name="connsiteX0" fmla="*/ 0 w 147792"/>
                <a:gd name="connsiteY0" fmla="*/ 144317 h 144316"/>
                <a:gd name="connsiteX1" fmla="*/ 81271 w 147792"/>
                <a:gd name="connsiteY1" fmla="*/ 144317 h 144316"/>
                <a:gd name="connsiteX2" fmla="*/ 147793 w 147792"/>
                <a:gd name="connsiteY2" fmla="*/ 57264 h 144316"/>
                <a:gd name="connsiteX3" fmla="*/ 110476 w 147792"/>
                <a:gd name="connsiteY3" fmla="*/ 0 h 144316"/>
                <a:gd name="connsiteX4" fmla="*/ 0 w 147792"/>
                <a:gd name="connsiteY4" fmla="*/ 144317 h 14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92" h="144316">
                  <a:moveTo>
                    <a:pt x="0" y="144317"/>
                  </a:moveTo>
                  <a:lnTo>
                    <a:pt x="81271" y="144317"/>
                  </a:lnTo>
                  <a:lnTo>
                    <a:pt x="147793" y="57264"/>
                  </a:lnTo>
                  <a:lnTo>
                    <a:pt x="110476" y="0"/>
                  </a:lnTo>
                  <a:lnTo>
                    <a:pt x="0" y="144317"/>
                  </a:lnTo>
                  <a:close/>
                </a:path>
              </a:pathLst>
            </a:custGeom>
            <a:grpFill/>
            <a:ln w="14669" cap="flat">
              <a:noFill/>
              <a:prstDash val="solid"/>
              <a:miter/>
            </a:ln>
          </p:spPr>
          <p:txBody>
            <a:bodyPr rtlCol="0" anchor="ctr">
              <a:noAutofit/>
            </a:bodyPr>
            <a:lstStyle/>
            <a:p>
              <a:endParaRPr lang="en-US" sz="4320"/>
            </a:p>
          </p:txBody>
        </p:sp>
        <p:sp>
          <p:nvSpPr>
            <p:cNvPr id="117" name="Freeform 116">
              <a:extLst>
                <a:ext uri="{FF2B5EF4-FFF2-40B4-BE49-F238E27FC236}">
                  <a16:creationId xmlns:a16="http://schemas.microsoft.com/office/drawing/2014/main" id="{520ECD2B-218F-7947-A1B3-F594CBA3AF0E}"/>
                </a:ext>
              </a:extLst>
            </p:cNvPr>
            <p:cNvSpPr/>
            <p:nvPr/>
          </p:nvSpPr>
          <p:spPr>
            <a:xfrm>
              <a:off x="1274040" y="5675494"/>
              <a:ext cx="167115" cy="144605"/>
            </a:xfrm>
            <a:custGeom>
              <a:avLst/>
              <a:gdLst>
                <a:gd name="connsiteX0" fmla="*/ 167115 w 167115"/>
                <a:gd name="connsiteY0" fmla="*/ 143883 h 144605"/>
                <a:gd name="connsiteX1" fmla="*/ 155758 w 167115"/>
                <a:gd name="connsiteY1" fmla="*/ 114962 h 144605"/>
                <a:gd name="connsiteX2" fmla="*/ 80976 w 167115"/>
                <a:gd name="connsiteY2" fmla="*/ 0 h 144605"/>
                <a:gd name="connsiteX3" fmla="*/ 0 w 167115"/>
                <a:gd name="connsiteY3" fmla="*/ 0 h 144605"/>
                <a:gd name="connsiteX4" fmla="*/ 94104 w 167115"/>
                <a:gd name="connsiteY4" fmla="*/ 144606 h 144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5" h="144605">
                  <a:moveTo>
                    <a:pt x="167115" y="143883"/>
                  </a:moveTo>
                  <a:cubicBezTo>
                    <a:pt x="165673" y="133508"/>
                    <a:pt x="161784" y="123606"/>
                    <a:pt x="155758" y="114962"/>
                  </a:cubicBezTo>
                  <a:lnTo>
                    <a:pt x="80976" y="0"/>
                  </a:lnTo>
                  <a:lnTo>
                    <a:pt x="0" y="0"/>
                  </a:lnTo>
                  <a:lnTo>
                    <a:pt x="94104" y="144606"/>
                  </a:lnTo>
                  <a:close/>
                </a:path>
              </a:pathLst>
            </a:custGeom>
            <a:grpFill/>
            <a:ln w="14669" cap="flat">
              <a:noFill/>
              <a:prstDash val="solid"/>
              <a:miter/>
            </a:ln>
          </p:spPr>
          <p:txBody>
            <a:bodyPr rtlCol="0" anchor="ctr">
              <a:noAutofit/>
            </a:bodyPr>
            <a:lstStyle/>
            <a:p>
              <a:endParaRPr lang="en-US" sz="4320"/>
            </a:p>
          </p:txBody>
        </p:sp>
        <p:sp>
          <p:nvSpPr>
            <p:cNvPr id="118" name="Freeform 117">
              <a:extLst>
                <a:ext uri="{FF2B5EF4-FFF2-40B4-BE49-F238E27FC236}">
                  <a16:creationId xmlns:a16="http://schemas.microsoft.com/office/drawing/2014/main" id="{86474E58-AEE9-024D-8B72-ABA60BEBDE30}"/>
                </a:ext>
              </a:extLst>
            </p:cNvPr>
            <p:cNvSpPr/>
            <p:nvPr/>
          </p:nvSpPr>
          <p:spPr>
            <a:xfrm>
              <a:off x="2379684" y="5569498"/>
              <a:ext cx="53689" cy="52636"/>
            </a:xfrm>
            <a:custGeom>
              <a:avLst/>
              <a:gdLst>
                <a:gd name="connsiteX0" fmla="*/ 26698 w 53689"/>
                <a:gd name="connsiteY0" fmla="*/ 0 h 52636"/>
                <a:gd name="connsiteX1" fmla="*/ 53689 w 53689"/>
                <a:gd name="connsiteY1" fmla="*/ 26174 h 52636"/>
                <a:gd name="connsiteX2" fmla="*/ 26992 w 53689"/>
                <a:gd name="connsiteY2" fmla="*/ 52636 h 52636"/>
                <a:gd name="connsiteX3" fmla="*/ 0 w 53689"/>
                <a:gd name="connsiteY3" fmla="*/ 26462 h 52636"/>
                <a:gd name="connsiteX4" fmla="*/ 0 w 53689"/>
                <a:gd name="connsiteY4" fmla="*/ 26174 h 52636"/>
                <a:gd name="connsiteX5" fmla="*/ 26698 w 53689"/>
                <a:gd name="connsiteY5" fmla="*/ 0 h 52636"/>
                <a:gd name="connsiteX6" fmla="*/ 26698 w 53689"/>
                <a:gd name="connsiteY6" fmla="*/ 48588 h 52636"/>
                <a:gd name="connsiteX7" fmla="*/ 48255 w 53689"/>
                <a:gd name="connsiteY7" fmla="*/ 26923 h 52636"/>
                <a:gd name="connsiteX8" fmla="*/ 48232 w 53689"/>
                <a:gd name="connsiteY8" fmla="*/ 26174 h 52636"/>
                <a:gd name="connsiteX9" fmla="*/ 28411 w 53689"/>
                <a:gd name="connsiteY9" fmla="*/ 3238 h 52636"/>
                <a:gd name="connsiteX10" fmla="*/ 5015 w 53689"/>
                <a:gd name="connsiteY10" fmla="*/ 22671 h 52636"/>
                <a:gd name="connsiteX11" fmla="*/ 5015 w 53689"/>
                <a:gd name="connsiteY11" fmla="*/ 26174 h 52636"/>
                <a:gd name="connsiteX12" fmla="*/ 26089 w 53689"/>
                <a:gd name="connsiteY12" fmla="*/ 48571 h 52636"/>
                <a:gd name="connsiteX13" fmla="*/ 26845 w 53689"/>
                <a:gd name="connsiteY13" fmla="*/ 48588 h 52636"/>
                <a:gd name="connsiteX14" fmla="*/ 16520 w 53689"/>
                <a:gd name="connsiteY14" fmla="*/ 10846 h 52636"/>
                <a:gd name="connsiteX15" fmla="*/ 28320 w 53689"/>
                <a:gd name="connsiteY15" fmla="*/ 10846 h 52636"/>
                <a:gd name="connsiteX16" fmla="*/ 39087 w 53689"/>
                <a:gd name="connsiteY16" fmla="*/ 19522 h 52636"/>
                <a:gd name="connsiteX17" fmla="*/ 31894 w 53689"/>
                <a:gd name="connsiteY17" fmla="*/ 28020 h 52636"/>
                <a:gd name="connsiteX18" fmla="*/ 31122 w 53689"/>
                <a:gd name="connsiteY18" fmla="*/ 28054 h 52636"/>
                <a:gd name="connsiteX19" fmla="*/ 39972 w 53689"/>
                <a:gd name="connsiteY19" fmla="*/ 41502 h 52636"/>
                <a:gd name="connsiteX20" fmla="*/ 34515 w 53689"/>
                <a:gd name="connsiteY20" fmla="*/ 41502 h 52636"/>
                <a:gd name="connsiteX21" fmla="*/ 25813 w 53689"/>
                <a:gd name="connsiteY21" fmla="*/ 28054 h 52636"/>
                <a:gd name="connsiteX22" fmla="*/ 21535 w 53689"/>
                <a:gd name="connsiteY22" fmla="*/ 28054 h 52636"/>
                <a:gd name="connsiteX23" fmla="*/ 21535 w 53689"/>
                <a:gd name="connsiteY23" fmla="*/ 41502 h 52636"/>
                <a:gd name="connsiteX24" fmla="*/ 16520 w 53689"/>
                <a:gd name="connsiteY24" fmla="*/ 41502 h 52636"/>
                <a:gd name="connsiteX25" fmla="*/ 21683 w 53689"/>
                <a:gd name="connsiteY25" fmla="*/ 24005 h 52636"/>
                <a:gd name="connsiteX26" fmla="*/ 28320 w 53689"/>
                <a:gd name="connsiteY26" fmla="*/ 24005 h 52636"/>
                <a:gd name="connsiteX27" fmla="*/ 34810 w 53689"/>
                <a:gd name="connsiteY27" fmla="*/ 19233 h 52636"/>
                <a:gd name="connsiteX28" fmla="*/ 28320 w 53689"/>
                <a:gd name="connsiteY28" fmla="*/ 14750 h 52636"/>
                <a:gd name="connsiteX29" fmla="*/ 22273 w 53689"/>
                <a:gd name="connsiteY29" fmla="*/ 14750 h 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89" h="52636">
                  <a:moveTo>
                    <a:pt x="26698" y="0"/>
                  </a:moveTo>
                  <a:cubicBezTo>
                    <a:pt x="41523" y="-79"/>
                    <a:pt x="53608" y="11639"/>
                    <a:pt x="53689" y="26174"/>
                  </a:cubicBezTo>
                  <a:cubicBezTo>
                    <a:pt x="53770" y="40709"/>
                    <a:pt x="41817" y="52557"/>
                    <a:pt x="26992" y="52636"/>
                  </a:cubicBezTo>
                  <a:cubicBezTo>
                    <a:pt x="12166" y="52716"/>
                    <a:pt x="82" y="40997"/>
                    <a:pt x="0" y="26462"/>
                  </a:cubicBezTo>
                  <a:cubicBezTo>
                    <a:pt x="0" y="26366"/>
                    <a:pt x="0" y="26270"/>
                    <a:pt x="0" y="26174"/>
                  </a:cubicBezTo>
                  <a:cubicBezTo>
                    <a:pt x="0" y="11719"/>
                    <a:pt x="11953" y="0"/>
                    <a:pt x="26698" y="0"/>
                  </a:cubicBezTo>
                  <a:close/>
                  <a:moveTo>
                    <a:pt x="26698" y="48588"/>
                  </a:moveTo>
                  <a:cubicBezTo>
                    <a:pt x="38753" y="48442"/>
                    <a:pt x="48404" y="38742"/>
                    <a:pt x="48255" y="26923"/>
                  </a:cubicBezTo>
                  <a:cubicBezTo>
                    <a:pt x="48252" y="26673"/>
                    <a:pt x="48244" y="26423"/>
                    <a:pt x="48232" y="26174"/>
                  </a:cubicBezTo>
                  <a:cubicBezTo>
                    <a:pt x="49219" y="14474"/>
                    <a:pt x="40345" y="4205"/>
                    <a:pt x="28411" y="3238"/>
                  </a:cubicBezTo>
                  <a:cubicBezTo>
                    <a:pt x="16477" y="2270"/>
                    <a:pt x="6002" y="10971"/>
                    <a:pt x="5015" y="22671"/>
                  </a:cubicBezTo>
                  <a:cubicBezTo>
                    <a:pt x="4917" y="23836"/>
                    <a:pt x="4917" y="25008"/>
                    <a:pt x="5015" y="26174"/>
                  </a:cubicBezTo>
                  <a:cubicBezTo>
                    <a:pt x="4526" y="38064"/>
                    <a:pt x="13961" y="48091"/>
                    <a:pt x="26089" y="48571"/>
                  </a:cubicBezTo>
                  <a:cubicBezTo>
                    <a:pt x="26341" y="48581"/>
                    <a:pt x="26593" y="48587"/>
                    <a:pt x="26845" y="48588"/>
                  </a:cubicBezTo>
                  <a:close/>
                  <a:moveTo>
                    <a:pt x="16520" y="10846"/>
                  </a:moveTo>
                  <a:lnTo>
                    <a:pt x="28320" y="10846"/>
                  </a:lnTo>
                  <a:cubicBezTo>
                    <a:pt x="35547" y="10846"/>
                    <a:pt x="39087" y="13738"/>
                    <a:pt x="39087" y="19522"/>
                  </a:cubicBezTo>
                  <a:cubicBezTo>
                    <a:pt x="39495" y="23816"/>
                    <a:pt x="36274" y="27621"/>
                    <a:pt x="31894" y="28020"/>
                  </a:cubicBezTo>
                  <a:cubicBezTo>
                    <a:pt x="31638" y="28044"/>
                    <a:pt x="31380" y="28055"/>
                    <a:pt x="31122" y="28054"/>
                  </a:cubicBezTo>
                  <a:lnTo>
                    <a:pt x="39972" y="41502"/>
                  </a:lnTo>
                  <a:lnTo>
                    <a:pt x="34515" y="41502"/>
                  </a:lnTo>
                  <a:lnTo>
                    <a:pt x="25813" y="28054"/>
                  </a:lnTo>
                  <a:lnTo>
                    <a:pt x="21535" y="28054"/>
                  </a:lnTo>
                  <a:lnTo>
                    <a:pt x="21535" y="41502"/>
                  </a:lnTo>
                  <a:lnTo>
                    <a:pt x="16520" y="41502"/>
                  </a:lnTo>
                  <a:close/>
                  <a:moveTo>
                    <a:pt x="21683" y="24005"/>
                  </a:moveTo>
                  <a:lnTo>
                    <a:pt x="28320" y="24005"/>
                  </a:lnTo>
                  <a:cubicBezTo>
                    <a:pt x="32302" y="24005"/>
                    <a:pt x="34810" y="24005"/>
                    <a:pt x="34810" y="19233"/>
                  </a:cubicBezTo>
                  <a:cubicBezTo>
                    <a:pt x="34810" y="14461"/>
                    <a:pt x="31565" y="14750"/>
                    <a:pt x="28320" y="14750"/>
                  </a:cubicBezTo>
                  <a:lnTo>
                    <a:pt x="22273" y="14750"/>
                  </a:lnTo>
                  <a:close/>
                </a:path>
              </a:pathLst>
            </a:custGeom>
            <a:grpFill/>
            <a:ln w="14669" cap="flat">
              <a:noFill/>
              <a:prstDash val="solid"/>
              <a:miter/>
            </a:ln>
          </p:spPr>
          <p:txBody>
            <a:bodyPr rtlCol="0" anchor="ctr">
              <a:noAutofit/>
            </a:bodyPr>
            <a:lstStyle/>
            <a:p>
              <a:endParaRPr lang="en-US" sz="4320"/>
            </a:p>
          </p:txBody>
        </p:sp>
      </p:grpSp>
      <p:cxnSp>
        <p:nvCxnSpPr>
          <p:cNvPr id="119" name="Straight Connector 118">
            <a:extLst>
              <a:ext uri="{FF2B5EF4-FFF2-40B4-BE49-F238E27FC236}">
                <a16:creationId xmlns:a16="http://schemas.microsoft.com/office/drawing/2014/main" id="{8C111498-94CE-6749-9273-1F102D2747AA}"/>
              </a:ext>
            </a:extLst>
          </p:cNvPr>
          <p:cNvCxnSpPr>
            <a:cxnSpLocks/>
          </p:cNvCxnSpPr>
          <p:nvPr userDrawn="1"/>
        </p:nvCxnSpPr>
        <p:spPr>
          <a:xfrm>
            <a:off x="1372252" y="6368906"/>
            <a:ext cx="39655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D7AFB253-D4BE-DD4A-B8E3-F5A5DDDF54FE}"/>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Text Placeholder 29">
            <a:extLst>
              <a:ext uri="{FF2B5EF4-FFF2-40B4-BE49-F238E27FC236}">
                <a16:creationId xmlns:a16="http://schemas.microsoft.com/office/drawing/2014/main" id="{40452E80-3935-5B4A-B1D7-96F354A50996}"/>
              </a:ext>
            </a:extLst>
          </p:cNvPr>
          <p:cNvSpPr>
            <a:spLocks noGrp="1"/>
          </p:cNvSpPr>
          <p:nvPr>
            <p:ph type="body" sz="quarter" idx="13" hasCustomPrompt="1"/>
          </p:nvPr>
        </p:nvSpPr>
        <p:spPr>
          <a:xfrm>
            <a:off x="1231538" y="6503210"/>
            <a:ext cx="7194009" cy="460913"/>
          </a:xfrm>
          <a:prstGeom prst="rect">
            <a:avLst/>
          </a:prstGeom>
        </p:spPr>
        <p:txBody>
          <a:bodyPr anchor="ctr">
            <a:noAutofit/>
          </a:bodyPr>
          <a:lstStyle>
            <a:lvl1pPr marL="9525" indent="-9525">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Date</a:t>
            </a:r>
          </a:p>
        </p:txBody>
      </p:sp>
      <p:sp>
        <p:nvSpPr>
          <p:cNvPr id="38" name="Text Placeholder 29">
            <a:extLst>
              <a:ext uri="{FF2B5EF4-FFF2-40B4-BE49-F238E27FC236}">
                <a16:creationId xmlns:a16="http://schemas.microsoft.com/office/drawing/2014/main" id="{1A82E336-CC44-9D46-9659-F3A63F60A5AD}"/>
              </a:ext>
            </a:extLst>
          </p:cNvPr>
          <p:cNvSpPr>
            <a:spLocks noGrp="1"/>
          </p:cNvSpPr>
          <p:nvPr>
            <p:ph type="body" sz="quarter" idx="14" hasCustomPrompt="1"/>
          </p:nvPr>
        </p:nvSpPr>
        <p:spPr>
          <a:xfrm>
            <a:off x="1231538" y="6943775"/>
            <a:ext cx="7194009" cy="1502639"/>
          </a:xfrm>
          <a:prstGeom prst="rect">
            <a:avLst/>
          </a:prstGeom>
        </p:spPr>
        <p:txBody>
          <a:bodyPr anchor="t" anchorCtr="0">
            <a:noAutofit/>
          </a:bodyPr>
          <a:lstStyle>
            <a:lvl1pPr marL="9525" marR="0" indent="-9525"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sz="2100">
                <a:solidFill>
                  <a:schemeClr val="bg1"/>
                </a:solidFill>
                <a:latin typeface="Arial" panose="020B0604020202020204" pitchFamily="34" charset="0"/>
                <a:cs typeface="Arial" panose="020B0604020202020204" pitchFamily="34"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marL="342887" marR="0" lvl="0" indent="-342887" algn="l" defTabSz="1371545"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Presenter Name</a:t>
            </a:r>
          </a:p>
        </p:txBody>
      </p:sp>
      <p:sp>
        <p:nvSpPr>
          <p:cNvPr id="36" name="TextBox 35">
            <a:extLst>
              <a:ext uri="{FF2B5EF4-FFF2-40B4-BE49-F238E27FC236}">
                <a16:creationId xmlns:a16="http://schemas.microsoft.com/office/drawing/2014/main" id="{EFBCF44A-46FE-444E-B479-2D4E3EE06E79}"/>
              </a:ext>
            </a:extLst>
          </p:cNvPr>
          <p:cNvSpPr txBox="1"/>
          <p:nvPr userDrawn="1"/>
        </p:nvSpPr>
        <p:spPr>
          <a:xfrm>
            <a:off x="1231535" y="9420795"/>
            <a:ext cx="8796338" cy="453645"/>
          </a:xfrm>
          <a:prstGeom prst="rect">
            <a:avLst/>
          </a:prstGeom>
          <a:noFill/>
        </p:spPr>
        <p:txBody>
          <a:bodyPr wrap="square" lIns="137160" tIns="68580" rIns="137160" bIns="68580" rtlCol="0" anchor="ctr">
            <a:noAutofit/>
          </a:bodyPr>
          <a:lstStyle/>
          <a:p>
            <a:r>
              <a:rPr lang="en-US" sz="1500" kern="1200" cap="all" baseline="0">
                <a:solidFill>
                  <a:schemeClr val="bg1"/>
                </a:solidFill>
                <a:effectLst/>
                <a:latin typeface="+mn-lt"/>
                <a:ea typeface="+mn-ea"/>
                <a:cs typeface="+mn-cs"/>
              </a:rPr>
              <a:t>Empowering the future of care</a:t>
            </a:r>
          </a:p>
        </p:txBody>
      </p:sp>
    </p:spTree>
    <p:extLst>
      <p:ext uri="{BB962C8B-B14F-4D97-AF65-F5344CB8AC3E}">
        <p14:creationId xmlns:p14="http://schemas.microsoft.com/office/powerpoint/2010/main" val="3384077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68C1F-E5B5-D44A-AF88-2F84FDCB5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6" name="Straight Connector 5">
            <a:extLst>
              <a:ext uri="{FF2B5EF4-FFF2-40B4-BE49-F238E27FC236}">
                <a16:creationId xmlns:a16="http://schemas.microsoft.com/office/drawing/2014/main" id="{6D4808A0-8BBA-3B47-B157-91AB72ED63D2}"/>
              </a:ext>
            </a:extLst>
          </p:cNvPr>
          <p:cNvCxnSpPr/>
          <p:nvPr userDrawn="1"/>
        </p:nvCxnSpPr>
        <p:spPr>
          <a:xfrm>
            <a:off x="7671459" y="7768601"/>
            <a:ext cx="10616541"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74C16E-8676-0540-94D8-95A20F54F2D4}"/>
              </a:ext>
            </a:extLst>
          </p:cNvPr>
          <p:cNvCxnSpPr>
            <a:cxnSpLocks/>
          </p:cNvCxnSpPr>
          <p:nvPr userDrawn="1"/>
        </p:nvCxnSpPr>
        <p:spPr>
          <a:xfrm>
            <a:off x="9066810" y="7462812"/>
            <a:ext cx="922119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513E22DF-99E3-BF49-9D9C-5BB25B25F8AB}"/>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327AD7DA-7824-D04E-9EEE-528D77B4DC0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1" name="Title Placeholder 1">
            <a:extLst>
              <a:ext uri="{FF2B5EF4-FFF2-40B4-BE49-F238E27FC236}">
                <a16:creationId xmlns:a16="http://schemas.microsoft.com/office/drawing/2014/main" id="{CA725216-84F6-024F-A87E-461BB8713644}"/>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535232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68C1F-E5B5-D44A-AF88-2F84FDCB5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6" name="Straight Connector 5">
            <a:extLst>
              <a:ext uri="{FF2B5EF4-FFF2-40B4-BE49-F238E27FC236}">
                <a16:creationId xmlns:a16="http://schemas.microsoft.com/office/drawing/2014/main" id="{6D4808A0-8BBA-3B47-B157-91AB72ED63D2}"/>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2F8CD5-E062-154D-8813-BBF2CD44D504}"/>
              </a:ext>
            </a:extLst>
          </p:cNvPr>
          <p:cNvSpPr/>
          <p:nvPr userDrawn="1"/>
        </p:nvSpPr>
        <p:spPr>
          <a:xfrm>
            <a:off x="466344" y="4417361"/>
            <a:ext cx="17821656" cy="27633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cxnSp>
        <p:nvCxnSpPr>
          <p:cNvPr id="7" name="Straight Connector 6">
            <a:extLst>
              <a:ext uri="{FF2B5EF4-FFF2-40B4-BE49-F238E27FC236}">
                <a16:creationId xmlns:a16="http://schemas.microsoft.com/office/drawing/2014/main" id="{0374C16E-8676-0540-94D8-95A20F54F2D4}"/>
              </a:ext>
            </a:extLst>
          </p:cNvPr>
          <p:cNvCxnSpPr>
            <a:cxnSpLocks/>
          </p:cNvCxnSpPr>
          <p:nvPr userDrawn="1"/>
        </p:nvCxnSpPr>
        <p:spPr>
          <a:xfrm>
            <a:off x="9066810" y="7462812"/>
            <a:ext cx="92211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E552D1CE-311E-9F44-997C-709D58AC4558}"/>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BDD639BA-AFE3-0F4C-A9D0-E201A26845D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1" name="Title Placeholder 1">
            <a:extLst>
              <a:ext uri="{FF2B5EF4-FFF2-40B4-BE49-F238E27FC236}">
                <a16:creationId xmlns:a16="http://schemas.microsoft.com/office/drawing/2014/main" id="{FB5A2828-0B1A-134D-BAFD-2F2E4F389889}"/>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25209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68C1F-E5B5-D44A-AF88-2F84FDCB5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6" name="Straight Connector 5">
            <a:extLst>
              <a:ext uri="{FF2B5EF4-FFF2-40B4-BE49-F238E27FC236}">
                <a16:creationId xmlns:a16="http://schemas.microsoft.com/office/drawing/2014/main" id="{6D4808A0-8BBA-3B47-B157-91AB72ED63D2}"/>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2F8CD5-E062-154D-8813-BBF2CD44D504}"/>
              </a:ext>
            </a:extLst>
          </p:cNvPr>
          <p:cNvSpPr/>
          <p:nvPr userDrawn="1"/>
        </p:nvSpPr>
        <p:spPr>
          <a:xfrm>
            <a:off x="466344" y="4417361"/>
            <a:ext cx="17821656" cy="27633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cxnSp>
        <p:nvCxnSpPr>
          <p:cNvPr id="7" name="Straight Connector 6">
            <a:extLst>
              <a:ext uri="{FF2B5EF4-FFF2-40B4-BE49-F238E27FC236}">
                <a16:creationId xmlns:a16="http://schemas.microsoft.com/office/drawing/2014/main" id="{0374C16E-8676-0540-94D8-95A20F54F2D4}"/>
              </a:ext>
            </a:extLst>
          </p:cNvPr>
          <p:cNvCxnSpPr>
            <a:cxnSpLocks/>
          </p:cNvCxnSpPr>
          <p:nvPr userDrawn="1"/>
        </p:nvCxnSpPr>
        <p:spPr>
          <a:xfrm>
            <a:off x="9066810" y="7462812"/>
            <a:ext cx="92211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ABD1E084-ADD8-F145-B66C-DC9C4DF0A119}"/>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A56AC407-15B8-0242-9ABE-92B4C787B1C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1" name="Title Placeholder 1">
            <a:extLst>
              <a:ext uri="{FF2B5EF4-FFF2-40B4-BE49-F238E27FC236}">
                <a16:creationId xmlns:a16="http://schemas.microsoft.com/office/drawing/2014/main" id="{11B8FBA2-FE15-C141-8DA9-E7C9F8481EC3}"/>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925397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68C1F-E5B5-D44A-AF88-2F84FDCB5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6" name="Straight Connector 5">
            <a:extLst>
              <a:ext uri="{FF2B5EF4-FFF2-40B4-BE49-F238E27FC236}">
                <a16:creationId xmlns:a16="http://schemas.microsoft.com/office/drawing/2014/main" id="{6D4808A0-8BBA-3B47-B157-91AB72ED63D2}"/>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2F8CD5-E062-154D-8813-BBF2CD44D504}"/>
              </a:ext>
            </a:extLst>
          </p:cNvPr>
          <p:cNvSpPr/>
          <p:nvPr userDrawn="1"/>
        </p:nvSpPr>
        <p:spPr>
          <a:xfrm>
            <a:off x="466344" y="4417361"/>
            <a:ext cx="17821656" cy="27633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cxnSp>
        <p:nvCxnSpPr>
          <p:cNvPr id="7" name="Straight Connector 6">
            <a:extLst>
              <a:ext uri="{FF2B5EF4-FFF2-40B4-BE49-F238E27FC236}">
                <a16:creationId xmlns:a16="http://schemas.microsoft.com/office/drawing/2014/main" id="{0374C16E-8676-0540-94D8-95A20F54F2D4}"/>
              </a:ext>
            </a:extLst>
          </p:cNvPr>
          <p:cNvCxnSpPr>
            <a:cxnSpLocks/>
          </p:cNvCxnSpPr>
          <p:nvPr userDrawn="1"/>
        </p:nvCxnSpPr>
        <p:spPr>
          <a:xfrm>
            <a:off x="9066810" y="7462812"/>
            <a:ext cx="92211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4E42EE5A-1AFD-2543-9061-6B251C270BE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C16D8A36-CD74-E147-9247-75C6194B814E}"/>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1" name="Title Placeholder 1">
            <a:extLst>
              <a:ext uri="{FF2B5EF4-FFF2-40B4-BE49-F238E27FC236}">
                <a16:creationId xmlns:a16="http://schemas.microsoft.com/office/drawing/2014/main" id="{B887AD04-BA55-B349-8D81-72B9EE66DD7A}"/>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91569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1DBC1C2-678D-0444-970B-873BB3CCC4DF}"/>
              </a:ext>
            </a:extLst>
          </p:cNvPr>
          <p:cNvSpPr/>
          <p:nvPr userDrawn="1"/>
        </p:nvSpPr>
        <p:spPr>
          <a:xfrm>
            <a:off x="458179" y="4417361"/>
            <a:ext cx="17829821" cy="27633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42" name="Title Placeholder 1">
            <a:extLst>
              <a:ext uri="{FF2B5EF4-FFF2-40B4-BE49-F238E27FC236}">
                <a16:creationId xmlns:a16="http://schemas.microsoft.com/office/drawing/2014/main" id="{15DC520B-4580-374B-850C-C7171C42D0F4}"/>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6" name="Straight Connector 35">
            <a:extLst>
              <a:ext uri="{FF2B5EF4-FFF2-40B4-BE49-F238E27FC236}">
                <a16:creationId xmlns:a16="http://schemas.microsoft.com/office/drawing/2014/main" id="{B3A3E0EF-8491-C746-BFA5-A882D139FE11}"/>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C8AF06B-C287-554D-9E6D-48C16A8E4A03}"/>
              </a:ext>
            </a:extLst>
          </p:cNvPr>
          <p:cNvCxnSpPr>
            <a:cxnSpLocks/>
          </p:cNvCxnSpPr>
          <p:nvPr userDrawn="1"/>
        </p:nvCxnSpPr>
        <p:spPr>
          <a:xfrm>
            <a:off x="9066810" y="7462812"/>
            <a:ext cx="922119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EBBF3A30-5327-164E-8912-3C0EF64F5A2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79038E98-E856-5B4F-A94D-A122BDB8434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2179557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6" name="Straight Connector 35">
            <a:extLst>
              <a:ext uri="{FF2B5EF4-FFF2-40B4-BE49-F238E27FC236}">
                <a16:creationId xmlns:a16="http://schemas.microsoft.com/office/drawing/2014/main" id="{B3A3E0EF-8491-C746-BFA5-A882D139FE11}"/>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1DBC1C2-678D-0444-970B-873BB3CCC4DF}"/>
              </a:ext>
            </a:extLst>
          </p:cNvPr>
          <p:cNvSpPr/>
          <p:nvPr userDrawn="1"/>
        </p:nvSpPr>
        <p:spPr>
          <a:xfrm>
            <a:off x="458179" y="4417361"/>
            <a:ext cx="17829821" cy="27633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cxnSp>
        <p:nvCxnSpPr>
          <p:cNvPr id="38" name="Straight Connector 37">
            <a:extLst>
              <a:ext uri="{FF2B5EF4-FFF2-40B4-BE49-F238E27FC236}">
                <a16:creationId xmlns:a16="http://schemas.microsoft.com/office/drawing/2014/main" id="{9C8AF06B-C287-554D-9E6D-48C16A8E4A03}"/>
              </a:ext>
            </a:extLst>
          </p:cNvPr>
          <p:cNvCxnSpPr>
            <a:cxnSpLocks/>
          </p:cNvCxnSpPr>
          <p:nvPr userDrawn="1"/>
        </p:nvCxnSpPr>
        <p:spPr>
          <a:xfrm>
            <a:off x="9066810" y="7462812"/>
            <a:ext cx="922119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90777A4F-AE0E-0944-A6C8-AE90517F2BA3}"/>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47466671-620F-0B43-85C5-F94E7D47189E}"/>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1" name="Title Placeholder 1">
            <a:extLst>
              <a:ext uri="{FF2B5EF4-FFF2-40B4-BE49-F238E27FC236}">
                <a16:creationId xmlns:a16="http://schemas.microsoft.com/office/drawing/2014/main" id="{2C381946-F6D8-E245-8008-27F394459AE5}"/>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000624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ansition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6" name="Straight Connector 35">
            <a:extLst>
              <a:ext uri="{FF2B5EF4-FFF2-40B4-BE49-F238E27FC236}">
                <a16:creationId xmlns:a16="http://schemas.microsoft.com/office/drawing/2014/main" id="{B3A3E0EF-8491-C746-BFA5-A882D139FE11}"/>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1DBC1C2-678D-0444-970B-873BB3CCC4DF}"/>
              </a:ext>
            </a:extLst>
          </p:cNvPr>
          <p:cNvSpPr/>
          <p:nvPr userDrawn="1"/>
        </p:nvSpPr>
        <p:spPr>
          <a:xfrm>
            <a:off x="458179" y="4417361"/>
            <a:ext cx="17829821" cy="27633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cxnSp>
        <p:nvCxnSpPr>
          <p:cNvPr id="38" name="Straight Connector 37">
            <a:extLst>
              <a:ext uri="{FF2B5EF4-FFF2-40B4-BE49-F238E27FC236}">
                <a16:creationId xmlns:a16="http://schemas.microsoft.com/office/drawing/2014/main" id="{9C8AF06B-C287-554D-9E6D-48C16A8E4A03}"/>
              </a:ext>
            </a:extLst>
          </p:cNvPr>
          <p:cNvCxnSpPr>
            <a:cxnSpLocks/>
          </p:cNvCxnSpPr>
          <p:nvPr userDrawn="1"/>
        </p:nvCxnSpPr>
        <p:spPr>
          <a:xfrm>
            <a:off x="9066810" y="7462812"/>
            <a:ext cx="922119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4683F627-5C6A-8546-8EA8-4F0147B18C5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1442107E-E7E6-F941-BD39-C55033C2D660}"/>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1" name="Title Placeholder 1">
            <a:extLst>
              <a:ext uri="{FF2B5EF4-FFF2-40B4-BE49-F238E27FC236}">
                <a16:creationId xmlns:a16="http://schemas.microsoft.com/office/drawing/2014/main" id="{76536482-F1EC-C549-911D-AAD27AC99B20}"/>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944324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6" name="Straight Connector 35">
            <a:extLst>
              <a:ext uri="{FF2B5EF4-FFF2-40B4-BE49-F238E27FC236}">
                <a16:creationId xmlns:a16="http://schemas.microsoft.com/office/drawing/2014/main" id="{B3A3E0EF-8491-C746-BFA5-A882D139FE11}"/>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1DBC1C2-678D-0444-970B-873BB3CCC4DF}"/>
              </a:ext>
            </a:extLst>
          </p:cNvPr>
          <p:cNvSpPr/>
          <p:nvPr userDrawn="1"/>
        </p:nvSpPr>
        <p:spPr>
          <a:xfrm>
            <a:off x="458179" y="4417361"/>
            <a:ext cx="17829821" cy="27633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00"/>
          </a:p>
        </p:txBody>
      </p:sp>
      <p:cxnSp>
        <p:nvCxnSpPr>
          <p:cNvPr id="38" name="Straight Connector 37">
            <a:extLst>
              <a:ext uri="{FF2B5EF4-FFF2-40B4-BE49-F238E27FC236}">
                <a16:creationId xmlns:a16="http://schemas.microsoft.com/office/drawing/2014/main" id="{9C8AF06B-C287-554D-9E6D-48C16A8E4A03}"/>
              </a:ext>
            </a:extLst>
          </p:cNvPr>
          <p:cNvCxnSpPr>
            <a:cxnSpLocks/>
          </p:cNvCxnSpPr>
          <p:nvPr userDrawn="1"/>
        </p:nvCxnSpPr>
        <p:spPr>
          <a:xfrm>
            <a:off x="9066810" y="7462812"/>
            <a:ext cx="922119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EEF678B5-0856-564B-AFA6-550A5B0A000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A47C4505-D5F7-0E4F-A925-C2FCBEAA416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1" name="Title Placeholder 1">
            <a:extLst>
              <a:ext uri="{FF2B5EF4-FFF2-40B4-BE49-F238E27FC236}">
                <a16:creationId xmlns:a16="http://schemas.microsoft.com/office/drawing/2014/main" id="{D4BD1CB3-0BC6-4649-8DA9-0F6B26091DA8}"/>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568679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ransi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668713-13EC-9AEF-89C2-78998AAC2A11}"/>
              </a:ext>
            </a:extLst>
          </p:cNvPr>
          <p:cNvSpPr/>
          <p:nvPr userDrawn="1"/>
        </p:nvSpPr>
        <p:spPr>
          <a:xfrm>
            <a:off x="471946" y="0"/>
            <a:ext cx="17829821" cy="1028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sz="4320"/>
              <a:t>c</a:t>
            </a:r>
          </a:p>
        </p:txBody>
      </p:sp>
      <p:sp>
        <p:nvSpPr>
          <p:cNvPr id="37" name="Rectangle 36">
            <a:extLst>
              <a:ext uri="{FF2B5EF4-FFF2-40B4-BE49-F238E27FC236}">
                <a16:creationId xmlns:a16="http://schemas.microsoft.com/office/drawing/2014/main" id="{61DBC1C2-678D-0444-970B-873BB3CCC4DF}"/>
              </a:ext>
            </a:extLst>
          </p:cNvPr>
          <p:cNvSpPr/>
          <p:nvPr userDrawn="1"/>
        </p:nvSpPr>
        <p:spPr>
          <a:xfrm>
            <a:off x="458179" y="4417361"/>
            <a:ext cx="17829821" cy="27633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42" name="Title Placeholder 1">
            <a:extLst>
              <a:ext uri="{FF2B5EF4-FFF2-40B4-BE49-F238E27FC236}">
                <a16:creationId xmlns:a16="http://schemas.microsoft.com/office/drawing/2014/main" id="{15DC520B-4580-374B-850C-C7171C42D0F4}"/>
              </a:ext>
            </a:extLst>
          </p:cNvPr>
          <p:cNvSpPr>
            <a:spLocks noGrp="1"/>
          </p:cNvSpPr>
          <p:nvPr>
            <p:ph type="title" hasCustomPrompt="1"/>
          </p:nvPr>
        </p:nvSpPr>
        <p:spPr>
          <a:xfrm>
            <a:off x="974699" y="4756374"/>
            <a:ext cx="15773400" cy="2077272"/>
          </a:xfrm>
          <a:prstGeom prst="rect">
            <a:avLst/>
          </a:prstGeom>
        </p:spPr>
        <p:txBody>
          <a:bodyPr vert="horz" lIns="91440" tIns="45720" rIns="91440" bIns="45720" rtlCol="0" anchor="ctr">
            <a:noAutofit/>
          </a:bodyPr>
          <a:lstStyle>
            <a:lvl1pPr>
              <a:defRPr sz="5400">
                <a:solidFill>
                  <a:schemeClr val="bg1"/>
                </a:solidFill>
              </a:defRPr>
            </a:lvl1pPr>
          </a:lstStyle>
          <a:p>
            <a:r>
              <a:rPr lang="en-US"/>
              <a:t>Click to Edit Master title style</a:t>
            </a:r>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6" name="Straight Connector 35">
            <a:extLst>
              <a:ext uri="{FF2B5EF4-FFF2-40B4-BE49-F238E27FC236}">
                <a16:creationId xmlns:a16="http://schemas.microsoft.com/office/drawing/2014/main" id="{B3A3E0EF-8491-C746-BFA5-A882D139FE11}"/>
              </a:ext>
            </a:extLst>
          </p:cNvPr>
          <p:cNvCxnSpPr/>
          <p:nvPr userDrawn="1"/>
        </p:nvCxnSpPr>
        <p:spPr>
          <a:xfrm>
            <a:off x="7671459" y="7768601"/>
            <a:ext cx="10616541" cy="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C8AF06B-C287-554D-9E6D-48C16A8E4A03}"/>
              </a:ext>
            </a:extLst>
          </p:cNvPr>
          <p:cNvCxnSpPr>
            <a:cxnSpLocks/>
          </p:cNvCxnSpPr>
          <p:nvPr userDrawn="1"/>
        </p:nvCxnSpPr>
        <p:spPr>
          <a:xfrm>
            <a:off x="9066810" y="7462812"/>
            <a:ext cx="922119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EBBF3A30-5327-164E-8912-3C0EF64F5A2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79038E98-E856-5B4F-A94D-A122BDB8434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pic>
        <p:nvPicPr>
          <p:cNvPr id="3" name="Picture 2" descr="Icon&#10;&#10;Description automatically generated">
            <a:extLst>
              <a:ext uri="{FF2B5EF4-FFF2-40B4-BE49-F238E27FC236}">
                <a16:creationId xmlns:a16="http://schemas.microsoft.com/office/drawing/2014/main" id="{D0B2F57A-2F11-C805-91E7-D9FAB71386CD}"/>
              </a:ext>
            </a:extLst>
          </p:cNvPr>
          <p:cNvPicPr>
            <a:picLocks noChangeAspect="1"/>
          </p:cNvPicPr>
          <p:nvPr userDrawn="1"/>
        </p:nvPicPr>
        <p:blipFill rotWithShape="1">
          <a:blip r:embed="rId3">
            <a:alphaModFix amt="75000"/>
            <a:extLst>
              <a:ext uri="{28A0092B-C50C-407E-A947-70E740481C1C}">
                <a14:useLocalDpi xmlns:a14="http://schemas.microsoft.com/office/drawing/2010/main"/>
              </a:ext>
            </a:extLst>
          </a:blip>
          <a:srcRect t="1074" b="808"/>
          <a:stretch/>
        </p:blipFill>
        <p:spPr>
          <a:xfrm>
            <a:off x="10182245" y="4419215"/>
            <a:ext cx="8105757" cy="2761517"/>
          </a:xfrm>
          <a:prstGeom prst="rect">
            <a:avLst/>
          </a:prstGeom>
        </p:spPr>
      </p:pic>
      <p:pic>
        <p:nvPicPr>
          <p:cNvPr id="4" name="Picture 3">
            <a:extLst>
              <a:ext uri="{FF2B5EF4-FFF2-40B4-BE49-F238E27FC236}">
                <a16:creationId xmlns:a16="http://schemas.microsoft.com/office/drawing/2014/main" id="{F1484C53-95A5-7233-1D2D-B8A2B5B2750D}"/>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5963902" y="9474695"/>
            <a:ext cx="1947863" cy="436070"/>
          </a:xfrm>
          <a:prstGeom prst="rect">
            <a:avLst/>
          </a:prstGeom>
        </p:spPr>
      </p:pic>
    </p:spTree>
    <p:extLst>
      <p:ext uri="{BB962C8B-B14F-4D97-AF65-F5344CB8AC3E}">
        <p14:creationId xmlns:p14="http://schemas.microsoft.com/office/powerpoint/2010/main" val="603462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Slide 5 cent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3" name="Picture Placeholder 2">
            <a:extLst>
              <a:ext uri="{FF2B5EF4-FFF2-40B4-BE49-F238E27FC236}">
                <a16:creationId xmlns:a16="http://schemas.microsoft.com/office/drawing/2014/main" id="{9EBC6850-999A-3A46-9251-B2F6E4AFA874}"/>
              </a:ext>
            </a:extLst>
          </p:cNvPr>
          <p:cNvSpPr>
            <a:spLocks noGrp="1"/>
          </p:cNvSpPr>
          <p:nvPr>
            <p:ph type="pic" sz="quarter" idx="10" hasCustomPrompt="1"/>
          </p:nvPr>
        </p:nvSpPr>
        <p:spPr>
          <a:xfrm>
            <a:off x="463258" y="0"/>
            <a:ext cx="17824745"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7" name="Footer Placeholder 3">
            <a:extLst>
              <a:ext uri="{FF2B5EF4-FFF2-40B4-BE49-F238E27FC236}">
                <a16:creationId xmlns:a16="http://schemas.microsoft.com/office/drawing/2014/main" id="{71D219F1-F91D-3948-A625-05524647D2BD}"/>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8" name="Graphic 7">
            <a:extLst>
              <a:ext uri="{FF2B5EF4-FFF2-40B4-BE49-F238E27FC236}">
                <a16:creationId xmlns:a16="http://schemas.microsoft.com/office/drawing/2014/main" id="{8EA84F7B-7B92-0D45-A038-779ECA9B882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3381743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ition 9">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9415A0CE-965C-0F4B-A540-8BF73050D40E}"/>
              </a:ext>
            </a:extLst>
          </p:cNvPr>
          <p:cNvSpPr>
            <a:spLocks noGrp="1"/>
          </p:cNvSpPr>
          <p:nvPr>
            <p:ph type="pic" sz="quarter" idx="10" hasCustomPrompt="1"/>
          </p:nvPr>
        </p:nvSpPr>
        <p:spPr>
          <a:xfrm>
            <a:off x="466344" y="0"/>
            <a:ext cx="17821656" cy="10287000"/>
          </a:xfrm>
          <a:prstGeom prst="rect">
            <a:avLst/>
          </a:prstGeom>
          <a:solidFill>
            <a:schemeClr val="bg1">
              <a:lumMod val="85000"/>
            </a:schemeClr>
          </a:solidFill>
          <a:ln>
            <a:noFill/>
          </a:ln>
        </p:spPr>
        <p:txBody>
          <a:bodyPr anchor="ctr"/>
          <a:lstStyle>
            <a:lvl1pPr marL="0" indent="0" algn="ctr">
              <a:buNone/>
              <a:defRPr sz="2100"/>
            </a:lvl1pPr>
          </a:lstStyle>
          <a:p>
            <a:r>
              <a:rPr lang="en-US"/>
              <a:t>Click to add picture</a:t>
            </a:r>
          </a:p>
        </p:txBody>
      </p:sp>
      <p:grpSp>
        <p:nvGrpSpPr>
          <p:cNvPr id="7" name="Graphic 7">
            <a:extLst>
              <a:ext uri="{FF2B5EF4-FFF2-40B4-BE49-F238E27FC236}">
                <a16:creationId xmlns:a16="http://schemas.microsoft.com/office/drawing/2014/main" id="{6B7A5BF9-72DE-184B-8F14-650B8704EB77}"/>
              </a:ext>
            </a:extLst>
          </p:cNvPr>
          <p:cNvGrpSpPr/>
          <p:nvPr userDrawn="1"/>
        </p:nvGrpSpPr>
        <p:grpSpPr>
          <a:xfrm>
            <a:off x="16748101" y="283477"/>
            <a:ext cx="1252937" cy="415979"/>
            <a:chOff x="5619750" y="3270189"/>
            <a:chExt cx="949832" cy="315347"/>
          </a:xfrm>
        </p:grpSpPr>
        <p:sp>
          <p:nvSpPr>
            <p:cNvPr id="8" name="Freeform 7">
              <a:extLst>
                <a:ext uri="{FF2B5EF4-FFF2-40B4-BE49-F238E27FC236}">
                  <a16:creationId xmlns:a16="http://schemas.microsoft.com/office/drawing/2014/main" id="{28C43AFD-167F-6548-9E10-CA5C3A271261}"/>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9" name="Freeform 8">
              <a:extLst>
                <a:ext uri="{FF2B5EF4-FFF2-40B4-BE49-F238E27FC236}">
                  <a16:creationId xmlns:a16="http://schemas.microsoft.com/office/drawing/2014/main" id="{31C42CBD-CEEF-9E40-B591-93665084CF85}"/>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0" name="Freeform 9">
              <a:extLst>
                <a:ext uri="{FF2B5EF4-FFF2-40B4-BE49-F238E27FC236}">
                  <a16:creationId xmlns:a16="http://schemas.microsoft.com/office/drawing/2014/main" id="{8AF5E280-D4E0-8E4D-AE63-FA482EA8B017}"/>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1" name="Freeform 10">
              <a:extLst>
                <a:ext uri="{FF2B5EF4-FFF2-40B4-BE49-F238E27FC236}">
                  <a16:creationId xmlns:a16="http://schemas.microsoft.com/office/drawing/2014/main" id="{48384D97-DD5E-BE4D-8081-96978DDE9B60}"/>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C3BEDEB2-A25B-CA48-82C9-E3F753991FD5}"/>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25B1BE43-A7B6-1F43-ADFF-07A7E60529DE}"/>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0C7633D1-C44A-A844-8C69-309321B5E319}"/>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533B5A39-7668-A74F-B699-B18CE9B1ED6F}"/>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F30F21A0-8C68-624E-8ED1-C008CACEBAFB}"/>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4A19A1B9-D2E5-B44D-AEB2-F933B57AD58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F8CDA50D-A0AF-B141-9EA8-4C014219C600}"/>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A9038EE-DAF5-4842-AB75-D35FB940BFB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A1846A8D-E94A-F849-BD84-E6CD5F181797}"/>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BB1FF895-61AD-954E-AE59-F0F95CD4BCBD}"/>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9817B8FE-D12A-9348-9D21-2AA596AF6714}"/>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789BF318-5892-B241-9213-0719C2A35E03}"/>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47FBC844-7223-184E-BEF4-D888F76173AE}"/>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4876D39F-E9E2-5E48-8EAF-4484AD626F21}"/>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E6506D89-06E6-584D-AEC7-DC6921A8501F}"/>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1BF1251F-FB80-D049-8595-4CB91EFFECDD}"/>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BA7FB0D7-8453-4F42-AC11-A12930FE2926}"/>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42963564-3DC1-3747-B590-038401243710}"/>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052C1789-279C-DB43-9F09-9F374C4A067A}"/>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sp>
        <p:nvSpPr>
          <p:cNvPr id="51" name="Text Placeholder 49">
            <a:extLst>
              <a:ext uri="{FF2B5EF4-FFF2-40B4-BE49-F238E27FC236}">
                <a16:creationId xmlns:a16="http://schemas.microsoft.com/office/drawing/2014/main" id="{32D5E94A-257F-8445-8CA7-9B03970AA704}"/>
              </a:ext>
            </a:extLst>
          </p:cNvPr>
          <p:cNvSpPr>
            <a:spLocks noGrp="1"/>
          </p:cNvSpPr>
          <p:nvPr>
            <p:ph type="body" sz="quarter" idx="12" hasCustomPrompt="1"/>
          </p:nvPr>
        </p:nvSpPr>
        <p:spPr>
          <a:xfrm>
            <a:off x="1473529" y="6229311"/>
            <a:ext cx="9429752" cy="3188495"/>
          </a:xfrm>
        </p:spPr>
        <p:txBody>
          <a:bodyPr anchor="t" anchorCtr="0"/>
          <a:lstStyle>
            <a:lvl1pPr marL="342887" indent="-342887">
              <a:lnSpc>
                <a:spcPct val="150000"/>
              </a:lnSpc>
              <a:spcBef>
                <a:spcPts val="1200"/>
              </a:spcBef>
              <a:buFont typeface="System Font Regular"/>
              <a:buChar char="—"/>
              <a:tabLst/>
              <a:defRPr sz="2400" b="1">
                <a:solidFill>
                  <a:srgbClr val="43475A"/>
                </a:solidFill>
              </a:defRPr>
            </a:lvl1pPr>
            <a:lvl2pPr marL="685773" indent="0">
              <a:buNone/>
              <a:defRPr sz="6300"/>
            </a:lvl2pPr>
            <a:lvl3pPr marL="1371545" indent="0">
              <a:buNone/>
              <a:defRPr sz="6300"/>
            </a:lvl3pPr>
            <a:lvl4pPr marL="2057318" indent="0">
              <a:buNone/>
              <a:defRPr sz="6300"/>
            </a:lvl4pPr>
            <a:lvl5pPr marL="2743091" indent="0">
              <a:buNone/>
              <a:defRPr sz="6300"/>
            </a:lvl5pPr>
          </a:lstStyle>
          <a:p>
            <a:pPr lvl="0"/>
            <a:r>
              <a:rPr lang="en-US"/>
              <a:t>Item 1</a:t>
            </a:r>
          </a:p>
          <a:p>
            <a:pPr lvl="0"/>
            <a:r>
              <a:rPr lang="en-US"/>
              <a:t>Item 2</a:t>
            </a:r>
          </a:p>
          <a:p>
            <a:pPr lvl="0"/>
            <a:r>
              <a:rPr lang="en-US"/>
              <a:t>Item 3</a:t>
            </a:r>
          </a:p>
        </p:txBody>
      </p:sp>
      <p:sp>
        <p:nvSpPr>
          <p:cNvPr id="33" name="Footer Placeholder 3">
            <a:extLst>
              <a:ext uri="{FF2B5EF4-FFF2-40B4-BE49-F238E27FC236}">
                <a16:creationId xmlns:a16="http://schemas.microsoft.com/office/drawing/2014/main" id="{CC0699E6-0973-024A-BD32-BC1317E1FA6B}"/>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4" name="Slide Number Placeholder 4">
            <a:extLst>
              <a:ext uri="{FF2B5EF4-FFF2-40B4-BE49-F238E27FC236}">
                <a16:creationId xmlns:a16="http://schemas.microsoft.com/office/drawing/2014/main" id="{10EF3973-BE6E-7C43-B324-3086038EC17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5" name="Title Placeholder 1">
            <a:extLst>
              <a:ext uri="{FF2B5EF4-FFF2-40B4-BE49-F238E27FC236}">
                <a16:creationId xmlns:a16="http://schemas.microsoft.com/office/drawing/2014/main" id="{E1F65FE2-9F5E-EA4A-9AFD-B0004D147999}"/>
              </a:ext>
            </a:extLst>
          </p:cNvPr>
          <p:cNvSpPr>
            <a:spLocks noGrp="1"/>
          </p:cNvSpPr>
          <p:nvPr>
            <p:ph type="title" hasCustomPrompt="1"/>
          </p:nvPr>
        </p:nvSpPr>
        <p:spPr>
          <a:xfrm>
            <a:off x="1473527" y="1905719"/>
            <a:ext cx="9429750" cy="3188495"/>
          </a:xfrm>
          <a:prstGeom prst="rect">
            <a:avLst/>
          </a:prstGeom>
        </p:spPr>
        <p:txBody>
          <a:bodyPr vert="horz" lIns="91440" tIns="45720" rIns="91440" bIns="45720" rtlCol="0" anchor="b">
            <a:noAutofit/>
          </a:bodyPr>
          <a:lstStyle>
            <a:lvl1pPr>
              <a:defRPr sz="6300"/>
            </a:lvl1pPr>
          </a:lstStyle>
          <a:p>
            <a:r>
              <a:rPr lang="en-US"/>
              <a:t>Click to Edit Master title style</a:t>
            </a:r>
          </a:p>
        </p:txBody>
      </p:sp>
    </p:spTree>
    <p:extLst>
      <p:ext uri="{BB962C8B-B14F-4D97-AF65-F5344CB8AC3E}">
        <p14:creationId xmlns:p14="http://schemas.microsoft.com/office/powerpoint/2010/main" val="1093891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ansition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5B051B9-85EB-BE40-84CA-27B023B150D1}"/>
              </a:ext>
            </a:extLst>
          </p:cNvPr>
          <p:cNvSpPr>
            <a:spLocks noGrp="1"/>
          </p:cNvSpPr>
          <p:nvPr>
            <p:ph type="pic" sz="quarter" idx="10" hasCustomPrompt="1"/>
          </p:nvPr>
        </p:nvSpPr>
        <p:spPr>
          <a:xfrm>
            <a:off x="5774903" y="1"/>
            <a:ext cx="12515169" cy="102920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8 w 10000"/>
              <a:gd name="connsiteY0" fmla="*/ 70 h 10000"/>
              <a:gd name="connsiteX1" fmla="*/ 10000 w 10000"/>
              <a:gd name="connsiteY1" fmla="*/ 0 h 10000"/>
              <a:gd name="connsiteX2" fmla="*/ 10000 w 10000"/>
              <a:gd name="connsiteY2" fmla="*/ 10000 h 10000"/>
              <a:gd name="connsiteX3" fmla="*/ 0 w 10000"/>
              <a:gd name="connsiteY3" fmla="*/ 10000 h 10000"/>
              <a:gd name="connsiteX4" fmla="*/ 78 w 10000"/>
              <a:gd name="connsiteY4" fmla="*/ 70 h 10000"/>
              <a:gd name="connsiteX0" fmla="*/ 78 w 13750"/>
              <a:gd name="connsiteY0" fmla="*/ 3930 h 13860"/>
              <a:gd name="connsiteX1" fmla="*/ 13750 w 13750"/>
              <a:gd name="connsiteY1" fmla="*/ 0 h 13860"/>
              <a:gd name="connsiteX2" fmla="*/ 10000 w 13750"/>
              <a:gd name="connsiteY2" fmla="*/ 13860 h 13860"/>
              <a:gd name="connsiteX3" fmla="*/ 0 w 13750"/>
              <a:gd name="connsiteY3" fmla="*/ 13860 h 13860"/>
              <a:gd name="connsiteX4" fmla="*/ 78 w 13750"/>
              <a:gd name="connsiteY4" fmla="*/ 3930 h 13860"/>
              <a:gd name="connsiteX0" fmla="*/ 3789 w 13750"/>
              <a:gd name="connsiteY0" fmla="*/ 158 h 13860"/>
              <a:gd name="connsiteX1" fmla="*/ 13750 w 13750"/>
              <a:gd name="connsiteY1" fmla="*/ 0 h 13860"/>
              <a:gd name="connsiteX2" fmla="*/ 10000 w 13750"/>
              <a:gd name="connsiteY2" fmla="*/ 13860 h 13860"/>
              <a:gd name="connsiteX3" fmla="*/ 0 w 13750"/>
              <a:gd name="connsiteY3" fmla="*/ 13860 h 13860"/>
              <a:gd name="connsiteX4" fmla="*/ 3789 w 13750"/>
              <a:gd name="connsiteY4" fmla="*/ 158 h 13860"/>
              <a:gd name="connsiteX0" fmla="*/ 3789 w 13633"/>
              <a:gd name="connsiteY0" fmla="*/ 114 h 13816"/>
              <a:gd name="connsiteX1" fmla="*/ 13633 w 13633"/>
              <a:gd name="connsiteY1" fmla="*/ 0 h 13816"/>
              <a:gd name="connsiteX2" fmla="*/ 10000 w 13633"/>
              <a:gd name="connsiteY2" fmla="*/ 13816 h 13816"/>
              <a:gd name="connsiteX3" fmla="*/ 0 w 13633"/>
              <a:gd name="connsiteY3" fmla="*/ 13816 h 13816"/>
              <a:gd name="connsiteX4" fmla="*/ 3789 w 13633"/>
              <a:gd name="connsiteY4" fmla="*/ 114 h 13816"/>
              <a:gd name="connsiteX0" fmla="*/ 3789 w 13633"/>
              <a:gd name="connsiteY0" fmla="*/ 114 h 17983"/>
              <a:gd name="connsiteX1" fmla="*/ 13633 w 13633"/>
              <a:gd name="connsiteY1" fmla="*/ 0 h 17983"/>
              <a:gd name="connsiteX2" fmla="*/ 13633 w 13633"/>
              <a:gd name="connsiteY2" fmla="*/ 17983 h 17983"/>
              <a:gd name="connsiteX3" fmla="*/ 0 w 13633"/>
              <a:gd name="connsiteY3" fmla="*/ 13816 h 17983"/>
              <a:gd name="connsiteX4" fmla="*/ 3789 w 13633"/>
              <a:gd name="connsiteY4" fmla="*/ 114 h 17983"/>
              <a:gd name="connsiteX0" fmla="*/ 8477 w 18321"/>
              <a:gd name="connsiteY0" fmla="*/ 114 h 17983"/>
              <a:gd name="connsiteX1" fmla="*/ 18321 w 18321"/>
              <a:gd name="connsiteY1" fmla="*/ 0 h 17983"/>
              <a:gd name="connsiteX2" fmla="*/ 18321 w 18321"/>
              <a:gd name="connsiteY2" fmla="*/ 17983 h 17983"/>
              <a:gd name="connsiteX3" fmla="*/ 0 w 18321"/>
              <a:gd name="connsiteY3" fmla="*/ 17851 h 17983"/>
              <a:gd name="connsiteX4" fmla="*/ 8477 w 18321"/>
              <a:gd name="connsiteY4" fmla="*/ 114 h 17983"/>
              <a:gd name="connsiteX0" fmla="*/ 9141 w 18321"/>
              <a:gd name="connsiteY0" fmla="*/ 158 h 17983"/>
              <a:gd name="connsiteX1" fmla="*/ 18321 w 18321"/>
              <a:gd name="connsiteY1" fmla="*/ 0 h 17983"/>
              <a:gd name="connsiteX2" fmla="*/ 18321 w 18321"/>
              <a:gd name="connsiteY2" fmla="*/ 17983 h 17983"/>
              <a:gd name="connsiteX3" fmla="*/ 0 w 18321"/>
              <a:gd name="connsiteY3" fmla="*/ 17851 h 17983"/>
              <a:gd name="connsiteX4" fmla="*/ 9141 w 18321"/>
              <a:gd name="connsiteY4" fmla="*/ 158 h 17983"/>
              <a:gd name="connsiteX0" fmla="*/ 9141 w 18321"/>
              <a:gd name="connsiteY0" fmla="*/ 0 h 17825"/>
              <a:gd name="connsiteX1" fmla="*/ 18321 w 18321"/>
              <a:gd name="connsiteY1" fmla="*/ 149 h 17825"/>
              <a:gd name="connsiteX2" fmla="*/ 18321 w 18321"/>
              <a:gd name="connsiteY2" fmla="*/ 17825 h 17825"/>
              <a:gd name="connsiteX3" fmla="*/ 0 w 18321"/>
              <a:gd name="connsiteY3" fmla="*/ 17693 h 17825"/>
              <a:gd name="connsiteX4" fmla="*/ 9141 w 18321"/>
              <a:gd name="connsiteY4" fmla="*/ 0 h 17825"/>
              <a:gd name="connsiteX0" fmla="*/ 8709 w 18321"/>
              <a:gd name="connsiteY0" fmla="*/ 0 h 17899"/>
              <a:gd name="connsiteX1" fmla="*/ 18321 w 18321"/>
              <a:gd name="connsiteY1" fmla="*/ 223 h 17899"/>
              <a:gd name="connsiteX2" fmla="*/ 18321 w 18321"/>
              <a:gd name="connsiteY2" fmla="*/ 17899 h 17899"/>
              <a:gd name="connsiteX3" fmla="*/ 0 w 18321"/>
              <a:gd name="connsiteY3" fmla="*/ 17767 h 17899"/>
              <a:gd name="connsiteX4" fmla="*/ 8709 w 18321"/>
              <a:gd name="connsiteY4" fmla="*/ 0 h 17899"/>
              <a:gd name="connsiteX0" fmla="*/ 8709 w 18321"/>
              <a:gd name="connsiteY0" fmla="*/ 0 h 17899"/>
              <a:gd name="connsiteX1" fmla="*/ 18292 w 18321"/>
              <a:gd name="connsiteY1" fmla="*/ 9 h 17899"/>
              <a:gd name="connsiteX2" fmla="*/ 18321 w 18321"/>
              <a:gd name="connsiteY2" fmla="*/ 17899 h 17899"/>
              <a:gd name="connsiteX3" fmla="*/ 0 w 18321"/>
              <a:gd name="connsiteY3" fmla="*/ 17767 h 17899"/>
              <a:gd name="connsiteX4" fmla="*/ 8709 w 18321"/>
              <a:gd name="connsiteY4" fmla="*/ 0 h 17899"/>
              <a:gd name="connsiteX0" fmla="*/ 8709 w 18331"/>
              <a:gd name="connsiteY0" fmla="*/ 0 h 17899"/>
              <a:gd name="connsiteX1" fmla="*/ 18329 w 18331"/>
              <a:gd name="connsiteY1" fmla="*/ 25 h 17899"/>
              <a:gd name="connsiteX2" fmla="*/ 18321 w 18331"/>
              <a:gd name="connsiteY2" fmla="*/ 17899 h 17899"/>
              <a:gd name="connsiteX3" fmla="*/ 0 w 18331"/>
              <a:gd name="connsiteY3" fmla="*/ 17767 h 17899"/>
              <a:gd name="connsiteX4" fmla="*/ 8709 w 18331"/>
              <a:gd name="connsiteY4" fmla="*/ 0 h 17899"/>
              <a:gd name="connsiteX0" fmla="*/ 8709 w 18324"/>
              <a:gd name="connsiteY0" fmla="*/ 8 h 17907"/>
              <a:gd name="connsiteX1" fmla="*/ 18322 w 18324"/>
              <a:gd name="connsiteY1" fmla="*/ 0 h 17907"/>
              <a:gd name="connsiteX2" fmla="*/ 18321 w 18324"/>
              <a:gd name="connsiteY2" fmla="*/ 17907 h 17907"/>
              <a:gd name="connsiteX3" fmla="*/ 0 w 18324"/>
              <a:gd name="connsiteY3" fmla="*/ 17775 h 17907"/>
              <a:gd name="connsiteX4" fmla="*/ 8709 w 18324"/>
              <a:gd name="connsiteY4" fmla="*/ 8 h 17907"/>
              <a:gd name="connsiteX0" fmla="*/ 9632 w 19247"/>
              <a:gd name="connsiteY0" fmla="*/ 8 h 17907"/>
              <a:gd name="connsiteX1" fmla="*/ 19245 w 19247"/>
              <a:gd name="connsiteY1" fmla="*/ 0 h 17907"/>
              <a:gd name="connsiteX2" fmla="*/ 19244 w 19247"/>
              <a:gd name="connsiteY2" fmla="*/ 17907 h 17907"/>
              <a:gd name="connsiteX3" fmla="*/ 0 w 19247"/>
              <a:gd name="connsiteY3" fmla="*/ 17767 h 17907"/>
              <a:gd name="connsiteX4" fmla="*/ 9632 w 19247"/>
              <a:gd name="connsiteY4" fmla="*/ 8 h 17907"/>
              <a:gd name="connsiteX0" fmla="*/ 9632 w 19247"/>
              <a:gd name="connsiteY0" fmla="*/ 8 h 17767"/>
              <a:gd name="connsiteX1" fmla="*/ 19245 w 19247"/>
              <a:gd name="connsiteY1" fmla="*/ 0 h 17767"/>
              <a:gd name="connsiteX2" fmla="*/ 19244 w 19247"/>
              <a:gd name="connsiteY2" fmla="*/ 17767 h 17767"/>
              <a:gd name="connsiteX3" fmla="*/ 0 w 19247"/>
              <a:gd name="connsiteY3" fmla="*/ 17767 h 17767"/>
              <a:gd name="connsiteX4" fmla="*/ 9632 w 19247"/>
              <a:gd name="connsiteY4" fmla="*/ 8 h 17767"/>
              <a:gd name="connsiteX0" fmla="*/ 9639 w 19247"/>
              <a:gd name="connsiteY0" fmla="*/ 0 h 17767"/>
              <a:gd name="connsiteX1" fmla="*/ 19245 w 19247"/>
              <a:gd name="connsiteY1" fmla="*/ 0 h 17767"/>
              <a:gd name="connsiteX2" fmla="*/ 19244 w 19247"/>
              <a:gd name="connsiteY2" fmla="*/ 17767 h 17767"/>
              <a:gd name="connsiteX3" fmla="*/ 0 w 19247"/>
              <a:gd name="connsiteY3" fmla="*/ 17767 h 17767"/>
              <a:gd name="connsiteX4" fmla="*/ 9639 w 19247"/>
              <a:gd name="connsiteY4" fmla="*/ 0 h 1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7" h="17767">
                <a:moveTo>
                  <a:pt x="9639" y="0"/>
                </a:moveTo>
                <a:lnTo>
                  <a:pt x="19245" y="0"/>
                </a:lnTo>
                <a:cubicBezTo>
                  <a:pt x="19255" y="5963"/>
                  <a:pt x="19234" y="11804"/>
                  <a:pt x="19244" y="17767"/>
                </a:cubicBezTo>
                <a:lnTo>
                  <a:pt x="0" y="17767"/>
                </a:lnTo>
                <a:lnTo>
                  <a:pt x="9639" y="0"/>
                </a:lnTo>
                <a:close/>
              </a:path>
            </a:pathLst>
          </a:custGeom>
          <a:solidFill>
            <a:schemeClr val="bg1">
              <a:lumMod val="85000"/>
            </a:schemeClr>
          </a:solidFill>
        </p:spPr>
        <p:txBody>
          <a:bodyPr anchor="ctr">
            <a:noAutofit/>
          </a:bodyPr>
          <a:lstStyle>
            <a:lvl1pPr marL="0" indent="0" algn="ctr">
              <a:buNone/>
              <a:defRPr sz="2100"/>
            </a:lvl1pPr>
          </a:lstStyle>
          <a:p>
            <a:r>
              <a:rPr lang="en-US"/>
              <a:t>Click to add picture</a:t>
            </a:r>
          </a:p>
        </p:txBody>
      </p:sp>
      <p:sp>
        <p:nvSpPr>
          <p:cNvPr id="6" name="Text Placeholder 5">
            <a:extLst>
              <a:ext uri="{FF2B5EF4-FFF2-40B4-BE49-F238E27FC236}">
                <a16:creationId xmlns:a16="http://schemas.microsoft.com/office/drawing/2014/main" id="{11DA0A4C-7E01-C549-8852-AA97E7292F27}"/>
              </a:ext>
            </a:extLst>
          </p:cNvPr>
          <p:cNvSpPr>
            <a:spLocks noGrp="1"/>
          </p:cNvSpPr>
          <p:nvPr>
            <p:ph type="body" sz="quarter" idx="11"/>
          </p:nvPr>
        </p:nvSpPr>
        <p:spPr>
          <a:xfrm>
            <a:off x="964409" y="4833881"/>
            <a:ext cx="7889264" cy="2107406"/>
          </a:xfrm>
        </p:spPr>
        <p:txBody>
          <a:bodyPr/>
          <a:lstStyle>
            <a:lvl1pPr marL="9525" indent="-9525" algn="l">
              <a:buNone/>
              <a:tabLst/>
              <a:defRPr>
                <a:solidFill>
                  <a:schemeClr val="accent2"/>
                </a:solidFill>
              </a:defRPr>
            </a:lvl1pPr>
            <a:lvl2pPr>
              <a:buNone/>
              <a:defRPr>
                <a:solidFill>
                  <a:schemeClr val="accent2"/>
                </a:solidFill>
              </a:defRPr>
            </a:lvl2pPr>
            <a:lvl3pPr>
              <a:buNone/>
              <a:defRPr>
                <a:solidFill>
                  <a:schemeClr val="accent2"/>
                </a:solidFill>
              </a:defRPr>
            </a:lvl3pPr>
            <a:lvl4pPr>
              <a:buNone/>
              <a:defRPr>
                <a:solidFill>
                  <a:schemeClr val="accent2"/>
                </a:solidFill>
              </a:defRPr>
            </a:lvl4pPr>
            <a:lvl5pPr>
              <a:buNone/>
              <a:defRPr>
                <a:solidFill>
                  <a:schemeClr val="accent2"/>
                </a:solidFill>
              </a:defRPr>
            </a:lvl5pPr>
          </a:lstStyle>
          <a:p>
            <a:pPr lvl="0"/>
            <a:r>
              <a:rPr lang="en-US"/>
              <a:t>Click to edit Master text styles</a:t>
            </a:r>
          </a:p>
        </p:txBody>
      </p:sp>
      <p:sp>
        <p:nvSpPr>
          <p:cNvPr id="13" name="Title Placeholder 1">
            <a:extLst>
              <a:ext uri="{FF2B5EF4-FFF2-40B4-BE49-F238E27FC236}">
                <a16:creationId xmlns:a16="http://schemas.microsoft.com/office/drawing/2014/main" id="{B28AC86D-F286-A142-BB1D-746BCD756281}"/>
              </a:ext>
            </a:extLst>
          </p:cNvPr>
          <p:cNvSpPr>
            <a:spLocks noGrp="1"/>
          </p:cNvSpPr>
          <p:nvPr>
            <p:ph type="title" hasCustomPrompt="1"/>
          </p:nvPr>
        </p:nvSpPr>
        <p:spPr>
          <a:xfrm>
            <a:off x="966971" y="1906526"/>
            <a:ext cx="7886700" cy="2743292"/>
          </a:xfrm>
          <a:prstGeom prst="rect">
            <a:avLst/>
          </a:prstGeom>
        </p:spPr>
        <p:txBody>
          <a:bodyPr vert="horz" lIns="91440" tIns="45720" rIns="91440" bIns="45720" rtlCol="0" anchor="b">
            <a:noAutofit/>
          </a:bodyPr>
          <a:lstStyle>
            <a:lvl1pPr>
              <a:defRPr sz="5400"/>
            </a:lvl1pPr>
          </a:lstStyle>
          <a:p>
            <a:r>
              <a:rPr lang="en-US"/>
              <a:t>Click to Edit Master title style</a:t>
            </a:r>
          </a:p>
        </p:txBody>
      </p:sp>
      <p:pic>
        <p:nvPicPr>
          <p:cNvPr id="34" name="Picture 33">
            <a:extLst>
              <a:ext uri="{FF2B5EF4-FFF2-40B4-BE49-F238E27FC236}">
                <a16:creationId xmlns:a16="http://schemas.microsoft.com/office/drawing/2014/main" id="{FF5B2E12-31E4-F543-BFB1-C619E178EA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7" name="Footer Placeholder 3">
            <a:extLst>
              <a:ext uri="{FF2B5EF4-FFF2-40B4-BE49-F238E27FC236}">
                <a16:creationId xmlns:a16="http://schemas.microsoft.com/office/drawing/2014/main" id="{D6D0733B-BA84-6443-9820-60917ECC04D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5267BF94-CE4C-C943-A8D8-396E4823262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3862349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Slide 1">
    <p:bg>
      <p:bgRef idx="1001">
        <a:schemeClr val="bg1"/>
      </p:bgRef>
    </p:bg>
    <p:spTree>
      <p:nvGrpSpPr>
        <p:cNvPr id="1" name=""/>
        <p:cNvGrpSpPr/>
        <p:nvPr/>
      </p:nvGrpSpPr>
      <p:grpSpPr>
        <a:xfrm>
          <a:off x="0" y="0"/>
          <a:ext cx="0" cy="0"/>
          <a:chOff x="0" y="0"/>
          <a:chExt cx="0" cy="0"/>
        </a:xfrm>
      </p:grpSpPr>
      <p:sp>
        <p:nvSpPr>
          <p:cNvPr id="52" name="Title Placeholder 1">
            <a:extLst>
              <a:ext uri="{FF2B5EF4-FFF2-40B4-BE49-F238E27FC236}">
                <a16:creationId xmlns:a16="http://schemas.microsoft.com/office/drawing/2014/main" id="{604F80FD-0674-464D-A83F-9D1EE9C1CAFA}"/>
              </a:ext>
            </a:extLst>
          </p:cNvPr>
          <p:cNvSpPr>
            <a:spLocks noGrp="1"/>
          </p:cNvSpPr>
          <p:nvPr>
            <p:ph type="title" hasCustomPrompt="1"/>
          </p:nvPr>
        </p:nvSpPr>
        <p:spPr>
          <a:xfrm>
            <a:off x="949883" y="2964498"/>
            <a:ext cx="7916502" cy="2077272"/>
          </a:xfrm>
          <a:prstGeom prst="rect">
            <a:avLst/>
          </a:prstGeom>
        </p:spPr>
        <p:txBody>
          <a:bodyPr vert="horz" lIns="91440" tIns="45720" rIns="91440" bIns="45720" rtlCol="0" anchor="b">
            <a:noAutofit/>
          </a:bodyPr>
          <a:lstStyle/>
          <a:p>
            <a:r>
              <a:rPr lang="en-US"/>
              <a:t>Click to Edit Master title style</a:t>
            </a:r>
          </a:p>
        </p:txBody>
      </p:sp>
      <p:pic>
        <p:nvPicPr>
          <p:cNvPr id="8" name="Picture 7">
            <a:extLst>
              <a:ext uri="{FF2B5EF4-FFF2-40B4-BE49-F238E27FC236}">
                <a16:creationId xmlns:a16="http://schemas.microsoft.com/office/drawing/2014/main" id="{05133CE6-BE79-F242-8000-4FBD0733BE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411287" y="0"/>
            <a:ext cx="8876714" cy="10287000"/>
          </a:xfrm>
          <a:prstGeom prst="rect">
            <a:avLst/>
          </a:prstGeom>
        </p:spPr>
      </p:pic>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536225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5519603"/>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48" name="Text Placeholder 5">
            <a:extLst>
              <a:ext uri="{FF2B5EF4-FFF2-40B4-BE49-F238E27FC236}">
                <a16:creationId xmlns:a16="http://schemas.microsoft.com/office/drawing/2014/main" id="{766FB0A8-2CFC-D947-A790-7478D75D5AA1}"/>
              </a:ext>
            </a:extLst>
          </p:cNvPr>
          <p:cNvSpPr>
            <a:spLocks noGrp="1"/>
          </p:cNvSpPr>
          <p:nvPr>
            <p:ph type="body" sz="quarter" idx="10"/>
          </p:nvPr>
        </p:nvSpPr>
        <p:spPr>
          <a:xfrm>
            <a:off x="10095244" y="927072"/>
            <a:ext cx="7508804" cy="8432859"/>
          </a:xfrm>
        </p:spPr>
        <p:txBody>
          <a:bodyPr anchor="ctr"/>
          <a:lstStyle>
            <a:lvl1pPr marL="514329" indent="-514329">
              <a:spcBef>
                <a:spcPts val="2400"/>
              </a:spcBef>
              <a:buClr>
                <a:srgbClr val="BDBDBD"/>
              </a:buClr>
              <a:buFont typeface="System Font Regular"/>
              <a:buChar char="—"/>
              <a:defRPr sz="3000">
                <a:solidFill>
                  <a:schemeClr val="bg1"/>
                </a:solidFill>
              </a:defRPr>
            </a:lvl1pPr>
            <a:lvl2pPr>
              <a:defRPr sz="2700">
                <a:solidFill>
                  <a:schemeClr val="bg1"/>
                </a:solidFill>
              </a:defRPr>
            </a:lvl2pPr>
            <a:lvl3pPr>
              <a:defRPr sz="24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67925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Slide 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50315-0812-6D4D-BF1A-4881B43B02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411287" y="0"/>
            <a:ext cx="8876714" cy="10287000"/>
          </a:xfrm>
          <a:prstGeom prst="rect">
            <a:avLst/>
          </a:prstGeom>
        </p:spPr>
      </p:pic>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536225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5519603"/>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48" name="Text Placeholder 5">
            <a:extLst>
              <a:ext uri="{FF2B5EF4-FFF2-40B4-BE49-F238E27FC236}">
                <a16:creationId xmlns:a16="http://schemas.microsoft.com/office/drawing/2014/main" id="{2A2CC063-4978-964F-881E-4D608580D1A6}"/>
              </a:ext>
            </a:extLst>
          </p:cNvPr>
          <p:cNvSpPr>
            <a:spLocks noGrp="1"/>
          </p:cNvSpPr>
          <p:nvPr>
            <p:ph type="body" sz="quarter" idx="10"/>
          </p:nvPr>
        </p:nvSpPr>
        <p:spPr>
          <a:xfrm>
            <a:off x="10095244" y="927072"/>
            <a:ext cx="7508804" cy="8432859"/>
          </a:xfrm>
        </p:spPr>
        <p:txBody>
          <a:bodyPr anchor="ctr"/>
          <a:lstStyle>
            <a:lvl1pPr marL="514329" indent="-514329">
              <a:spcBef>
                <a:spcPts val="2400"/>
              </a:spcBef>
              <a:buClr>
                <a:srgbClr val="BDBDBD"/>
              </a:buClr>
              <a:buFont typeface="System Font Regular"/>
              <a:buChar char="—"/>
              <a:defRPr sz="3000">
                <a:solidFill>
                  <a:schemeClr val="bg1"/>
                </a:solidFill>
              </a:defRPr>
            </a:lvl1pPr>
            <a:lvl2pPr>
              <a:defRPr sz="2700">
                <a:solidFill>
                  <a:schemeClr val="bg1"/>
                </a:solidFill>
              </a:defRPr>
            </a:lvl2pPr>
            <a:lvl3pPr>
              <a:defRPr sz="24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itle Placeholder 1">
            <a:extLst>
              <a:ext uri="{FF2B5EF4-FFF2-40B4-BE49-F238E27FC236}">
                <a16:creationId xmlns:a16="http://schemas.microsoft.com/office/drawing/2014/main" id="{D3EF028B-451D-9946-8855-F7AA55CB69DD}"/>
              </a:ext>
            </a:extLst>
          </p:cNvPr>
          <p:cNvSpPr>
            <a:spLocks noGrp="1"/>
          </p:cNvSpPr>
          <p:nvPr>
            <p:ph type="title" hasCustomPrompt="1"/>
          </p:nvPr>
        </p:nvSpPr>
        <p:spPr>
          <a:xfrm>
            <a:off x="949883" y="2964498"/>
            <a:ext cx="7916502" cy="2077272"/>
          </a:xfrm>
          <a:prstGeom prst="rect">
            <a:avLst/>
          </a:prstGeom>
        </p:spPr>
        <p:txBody>
          <a:bodyPr vert="horz" lIns="91440" tIns="45720" rIns="91440" bIns="45720" rtlCol="0" anchor="b">
            <a:noAutofit/>
          </a:bodyPr>
          <a:lstStyle/>
          <a:p>
            <a:r>
              <a:rPr lang="en-US"/>
              <a:t>Click to Edit Master title style</a:t>
            </a:r>
          </a:p>
        </p:txBody>
      </p:sp>
    </p:spTree>
    <p:extLst>
      <p:ext uri="{BB962C8B-B14F-4D97-AF65-F5344CB8AC3E}">
        <p14:creationId xmlns:p14="http://schemas.microsoft.com/office/powerpoint/2010/main" val="368234378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Slide 3">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F7DB81-7DE8-914C-B168-0F55699FF8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411285" y="0"/>
            <a:ext cx="8876715" cy="10287000"/>
          </a:xfrm>
          <a:prstGeom prst="rect">
            <a:avLst/>
          </a:prstGeom>
        </p:spPr>
      </p:pic>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536225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5519603"/>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EE1588E8-1243-1E48-9442-B72A70542838}"/>
              </a:ext>
            </a:extLst>
          </p:cNvPr>
          <p:cNvSpPr>
            <a:spLocks noGrp="1"/>
          </p:cNvSpPr>
          <p:nvPr>
            <p:ph type="ftr" sz="quarter" idx="3"/>
          </p:nvPr>
        </p:nvSpPr>
        <p:spPr>
          <a:xfrm rot="16200000">
            <a:off x="-1597023" y="7674993"/>
            <a:ext cx="3674105"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22858CE3-4015-F342-A843-169786F451F4}"/>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9" name="Text Placeholder 5">
            <a:extLst>
              <a:ext uri="{FF2B5EF4-FFF2-40B4-BE49-F238E27FC236}">
                <a16:creationId xmlns:a16="http://schemas.microsoft.com/office/drawing/2014/main" id="{739138C9-2892-8144-9D7E-26DAE34C3186}"/>
              </a:ext>
            </a:extLst>
          </p:cNvPr>
          <p:cNvSpPr>
            <a:spLocks noGrp="1"/>
          </p:cNvSpPr>
          <p:nvPr>
            <p:ph type="body" sz="quarter" idx="10"/>
          </p:nvPr>
        </p:nvSpPr>
        <p:spPr>
          <a:xfrm>
            <a:off x="10095244" y="927072"/>
            <a:ext cx="7508804" cy="8432859"/>
          </a:xfrm>
        </p:spPr>
        <p:txBody>
          <a:bodyPr anchor="ctr"/>
          <a:lstStyle>
            <a:lvl1pPr marL="514329" indent="-514329">
              <a:spcBef>
                <a:spcPts val="2400"/>
              </a:spcBef>
              <a:buClr>
                <a:srgbClr val="BDBDBD"/>
              </a:buClr>
              <a:buFont typeface="System Font Regular"/>
              <a:buChar char="—"/>
              <a:defRPr sz="3000">
                <a:solidFill>
                  <a:schemeClr val="bg1"/>
                </a:solidFill>
              </a:defRPr>
            </a:lvl1pPr>
            <a:lvl2pPr>
              <a:defRPr sz="2700">
                <a:solidFill>
                  <a:schemeClr val="bg1"/>
                </a:solidFill>
              </a:defRPr>
            </a:lvl2pPr>
            <a:lvl3pPr>
              <a:defRPr sz="24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itle Placeholder 1">
            <a:extLst>
              <a:ext uri="{FF2B5EF4-FFF2-40B4-BE49-F238E27FC236}">
                <a16:creationId xmlns:a16="http://schemas.microsoft.com/office/drawing/2014/main" id="{923BAE5B-3EB9-1447-AC2D-447FCD449837}"/>
              </a:ext>
            </a:extLst>
          </p:cNvPr>
          <p:cNvSpPr>
            <a:spLocks noGrp="1"/>
          </p:cNvSpPr>
          <p:nvPr>
            <p:ph type="title" hasCustomPrompt="1"/>
          </p:nvPr>
        </p:nvSpPr>
        <p:spPr>
          <a:xfrm>
            <a:off x="949883" y="2964498"/>
            <a:ext cx="7916502" cy="2077272"/>
          </a:xfrm>
          <a:prstGeom prst="rect">
            <a:avLst/>
          </a:prstGeom>
        </p:spPr>
        <p:txBody>
          <a:bodyPr vert="horz" lIns="91440" tIns="45720" rIns="91440" bIns="45720" rtlCol="0" anchor="b">
            <a:noAutofit/>
          </a:bodyPr>
          <a:lstStyle/>
          <a:p>
            <a:r>
              <a:rPr lang="en-US"/>
              <a:t>Click to Edit Master title style</a:t>
            </a:r>
          </a:p>
        </p:txBody>
      </p:sp>
    </p:spTree>
    <p:extLst>
      <p:ext uri="{BB962C8B-B14F-4D97-AF65-F5344CB8AC3E}">
        <p14:creationId xmlns:p14="http://schemas.microsoft.com/office/powerpoint/2010/main" val="173218645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Slide 4">
    <p:bg>
      <p:bgRef idx="1001">
        <a:schemeClr val="bg1"/>
      </p:bgRef>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80EC57A-3F0E-EE4F-99EB-902E36B7EF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411285" y="0"/>
            <a:ext cx="8876715" cy="10287000"/>
          </a:xfrm>
          <a:prstGeom prst="rect">
            <a:avLst/>
          </a:prstGeom>
        </p:spPr>
      </p:pic>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536225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5519603"/>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EE1588E8-1243-1E48-9442-B72A70542838}"/>
              </a:ext>
            </a:extLst>
          </p:cNvPr>
          <p:cNvSpPr>
            <a:spLocks noGrp="1"/>
          </p:cNvSpPr>
          <p:nvPr>
            <p:ph type="ftr" sz="quarter" idx="3"/>
          </p:nvPr>
        </p:nvSpPr>
        <p:spPr>
          <a:xfrm rot="16200000">
            <a:off x="-1597023" y="7674993"/>
            <a:ext cx="3674105"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22858CE3-4015-F342-A843-169786F451F4}"/>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5" name="Text Placeholder 5">
            <a:extLst>
              <a:ext uri="{FF2B5EF4-FFF2-40B4-BE49-F238E27FC236}">
                <a16:creationId xmlns:a16="http://schemas.microsoft.com/office/drawing/2014/main" id="{F278B447-99D4-074F-BF4E-8CF6631A8D78}"/>
              </a:ext>
            </a:extLst>
          </p:cNvPr>
          <p:cNvSpPr>
            <a:spLocks noGrp="1"/>
          </p:cNvSpPr>
          <p:nvPr>
            <p:ph type="body" sz="quarter" idx="10"/>
          </p:nvPr>
        </p:nvSpPr>
        <p:spPr>
          <a:xfrm>
            <a:off x="10095244" y="927072"/>
            <a:ext cx="7508804" cy="8432859"/>
          </a:xfrm>
        </p:spPr>
        <p:txBody>
          <a:bodyPr anchor="ctr"/>
          <a:lstStyle>
            <a:lvl1pPr marL="514329" indent="-514329">
              <a:spcBef>
                <a:spcPts val="2400"/>
              </a:spcBef>
              <a:buClr>
                <a:srgbClr val="BDBDBD"/>
              </a:buClr>
              <a:buFont typeface="System Font Regular"/>
              <a:buChar char="—"/>
              <a:defRPr sz="3000">
                <a:solidFill>
                  <a:schemeClr val="bg1"/>
                </a:solidFill>
              </a:defRPr>
            </a:lvl1pPr>
            <a:lvl2pPr>
              <a:defRPr sz="2700">
                <a:solidFill>
                  <a:schemeClr val="bg1"/>
                </a:solidFill>
              </a:defRPr>
            </a:lvl2pPr>
            <a:lvl3pPr>
              <a:defRPr sz="24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itle Placeholder 1">
            <a:extLst>
              <a:ext uri="{FF2B5EF4-FFF2-40B4-BE49-F238E27FC236}">
                <a16:creationId xmlns:a16="http://schemas.microsoft.com/office/drawing/2014/main" id="{F2F20DB5-D486-AE42-963A-C2404779122A}"/>
              </a:ext>
            </a:extLst>
          </p:cNvPr>
          <p:cNvSpPr>
            <a:spLocks noGrp="1"/>
          </p:cNvSpPr>
          <p:nvPr>
            <p:ph type="title" hasCustomPrompt="1"/>
          </p:nvPr>
        </p:nvSpPr>
        <p:spPr>
          <a:xfrm>
            <a:off x="949883" y="2964498"/>
            <a:ext cx="7916502" cy="2077272"/>
          </a:xfrm>
          <a:prstGeom prst="rect">
            <a:avLst/>
          </a:prstGeom>
        </p:spPr>
        <p:txBody>
          <a:bodyPr vert="horz" lIns="91440" tIns="45720" rIns="91440" bIns="45720" rtlCol="0" anchor="b">
            <a:noAutofit/>
          </a:bodyPr>
          <a:lstStyle/>
          <a:p>
            <a:r>
              <a:rPr lang="en-US"/>
              <a:t>Click to Edit Master title style</a:t>
            </a:r>
          </a:p>
        </p:txBody>
      </p:sp>
    </p:spTree>
    <p:extLst>
      <p:ext uri="{BB962C8B-B14F-4D97-AF65-F5344CB8AC3E}">
        <p14:creationId xmlns:p14="http://schemas.microsoft.com/office/powerpoint/2010/main" val="41722665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No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4" name="Straight Connector 33">
            <a:extLst>
              <a:ext uri="{FF2B5EF4-FFF2-40B4-BE49-F238E27FC236}">
                <a16:creationId xmlns:a16="http://schemas.microsoft.com/office/drawing/2014/main" id="{25C4EE1A-34EF-ED43-803A-1F023B3F51E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5558040-4C99-F24D-B2F1-BBCFAD166837}"/>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Footer Placeholder 3">
            <a:extLst>
              <a:ext uri="{FF2B5EF4-FFF2-40B4-BE49-F238E27FC236}">
                <a16:creationId xmlns:a16="http://schemas.microsoft.com/office/drawing/2014/main" id="{EE2E1CF3-BE46-6340-8689-836788DA7981}"/>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8" name="Slide Number Placeholder 4">
            <a:extLst>
              <a:ext uri="{FF2B5EF4-FFF2-40B4-BE49-F238E27FC236}">
                <a16:creationId xmlns:a16="http://schemas.microsoft.com/office/drawing/2014/main" id="{97BEC8B5-033C-504C-90BE-DCB25EE74E85}"/>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9" name="Title Placeholder 1">
            <a:extLst>
              <a:ext uri="{FF2B5EF4-FFF2-40B4-BE49-F238E27FC236}">
                <a16:creationId xmlns:a16="http://schemas.microsoft.com/office/drawing/2014/main" id="{5EA66616-05E8-7E4A-845E-7332DD1F74AB}"/>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0" name="Content Placeholder 2">
            <a:extLst>
              <a:ext uri="{FF2B5EF4-FFF2-40B4-BE49-F238E27FC236}">
                <a16:creationId xmlns:a16="http://schemas.microsoft.com/office/drawing/2014/main" id="{54F13BEF-4D1A-594F-B1B4-2ACF9E7FBECC}"/>
              </a:ext>
            </a:extLst>
          </p:cNvPr>
          <p:cNvSpPr>
            <a:spLocks noGrp="1"/>
          </p:cNvSpPr>
          <p:nvPr>
            <p:ph sz="quarter" idx="10"/>
          </p:nvPr>
        </p:nvSpPr>
        <p:spPr>
          <a:xfrm>
            <a:off x="960120" y="1892808"/>
            <a:ext cx="16829532" cy="7722108"/>
          </a:xfrm>
        </p:spPr>
        <p:txBody>
          <a:bodyPr/>
          <a:lstStyle>
            <a:lvl1pPr marL="0" indent="0">
              <a:spcBef>
                <a:spcPts val="2400"/>
              </a:spcBef>
              <a:buNone/>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3771906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No Bullets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4" name="Straight Connector 33">
            <a:extLst>
              <a:ext uri="{FF2B5EF4-FFF2-40B4-BE49-F238E27FC236}">
                <a16:creationId xmlns:a16="http://schemas.microsoft.com/office/drawing/2014/main" id="{25C4EE1A-34EF-ED43-803A-1F023B3F51E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5558040-4C99-F24D-B2F1-BBCFAD166837}"/>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Footer Placeholder 3">
            <a:extLst>
              <a:ext uri="{FF2B5EF4-FFF2-40B4-BE49-F238E27FC236}">
                <a16:creationId xmlns:a16="http://schemas.microsoft.com/office/drawing/2014/main" id="{40619260-E920-C445-8FA1-E6E7BE2469D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8" name="Slide Number Placeholder 4">
            <a:extLst>
              <a:ext uri="{FF2B5EF4-FFF2-40B4-BE49-F238E27FC236}">
                <a16:creationId xmlns:a16="http://schemas.microsoft.com/office/drawing/2014/main" id="{E508AB01-0007-9A4B-B669-32B20250B11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9" name="Title Placeholder 1">
            <a:extLst>
              <a:ext uri="{FF2B5EF4-FFF2-40B4-BE49-F238E27FC236}">
                <a16:creationId xmlns:a16="http://schemas.microsoft.com/office/drawing/2014/main" id="{9DA95074-1087-D046-91BD-0B6AF09CDBD1}"/>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0" name="Content Placeholder 2">
            <a:extLst>
              <a:ext uri="{FF2B5EF4-FFF2-40B4-BE49-F238E27FC236}">
                <a16:creationId xmlns:a16="http://schemas.microsoft.com/office/drawing/2014/main" id="{453CC609-5CB4-424D-A820-BC71310B3EAF}"/>
              </a:ext>
            </a:extLst>
          </p:cNvPr>
          <p:cNvSpPr>
            <a:spLocks noGrp="1"/>
          </p:cNvSpPr>
          <p:nvPr>
            <p:ph sz="quarter" idx="10"/>
          </p:nvPr>
        </p:nvSpPr>
        <p:spPr>
          <a:xfrm>
            <a:off x="960120" y="1892808"/>
            <a:ext cx="16829532" cy="7722108"/>
          </a:xfrm>
        </p:spPr>
        <p:txBody>
          <a:bodyPr/>
          <a:lstStyle>
            <a:lvl1pPr marL="0" indent="0">
              <a:spcBef>
                <a:spcPts val="2400"/>
              </a:spcBef>
              <a:buNone/>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3634433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Text No Bullets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38772" y="312746"/>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4" name="Straight Connector 33">
            <a:extLst>
              <a:ext uri="{FF2B5EF4-FFF2-40B4-BE49-F238E27FC236}">
                <a16:creationId xmlns:a16="http://schemas.microsoft.com/office/drawing/2014/main" id="{25C4EE1A-34EF-ED43-803A-1F023B3F51E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5558040-4C99-F24D-B2F1-BBCFAD166837}"/>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Footer Placeholder 3">
            <a:extLst>
              <a:ext uri="{FF2B5EF4-FFF2-40B4-BE49-F238E27FC236}">
                <a16:creationId xmlns:a16="http://schemas.microsoft.com/office/drawing/2014/main" id="{40619260-E920-C445-8FA1-E6E7BE2469D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8" name="Slide Number Placeholder 4">
            <a:extLst>
              <a:ext uri="{FF2B5EF4-FFF2-40B4-BE49-F238E27FC236}">
                <a16:creationId xmlns:a16="http://schemas.microsoft.com/office/drawing/2014/main" id="{E508AB01-0007-9A4B-B669-32B20250B11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9" name="Title Placeholder 1">
            <a:extLst>
              <a:ext uri="{FF2B5EF4-FFF2-40B4-BE49-F238E27FC236}">
                <a16:creationId xmlns:a16="http://schemas.microsoft.com/office/drawing/2014/main" id="{9DA95074-1087-D046-91BD-0B6AF09CDBD1}"/>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0" name="Content Placeholder 2">
            <a:extLst>
              <a:ext uri="{FF2B5EF4-FFF2-40B4-BE49-F238E27FC236}">
                <a16:creationId xmlns:a16="http://schemas.microsoft.com/office/drawing/2014/main" id="{453CC609-5CB4-424D-A820-BC71310B3EAF}"/>
              </a:ext>
            </a:extLst>
          </p:cNvPr>
          <p:cNvSpPr>
            <a:spLocks noGrp="1"/>
          </p:cNvSpPr>
          <p:nvPr>
            <p:ph sz="quarter" idx="10"/>
          </p:nvPr>
        </p:nvSpPr>
        <p:spPr>
          <a:xfrm>
            <a:off x="960121" y="1892808"/>
            <a:ext cx="14793305" cy="5884020"/>
          </a:xfrm>
        </p:spPr>
        <p:txBody>
          <a:bodyPr/>
          <a:lstStyle>
            <a:lvl1pPr marL="0" indent="0">
              <a:spcBef>
                <a:spcPts val="2400"/>
              </a:spcBef>
              <a:buNone/>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pic>
        <p:nvPicPr>
          <p:cNvPr id="2" name="Picture 1" descr="Icon&#10;&#10;Description automatically generated">
            <a:extLst>
              <a:ext uri="{FF2B5EF4-FFF2-40B4-BE49-F238E27FC236}">
                <a16:creationId xmlns:a16="http://schemas.microsoft.com/office/drawing/2014/main" id="{54D5C5C6-23DE-6C0B-AF59-55A21AFB640D}"/>
              </a:ext>
            </a:extLst>
          </p:cNvPr>
          <p:cNvPicPr>
            <a:picLocks noChangeAspect="1"/>
          </p:cNvPicPr>
          <p:nvPr userDrawn="1"/>
        </p:nvPicPr>
        <p:blipFill rotWithShape="1">
          <a:blip r:embed="rId2">
            <a:alphaModFix amt="10000"/>
            <a:extLst>
              <a:ext uri="{28A0092B-C50C-407E-A947-70E740481C1C}">
                <a14:useLocalDpi xmlns:a14="http://schemas.microsoft.com/office/drawing/2010/main"/>
              </a:ext>
            </a:extLst>
          </a:blip>
          <a:srcRect/>
          <a:stretch/>
        </p:blipFill>
        <p:spPr>
          <a:xfrm>
            <a:off x="9776484" y="6184160"/>
            <a:ext cx="8511516" cy="4102841"/>
          </a:xfrm>
          <a:prstGeom prst="rect">
            <a:avLst/>
          </a:prstGeom>
        </p:spPr>
      </p:pic>
      <p:pic>
        <p:nvPicPr>
          <p:cNvPr id="6" name="Picture 5">
            <a:extLst>
              <a:ext uri="{FF2B5EF4-FFF2-40B4-BE49-F238E27FC236}">
                <a16:creationId xmlns:a16="http://schemas.microsoft.com/office/drawing/2014/main" id="{836EB7C9-A7A1-0493-FB45-C45275C159A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5963902" y="9474695"/>
            <a:ext cx="1947863" cy="436070"/>
          </a:xfrm>
          <a:prstGeom prst="rect">
            <a:avLst/>
          </a:prstGeom>
        </p:spPr>
      </p:pic>
    </p:spTree>
    <p:extLst>
      <p:ext uri="{BB962C8B-B14F-4D97-AF65-F5344CB8AC3E}">
        <p14:creationId xmlns:p14="http://schemas.microsoft.com/office/powerpoint/2010/main" val="1126126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ext No Bullet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1" name="Straight Connector 10">
            <a:extLst>
              <a:ext uri="{FF2B5EF4-FFF2-40B4-BE49-F238E27FC236}">
                <a16:creationId xmlns:a16="http://schemas.microsoft.com/office/drawing/2014/main" id="{0AE323D3-72AA-124A-B4F6-F99BEEB1EBD5}"/>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277F7D-C39B-7446-A423-C9024655785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DDB10EA0-E960-0445-83BB-3F454AFE61F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2" name="Slide Number Placeholder 4">
            <a:extLst>
              <a:ext uri="{FF2B5EF4-FFF2-40B4-BE49-F238E27FC236}">
                <a16:creationId xmlns:a16="http://schemas.microsoft.com/office/drawing/2014/main" id="{8119FC06-4864-9A4F-8EEA-FB3C3C816C1E}"/>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4" name="Title Placeholder 1">
            <a:extLst>
              <a:ext uri="{FF2B5EF4-FFF2-40B4-BE49-F238E27FC236}">
                <a16:creationId xmlns:a16="http://schemas.microsoft.com/office/drawing/2014/main" id="{DFFC2794-FF99-374B-942B-C5D35F9B0E59}"/>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E7FFB2BB-DD22-8C42-BC2C-25973DD3BF36}"/>
              </a:ext>
            </a:extLst>
          </p:cNvPr>
          <p:cNvSpPr>
            <a:spLocks noGrp="1"/>
          </p:cNvSpPr>
          <p:nvPr>
            <p:ph sz="quarter" idx="10"/>
          </p:nvPr>
        </p:nvSpPr>
        <p:spPr>
          <a:xfrm>
            <a:off x="960120" y="1892808"/>
            <a:ext cx="16829532" cy="7722108"/>
          </a:xfrm>
        </p:spPr>
        <p:txBody>
          <a:bodyPr/>
          <a:lstStyle>
            <a:lvl1pPr marL="0" indent="0">
              <a:spcBef>
                <a:spcPts val="2400"/>
              </a:spcBef>
              <a:buNone/>
              <a:defRPr>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386585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5" name="Footer Placeholder 3">
            <a:extLst>
              <a:ext uri="{FF2B5EF4-FFF2-40B4-BE49-F238E27FC236}">
                <a16:creationId xmlns:a16="http://schemas.microsoft.com/office/drawing/2014/main" id="{B7EFC1D5-BE6D-1741-8E0E-41F8A67BE888}"/>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7" name="Graphic 6">
            <a:extLst>
              <a:ext uri="{FF2B5EF4-FFF2-40B4-BE49-F238E27FC236}">
                <a16:creationId xmlns:a16="http://schemas.microsoft.com/office/drawing/2014/main" id="{C9B59D1D-CEC1-354A-BFCF-9D82A1BF98F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40340263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No Bullets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1" name="Straight Connector 10">
            <a:extLst>
              <a:ext uri="{FF2B5EF4-FFF2-40B4-BE49-F238E27FC236}">
                <a16:creationId xmlns:a16="http://schemas.microsoft.com/office/drawing/2014/main" id="{0AE323D3-72AA-124A-B4F6-F99BEEB1EBD5}"/>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277F7D-C39B-7446-A423-C9024655785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08079625-6C61-704F-BCD9-19B135DE3C9D}"/>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2" name="Slide Number Placeholder 4">
            <a:extLst>
              <a:ext uri="{FF2B5EF4-FFF2-40B4-BE49-F238E27FC236}">
                <a16:creationId xmlns:a16="http://schemas.microsoft.com/office/drawing/2014/main" id="{177F15F7-84D0-AD45-81FB-5D24C43E5A1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4" name="Title Placeholder 1">
            <a:extLst>
              <a:ext uri="{FF2B5EF4-FFF2-40B4-BE49-F238E27FC236}">
                <a16:creationId xmlns:a16="http://schemas.microsoft.com/office/drawing/2014/main" id="{7D18043D-6A62-6542-BE1B-DA8F6C729AE6}"/>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1CA641FF-7BBE-EF4E-9F7D-F1F9138FB89C}"/>
              </a:ext>
            </a:extLst>
          </p:cNvPr>
          <p:cNvSpPr>
            <a:spLocks noGrp="1"/>
          </p:cNvSpPr>
          <p:nvPr>
            <p:ph sz="quarter" idx="10"/>
          </p:nvPr>
        </p:nvSpPr>
        <p:spPr>
          <a:xfrm>
            <a:off x="960120" y="1892808"/>
            <a:ext cx="16829532" cy="7722108"/>
          </a:xfrm>
        </p:spPr>
        <p:txBody>
          <a:bodyPr/>
          <a:lstStyle>
            <a:lvl1pPr marL="0" indent="0">
              <a:spcBef>
                <a:spcPts val="2400"/>
              </a:spcBef>
              <a:buNone/>
              <a:defRPr>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1127896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761423-F00F-2F4B-AA83-70C51700D9F8}"/>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6" name="Straight Connector 35">
            <a:extLst>
              <a:ext uri="{FF2B5EF4-FFF2-40B4-BE49-F238E27FC236}">
                <a16:creationId xmlns:a16="http://schemas.microsoft.com/office/drawing/2014/main" id="{D7CB10EB-7A9E-9D4E-9BF1-4A1DB017742D}"/>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0EE73083-7298-4245-A0B4-85FD6B461DE3}"/>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7" name="Slide Number Placeholder 4">
            <a:extLst>
              <a:ext uri="{FF2B5EF4-FFF2-40B4-BE49-F238E27FC236}">
                <a16:creationId xmlns:a16="http://schemas.microsoft.com/office/drawing/2014/main" id="{0C902A5F-6BD8-E540-B321-64C4ABF1ABCC}"/>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0" name="Title Placeholder 1">
            <a:extLst>
              <a:ext uri="{FF2B5EF4-FFF2-40B4-BE49-F238E27FC236}">
                <a16:creationId xmlns:a16="http://schemas.microsoft.com/office/drawing/2014/main" id="{40281CAA-1A20-424C-9310-28BB51833EA2}"/>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3" name="Content Placeholder 2">
            <a:extLst>
              <a:ext uri="{FF2B5EF4-FFF2-40B4-BE49-F238E27FC236}">
                <a16:creationId xmlns:a16="http://schemas.microsoft.com/office/drawing/2014/main" id="{D5CD5A31-E1E5-AF48-A408-0803172B667F}"/>
              </a:ext>
            </a:extLst>
          </p:cNvPr>
          <p:cNvSpPr>
            <a:spLocks noGrp="1"/>
          </p:cNvSpPr>
          <p:nvPr>
            <p:ph sz="quarter" idx="10"/>
          </p:nvPr>
        </p:nvSpPr>
        <p:spPr>
          <a:xfrm>
            <a:off x="960120" y="1892808"/>
            <a:ext cx="16829532"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931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2">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761423-F00F-2F4B-AA83-70C51700D9F8}"/>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6" name="Straight Connector 35">
            <a:extLst>
              <a:ext uri="{FF2B5EF4-FFF2-40B4-BE49-F238E27FC236}">
                <a16:creationId xmlns:a16="http://schemas.microsoft.com/office/drawing/2014/main" id="{D7CB10EB-7A9E-9D4E-9BF1-4A1DB017742D}"/>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DEA3C38B-736B-204E-ABF3-76820A638765}"/>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7" name="Slide Number Placeholder 4">
            <a:extLst>
              <a:ext uri="{FF2B5EF4-FFF2-40B4-BE49-F238E27FC236}">
                <a16:creationId xmlns:a16="http://schemas.microsoft.com/office/drawing/2014/main" id="{24685227-4EB8-D441-9A73-A0336217BEA6}"/>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9" name="Title Placeholder 1">
            <a:extLst>
              <a:ext uri="{FF2B5EF4-FFF2-40B4-BE49-F238E27FC236}">
                <a16:creationId xmlns:a16="http://schemas.microsoft.com/office/drawing/2014/main" id="{1E7E90A2-4773-564A-B667-77EF3C11E611}"/>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0" name="Content Placeholder 2">
            <a:extLst>
              <a:ext uri="{FF2B5EF4-FFF2-40B4-BE49-F238E27FC236}">
                <a16:creationId xmlns:a16="http://schemas.microsoft.com/office/drawing/2014/main" id="{0748835B-11BF-C34D-9CCE-329E0A6A693E}"/>
              </a:ext>
            </a:extLst>
          </p:cNvPr>
          <p:cNvSpPr>
            <a:spLocks noGrp="1"/>
          </p:cNvSpPr>
          <p:nvPr>
            <p:ph sz="quarter" idx="10"/>
          </p:nvPr>
        </p:nvSpPr>
        <p:spPr>
          <a:xfrm>
            <a:off x="960120" y="1892808"/>
            <a:ext cx="16829532"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61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1" name="Straight Connector 10">
            <a:extLst>
              <a:ext uri="{FF2B5EF4-FFF2-40B4-BE49-F238E27FC236}">
                <a16:creationId xmlns:a16="http://schemas.microsoft.com/office/drawing/2014/main" id="{8E36214E-080C-CD4F-98B9-AF654CC2EF72}"/>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77B26-B68E-A34F-A95A-F29323F9173C}"/>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376F2EE8-A250-744B-8FD0-EA59201FFFC9}"/>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305DB65C-883B-BF41-B085-8FB052A301BA}"/>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2" name="Title Placeholder 1">
            <a:extLst>
              <a:ext uri="{FF2B5EF4-FFF2-40B4-BE49-F238E27FC236}">
                <a16:creationId xmlns:a16="http://schemas.microsoft.com/office/drawing/2014/main" id="{37EAA5F8-6DFF-F34E-850B-F362CCFA9E8E}"/>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22DD3776-A303-FC4C-B71F-E2414493BEEC}"/>
              </a:ext>
            </a:extLst>
          </p:cNvPr>
          <p:cNvSpPr>
            <a:spLocks noGrp="1"/>
          </p:cNvSpPr>
          <p:nvPr>
            <p:ph sz="quarter" idx="10"/>
          </p:nvPr>
        </p:nvSpPr>
        <p:spPr>
          <a:xfrm>
            <a:off x="960120" y="1892808"/>
            <a:ext cx="16829532"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911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1" name="Straight Connector 10">
            <a:extLst>
              <a:ext uri="{FF2B5EF4-FFF2-40B4-BE49-F238E27FC236}">
                <a16:creationId xmlns:a16="http://schemas.microsoft.com/office/drawing/2014/main" id="{8E36214E-080C-CD4F-98B9-AF654CC2EF72}"/>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77B26-B68E-A34F-A95A-F29323F9173C}"/>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5B9A2A86-6C41-5C49-8838-FEBFC83C1018}"/>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4D041AC6-CB80-264A-91D7-4044A40D584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2" name="Title Placeholder 1">
            <a:extLst>
              <a:ext uri="{FF2B5EF4-FFF2-40B4-BE49-F238E27FC236}">
                <a16:creationId xmlns:a16="http://schemas.microsoft.com/office/drawing/2014/main" id="{624F4229-203D-AC4B-8C93-DDB1A9FB8475}"/>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FE2BB283-576C-614F-B60C-FA67D960897E}"/>
              </a:ext>
            </a:extLst>
          </p:cNvPr>
          <p:cNvSpPr>
            <a:spLocks noGrp="1"/>
          </p:cNvSpPr>
          <p:nvPr>
            <p:ph sz="quarter" idx="10"/>
          </p:nvPr>
        </p:nvSpPr>
        <p:spPr>
          <a:xfrm>
            <a:off x="960120" y="1892808"/>
            <a:ext cx="16829532"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8100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ext 5">
    <p:bg>
      <p:bgPr>
        <a:solidFill>
          <a:schemeClr val="accent2"/>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1" name="Straight Connector 10">
            <a:extLst>
              <a:ext uri="{FF2B5EF4-FFF2-40B4-BE49-F238E27FC236}">
                <a16:creationId xmlns:a16="http://schemas.microsoft.com/office/drawing/2014/main" id="{8E36214E-080C-CD4F-98B9-AF654CC2EF72}"/>
              </a:ext>
            </a:extLst>
          </p:cNvPr>
          <p:cNvCxnSpPr>
            <a:cxnSpLocks/>
          </p:cNvCxnSpPr>
          <p:nvPr userDrawn="1"/>
        </p:nvCxnSpPr>
        <p:spPr>
          <a:xfrm>
            <a:off x="0" y="1514867"/>
            <a:ext cx="243147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77B26-B68E-A34F-A95A-F29323F9173C}"/>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D3AB8A74-69AB-7248-B743-01ED6BB87A8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120F9D04-A26D-9849-A846-E1B12A85550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2" name="Title Placeholder 1">
            <a:extLst>
              <a:ext uri="{FF2B5EF4-FFF2-40B4-BE49-F238E27FC236}">
                <a16:creationId xmlns:a16="http://schemas.microsoft.com/office/drawing/2014/main" id="{57CBAA4B-BFED-7842-8533-EE8670C49AAC}"/>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A4F1FB6D-EE8C-4C42-9AE3-CB0444CDD1A4}"/>
              </a:ext>
            </a:extLst>
          </p:cNvPr>
          <p:cNvSpPr>
            <a:spLocks noGrp="1"/>
          </p:cNvSpPr>
          <p:nvPr>
            <p:ph sz="quarter" idx="10"/>
          </p:nvPr>
        </p:nvSpPr>
        <p:spPr>
          <a:xfrm>
            <a:off x="960120" y="1892808"/>
            <a:ext cx="16829532"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8260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Text 6">
    <p:bg>
      <p:bgPr>
        <a:solidFill>
          <a:schemeClr val="accent3"/>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1" name="Straight Connector 10">
            <a:extLst>
              <a:ext uri="{FF2B5EF4-FFF2-40B4-BE49-F238E27FC236}">
                <a16:creationId xmlns:a16="http://schemas.microsoft.com/office/drawing/2014/main" id="{8E36214E-080C-CD4F-98B9-AF654CC2EF72}"/>
              </a:ext>
            </a:extLst>
          </p:cNvPr>
          <p:cNvCxnSpPr>
            <a:cxnSpLocks/>
          </p:cNvCxnSpPr>
          <p:nvPr userDrawn="1"/>
        </p:nvCxnSpPr>
        <p:spPr>
          <a:xfrm>
            <a:off x="0" y="1514867"/>
            <a:ext cx="243147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77B26-B68E-A34F-A95A-F29323F9173C}"/>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DAB55F3C-8623-8641-A2B4-7287942B373A}"/>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AD1CA498-ED77-9F43-ABEC-B58BC8F8C7C0}"/>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2" name="Title Placeholder 1">
            <a:extLst>
              <a:ext uri="{FF2B5EF4-FFF2-40B4-BE49-F238E27FC236}">
                <a16:creationId xmlns:a16="http://schemas.microsoft.com/office/drawing/2014/main" id="{E4B31709-C92C-564E-8B72-0FD5559E0D21}"/>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6EA72EA7-0144-F94E-9A2E-07AB1031E69B}"/>
              </a:ext>
            </a:extLst>
          </p:cNvPr>
          <p:cNvSpPr>
            <a:spLocks noGrp="1"/>
          </p:cNvSpPr>
          <p:nvPr>
            <p:ph sz="quarter" idx="10"/>
          </p:nvPr>
        </p:nvSpPr>
        <p:spPr>
          <a:xfrm>
            <a:off x="960120" y="1892808"/>
            <a:ext cx="16829532"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842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Text 7">
    <p:bg>
      <p:bgPr>
        <a:solidFill>
          <a:schemeClr val="accent6"/>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1" name="Straight Connector 10">
            <a:extLst>
              <a:ext uri="{FF2B5EF4-FFF2-40B4-BE49-F238E27FC236}">
                <a16:creationId xmlns:a16="http://schemas.microsoft.com/office/drawing/2014/main" id="{8E36214E-080C-CD4F-98B9-AF654CC2EF72}"/>
              </a:ext>
            </a:extLst>
          </p:cNvPr>
          <p:cNvCxnSpPr>
            <a:cxnSpLocks/>
          </p:cNvCxnSpPr>
          <p:nvPr userDrawn="1"/>
        </p:nvCxnSpPr>
        <p:spPr>
          <a:xfrm>
            <a:off x="0" y="1514867"/>
            <a:ext cx="243147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77B26-B68E-A34F-A95A-F29323F9173C}"/>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51D8A357-855D-8749-A426-0BDFCC53D11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0" name="Slide Number Placeholder 4">
            <a:extLst>
              <a:ext uri="{FF2B5EF4-FFF2-40B4-BE49-F238E27FC236}">
                <a16:creationId xmlns:a16="http://schemas.microsoft.com/office/drawing/2014/main" id="{332C2741-572C-784E-8166-72BF9358B92B}"/>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2" name="Title Placeholder 1">
            <a:extLst>
              <a:ext uri="{FF2B5EF4-FFF2-40B4-BE49-F238E27FC236}">
                <a16:creationId xmlns:a16="http://schemas.microsoft.com/office/drawing/2014/main" id="{AC19C75A-0E31-8A46-B374-CF288350A86F}"/>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74D22478-CD3F-D44E-B1D6-E220D45FA502}"/>
              </a:ext>
            </a:extLst>
          </p:cNvPr>
          <p:cNvSpPr>
            <a:spLocks noGrp="1"/>
          </p:cNvSpPr>
          <p:nvPr>
            <p:ph sz="quarter" idx="10"/>
          </p:nvPr>
        </p:nvSpPr>
        <p:spPr>
          <a:xfrm>
            <a:off x="960120" y="1892808"/>
            <a:ext cx="16829532"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794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2 Lines and Text No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itle Placeholder 1">
            <a:extLst>
              <a:ext uri="{FF2B5EF4-FFF2-40B4-BE49-F238E27FC236}">
                <a16:creationId xmlns:a16="http://schemas.microsoft.com/office/drawing/2014/main" id="{5CD2FAEB-917F-C64C-B03B-098C87F4DC9E}"/>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7" name="Straight Connector 36">
            <a:extLst>
              <a:ext uri="{FF2B5EF4-FFF2-40B4-BE49-F238E27FC236}">
                <a16:creationId xmlns:a16="http://schemas.microsoft.com/office/drawing/2014/main" id="{6BF30BB4-F7F8-8244-9788-E2CDBA5EE7CD}"/>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5980755-734F-9B4E-A485-43F57CD25137}"/>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Footer Placeholder 3">
            <a:extLst>
              <a:ext uri="{FF2B5EF4-FFF2-40B4-BE49-F238E27FC236}">
                <a16:creationId xmlns:a16="http://schemas.microsoft.com/office/drawing/2014/main" id="{5EECE5A3-220C-C747-8D2A-11DF1FB8730C}"/>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5" name="Slide Number Placeholder 4">
            <a:extLst>
              <a:ext uri="{FF2B5EF4-FFF2-40B4-BE49-F238E27FC236}">
                <a16:creationId xmlns:a16="http://schemas.microsoft.com/office/drawing/2014/main" id="{777E5C64-B547-9F4A-ACE4-A6B649AE1D1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Content Placeholder 2">
            <a:extLst>
              <a:ext uri="{FF2B5EF4-FFF2-40B4-BE49-F238E27FC236}">
                <a16:creationId xmlns:a16="http://schemas.microsoft.com/office/drawing/2014/main" id="{271DEEB7-FA8E-8A4B-AE65-A3D8AF69C37F}"/>
              </a:ext>
            </a:extLst>
          </p:cNvPr>
          <p:cNvSpPr>
            <a:spLocks noGrp="1"/>
          </p:cNvSpPr>
          <p:nvPr>
            <p:ph sz="quarter" idx="10"/>
          </p:nvPr>
        </p:nvSpPr>
        <p:spPr>
          <a:xfrm>
            <a:off x="960120" y="2345436"/>
            <a:ext cx="16829532" cy="7269480"/>
          </a:xfrm>
        </p:spPr>
        <p:txBody>
          <a:bodyPr/>
          <a:lstStyle>
            <a:lvl1pPr marL="0" indent="0">
              <a:spcBef>
                <a:spcPts val="2400"/>
              </a:spcBef>
              <a:buNone/>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2192017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2 Lines and Text No Bullets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7" name="Straight Connector 36">
            <a:extLst>
              <a:ext uri="{FF2B5EF4-FFF2-40B4-BE49-F238E27FC236}">
                <a16:creationId xmlns:a16="http://schemas.microsoft.com/office/drawing/2014/main" id="{6BF30BB4-F7F8-8244-9788-E2CDBA5EE7CD}"/>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5980755-734F-9B4E-A485-43F57CD25137}"/>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Footer Placeholder 3">
            <a:extLst>
              <a:ext uri="{FF2B5EF4-FFF2-40B4-BE49-F238E27FC236}">
                <a16:creationId xmlns:a16="http://schemas.microsoft.com/office/drawing/2014/main" id="{09D34991-9F79-3543-904E-68A3D959A23A}"/>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5" name="Slide Number Placeholder 4">
            <a:extLst>
              <a:ext uri="{FF2B5EF4-FFF2-40B4-BE49-F238E27FC236}">
                <a16:creationId xmlns:a16="http://schemas.microsoft.com/office/drawing/2014/main" id="{36BCA110-320A-CA4E-B6A5-21AAE561C46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9" name="Title Placeholder 1">
            <a:extLst>
              <a:ext uri="{FF2B5EF4-FFF2-40B4-BE49-F238E27FC236}">
                <a16:creationId xmlns:a16="http://schemas.microsoft.com/office/drawing/2014/main" id="{0EA311AA-90DD-A147-99E7-9F4D1E96ABD6}"/>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0" name="Content Placeholder 2">
            <a:extLst>
              <a:ext uri="{FF2B5EF4-FFF2-40B4-BE49-F238E27FC236}">
                <a16:creationId xmlns:a16="http://schemas.microsoft.com/office/drawing/2014/main" id="{9349372E-BDB7-2B44-92C7-8DE00F0850E1}"/>
              </a:ext>
            </a:extLst>
          </p:cNvPr>
          <p:cNvSpPr>
            <a:spLocks noGrp="1"/>
          </p:cNvSpPr>
          <p:nvPr>
            <p:ph sz="quarter" idx="10"/>
          </p:nvPr>
        </p:nvSpPr>
        <p:spPr>
          <a:xfrm>
            <a:off x="960120" y="2345436"/>
            <a:ext cx="16829532" cy="7269480"/>
          </a:xfrm>
        </p:spPr>
        <p:txBody>
          <a:bodyPr/>
          <a:lstStyle>
            <a:lvl1pPr marL="0" indent="0">
              <a:spcBef>
                <a:spcPts val="2400"/>
              </a:spcBef>
              <a:buNone/>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182944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93049B-5CD6-3B40-9791-BD0E27B5C643}"/>
              </a:ext>
            </a:extLst>
          </p:cNvPr>
          <p:cNvSpPr/>
          <p:nvPr userDrawn="1"/>
        </p:nvSpPr>
        <p:spPr>
          <a:xfrm>
            <a:off x="463258" y="0"/>
            <a:ext cx="1782474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320"/>
          </a:p>
        </p:txBody>
      </p:sp>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8" name="Footer Placeholder 3">
            <a:extLst>
              <a:ext uri="{FF2B5EF4-FFF2-40B4-BE49-F238E27FC236}">
                <a16:creationId xmlns:a16="http://schemas.microsoft.com/office/drawing/2014/main" id="{3FD8E912-832A-F540-9810-82073A2CEAEA}"/>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7" name="Graphic 6">
            <a:extLst>
              <a:ext uri="{FF2B5EF4-FFF2-40B4-BE49-F238E27FC236}">
                <a16:creationId xmlns:a16="http://schemas.microsoft.com/office/drawing/2014/main" id="{3518109A-5BF2-8645-9A23-B34C33A6F82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2521524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2 Lines and Text No Bullet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3" name="Straight Connector 12">
            <a:extLst>
              <a:ext uri="{FF2B5EF4-FFF2-40B4-BE49-F238E27FC236}">
                <a16:creationId xmlns:a16="http://schemas.microsoft.com/office/drawing/2014/main" id="{BCACFC15-69B5-BB4C-9F14-17B18B4F79FA}"/>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34595A-B8B3-E14A-9634-733565FFCC9D}"/>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DD0B836F-B5BC-1346-99D9-26AF345A082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8" name="Slide Number Placeholder 4">
            <a:extLst>
              <a:ext uri="{FF2B5EF4-FFF2-40B4-BE49-F238E27FC236}">
                <a16:creationId xmlns:a16="http://schemas.microsoft.com/office/drawing/2014/main" id="{67AD92F4-D9B6-D640-963A-B7475D4EC0F0}"/>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9" name="Title Placeholder 1">
            <a:extLst>
              <a:ext uri="{FF2B5EF4-FFF2-40B4-BE49-F238E27FC236}">
                <a16:creationId xmlns:a16="http://schemas.microsoft.com/office/drawing/2014/main" id="{061A57CD-F2B0-F842-B319-3433CDCC76AD}"/>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0" name="Content Placeholder 2">
            <a:extLst>
              <a:ext uri="{FF2B5EF4-FFF2-40B4-BE49-F238E27FC236}">
                <a16:creationId xmlns:a16="http://schemas.microsoft.com/office/drawing/2014/main" id="{6ADA812F-EB78-7143-B98E-975F6B78FB1E}"/>
              </a:ext>
            </a:extLst>
          </p:cNvPr>
          <p:cNvSpPr>
            <a:spLocks noGrp="1"/>
          </p:cNvSpPr>
          <p:nvPr>
            <p:ph sz="quarter" idx="10"/>
          </p:nvPr>
        </p:nvSpPr>
        <p:spPr>
          <a:xfrm>
            <a:off x="960120" y="2345436"/>
            <a:ext cx="16829532" cy="7269480"/>
          </a:xfrm>
        </p:spPr>
        <p:txBody>
          <a:bodyPr/>
          <a:lstStyle>
            <a:lvl1pPr marL="0" indent="0">
              <a:spcBef>
                <a:spcPts val="2400"/>
              </a:spcBef>
              <a:buNone/>
              <a:defRPr>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434866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2 Lines and Text No Bullets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3" name="Straight Connector 12">
            <a:extLst>
              <a:ext uri="{FF2B5EF4-FFF2-40B4-BE49-F238E27FC236}">
                <a16:creationId xmlns:a16="http://schemas.microsoft.com/office/drawing/2014/main" id="{BCACFC15-69B5-BB4C-9F14-17B18B4F79FA}"/>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34595A-B8B3-E14A-9634-733565FFCC9D}"/>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96EDE5F5-C8B6-E242-8D6A-AF12DA709F65}"/>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8" name="Slide Number Placeholder 4">
            <a:extLst>
              <a:ext uri="{FF2B5EF4-FFF2-40B4-BE49-F238E27FC236}">
                <a16:creationId xmlns:a16="http://schemas.microsoft.com/office/drawing/2014/main" id="{0D311E89-D5E6-5043-AF49-198526DCC03E}"/>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9" name="Title Placeholder 1">
            <a:extLst>
              <a:ext uri="{FF2B5EF4-FFF2-40B4-BE49-F238E27FC236}">
                <a16:creationId xmlns:a16="http://schemas.microsoft.com/office/drawing/2014/main" id="{E611A8A4-03C2-3943-BEB1-7D432C897296}"/>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0" name="Content Placeholder 2">
            <a:extLst>
              <a:ext uri="{FF2B5EF4-FFF2-40B4-BE49-F238E27FC236}">
                <a16:creationId xmlns:a16="http://schemas.microsoft.com/office/drawing/2014/main" id="{D05A5C34-8BBC-0B41-8EA6-DAE028F4BA35}"/>
              </a:ext>
            </a:extLst>
          </p:cNvPr>
          <p:cNvSpPr>
            <a:spLocks noGrp="1"/>
          </p:cNvSpPr>
          <p:nvPr>
            <p:ph sz="quarter" idx="10"/>
          </p:nvPr>
        </p:nvSpPr>
        <p:spPr>
          <a:xfrm>
            <a:off x="960120" y="2345436"/>
            <a:ext cx="16829532" cy="7269480"/>
          </a:xfrm>
        </p:spPr>
        <p:txBody>
          <a:bodyPr/>
          <a:lstStyle>
            <a:lvl1pPr marL="0" indent="0">
              <a:spcBef>
                <a:spcPts val="2400"/>
              </a:spcBef>
              <a:buNone/>
              <a:defRPr>
                <a:solidFill>
                  <a:schemeClr val="bg1"/>
                </a:solidFill>
              </a:defRPr>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Master text styles</a:t>
            </a:r>
          </a:p>
        </p:txBody>
      </p:sp>
    </p:spTree>
    <p:extLst>
      <p:ext uri="{BB962C8B-B14F-4D97-AF65-F5344CB8AC3E}">
        <p14:creationId xmlns:p14="http://schemas.microsoft.com/office/powerpoint/2010/main" val="798692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2 Lines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43" name="Straight Connector 42">
            <a:extLst>
              <a:ext uri="{FF2B5EF4-FFF2-40B4-BE49-F238E27FC236}">
                <a16:creationId xmlns:a16="http://schemas.microsoft.com/office/drawing/2014/main" id="{67504F37-FB93-DA41-B2B3-F173DF495C82}"/>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3D3880B-E506-9545-BB13-52DF1C5F7E7F}"/>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Footer Placeholder 3">
            <a:extLst>
              <a:ext uri="{FF2B5EF4-FFF2-40B4-BE49-F238E27FC236}">
                <a16:creationId xmlns:a16="http://schemas.microsoft.com/office/drawing/2014/main" id="{554C618C-689D-CF47-A601-9EAEE53A250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5" name="Slide Number Placeholder 4">
            <a:extLst>
              <a:ext uri="{FF2B5EF4-FFF2-40B4-BE49-F238E27FC236}">
                <a16:creationId xmlns:a16="http://schemas.microsoft.com/office/drawing/2014/main" id="{F76133BF-F04D-774C-8CC3-1FAD14D7E95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6" name="Title Placeholder 1">
            <a:extLst>
              <a:ext uri="{FF2B5EF4-FFF2-40B4-BE49-F238E27FC236}">
                <a16:creationId xmlns:a16="http://schemas.microsoft.com/office/drawing/2014/main" id="{66231EEB-064F-1D41-9922-BAB8EE8EBF83}"/>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39" name="Content Placeholder 2">
            <a:extLst>
              <a:ext uri="{FF2B5EF4-FFF2-40B4-BE49-F238E27FC236}">
                <a16:creationId xmlns:a16="http://schemas.microsoft.com/office/drawing/2014/main" id="{32622B6C-B963-B947-AEE2-55138FC59016}"/>
              </a:ext>
            </a:extLst>
          </p:cNvPr>
          <p:cNvSpPr>
            <a:spLocks noGrp="1"/>
          </p:cNvSpPr>
          <p:nvPr>
            <p:ph sz="quarter" idx="10"/>
          </p:nvPr>
        </p:nvSpPr>
        <p:spPr>
          <a:xfrm>
            <a:off x="960120" y="2345436"/>
            <a:ext cx="16829532"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118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2 Lines and Text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43" name="Straight Connector 42">
            <a:extLst>
              <a:ext uri="{FF2B5EF4-FFF2-40B4-BE49-F238E27FC236}">
                <a16:creationId xmlns:a16="http://schemas.microsoft.com/office/drawing/2014/main" id="{67504F37-FB93-DA41-B2B3-F173DF495C82}"/>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3D3880B-E506-9545-BB13-52DF1C5F7E7F}"/>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Footer Placeholder 3">
            <a:extLst>
              <a:ext uri="{FF2B5EF4-FFF2-40B4-BE49-F238E27FC236}">
                <a16:creationId xmlns:a16="http://schemas.microsoft.com/office/drawing/2014/main" id="{3BE091C0-6EA5-524D-B2DC-ED3482E9294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5" name="Slide Number Placeholder 4">
            <a:extLst>
              <a:ext uri="{FF2B5EF4-FFF2-40B4-BE49-F238E27FC236}">
                <a16:creationId xmlns:a16="http://schemas.microsoft.com/office/drawing/2014/main" id="{F121592F-DEBD-6A4E-9250-A5657A5AB98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6" name="Title Placeholder 1">
            <a:extLst>
              <a:ext uri="{FF2B5EF4-FFF2-40B4-BE49-F238E27FC236}">
                <a16:creationId xmlns:a16="http://schemas.microsoft.com/office/drawing/2014/main" id="{FAA01319-F31C-DB4A-A992-1FE871593A59}"/>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39" name="Content Placeholder 2">
            <a:extLst>
              <a:ext uri="{FF2B5EF4-FFF2-40B4-BE49-F238E27FC236}">
                <a16:creationId xmlns:a16="http://schemas.microsoft.com/office/drawing/2014/main" id="{A869C38A-D740-3445-A387-50503AFEDFF7}"/>
              </a:ext>
            </a:extLst>
          </p:cNvPr>
          <p:cNvSpPr>
            <a:spLocks noGrp="1"/>
          </p:cNvSpPr>
          <p:nvPr>
            <p:ph sz="quarter" idx="10"/>
          </p:nvPr>
        </p:nvSpPr>
        <p:spPr>
          <a:xfrm>
            <a:off x="960120" y="2345436"/>
            <a:ext cx="16829532"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878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2 Lines and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5" name="Straight Connector 14">
            <a:extLst>
              <a:ext uri="{FF2B5EF4-FFF2-40B4-BE49-F238E27FC236}">
                <a16:creationId xmlns:a16="http://schemas.microsoft.com/office/drawing/2014/main" id="{1D7896FA-4F9F-A84B-8019-07EFF82DDDE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212246-F1B2-3548-BF36-7ACEB886A73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898342A5-4A9B-E34B-9327-6B4F74304EF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8" name="Slide Number Placeholder 4">
            <a:extLst>
              <a:ext uri="{FF2B5EF4-FFF2-40B4-BE49-F238E27FC236}">
                <a16:creationId xmlns:a16="http://schemas.microsoft.com/office/drawing/2014/main" id="{D8EB977F-8446-524C-8F0F-5B19588B53E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9" name="Title Placeholder 1">
            <a:extLst>
              <a:ext uri="{FF2B5EF4-FFF2-40B4-BE49-F238E27FC236}">
                <a16:creationId xmlns:a16="http://schemas.microsoft.com/office/drawing/2014/main" id="{DDAAA8AF-3F42-4449-BA48-03BAEC8511AF}"/>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0" name="Content Placeholder 2">
            <a:extLst>
              <a:ext uri="{FF2B5EF4-FFF2-40B4-BE49-F238E27FC236}">
                <a16:creationId xmlns:a16="http://schemas.microsoft.com/office/drawing/2014/main" id="{676DB263-1A5D-4C46-92FC-E654B723BF46}"/>
              </a:ext>
            </a:extLst>
          </p:cNvPr>
          <p:cNvSpPr>
            <a:spLocks noGrp="1"/>
          </p:cNvSpPr>
          <p:nvPr>
            <p:ph sz="quarter" idx="10"/>
          </p:nvPr>
        </p:nvSpPr>
        <p:spPr>
          <a:xfrm>
            <a:off x="960120" y="2345436"/>
            <a:ext cx="16829532"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261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2 Lines and Text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4BD5D58-F758-4740-9E4A-D3833FFFC8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15" name="Straight Connector 14">
            <a:extLst>
              <a:ext uri="{FF2B5EF4-FFF2-40B4-BE49-F238E27FC236}">
                <a16:creationId xmlns:a16="http://schemas.microsoft.com/office/drawing/2014/main" id="{1D7896FA-4F9F-A84B-8019-07EFF82DDDE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212246-F1B2-3548-BF36-7ACEB886A73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DDA18123-7910-AD46-BF97-06475920AAFA}"/>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8" name="Slide Number Placeholder 4">
            <a:extLst>
              <a:ext uri="{FF2B5EF4-FFF2-40B4-BE49-F238E27FC236}">
                <a16:creationId xmlns:a16="http://schemas.microsoft.com/office/drawing/2014/main" id="{14BB4F1F-7501-EA47-AC7E-52FACDE0983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9" name="Title Placeholder 1">
            <a:extLst>
              <a:ext uri="{FF2B5EF4-FFF2-40B4-BE49-F238E27FC236}">
                <a16:creationId xmlns:a16="http://schemas.microsoft.com/office/drawing/2014/main" id="{9ABA99D9-A105-0E4A-9FCF-06CF9FE99DD6}"/>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0" name="Content Placeholder 2">
            <a:extLst>
              <a:ext uri="{FF2B5EF4-FFF2-40B4-BE49-F238E27FC236}">
                <a16:creationId xmlns:a16="http://schemas.microsoft.com/office/drawing/2014/main" id="{87860B45-9E53-1849-848E-391A1FC235F6}"/>
              </a:ext>
            </a:extLst>
          </p:cNvPr>
          <p:cNvSpPr>
            <a:spLocks noGrp="1"/>
          </p:cNvSpPr>
          <p:nvPr>
            <p:ph sz="quarter" idx="10"/>
          </p:nvPr>
        </p:nvSpPr>
        <p:spPr>
          <a:xfrm>
            <a:off x="960120" y="2345436"/>
            <a:ext cx="16829532"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5325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sp>
        <p:nvSpPr>
          <p:cNvPr id="3" name="Text Placeholder 2">
            <a:extLst>
              <a:ext uri="{FF2B5EF4-FFF2-40B4-BE49-F238E27FC236}">
                <a16:creationId xmlns:a16="http://schemas.microsoft.com/office/drawing/2014/main" id="{0FDEA129-5A3D-5041-8EBE-3234CC30E807}"/>
              </a:ext>
            </a:extLst>
          </p:cNvPr>
          <p:cNvSpPr>
            <a:spLocks noGrp="1"/>
          </p:cNvSpPr>
          <p:nvPr>
            <p:ph type="body" sz="quarter" idx="10" hasCustomPrompt="1"/>
          </p:nvPr>
        </p:nvSpPr>
        <p:spPr>
          <a:xfrm>
            <a:off x="965372" y="1226149"/>
            <a:ext cx="15773399" cy="710783"/>
          </a:xfrm>
          <a:prstGeom prst="rect">
            <a:avLst/>
          </a:prstGeom>
        </p:spPr>
        <p:txBody>
          <a:bodyPr>
            <a:normAutofit/>
          </a:bodyPr>
          <a:lstStyle>
            <a:lvl1pPr marL="0" indent="0" algn="l" defTabSz="1371545" rtl="0" eaLnBrk="1" latinLnBrk="0" hangingPunct="1">
              <a:lnSpc>
                <a:spcPct val="90000"/>
              </a:lnSpc>
              <a:spcBef>
                <a:spcPct val="0"/>
              </a:spcBef>
              <a:buNone/>
              <a:defRPr lang="en-US" sz="3300" b="0" i="0" kern="1200" dirty="0">
                <a:solidFill>
                  <a:srgbClr val="43475A"/>
                </a:solidFill>
                <a:latin typeface="Arial" panose="020B0604020202020204" pitchFamily="34" charset="0"/>
                <a:ea typeface="+mj-ea"/>
                <a:cs typeface="Arial" panose="020B0604020202020204" pitchFamily="34" charset="0"/>
              </a:defRPr>
            </a:lvl1pPr>
          </a:lstStyle>
          <a:p>
            <a:pPr lvl="0"/>
            <a:r>
              <a:rPr lang="en-US"/>
              <a:t>Click to Edit Master Title Style</a:t>
            </a:r>
          </a:p>
        </p:txBody>
      </p:sp>
      <p:cxnSp>
        <p:nvCxnSpPr>
          <p:cNvPr id="41" name="Straight Connector 40">
            <a:extLst>
              <a:ext uri="{FF2B5EF4-FFF2-40B4-BE49-F238E27FC236}">
                <a16:creationId xmlns:a16="http://schemas.microsoft.com/office/drawing/2014/main" id="{5C97F965-E896-4741-B254-9D1ED15530FB}"/>
              </a:ext>
            </a:extLst>
          </p:cNvPr>
          <p:cNvCxnSpPr>
            <a:cxnSpLocks/>
          </p:cNvCxnSpPr>
          <p:nvPr userDrawn="1"/>
        </p:nvCxnSpPr>
        <p:spPr>
          <a:xfrm>
            <a:off x="0" y="2134269"/>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1C329B-C9E9-C24F-AFA8-4BE6972BEAF8}"/>
              </a:ext>
            </a:extLst>
          </p:cNvPr>
          <p:cNvCxnSpPr>
            <a:cxnSpLocks/>
          </p:cNvCxnSpPr>
          <p:nvPr userDrawn="1"/>
        </p:nvCxnSpPr>
        <p:spPr>
          <a:xfrm>
            <a:off x="463137" y="2291615"/>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64067B12-6B2D-104C-B2B6-C19A724F1130}"/>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6" name="Slide Number Placeholder 4">
            <a:extLst>
              <a:ext uri="{FF2B5EF4-FFF2-40B4-BE49-F238E27FC236}">
                <a16:creationId xmlns:a16="http://schemas.microsoft.com/office/drawing/2014/main" id="{4588E0F4-AF93-F842-9EF7-B0086229DA05}"/>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7" name="Title Placeholder 1">
            <a:extLst>
              <a:ext uri="{FF2B5EF4-FFF2-40B4-BE49-F238E27FC236}">
                <a16:creationId xmlns:a16="http://schemas.microsoft.com/office/drawing/2014/main" id="{B7A6E19C-9005-D94B-B708-CA5AC3D4171D}"/>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4" name="Content Placeholder 2">
            <a:extLst>
              <a:ext uri="{FF2B5EF4-FFF2-40B4-BE49-F238E27FC236}">
                <a16:creationId xmlns:a16="http://schemas.microsoft.com/office/drawing/2014/main" id="{23C31545-DC4B-9C43-B0B1-CDDF0056A72F}"/>
              </a:ext>
            </a:extLst>
          </p:cNvPr>
          <p:cNvSpPr>
            <a:spLocks noGrp="1"/>
          </p:cNvSpPr>
          <p:nvPr>
            <p:ph sz="quarter" idx="11"/>
          </p:nvPr>
        </p:nvSpPr>
        <p:spPr>
          <a:xfrm>
            <a:off x="960120" y="2537462"/>
            <a:ext cx="16829532" cy="7077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5497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btitle and Text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sp>
        <p:nvSpPr>
          <p:cNvPr id="3" name="Text Placeholder 2">
            <a:extLst>
              <a:ext uri="{FF2B5EF4-FFF2-40B4-BE49-F238E27FC236}">
                <a16:creationId xmlns:a16="http://schemas.microsoft.com/office/drawing/2014/main" id="{0FDEA129-5A3D-5041-8EBE-3234CC30E807}"/>
              </a:ext>
            </a:extLst>
          </p:cNvPr>
          <p:cNvSpPr>
            <a:spLocks noGrp="1"/>
          </p:cNvSpPr>
          <p:nvPr>
            <p:ph type="body" sz="quarter" idx="10" hasCustomPrompt="1"/>
          </p:nvPr>
        </p:nvSpPr>
        <p:spPr>
          <a:xfrm>
            <a:off x="965372" y="1226149"/>
            <a:ext cx="15773399" cy="710783"/>
          </a:xfrm>
          <a:prstGeom prst="rect">
            <a:avLst/>
          </a:prstGeom>
        </p:spPr>
        <p:txBody>
          <a:bodyPr>
            <a:normAutofit/>
          </a:bodyPr>
          <a:lstStyle>
            <a:lvl1pPr marL="0" indent="0" algn="l" defTabSz="1371545" rtl="0" eaLnBrk="1" latinLnBrk="0" hangingPunct="1">
              <a:lnSpc>
                <a:spcPct val="90000"/>
              </a:lnSpc>
              <a:spcBef>
                <a:spcPct val="0"/>
              </a:spcBef>
              <a:buNone/>
              <a:defRPr lang="en-US" sz="3300" b="0" i="0" kern="1200" dirty="0">
                <a:solidFill>
                  <a:srgbClr val="43475A"/>
                </a:solidFill>
                <a:latin typeface="Arial" panose="020B0604020202020204" pitchFamily="34" charset="0"/>
                <a:ea typeface="+mj-ea"/>
                <a:cs typeface="Arial" panose="020B0604020202020204" pitchFamily="34" charset="0"/>
              </a:defRPr>
            </a:lvl1pPr>
          </a:lstStyle>
          <a:p>
            <a:pPr lvl="0"/>
            <a:r>
              <a:rPr lang="en-US"/>
              <a:t>Click to Edit Master Title Style</a:t>
            </a:r>
          </a:p>
        </p:txBody>
      </p:sp>
      <p:cxnSp>
        <p:nvCxnSpPr>
          <p:cNvPr id="41" name="Straight Connector 40">
            <a:extLst>
              <a:ext uri="{FF2B5EF4-FFF2-40B4-BE49-F238E27FC236}">
                <a16:creationId xmlns:a16="http://schemas.microsoft.com/office/drawing/2014/main" id="{5C97F965-E896-4741-B254-9D1ED15530FB}"/>
              </a:ext>
            </a:extLst>
          </p:cNvPr>
          <p:cNvCxnSpPr>
            <a:cxnSpLocks/>
          </p:cNvCxnSpPr>
          <p:nvPr userDrawn="1"/>
        </p:nvCxnSpPr>
        <p:spPr>
          <a:xfrm>
            <a:off x="0" y="2134269"/>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1C329B-C9E9-C24F-AFA8-4BE6972BEAF8}"/>
              </a:ext>
            </a:extLst>
          </p:cNvPr>
          <p:cNvCxnSpPr>
            <a:cxnSpLocks/>
          </p:cNvCxnSpPr>
          <p:nvPr userDrawn="1"/>
        </p:nvCxnSpPr>
        <p:spPr>
          <a:xfrm>
            <a:off x="463137" y="2291615"/>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ooter Placeholder 3">
            <a:extLst>
              <a:ext uri="{FF2B5EF4-FFF2-40B4-BE49-F238E27FC236}">
                <a16:creationId xmlns:a16="http://schemas.microsoft.com/office/drawing/2014/main" id="{DB132C93-7DAB-5747-9562-BF773C90AA4A}"/>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6" name="Slide Number Placeholder 4">
            <a:extLst>
              <a:ext uri="{FF2B5EF4-FFF2-40B4-BE49-F238E27FC236}">
                <a16:creationId xmlns:a16="http://schemas.microsoft.com/office/drawing/2014/main" id="{48A51927-BE54-BE4B-8C6E-EEC48162AEB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7" name="Title Placeholder 1">
            <a:extLst>
              <a:ext uri="{FF2B5EF4-FFF2-40B4-BE49-F238E27FC236}">
                <a16:creationId xmlns:a16="http://schemas.microsoft.com/office/drawing/2014/main" id="{D6F63EFC-4BEE-D849-9214-027AB4F51C5C}"/>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39" name="Content Placeholder 2">
            <a:extLst>
              <a:ext uri="{FF2B5EF4-FFF2-40B4-BE49-F238E27FC236}">
                <a16:creationId xmlns:a16="http://schemas.microsoft.com/office/drawing/2014/main" id="{BADFD764-85D3-C24D-85E8-117037958DF1}"/>
              </a:ext>
            </a:extLst>
          </p:cNvPr>
          <p:cNvSpPr>
            <a:spLocks noGrp="1"/>
          </p:cNvSpPr>
          <p:nvPr>
            <p:ph sz="quarter" idx="11"/>
          </p:nvPr>
        </p:nvSpPr>
        <p:spPr>
          <a:xfrm>
            <a:off x="960120" y="2537462"/>
            <a:ext cx="16829532" cy="7077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04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title and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D0F2B52-6EA4-CA48-9C5A-959B61FC571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7" name="Text Placeholder 2">
            <a:extLst>
              <a:ext uri="{FF2B5EF4-FFF2-40B4-BE49-F238E27FC236}">
                <a16:creationId xmlns:a16="http://schemas.microsoft.com/office/drawing/2014/main" id="{E346BD0D-C997-AE48-821C-FE5C0CE27005}"/>
              </a:ext>
            </a:extLst>
          </p:cNvPr>
          <p:cNvSpPr>
            <a:spLocks noGrp="1"/>
          </p:cNvSpPr>
          <p:nvPr>
            <p:ph type="body" sz="quarter" idx="10" hasCustomPrompt="1"/>
          </p:nvPr>
        </p:nvSpPr>
        <p:spPr>
          <a:xfrm>
            <a:off x="965372" y="1236014"/>
            <a:ext cx="16757721" cy="710783"/>
          </a:xfrm>
          <a:prstGeom prst="rect">
            <a:avLst/>
          </a:prstGeom>
        </p:spPr>
        <p:txBody>
          <a:bodyPr>
            <a:normAutofit/>
          </a:bodyPr>
          <a:lstStyle>
            <a:lvl1pPr marL="0" indent="0" algn="l" defTabSz="1371545" rtl="0" eaLnBrk="1" latinLnBrk="0" hangingPunct="1">
              <a:lnSpc>
                <a:spcPct val="90000"/>
              </a:lnSpc>
              <a:spcBef>
                <a:spcPct val="0"/>
              </a:spcBef>
              <a:buNone/>
              <a:defRPr lang="en-US" sz="3300" b="0" i="0" kern="1200" dirty="0">
                <a:solidFill>
                  <a:schemeClr val="bg1"/>
                </a:solidFill>
                <a:latin typeface="Arial" panose="020B0604020202020204" pitchFamily="34" charset="0"/>
                <a:ea typeface="+mj-ea"/>
                <a:cs typeface="Arial" panose="020B0604020202020204" pitchFamily="34" charset="0"/>
              </a:defRPr>
            </a:lvl1pPr>
          </a:lstStyle>
          <a:p>
            <a:pPr lvl="0"/>
            <a:r>
              <a:rPr lang="en-US"/>
              <a:t>Click to Edit Master Title Style</a:t>
            </a:r>
          </a:p>
        </p:txBody>
      </p:sp>
      <p:cxnSp>
        <p:nvCxnSpPr>
          <p:cNvPr id="41" name="Straight Connector 40">
            <a:extLst>
              <a:ext uri="{FF2B5EF4-FFF2-40B4-BE49-F238E27FC236}">
                <a16:creationId xmlns:a16="http://schemas.microsoft.com/office/drawing/2014/main" id="{7AC6356C-F421-A647-9484-FB2897A19FC2}"/>
              </a:ext>
            </a:extLst>
          </p:cNvPr>
          <p:cNvCxnSpPr>
            <a:cxnSpLocks/>
          </p:cNvCxnSpPr>
          <p:nvPr userDrawn="1"/>
        </p:nvCxnSpPr>
        <p:spPr>
          <a:xfrm>
            <a:off x="0" y="2134269"/>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F777F85-2C12-9448-9260-DD40991FB51A}"/>
              </a:ext>
            </a:extLst>
          </p:cNvPr>
          <p:cNvCxnSpPr>
            <a:cxnSpLocks/>
          </p:cNvCxnSpPr>
          <p:nvPr userDrawn="1"/>
        </p:nvCxnSpPr>
        <p:spPr>
          <a:xfrm>
            <a:off x="463137" y="2291615"/>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3">
            <a:extLst>
              <a:ext uri="{FF2B5EF4-FFF2-40B4-BE49-F238E27FC236}">
                <a16:creationId xmlns:a16="http://schemas.microsoft.com/office/drawing/2014/main" id="{4BDFDC11-FB94-FC49-9BAD-DFD7AC9C441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9" name="Slide Number Placeholder 4">
            <a:extLst>
              <a:ext uri="{FF2B5EF4-FFF2-40B4-BE49-F238E27FC236}">
                <a16:creationId xmlns:a16="http://schemas.microsoft.com/office/drawing/2014/main" id="{C61FB8F6-4225-7844-9DC2-49F63DA8A52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0" name="Title Placeholder 1">
            <a:extLst>
              <a:ext uri="{FF2B5EF4-FFF2-40B4-BE49-F238E27FC236}">
                <a16:creationId xmlns:a16="http://schemas.microsoft.com/office/drawing/2014/main" id="{DF072E07-3926-EA4D-BFA5-CF6FE7F704A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32B150AB-40E8-B944-A0FE-F8CAF9BB62CC}"/>
              </a:ext>
            </a:extLst>
          </p:cNvPr>
          <p:cNvSpPr>
            <a:spLocks noGrp="1"/>
          </p:cNvSpPr>
          <p:nvPr>
            <p:ph sz="quarter" idx="11"/>
          </p:nvPr>
        </p:nvSpPr>
        <p:spPr>
          <a:xfrm>
            <a:off x="960120" y="2537462"/>
            <a:ext cx="16829532" cy="70774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1038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ubtitle and Text 4">
    <p:bg>
      <p:bgPr>
        <a:solidFill>
          <a:schemeClr val="accent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D0F2B52-6EA4-CA48-9C5A-959B61FC57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7" name="Text Placeholder 2">
            <a:extLst>
              <a:ext uri="{FF2B5EF4-FFF2-40B4-BE49-F238E27FC236}">
                <a16:creationId xmlns:a16="http://schemas.microsoft.com/office/drawing/2014/main" id="{E346BD0D-C997-AE48-821C-FE5C0CE27005}"/>
              </a:ext>
            </a:extLst>
          </p:cNvPr>
          <p:cNvSpPr>
            <a:spLocks noGrp="1"/>
          </p:cNvSpPr>
          <p:nvPr>
            <p:ph type="body" sz="quarter" idx="10" hasCustomPrompt="1"/>
          </p:nvPr>
        </p:nvSpPr>
        <p:spPr>
          <a:xfrm>
            <a:off x="965372" y="1236014"/>
            <a:ext cx="16757721" cy="710783"/>
          </a:xfrm>
          <a:prstGeom prst="rect">
            <a:avLst/>
          </a:prstGeom>
        </p:spPr>
        <p:txBody>
          <a:bodyPr>
            <a:normAutofit/>
          </a:bodyPr>
          <a:lstStyle>
            <a:lvl1pPr marL="0" indent="0" algn="l" defTabSz="1371545" rtl="0" eaLnBrk="1" latinLnBrk="0" hangingPunct="1">
              <a:lnSpc>
                <a:spcPct val="90000"/>
              </a:lnSpc>
              <a:spcBef>
                <a:spcPct val="0"/>
              </a:spcBef>
              <a:buNone/>
              <a:defRPr lang="en-US" sz="3300" b="0" i="0" kern="1200" dirty="0">
                <a:solidFill>
                  <a:schemeClr val="bg1"/>
                </a:solidFill>
                <a:latin typeface="Arial" panose="020B0604020202020204" pitchFamily="34" charset="0"/>
                <a:ea typeface="+mj-ea"/>
                <a:cs typeface="Arial" panose="020B0604020202020204" pitchFamily="34" charset="0"/>
              </a:defRPr>
            </a:lvl1pPr>
          </a:lstStyle>
          <a:p>
            <a:pPr lvl="0"/>
            <a:r>
              <a:rPr lang="en-US"/>
              <a:t>Click to Edit Master Title Style</a:t>
            </a:r>
          </a:p>
        </p:txBody>
      </p:sp>
      <p:cxnSp>
        <p:nvCxnSpPr>
          <p:cNvPr id="41" name="Straight Connector 40">
            <a:extLst>
              <a:ext uri="{FF2B5EF4-FFF2-40B4-BE49-F238E27FC236}">
                <a16:creationId xmlns:a16="http://schemas.microsoft.com/office/drawing/2014/main" id="{7AC6356C-F421-A647-9484-FB2897A19FC2}"/>
              </a:ext>
            </a:extLst>
          </p:cNvPr>
          <p:cNvCxnSpPr>
            <a:cxnSpLocks/>
          </p:cNvCxnSpPr>
          <p:nvPr userDrawn="1"/>
        </p:nvCxnSpPr>
        <p:spPr>
          <a:xfrm>
            <a:off x="0" y="2134269"/>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F777F85-2C12-9448-9260-DD40991FB51A}"/>
              </a:ext>
            </a:extLst>
          </p:cNvPr>
          <p:cNvCxnSpPr>
            <a:cxnSpLocks/>
          </p:cNvCxnSpPr>
          <p:nvPr userDrawn="1"/>
        </p:nvCxnSpPr>
        <p:spPr>
          <a:xfrm>
            <a:off x="463137" y="2291615"/>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3">
            <a:extLst>
              <a:ext uri="{FF2B5EF4-FFF2-40B4-BE49-F238E27FC236}">
                <a16:creationId xmlns:a16="http://schemas.microsoft.com/office/drawing/2014/main" id="{0916C5E0-A240-5140-925E-1FC80B52098D}"/>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9" name="Slide Number Placeholder 4">
            <a:extLst>
              <a:ext uri="{FF2B5EF4-FFF2-40B4-BE49-F238E27FC236}">
                <a16:creationId xmlns:a16="http://schemas.microsoft.com/office/drawing/2014/main" id="{66E0ECBE-C8BD-FF4B-93EE-80AE7B5337E3}"/>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0" name="Title Placeholder 1">
            <a:extLst>
              <a:ext uri="{FF2B5EF4-FFF2-40B4-BE49-F238E27FC236}">
                <a16:creationId xmlns:a16="http://schemas.microsoft.com/office/drawing/2014/main" id="{B67E825D-AF06-BF4A-A508-2045DF51918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88F2A4EA-F4CC-F642-964F-D25AABB50E84}"/>
              </a:ext>
            </a:extLst>
          </p:cNvPr>
          <p:cNvSpPr>
            <a:spLocks noGrp="1"/>
          </p:cNvSpPr>
          <p:nvPr>
            <p:ph sz="quarter" idx="11"/>
          </p:nvPr>
        </p:nvSpPr>
        <p:spPr>
          <a:xfrm>
            <a:off x="960120" y="2537462"/>
            <a:ext cx="16829532" cy="70774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EB14B-E8F3-CE4F-ABA4-527E83303CA5}"/>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8" name="Footer Placeholder 3">
            <a:extLst>
              <a:ext uri="{FF2B5EF4-FFF2-40B4-BE49-F238E27FC236}">
                <a16:creationId xmlns:a16="http://schemas.microsoft.com/office/drawing/2014/main" id="{09109DD5-0124-2F47-A01D-65C42BD5447F}"/>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6" name="Graphic 5">
            <a:extLst>
              <a:ext uri="{FF2B5EF4-FFF2-40B4-BE49-F238E27FC236}">
                <a16:creationId xmlns:a16="http://schemas.microsoft.com/office/drawing/2014/main" id="{4559578E-353A-CF4F-B8A9-0345158AFEC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42139600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le and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4" name="Straight Connector 33">
            <a:extLst>
              <a:ext uri="{FF2B5EF4-FFF2-40B4-BE49-F238E27FC236}">
                <a16:creationId xmlns:a16="http://schemas.microsoft.com/office/drawing/2014/main" id="{66BED3C2-87A5-1C40-BEAA-D696896C3FF0}"/>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BABF1F-AA3C-8648-BB3A-CE0F133CDBE6}"/>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Footer Placeholder 3">
            <a:extLst>
              <a:ext uri="{FF2B5EF4-FFF2-40B4-BE49-F238E27FC236}">
                <a16:creationId xmlns:a16="http://schemas.microsoft.com/office/drawing/2014/main" id="{A56ED7B2-96FB-2E45-8E50-8574AD9593ED}"/>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B8D2354B-5302-974E-BD26-6FA9A83245E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0" name="Title Placeholder 1">
            <a:extLst>
              <a:ext uri="{FF2B5EF4-FFF2-40B4-BE49-F238E27FC236}">
                <a16:creationId xmlns:a16="http://schemas.microsoft.com/office/drawing/2014/main" id="{50304D32-408C-704D-9175-55B56DFFE503}"/>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2" name="Content Placeholder 2">
            <a:extLst>
              <a:ext uri="{FF2B5EF4-FFF2-40B4-BE49-F238E27FC236}">
                <a16:creationId xmlns:a16="http://schemas.microsoft.com/office/drawing/2014/main" id="{8B5F486E-5B58-BE48-8EDF-CD06FBCFD791}"/>
              </a:ext>
            </a:extLst>
          </p:cNvPr>
          <p:cNvSpPr>
            <a:spLocks noGrp="1"/>
          </p:cNvSpPr>
          <p:nvPr>
            <p:ph sz="quarter" idx="10"/>
          </p:nvPr>
        </p:nvSpPr>
        <p:spPr>
          <a:xfrm>
            <a:off x="960120" y="1892808"/>
            <a:ext cx="8147304"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2">
            <a:extLst>
              <a:ext uri="{FF2B5EF4-FFF2-40B4-BE49-F238E27FC236}">
                <a16:creationId xmlns:a16="http://schemas.microsoft.com/office/drawing/2014/main" id="{5B2C88AD-8B5C-B146-B158-D674EF5A2FE1}"/>
              </a:ext>
            </a:extLst>
          </p:cNvPr>
          <p:cNvSpPr>
            <a:spLocks noGrp="1"/>
          </p:cNvSpPr>
          <p:nvPr>
            <p:ph sz="quarter" idx="11"/>
          </p:nvPr>
        </p:nvSpPr>
        <p:spPr>
          <a:xfrm>
            <a:off x="9636455" y="1892808"/>
            <a:ext cx="8147304"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07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le and Two Column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4" name="Straight Connector 33">
            <a:extLst>
              <a:ext uri="{FF2B5EF4-FFF2-40B4-BE49-F238E27FC236}">
                <a16:creationId xmlns:a16="http://schemas.microsoft.com/office/drawing/2014/main" id="{66BED3C2-87A5-1C40-BEAA-D696896C3FF0}"/>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BABF1F-AA3C-8648-BB3A-CE0F133CDBE6}"/>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Footer Placeholder 3">
            <a:extLst>
              <a:ext uri="{FF2B5EF4-FFF2-40B4-BE49-F238E27FC236}">
                <a16:creationId xmlns:a16="http://schemas.microsoft.com/office/drawing/2014/main" id="{B1FF740B-0337-EF4D-9244-B0749C316CE3}"/>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9" name="Slide Number Placeholder 4">
            <a:extLst>
              <a:ext uri="{FF2B5EF4-FFF2-40B4-BE49-F238E27FC236}">
                <a16:creationId xmlns:a16="http://schemas.microsoft.com/office/drawing/2014/main" id="{18DCE206-9051-DC45-A294-1B6B87C6A11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0" name="Title Placeholder 1">
            <a:extLst>
              <a:ext uri="{FF2B5EF4-FFF2-40B4-BE49-F238E27FC236}">
                <a16:creationId xmlns:a16="http://schemas.microsoft.com/office/drawing/2014/main" id="{B0952541-C033-F84C-9868-81CF84FADD16}"/>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41" name="Content Placeholder 2">
            <a:extLst>
              <a:ext uri="{FF2B5EF4-FFF2-40B4-BE49-F238E27FC236}">
                <a16:creationId xmlns:a16="http://schemas.microsoft.com/office/drawing/2014/main" id="{D889683F-3227-6341-ACBE-89BFF4868DFF}"/>
              </a:ext>
            </a:extLst>
          </p:cNvPr>
          <p:cNvSpPr>
            <a:spLocks noGrp="1"/>
          </p:cNvSpPr>
          <p:nvPr>
            <p:ph sz="quarter" idx="10"/>
          </p:nvPr>
        </p:nvSpPr>
        <p:spPr>
          <a:xfrm>
            <a:off x="960120" y="1892808"/>
            <a:ext cx="8147304"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947987D7-4696-4444-97C7-5D0B6493A5EB}"/>
              </a:ext>
            </a:extLst>
          </p:cNvPr>
          <p:cNvSpPr>
            <a:spLocks noGrp="1"/>
          </p:cNvSpPr>
          <p:nvPr>
            <p:ph sz="quarter" idx="11"/>
          </p:nvPr>
        </p:nvSpPr>
        <p:spPr>
          <a:xfrm>
            <a:off x="9636455" y="1892808"/>
            <a:ext cx="8147304" cy="7722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710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wo Colum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C1B86E3-2E36-2142-AEE0-51FDE49297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8" name="Straight Connector 37">
            <a:extLst>
              <a:ext uri="{FF2B5EF4-FFF2-40B4-BE49-F238E27FC236}">
                <a16:creationId xmlns:a16="http://schemas.microsoft.com/office/drawing/2014/main" id="{E6483EC1-9383-204C-8126-B3F4D51081A5}"/>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59F9701-5B67-7647-A267-E99D7F2F011B}"/>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FF7FF850-267D-5147-A3CD-CDA0A0A12425}"/>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2" name="Slide Number Placeholder 4">
            <a:extLst>
              <a:ext uri="{FF2B5EF4-FFF2-40B4-BE49-F238E27FC236}">
                <a16:creationId xmlns:a16="http://schemas.microsoft.com/office/drawing/2014/main" id="{F22A43E9-EA6D-DC44-A584-F4660F0DD57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3" name="Title Placeholder 1">
            <a:extLst>
              <a:ext uri="{FF2B5EF4-FFF2-40B4-BE49-F238E27FC236}">
                <a16:creationId xmlns:a16="http://schemas.microsoft.com/office/drawing/2014/main" id="{F7AA359D-50EE-6347-944B-BD258545962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E23D30F4-785E-9644-BFE5-D2CC64A92154}"/>
              </a:ext>
            </a:extLst>
          </p:cNvPr>
          <p:cNvSpPr>
            <a:spLocks noGrp="1"/>
          </p:cNvSpPr>
          <p:nvPr>
            <p:ph sz="quarter" idx="10"/>
          </p:nvPr>
        </p:nvSpPr>
        <p:spPr>
          <a:xfrm>
            <a:off x="960120" y="1892808"/>
            <a:ext cx="8147304"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EAC6DF4-44DF-654D-9E9A-506D8B7FBE1B}"/>
              </a:ext>
            </a:extLst>
          </p:cNvPr>
          <p:cNvSpPr>
            <a:spLocks noGrp="1"/>
          </p:cNvSpPr>
          <p:nvPr>
            <p:ph sz="quarter" idx="11"/>
          </p:nvPr>
        </p:nvSpPr>
        <p:spPr>
          <a:xfrm>
            <a:off x="9636455" y="1892808"/>
            <a:ext cx="8147304"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2941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le and Two Column 4">
    <p:bg>
      <p:bgPr>
        <a:solidFill>
          <a:schemeClr val="accent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C1B86E3-2E36-2142-AEE0-51FDE49297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8" name="Straight Connector 37">
            <a:extLst>
              <a:ext uri="{FF2B5EF4-FFF2-40B4-BE49-F238E27FC236}">
                <a16:creationId xmlns:a16="http://schemas.microsoft.com/office/drawing/2014/main" id="{E6483EC1-9383-204C-8126-B3F4D51081A5}"/>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59F9701-5B67-7647-A267-E99D7F2F011B}"/>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BCA59346-8E5A-F04C-8B4A-85C2FEB81D8A}"/>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2" name="Slide Number Placeholder 4">
            <a:extLst>
              <a:ext uri="{FF2B5EF4-FFF2-40B4-BE49-F238E27FC236}">
                <a16:creationId xmlns:a16="http://schemas.microsoft.com/office/drawing/2014/main" id="{CD555BED-3638-6D4B-8D6C-F58C1D80BDE4}"/>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3" name="Title Placeholder 1">
            <a:extLst>
              <a:ext uri="{FF2B5EF4-FFF2-40B4-BE49-F238E27FC236}">
                <a16:creationId xmlns:a16="http://schemas.microsoft.com/office/drawing/2014/main" id="{F968351A-50D6-704F-B313-1B09B54C346E}"/>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9371A81C-1E40-7B45-A87C-34F51D087256}"/>
              </a:ext>
            </a:extLst>
          </p:cNvPr>
          <p:cNvSpPr>
            <a:spLocks noGrp="1"/>
          </p:cNvSpPr>
          <p:nvPr>
            <p:ph sz="quarter" idx="10"/>
          </p:nvPr>
        </p:nvSpPr>
        <p:spPr>
          <a:xfrm>
            <a:off x="960120" y="1892808"/>
            <a:ext cx="8147304"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D564131-FA1F-0B4F-AF2D-41B72219E4D7}"/>
              </a:ext>
            </a:extLst>
          </p:cNvPr>
          <p:cNvSpPr>
            <a:spLocks noGrp="1"/>
          </p:cNvSpPr>
          <p:nvPr>
            <p:ph sz="quarter" idx="11"/>
          </p:nvPr>
        </p:nvSpPr>
        <p:spPr>
          <a:xfrm>
            <a:off x="9636455" y="1892808"/>
            <a:ext cx="8147304" cy="77221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148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2 Lines and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Footer Placeholder 3">
            <a:extLst>
              <a:ext uri="{FF2B5EF4-FFF2-40B4-BE49-F238E27FC236}">
                <a16:creationId xmlns:a16="http://schemas.microsoft.com/office/drawing/2014/main" id="{7D8178B2-2F08-BF4D-9391-582FF017D903}"/>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2" name="Slide Number Placeholder 4">
            <a:extLst>
              <a:ext uri="{FF2B5EF4-FFF2-40B4-BE49-F238E27FC236}">
                <a16:creationId xmlns:a16="http://schemas.microsoft.com/office/drawing/2014/main" id="{458FD4CF-1DCB-1044-895E-21BAB5122949}"/>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3" name="Title Placeholder 1">
            <a:extLst>
              <a:ext uri="{FF2B5EF4-FFF2-40B4-BE49-F238E27FC236}">
                <a16:creationId xmlns:a16="http://schemas.microsoft.com/office/drawing/2014/main" id="{88E7A863-4205-F340-9DB5-B3398595D45F}"/>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4" name="Content Placeholder 2">
            <a:extLst>
              <a:ext uri="{FF2B5EF4-FFF2-40B4-BE49-F238E27FC236}">
                <a16:creationId xmlns:a16="http://schemas.microsoft.com/office/drawing/2014/main" id="{C819798E-E392-A84F-B191-6C52350FC27A}"/>
              </a:ext>
            </a:extLst>
          </p:cNvPr>
          <p:cNvSpPr>
            <a:spLocks noGrp="1"/>
          </p:cNvSpPr>
          <p:nvPr>
            <p:ph sz="quarter" idx="10"/>
          </p:nvPr>
        </p:nvSpPr>
        <p:spPr>
          <a:xfrm>
            <a:off x="960120" y="2345436"/>
            <a:ext cx="8147304"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2">
            <a:extLst>
              <a:ext uri="{FF2B5EF4-FFF2-40B4-BE49-F238E27FC236}">
                <a16:creationId xmlns:a16="http://schemas.microsoft.com/office/drawing/2014/main" id="{BB05D7A4-B1AD-534D-AA2D-2356958C9C4E}"/>
              </a:ext>
            </a:extLst>
          </p:cNvPr>
          <p:cNvSpPr>
            <a:spLocks noGrp="1"/>
          </p:cNvSpPr>
          <p:nvPr>
            <p:ph sz="quarter" idx="11"/>
          </p:nvPr>
        </p:nvSpPr>
        <p:spPr>
          <a:xfrm>
            <a:off x="9636455" y="2345436"/>
            <a:ext cx="8147304"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534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2 Lines and Two Column 2">
    <p:bg>
      <p:bgPr>
        <a:solidFill>
          <a:schemeClr val="bg1"/>
        </a:solidFill>
        <a:effectLst/>
      </p:bgPr>
    </p:bg>
    <p:spTree>
      <p:nvGrpSpPr>
        <p:cNvPr id="1" name=""/>
        <p:cNvGrpSpPr/>
        <p:nvPr/>
      </p:nvGrpSpPr>
      <p:grpSpPr>
        <a:xfrm>
          <a:off x="0" y="0"/>
          <a:ext cx="0" cy="0"/>
          <a:chOff x="0" y="0"/>
          <a:chExt cx="0" cy="0"/>
        </a:xfrm>
      </p:grpSpPr>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Footer Placeholder 3">
            <a:extLst>
              <a:ext uri="{FF2B5EF4-FFF2-40B4-BE49-F238E27FC236}">
                <a16:creationId xmlns:a16="http://schemas.microsoft.com/office/drawing/2014/main" id="{0007BD9A-EA9E-2F40-A534-0F1A8CBE3C1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5" name="Slide Number Placeholder 4">
            <a:extLst>
              <a:ext uri="{FF2B5EF4-FFF2-40B4-BE49-F238E27FC236}">
                <a16:creationId xmlns:a16="http://schemas.microsoft.com/office/drawing/2014/main" id="{B9D26BE9-E820-0249-B1D2-EFCD146D8E5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1" name="Title Placeholder 1">
            <a:extLst>
              <a:ext uri="{FF2B5EF4-FFF2-40B4-BE49-F238E27FC236}">
                <a16:creationId xmlns:a16="http://schemas.microsoft.com/office/drawing/2014/main" id="{3B13CBC3-2B56-DD42-80E3-8B829B90A38D}"/>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2" name="Content Placeholder 2">
            <a:extLst>
              <a:ext uri="{FF2B5EF4-FFF2-40B4-BE49-F238E27FC236}">
                <a16:creationId xmlns:a16="http://schemas.microsoft.com/office/drawing/2014/main" id="{9C9A212D-0C41-2D49-ACC8-3840F77BA228}"/>
              </a:ext>
            </a:extLst>
          </p:cNvPr>
          <p:cNvSpPr>
            <a:spLocks noGrp="1"/>
          </p:cNvSpPr>
          <p:nvPr>
            <p:ph sz="quarter" idx="10"/>
          </p:nvPr>
        </p:nvSpPr>
        <p:spPr>
          <a:xfrm>
            <a:off x="960120" y="2345436"/>
            <a:ext cx="8147304"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2">
            <a:extLst>
              <a:ext uri="{FF2B5EF4-FFF2-40B4-BE49-F238E27FC236}">
                <a16:creationId xmlns:a16="http://schemas.microsoft.com/office/drawing/2014/main" id="{A2D37B52-5904-4B47-9AC1-7C83C7DCA7DE}"/>
              </a:ext>
            </a:extLst>
          </p:cNvPr>
          <p:cNvSpPr>
            <a:spLocks noGrp="1"/>
          </p:cNvSpPr>
          <p:nvPr>
            <p:ph sz="quarter" idx="11"/>
          </p:nvPr>
        </p:nvSpPr>
        <p:spPr>
          <a:xfrm>
            <a:off x="9636455" y="2345436"/>
            <a:ext cx="8147304"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07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2 Lines and Two Colum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CE49B50-A0B8-2348-86D3-5E8EDCFF39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8" name="Straight Connector 37">
            <a:extLst>
              <a:ext uri="{FF2B5EF4-FFF2-40B4-BE49-F238E27FC236}">
                <a16:creationId xmlns:a16="http://schemas.microsoft.com/office/drawing/2014/main" id="{A3C61C57-B593-E746-8EAB-CDDDE32FF0C0}"/>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02B623-BAAE-484C-9C01-FFE7726A3F8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26C84E6B-22CF-B64F-AF06-8470C10900D3}"/>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1" name="Slide Number Placeholder 4">
            <a:extLst>
              <a:ext uri="{FF2B5EF4-FFF2-40B4-BE49-F238E27FC236}">
                <a16:creationId xmlns:a16="http://schemas.microsoft.com/office/drawing/2014/main" id="{1B7A8C0F-5637-4A4B-A7AB-506AA443D96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2" name="Title Placeholder 1">
            <a:extLst>
              <a:ext uri="{FF2B5EF4-FFF2-40B4-BE49-F238E27FC236}">
                <a16:creationId xmlns:a16="http://schemas.microsoft.com/office/drawing/2014/main" id="{FEE1FCBE-60EE-4743-B7CA-5A7E77336ACD}"/>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3" name="Content Placeholder 2">
            <a:extLst>
              <a:ext uri="{FF2B5EF4-FFF2-40B4-BE49-F238E27FC236}">
                <a16:creationId xmlns:a16="http://schemas.microsoft.com/office/drawing/2014/main" id="{ACE43FAA-1718-1940-AAF1-19BC9FB58088}"/>
              </a:ext>
            </a:extLst>
          </p:cNvPr>
          <p:cNvSpPr>
            <a:spLocks noGrp="1"/>
          </p:cNvSpPr>
          <p:nvPr>
            <p:ph sz="quarter" idx="10"/>
          </p:nvPr>
        </p:nvSpPr>
        <p:spPr>
          <a:xfrm>
            <a:off x="960120" y="2345436"/>
            <a:ext cx="814730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FE0F1D6-524F-2C41-9890-6483C6D1FDE7}"/>
              </a:ext>
            </a:extLst>
          </p:cNvPr>
          <p:cNvSpPr>
            <a:spLocks noGrp="1"/>
          </p:cNvSpPr>
          <p:nvPr>
            <p:ph sz="quarter" idx="11"/>
          </p:nvPr>
        </p:nvSpPr>
        <p:spPr>
          <a:xfrm>
            <a:off x="9636455" y="2345436"/>
            <a:ext cx="814730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650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2 Lines and Two Column 4">
    <p:bg>
      <p:bgPr>
        <a:solidFill>
          <a:schemeClr val="accent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CE49B50-A0B8-2348-86D3-5E8EDCFF39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cxnSp>
        <p:nvCxnSpPr>
          <p:cNvPr id="38" name="Straight Connector 37">
            <a:extLst>
              <a:ext uri="{FF2B5EF4-FFF2-40B4-BE49-F238E27FC236}">
                <a16:creationId xmlns:a16="http://schemas.microsoft.com/office/drawing/2014/main" id="{A3C61C57-B593-E746-8EAB-CDDDE32FF0C0}"/>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02B623-BAAE-484C-9C01-FFE7726A3F8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19BF12FA-40C3-174B-925A-9269BDD0D506}"/>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11" name="Slide Number Placeholder 4">
            <a:extLst>
              <a:ext uri="{FF2B5EF4-FFF2-40B4-BE49-F238E27FC236}">
                <a16:creationId xmlns:a16="http://schemas.microsoft.com/office/drawing/2014/main" id="{C2F31768-4895-F544-A555-813EDCA90475}"/>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12" name="Title Placeholder 1">
            <a:extLst>
              <a:ext uri="{FF2B5EF4-FFF2-40B4-BE49-F238E27FC236}">
                <a16:creationId xmlns:a16="http://schemas.microsoft.com/office/drawing/2014/main" id="{E487A2BB-2044-A042-A0DC-041DB8B5067A}"/>
              </a:ext>
            </a:extLst>
          </p:cNvPr>
          <p:cNvSpPr>
            <a:spLocks noGrp="1"/>
          </p:cNvSpPr>
          <p:nvPr>
            <p:ph type="title" hasCustomPrompt="1"/>
          </p:nvPr>
        </p:nvSpPr>
        <p:spPr>
          <a:xfrm>
            <a:off x="965370" y="547689"/>
            <a:ext cx="15773400" cy="1358835"/>
          </a:xfrm>
          <a:prstGeom prst="rect">
            <a:avLst/>
          </a:prstGeom>
        </p:spPr>
        <p:txBody>
          <a:bodyPr vert="horz" lIns="91440" tIns="45720" rIns="91440" bIns="45720" rtlCol="0" anchor="t">
            <a:noAutofit/>
          </a:bodyPr>
          <a:lstStyle>
            <a:lvl1pPr>
              <a:defRPr>
                <a:solidFill>
                  <a:schemeClr val="bg1"/>
                </a:solidFill>
              </a:defRPr>
            </a:lvl1pPr>
          </a:lstStyle>
          <a:p>
            <a:r>
              <a:rPr lang="en-US"/>
              <a:t>Click to Edit Master title style</a:t>
            </a:r>
            <a:br>
              <a:rPr lang="en-US"/>
            </a:br>
            <a:r>
              <a:rPr lang="en-US"/>
              <a:t>Two Line Headline</a:t>
            </a:r>
          </a:p>
        </p:txBody>
      </p:sp>
      <p:sp>
        <p:nvSpPr>
          <p:cNvPr id="13" name="Content Placeholder 2">
            <a:extLst>
              <a:ext uri="{FF2B5EF4-FFF2-40B4-BE49-F238E27FC236}">
                <a16:creationId xmlns:a16="http://schemas.microsoft.com/office/drawing/2014/main" id="{4C0FAF90-2E5B-1540-88C5-72A1B9A18E68}"/>
              </a:ext>
            </a:extLst>
          </p:cNvPr>
          <p:cNvSpPr>
            <a:spLocks noGrp="1"/>
          </p:cNvSpPr>
          <p:nvPr>
            <p:ph sz="quarter" idx="10"/>
          </p:nvPr>
        </p:nvSpPr>
        <p:spPr>
          <a:xfrm>
            <a:off x="960120" y="2345436"/>
            <a:ext cx="814730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F2C0D45-CFCC-1E48-83C4-50A01CBAD197}"/>
              </a:ext>
            </a:extLst>
          </p:cNvPr>
          <p:cNvSpPr>
            <a:spLocks noGrp="1"/>
          </p:cNvSpPr>
          <p:nvPr>
            <p:ph sz="quarter" idx="11"/>
          </p:nvPr>
        </p:nvSpPr>
        <p:spPr>
          <a:xfrm>
            <a:off x="9636455" y="2345436"/>
            <a:ext cx="814730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3238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2 Lines and Two Column 5">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9411289" y="0"/>
            <a:ext cx="8876714"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EE1588E8-1243-1E48-9442-B72A70542838}"/>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22858CE3-4015-F342-A843-169786F451F4}"/>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3" name="Title Placeholder 1">
            <a:extLst>
              <a:ext uri="{FF2B5EF4-FFF2-40B4-BE49-F238E27FC236}">
                <a16:creationId xmlns:a16="http://schemas.microsoft.com/office/drawing/2014/main" id="{899F6FB0-FC59-7243-8790-8D15FE3DD340}"/>
              </a:ext>
            </a:extLst>
          </p:cNvPr>
          <p:cNvSpPr>
            <a:spLocks noGrp="1"/>
          </p:cNvSpPr>
          <p:nvPr>
            <p:ph type="title" hasCustomPrompt="1"/>
          </p:nvPr>
        </p:nvSpPr>
        <p:spPr>
          <a:xfrm>
            <a:off x="965372" y="547689"/>
            <a:ext cx="7947816"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4" name="Content Placeholder 2">
            <a:extLst>
              <a:ext uri="{FF2B5EF4-FFF2-40B4-BE49-F238E27FC236}">
                <a16:creationId xmlns:a16="http://schemas.microsoft.com/office/drawing/2014/main" id="{514D287F-A966-1840-B20A-4C58C95F2420}"/>
              </a:ext>
            </a:extLst>
          </p:cNvPr>
          <p:cNvSpPr>
            <a:spLocks noGrp="1"/>
          </p:cNvSpPr>
          <p:nvPr>
            <p:ph sz="quarter" idx="10"/>
          </p:nvPr>
        </p:nvSpPr>
        <p:spPr>
          <a:xfrm>
            <a:off x="960120" y="2345436"/>
            <a:ext cx="7955280"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2">
            <a:extLst>
              <a:ext uri="{FF2B5EF4-FFF2-40B4-BE49-F238E27FC236}">
                <a16:creationId xmlns:a16="http://schemas.microsoft.com/office/drawing/2014/main" id="{479AC19E-1027-5141-BB13-477F40680597}"/>
              </a:ext>
            </a:extLst>
          </p:cNvPr>
          <p:cNvSpPr>
            <a:spLocks noGrp="1"/>
          </p:cNvSpPr>
          <p:nvPr>
            <p:ph sz="quarter" idx="11"/>
          </p:nvPr>
        </p:nvSpPr>
        <p:spPr>
          <a:xfrm>
            <a:off x="9998964" y="2345436"/>
            <a:ext cx="7722108"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10497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2">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3B779FB5-9005-9E41-9CF8-C65F5633288D}"/>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73ED0F-0F45-3C49-8521-E395FCB08938}"/>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A0FF878B-F25A-1F4F-9083-0308340BA924}"/>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31" name="Slide Number Placeholder 4">
            <a:extLst>
              <a:ext uri="{FF2B5EF4-FFF2-40B4-BE49-F238E27FC236}">
                <a16:creationId xmlns:a16="http://schemas.microsoft.com/office/drawing/2014/main" id="{A370E065-33C7-B448-AD99-945A83EB07F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32" name="Title Placeholder 1">
            <a:extLst>
              <a:ext uri="{FF2B5EF4-FFF2-40B4-BE49-F238E27FC236}">
                <a16:creationId xmlns:a16="http://schemas.microsoft.com/office/drawing/2014/main" id="{4D9E6354-7BA1-574D-9ABF-5974327EBA3A}"/>
              </a:ext>
            </a:extLst>
          </p:cNvPr>
          <p:cNvSpPr>
            <a:spLocks noGrp="1"/>
          </p:cNvSpPr>
          <p:nvPr>
            <p:ph type="title"/>
          </p:nvPr>
        </p:nvSpPr>
        <p:spPr>
          <a:xfrm>
            <a:off x="965370" y="547689"/>
            <a:ext cx="8073474" cy="864108"/>
          </a:xfrm>
          <a:prstGeom prst="rect">
            <a:avLst/>
          </a:prstGeom>
        </p:spPr>
        <p:txBody>
          <a:bodyPr vert="horz" lIns="91440" tIns="45720" rIns="91440" bIns="45720" rtlCol="0" anchor="t">
            <a:noAutofit/>
          </a:bodyPr>
          <a:lstStyle/>
          <a:p>
            <a:r>
              <a:rPr lang="en-US"/>
              <a:t>Click to Edit Master title style</a:t>
            </a:r>
          </a:p>
        </p:txBody>
      </p:sp>
      <p:sp>
        <p:nvSpPr>
          <p:cNvPr id="33" name="Rectangle 32">
            <a:extLst>
              <a:ext uri="{FF2B5EF4-FFF2-40B4-BE49-F238E27FC236}">
                <a16:creationId xmlns:a16="http://schemas.microsoft.com/office/drawing/2014/main" id="{F2796ECD-5A6B-9641-BC44-FA773B304246}"/>
              </a:ext>
            </a:extLst>
          </p:cNvPr>
          <p:cNvSpPr/>
          <p:nvPr userDrawn="1"/>
        </p:nvSpPr>
        <p:spPr>
          <a:xfrm>
            <a:off x="9411289" y="0"/>
            <a:ext cx="8876714"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pic>
        <p:nvPicPr>
          <p:cNvPr id="34" name="Picture 33">
            <a:extLst>
              <a:ext uri="{FF2B5EF4-FFF2-40B4-BE49-F238E27FC236}">
                <a16:creationId xmlns:a16="http://schemas.microsoft.com/office/drawing/2014/main" id="{23FD4185-E1AA-3146-A6CC-FDA9890D83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5" name="Content Placeholder 2">
            <a:extLst>
              <a:ext uri="{FF2B5EF4-FFF2-40B4-BE49-F238E27FC236}">
                <a16:creationId xmlns:a16="http://schemas.microsoft.com/office/drawing/2014/main" id="{AE497057-6A95-D244-837C-39960EFC4DFA}"/>
              </a:ext>
            </a:extLst>
          </p:cNvPr>
          <p:cNvSpPr>
            <a:spLocks noGrp="1"/>
          </p:cNvSpPr>
          <p:nvPr>
            <p:ph sz="quarter" idx="11"/>
          </p:nvPr>
        </p:nvSpPr>
        <p:spPr>
          <a:xfrm>
            <a:off x="9998964" y="2345436"/>
            <a:ext cx="7722108"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60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0974A-F827-7141-B3D0-A048DE96EAC4}"/>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7" name="Footer Placeholder 3">
            <a:extLst>
              <a:ext uri="{FF2B5EF4-FFF2-40B4-BE49-F238E27FC236}">
                <a16:creationId xmlns:a16="http://schemas.microsoft.com/office/drawing/2014/main" id="{97D24A85-A3FA-DB4A-B7F4-D1043BB08BCD}"/>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pic>
        <p:nvPicPr>
          <p:cNvPr id="5" name="Graphic 4">
            <a:extLst>
              <a:ext uri="{FF2B5EF4-FFF2-40B4-BE49-F238E27FC236}">
                <a16:creationId xmlns:a16="http://schemas.microsoft.com/office/drawing/2014/main" id="{C396E482-23F7-4E4D-B7D2-B0E8E415320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02630" y="4139342"/>
            <a:ext cx="6173201" cy="2407058"/>
          </a:xfrm>
          <a:prstGeom prst="rect">
            <a:avLst/>
          </a:prstGeom>
        </p:spPr>
      </p:pic>
    </p:spTree>
    <p:extLst>
      <p:ext uri="{BB962C8B-B14F-4D97-AF65-F5344CB8AC3E}">
        <p14:creationId xmlns:p14="http://schemas.microsoft.com/office/powerpoint/2010/main" val="38869191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2 Lines and Two Column 1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13012618" y="0"/>
            <a:ext cx="5275385"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1320CB99-D1E7-334A-9A98-FAEE30A3BC2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93F7DF28-B590-0943-B965-BA9D43A2530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4" name="Content Placeholder 2">
            <a:extLst>
              <a:ext uri="{FF2B5EF4-FFF2-40B4-BE49-F238E27FC236}">
                <a16:creationId xmlns:a16="http://schemas.microsoft.com/office/drawing/2014/main" id="{6760E609-5104-0F47-8EC2-BD96CD26ACF8}"/>
              </a:ext>
            </a:extLst>
          </p:cNvPr>
          <p:cNvSpPr>
            <a:spLocks noGrp="1"/>
          </p:cNvSpPr>
          <p:nvPr>
            <p:ph sz="quarter" idx="11"/>
          </p:nvPr>
        </p:nvSpPr>
        <p:spPr>
          <a:xfrm>
            <a:off x="13619990" y="2345436"/>
            <a:ext cx="410108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7C241CA6-5270-812A-7309-11733C828CFF}"/>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4F1A3AE-CB92-8E30-A34A-E8A2F3BD1090}"/>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2936DD6D-98E1-1DC6-56F9-6785891CB427}"/>
              </a:ext>
            </a:extLst>
          </p:cNvPr>
          <p:cNvSpPr>
            <a:spLocks noGrp="1"/>
          </p:cNvSpPr>
          <p:nvPr>
            <p:ph type="title"/>
          </p:nvPr>
        </p:nvSpPr>
        <p:spPr>
          <a:xfrm>
            <a:off x="965372" y="547689"/>
            <a:ext cx="9542066" cy="864108"/>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3249482284"/>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Agenda Slide 9">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73112B-104F-3646-9314-E96295B6AAC1}"/>
              </a:ext>
            </a:extLst>
          </p:cNvPr>
          <p:cNvSpPr/>
          <p:nvPr userDrawn="1"/>
        </p:nvSpPr>
        <p:spPr>
          <a:xfrm>
            <a:off x="463258" y="1"/>
            <a:ext cx="8607374" cy="102870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accent2"/>
              </a:solidFill>
            </a:endParaRPr>
          </a:p>
        </p:txBody>
      </p:sp>
      <p:sp>
        <p:nvSpPr>
          <p:cNvPr id="90" name="Title 1">
            <a:extLst>
              <a:ext uri="{FF2B5EF4-FFF2-40B4-BE49-F238E27FC236}">
                <a16:creationId xmlns:a16="http://schemas.microsoft.com/office/drawing/2014/main" id="{FFA83963-72C4-0048-9A5B-E632185381E1}"/>
              </a:ext>
            </a:extLst>
          </p:cNvPr>
          <p:cNvSpPr>
            <a:spLocks noGrp="1"/>
          </p:cNvSpPr>
          <p:nvPr>
            <p:ph type="ctrTitle"/>
          </p:nvPr>
        </p:nvSpPr>
        <p:spPr>
          <a:xfrm>
            <a:off x="1231538" y="1637953"/>
            <a:ext cx="7194009" cy="1859945"/>
          </a:xfrm>
          <a:prstGeom prst="rect">
            <a:avLst/>
          </a:prstGeom>
        </p:spPr>
        <p:txBody>
          <a:bodyPr anchor="b">
            <a:noAutofit/>
          </a:bodyPr>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1" name="Subtitle 2">
            <a:extLst>
              <a:ext uri="{FF2B5EF4-FFF2-40B4-BE49-F238E27FC236}">
                <a16:creationId xmlns:a16="http://schemas.microsoft.com/office/drawing/2014/main" id="{9EF106CE-84D1-4B4D-896E-262211CAE321}"/>
              </a:ext>
            </a:extLst>
          </p:cNvPr>
          <p:cNvSpPr>
            <a:spLocks noGrp="1"/>
          </p:cNvSpPr>
          <p:nvPr>
            <p:ph type="subTitle" idx="1"/>
          </p:nvPr>
        </p:nvSpPr>
        <p:spPr>
          <a:xfrm>
            <a:off x="1231537" y="3786811"/>
            <a:ext cx="7194008" cy="5978387"/>
          </a:xfrm>
          <a:prstGeom prst="rect">
            <a:avLst/>
          </a:prstGeom>
        </p:spPr>
        <p:txBody>
          <a:bodyPr>
            <a:noAutofit/>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685773" indent="0" algn="ctr">
              <a:buNone/>
              <a:defRPr sz="3000"/>
            </a:lvl2pPr>
            <a:lvl3pPr marL="1371545" indent="0" algn="ctr">
              <a:buNone/>
              <a:defRPr sz="2700"/>
            </a:lvl3pPr>
            <a:lvl4pPr marL="2057318" indent="0" algn="ctr">
              <a:buNone/>
              <a:defRPr sz="2400"/>
            </a:lvl4pPr>
            <a:lvl5pPr marL="2743091" indent="0" algn="ctr">
              <a:buNone/>
              <a:defRPr sz="2400"/>
            </a:lvl5pPr>
            <a:lvl6pPr marL="3428864" indent="0" algn="ctr">
              <a:buNone/>
              <a:defRPr sz="2400"/>
            </a:lvl6pPr>
            <a:lvl7pPr marL="4114635" indent="0" algn="ctr">
              <a:buNone/>
              <a:defRPr sz="2400"/>
            </a:lvl7pPr>
            <a:lvl8pPr marL="4800408" indent="0" algn="ctr">
              <a:buNone/>
              <a:defRPr sz="2400"/>
            </a:lvl8pPr>
            <a:lvl9pPr marL="5486181" indent="0" algn="ctr">
              <a:buNone/>
              <a:defRPr sz="2400"/>
            </a:lvl9pPr>
          </a:lstStyle>
          <a:p>
            <a:r>
              <a:rPr lang="en-US"/>
              <a:t>Click to edit Master subtitle style</a:t>
            </a:r>
          </a:p>
        </p:txBody>
      </p:sp>
      <p:sp>
        <p:nvSpPr>
          <p:cNvPr id="120" name="Rectangle 119">
            <a:extLst>
              <a:ext uri="{FF2B5EF4-FFF2-40B4-BE49-F238E27FC236}">
                <a16:creationId xmlns:a16="http://schemas.microsoft.com/office/drawing/2014/main" id="{C0401A12-3E45-754D-8930-7B3CC96EFD58}"/>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5" name="Picture Placeholder 4">
            <a:extLst>
              <a:ext uri="{FF2B5EF4-FFF2-40B4-BE49-F238E27FC236}">
                <a16:creationId xmlns:a16="http://schemas.microsoft.com/office/drawing/2014/main" id="{FEAE6823-6BBC-AA42-846D-3883E4BBA21A}"/>
              </a:ext>
            </a:extLst>
          </p:cNvPr>
          <p:cNvSpPr>
            <a:spLocks noGrp="1"/>
          </p:cNvSpPr>
          <p:nvPr>
            <p:ph type="pic" sz="quarter" idx="15" hasCustomPrompt="1"/>
          </p:nvPr>
        </p:nvSpPr>
        <p:spPr>
          <a:xfrm>
            <a:off x="9070182" y="0"/>
            <a:ext cx="9217818" cy="10287000"/>
          </a:xfrm>
          <a:solidFill>
            <a:schemeClr val="bg1">
              <a:lumMod val="85000"/>
            </a:schemeClr>
          </a:solidFill>
        </p:spPr>
        <p:txBody>
          <a:bodyPr anchor="ctr"/>
          <a:lstStyle>
            <a:lvl1pPr marL="0" indent="0" algn="ctr">
              <a:buNone/>
              <a:defRPr sz="2100"/>
            </a:lvl1pPr>
          </a:lstStyle>
          <a:p>
            <a:r>
              <a:rPr lang="en-US"/>
              <a:t>Click to add picture</a:t>
            </a:r>
          </a:p>
        </p:txBody>
      </p:sp>
      <p:sp>
        <p:nvSpPr>
          <p:cNvPr id="37" name="Footer Placeholder 3">
            <a:extLst>
              <a:ext uri="{FF2B5EF4-FFF2-40B4-BE49-F238E27FC236}">
                <a16:creationId xmlns:a16="http://schemas.microsoft.com/office/drawing/2014/main" id="{141D4B9F-6C6A-2242-86BD-99BAAEE9A251}"/>
              </a:ext>
            </a:extLst>
          </p:cNvPr>
          <p:cNvSpPr>
            <a:spLocks noGrp="1"/>
          </p:cNvSpPr>
          <p:nvPr>
            <p:ph type="ftr" sz="quarter" idx="3"/>
          </p:nvPr>
        </p:nvSpPr>
        <p:spPr>
          <a:xfrm rot="16200000">
            <a:off x="-3648456" y="610362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Tree>
    <p:extLst>
      <p:ext uri="{BB962C8B-B14F-4D97-AF65-F5344CB8AC3E}">
        <p14:creationId xmlns:p14="http://schemas.microsoft.com/office/powerpoint/2010/main" val="31607301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2 Lines and Two Column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9411289" y="0"/>
            <a:ext cx="8876714"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B5AE15D2-F944-F344-8537-EB4BE1CA705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9DDF7C20-3416-6841-81AF-1FE768110E3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60B12B0D-3C7B-694C-B2C9-B5934E5426CB}"/>
              </a:ext>
            </a:extLst>
          </p:cNvPr>
          <p:cNvSpPr>
            <a:spLocks noGrp="1"/>
          </p:cNvSpPr>
          <p:nvPr>
            <p:ph type="title" hasCustomPrompt="1"/>
          </p:nvPr>
        </p:nvSpPr>
        <p:spPr>
          <a:xfrm>
            <a:off x="965372" y="547689"/>
            <a:ext cx="7947816"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3C6F299F-58D5-EF4F-88E7-A630F9270603}"/>
              </a:ext>
            </a:extLst>
          </p:cNvPr>
          <p:cNvSpPr>
            <a:spLocks noGrp="1"/>
          </p:cNvSpPr>
          <p:nvPr>
            <p:ph sz="quarter" idx="10"/>
          </p:nvPr>
        </p:nvSpPr>
        <p:spPr>
          <a:xfrm>
            <a:off x="960120" y="2345436"/>
            <a:ext cx="7955280"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C7FA23C9-4D25-794F-8C0F-58C5A5DB36E0}"/>
              </a:ext>
            </a:extLst>
          </p:cNvPr>
          <p:cNvSpPr>
            <a:spLocks noGrp="1"/>
          </p:cNvSpPr>
          <p:nvPr>
            <p:ph sz="quarter" idx="11"/>
          </p:nvPr>
        </p:nvSpPr>
        <p:spPr>
          <a:xfrm>
            <a:off x="9998964" y="2345436"/>
            <a:ext cx="7722108"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85376"/>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2 Lines and Two Column 7">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9411289" y="0"/>
            <a:ext cx="8876714"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9A92A97F-0A71-9D4E-B186-925A418F8B92}"/>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2AD8713C-CE05-A244-BB73-54E468681028}"/>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6FF3CB96-287E-FC4A-B057-70A0149419AF}"/>
              </a:ext>
            </a:extLst>
          </p:cNvPr>
          <p:cNvSpPr>
            <a:spLocks noGrp="1"/>
          </p:cNvSpPr>
          <p:nvPr>
            <p:ph type="title" hasCustomPrompt="1"/>
          </p:nvPr>
        </p:nvSpPr>
        <p:spPr>
          <a:xfrm>
            <a:off x="965372" y="547689"/>
            <a:ext cx="7947816"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6DE20E97-CC91-7344-A520-06B3BDE97437}"/>
              </a:ext>
            </a:extLst>
          </p:cNvPr>
          <p:cNvSpPr>
            <a:spLocks noGrp="1"/>
          </p:cNvSpPr>
          <p:nvPr>
            <p:ph sz="quarter" idx="10"/>
          </p:nvPr>
        </p:nvSpPr>
        <p:spPr>
          <a:xfrm>
            <a:off x="960120" y="2345436"/>
            <a:ext cx="7955280"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A0266D2C-15F4-CE48-AEC0-77FE3EA2CAE4}"/>
              </a:ext>
            </a:extLst>
          </p:cNvPr>
          <p:cNvSpPr>
            <a:spLocks noGrp="1"/>
          </p:cNvSpPr>
          <p:nvPr>
            <p:ph sz="quarter" idx="11"/>
          </p:nvPr>
        </p:nvSpPr>
        <p:spPr>
          <a:xfrm>
            <a:off x="9998964" y="2345436"/>
            <a:ext cx="7722108"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25746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2 Lines and Two Column 8">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9411289" y="0"/>
            <a:ext cx="8876714"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A4CD7D93-A1BE-1443-AC82-F3CE70D29BE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CD6ECC7F-3AA9-C147-8CC9-F3B96C755CFE}"/>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B80FD290-CE83-2542-81E2-75ED26A4D321}"/>
              </a:ext>
            </a:extLst>
          </p:cNvPr>
          <p:cNvSpPr>
            <a:spLocks noGrp="1"/>
          </p:cNvSpPr>
          <p:nvPr>
            <p:ph type="title" hasCustomPrompt="1"/>
          </p:nvPr>
        </p:nvSpPr>
        <p:spPr>
          <a:xfrm>
            <a:off x="965372" y="547689"/>
            <a:ext cx="7947816"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1EB13B07-89FF-014A-9368-F03B7622370C}"/>
              </a:ext>
            </a:extLst>
          </p:cNvPr>
          <p:cNvSpPr>
            <a:spLocks noGrp="1"/>
          </p:cNvSpPr>
          <p:nvPr>
            <p:ph sz="quarter" idx="10"/>
          </p:nvPr>
        </p:nvSpPr>
        <p:spPr>
          <a:xfrm>
            <a:off x="960120" y="2345436"/>
            <a:ext cx="7955280"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1DB2C917-0284-1C46-9187-5DB4063C2734}"/>
              </a:ext>
            </a:extLst>
          </p:cNvPr>
          <p:cNvSpPr>
            <a:spLocks noGrp="1"/>
          </p:cNvSpPr>
          <p:nvPr>
            <p:ph sz="quarter" idx="11"/>
          </p:nvPr>
        </p:nvSpPr>
        <p:spPr>
          <a:xfrm>
            <a:off x="9998964" y="2345436"/>
            <a:ext cx="7722108"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817208"/>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2 Lines and Two Column 9">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13012618" y="0"/>
            <a:ext cx="5275385"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B88ABF3F-5DC4-D84C-B707-0B0397A9A5F1}"/>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98F5861A-4A77-9A4B-B3BB-D751A506F261}"/>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648FA5E6-85AC-7B43-9C2E-30124700F2E6}"/>
              </a:ext>
            </a:extLst>
          </p:cNvPr>
          <p:cNvSpPr>
            <a:spLocks noGrp="1"/>
          </p:cNvSpPr>
          <p:nvPr>
            <p:ph type="title" hasCustomPrompt="1"/>
          </p:nvPr>
        </p:nvSpPr>
        <p:spPr>
          <a:xfrm>
            <a:off x="965370" y="547689"/>
            <a:ext cx="11479713"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70CD6C0D-2156-BE47-8718-01DCDCF4EEC4}"/>
              </a:ext>
            </a:extLst>
          </p:cNvPr>
          <p:cNvSpPr>
            <a:spLocks noGrp="1"/>
          </p:cNvSpPr>
          <p:nvPr>
            <p:ph sz="quarter" idx="10"/>
          </p:nvPr>
        </p:nvSpPr>
        <p:spPr>
          <a:xfrm>
            <a:off x="960122" y="2345436"/>
            <a:ext cx="11480291"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4C34294F-E9DE-4543-8507-8C0BD5B9D1CB}"/>
              </a:ext>
            </a:extLst>
          </p:cNvPr>
          <p:cNvSpPr>
            <a:spLocks noGrp="1"/>
          </p:cNvSpPr>
          <p:nvPr>
            <p:ph sz="quarter" idx="11"/>
          </p:nvPr>
        </p:nvSpPr>
        <p:spPr>
          <a:xfrm>
            <a:off x="13619990" y="2345436"/>
            <a:ext cx="410108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C470B81C-22C2-DCA2-5F5C-034A88E9104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70407"/>
          <a:stretch/>
        </p:blipFill>
        <p:spPr>
          <a:xfrm>
            <a:off x="13012618" y="0"/>
            <a:ext cx="5275385" cy="5310198"/>
          </a:xfrm>
          <a:prstGeom prst="rect">
            <a:avLst/>
          </a:prstGeom>
        </p:spPr>
      </p:pic>
      <p:pic>
        <p:nvPicPr>
          <p:cNvPr id="4" name="Picture 3">
            <a:extLst>
              <a:ext uri="{FF2B5EF4-FFF2-40B4-BE49-F238E27FC236}">
                <a16:creationId xmlns:a16="http://schemas.microsoft.com/office/drawing/2014/main" id="{F9A74870-335E-083C-6F86-9EBF0B0597A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70381"/>
          <a:stretch/>
        </p:blipFill>
        <p:spPr>
          <a:xfrm>
            <a:off x="13007944" y="5206970"/>
            <a:ext cx="5280056" cy="5310198"/>
          </a:xfrm>
          <a:prstGeom prst="rect">
            <a:avLst/>
          </a:prstGeom>
        </p:spPr>
      </p:pic>
    </p:spTree>
    <p:extLst>
      <p:ext uri="{BB962C8B-B14F-4D97-AF65-F5344CB8AC3E}">
        <p14:creationId xmlns:p14="http://schemas.microsoft.com/office/powerpoint/2010/main" val="3085561304"/>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2 Lines and Two Column 10">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13012618" y="0"/>
            <a:ext cx="5275385"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C4D671D3-A3C4-344F-9705-E2B90816474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FE39C034-DB5C-464B-A30C-E21BF8A838AC}"/>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0BFAC84B-0407-8043-ABA4-816331B4486B}"/>
              </a:ext>
            </a:extLst>
          </p:cNvPr>
          <p:cNvSpPr>
            <a:spLocks noGrp="1"/>
          </p:cNvSpPr>
          <p:nvPr>
            <p:ph type="title" hasCustomPrompt="1"/>
          </p:nvPr>
        </p:nvSpPr>
        <p:spPr>
          <a:xfrm>
            <a:off x="965370" y="547689"/>
            <a:ext cx="11479713"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D6F22142-1DBD-0642-B416-31BA7EF9884A}"/>
              </a:ext>
            </a:extLst>
          </p:cNvPr>
          <p:cNvSpPr>
            <a:spLocks noGrp="1"/>
          </p:cNvSpPr>
          <p:nvPr>
            <p:ph sz="quarter" idx="10"/>
          </p:nvPr>
        </p:nvSpPr>
        <p:spPr>
          <a:xfrm>
            <a:off x="960122" y="2345436"/>
            <a:ext cx="11480291"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8F555E02-FDB4-424C-8106-212B62EE6F1C}"/>
              </a:ext>
            </a:extLst>
          </p:cNvPr>
          <p:cNvSpPr>
            <a:spLocks noGrp="1"/>
          </p:cNvSpPr>
          <p:nvPr>
            <p:ph sz="quarter" idx="11"/>
          </p:nvPr>
        </p:nvSpPr>
        <p:spPr>
          <a:xfrm>
            <a:off x="13619990" y="2345436"/>
            <a:ext cx="410108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752520"/>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2 Lines and Two Column 1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13012618" y="0"/>
            <a:ext cx="5275385"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E3F4112D-B2E6-2341-8178-32DFE160D3CF}"/>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80534012-C93F-C946-BF9E-61346EE6E382}"/>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DE6808D1-5ECE-4E45-BCC6-7913ABC80B30}"/>
              </a:ext>
            </a:extLst>
          </p:cNvPr>
          <p:cNvSpPr>
            <a:spLocks noGrp="1"/>
          </p:cNvSpPr>
          <p:nvPr>
            <p:ph type="title" hasCustomPrompt="1"/>
          </p:nvPr>
        </p:nvSpPr>
        <p:spPr>
          <a:xfrm>
            <a:off x="965370" y="547689"/>
            <a:ext cx="11479713"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0690BEB9-175C-2241-8AB3-13060D02AB3F}"/>
              </a:ext>
            </a:extLst>
          </p:cNvPr>
          <p:cNvSpPr>
            <a:spLocks noGrp="1"/>
          </p:cNvSpPr>
          <p:nvPr>
            <p:ph sz="quarter" idx="10"/>
          </p:nvPr>
        </p:nvSpPr>
        <p:spPr>
          <a:xfrm>
            <a:off x="960122" y="2345436"/>
            <a:ext cx="11480291"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6CB8194C-72F0-EB47-B503-71F6790DE38E}"/>
              </a:ext>
            </a:extLst>
          </p:cNvPr>
          <p:cNvSpPr>
            <a:spLocks noGrp="1"/>
          </p:cNvSpPr>
          <p:nvPr>
            <p:ph sz="quarter" idx="11"/>
          </p:nvPr>
        </p:nvSpPr>
        <p:spPr>
          <a:xfrm>
            <a:off x="13619990" y="2345436"/>
            <a:ext cx="410108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208217"/>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2 Lines and Two Column 1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81A7D-4B47-0043-824A-5DF4349DE6AB}"/>
              </a:ext>
            </a:extLst>
          </p:cNvPr>
          <p:cNvSpPr/>
          <p:nvPr userDrawn="1"/>
        </p:nvSpPr>
        <p:spPr>
          <a:xfrm>
            <a:off x="13012618" y="0"/>
            <a:ext cx="5275385" cy="1028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noAutofit/>
            </a:bodyP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noAutofit/>
            </a:bodyP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noAutofit/>
            </a:bodyP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noAutofit/>
            </a:bodyP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noAutofit/>
            </a:bodyP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noAutofit/>
            </a:bodyP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noAutofit/>
            </a:bodyP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noAutofit/>
            </a:bodyP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noAutofit/>
            </a:bodyP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noAutofit/>
            </a:bodyP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noAutofit/>
            </a:bodyP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noAutofit/>
            </a:bodyP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noAutofit/>
            </a:bodyP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noAutofit/>
            </a:bodyP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noAutofit/>
            </a:bodyP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noAutofit/>
            </a:bodyP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noAutofit/>
            </a:bodyP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noAutofit/>
            </a:bodyP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noAutofit/>
            </a:bodyP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noAutofit/>
            </a:bodyP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noAutofit/>
            </a:bodyPr>
            <a:lstStyle/>
            <a:p>
              <a:endParaRPr lang="en-US" sz="4320"/>
            </a:p>
          </p:txBody>
        </p:sp>
      </p:grpSp>
      <p:cxnSp>
        <p:nvCxnSpPr>
          <p:cNvPr id="39" name="Straight Connector 38">
            <a:extLst>
              <a:ext uri="{FF2B5EF4-FFF2-40B4-BE49-F238E27FC236}">
                <a16:creationId xmlns:a16="http://schemas.microsoft.com/office/drawing/2014/main" id="{FFD7CB37-A4B2-6D43-AECB-B8BBA76C0D21}"/>
              </a:ext>
            </a:extLst>
          </p:cNvPr>
          <p:cNvCxnSpPr>
            <a:cxnSpLocks/>
          </p:cNvCxnSpPr>
          <p:nvPr userDrawn="1"/>
        </p:nvCxnSpPr>
        <p:spPr>
          <a:xfrm>
            <a:off x="0" y="1957922"/>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55C82-93EB-9240-A7D8-A14208E4EE2B}"/>
              </a:ext>
            </a:extLst>
          </p:cNvPr>
          <p:cNvCxnSpPr>
            <a:cxnSpLocks/>
          </p:cNvCxnSpPr>
          <p:nvPr userDrawn="1"/>
        </p:nvCxnSpPr>
        <p:spPr>
          <a:xfrm>
            <a:off x="463137" y="2115267"/>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D43776E2-47E3-214D-A580-2FC15DBF70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24288" y="252889"/>
            <a:ext cx="1311302" cy="476021"/>
          </a:xfrm>
          <a:prstGeom prst="rect">
            <a:avLst/>
          </a:prstGeom>
        </p:spPr>
      </p:pic>
      <p:sp>
        <p:nvSpPr>
          <p:cNvPr id="38" name="Footer Placeholder 3">
            <a:extLst>
              <a:ext uri="{FF2B5EF4-FFF2-40B4-BE49-F238E27FC236}">
                <a16:creationId xmlns:a16="http://schemas.microsoft.com/office/drawing/2014/main" id="{1320CB99-D1E7-334A-9A98-FAEE30A3BC2E}"/>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1" name="Slide Number Placeholder 4">
            <a:extLst>
              <a:ext uri="{FF2B5EF4-FFF2-40B4-BE49-F238E27FC236}">
                <a16:creationId xmlns:a16="http://schemas.microsoft.com/office/drawing/2014/main" id="{93F7DF28-B590-0943-B965-BA9D43A2530D}"/>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2" name="Title Placeholder 1">
            <a:extLst>
              <a:ext uri="{FF2B5EF4-FFF2-40B4-BE49-F238E27FC236}">
                <a16:creationId xmlns:a16="http://schemas.microsoft.com/office/drawing/2014/main" id="{F8CBDFF8-B403-D14F-9C87-2AE7933C8976}"/>
              </a:ext>
            </a:extLst>
          </p:cNvPr>
          <p:cNvSpPr>
            <a:spLocks noGrp="1"/>
          </p:cNvSpPr>
          <p:nvPr>
            <p:ph type="title" hasCustomPrompt="1"/>
          </p:nvPr>
        </p:nvSpPr>
        <p:spPr>
          <a:xfrm>
            <a:off x="965370" y="547689"/>
            <a:ext cx="11479713" cy="1358835"/>
          </a:xfrm>
          <a:prstGeom prst="rect">
            <a:avLst/>
          </a:prstGeom>
        </p:spPr>
        <p:txBody>
          <a:bodyPr vert="horz" lIns="91440" tIns="45720" rIns="91440" bIns="45720" rtlCol="0" anchor="t">
            <a:noAutofit/>
          </a:bodyPr>
          <a:lstStyle/>
          <a:p>
            <a:r>
              <a:rPr lang="en-US"/>
              <a:t>Click to Edit Master title style</a:t>
            </a:r>
            <a:br>
              <a:rPr lang="en-US"/>
            </a:br>
            <a:r>
              <a:rPr lang="en-US"/>
              <a:t>Two Line Headline</a:t>
            </a:r>
          </a:p>
        </p:txBody>
      </p:sp>
      <p:sp>
        <p:nvSpPr>
          <p:cNvPr id="43" name="Content Placeholder 2">
            <a:extLst>
              <a:ext uri="{FF2B5EF4-FFF2-40B4-BE49-F238E27FC236}">
                <a16:creationId xmlns:a16="http://schemas.microsoft.com/office/drawing/2014/main" id="{C05B2AFB-AEDA-5F49-8118-0ABD86A4F3F6}"/>
              </a:ext>
            </a:extLst>
          </p:cNvPr>
          <p:cNvSpPr>
            <a:spLocks noGrp="1"/>
          </p:cNvSpPr>
          <p:nvPr>
            <p:ph sz="quarter" idx="10"/>
          </p:nvPr>
        </p:nvSpPr>
        <p:spPr>
          <a:xfrm>
            <a:off x="960122" y="2345436"/>
            <a:ext cx="11480291" cy="7269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6760E609-5104-0F47-8EC2-BD96CD26ACF8}"/>
              </a:ext>
            </a:extLst>
          </p:cNvPr>
          <p:cNvSpPr>
            <a:spLocks noGrp="1"/>
          </p:cNvSpPr>
          <p:nvPr>
            <p:ph sz="quarter" idx="11"/>
          </p:nvPr>
        </p:nvSpPr>
        <p:spPr>
          <a:xfrm>
            <a:off x="13619990" y="2345436"/>
            <a:ext cx="4101084" cy="7269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88839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heads and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26C4D-6CBF-844D-9D64-E144A9F12C29}"/>
              </a:ext>
            </a:extLst>
          </p:cNvPr>
          <p:cNvSpPr>
            <a:spLocks noGrp="1"/>
          </p:cNvSpPr>
          <p:nvPr>
            <p:ph type="body" sz="quarter" idx="14" hasCustomPrompt="1"/>
          </p:nvPr>
        </p:nvSpPr>
        <p:spPr>
          <a:xfrm>
            <a:off x="959646" y="1900240"/>
            <a:ext cx="8147304" cy="709613"/>
          </a:xfrm>
        </p:spPr>
        <p:txBody>
          <a:bodyPr/>
          <a:lstStyle>
            <a:lvl1pPr marL="0" indent="0">
              <a:buNone/>
              <a:defRPr sz="3300" b="1"/>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grpSp>
        <p:nvGrpSpPr>
          <p:cNvPr id="10" name="Graphic 7">
            <a:extLst>
              <a:ext uri="{FF2B5EF4-FFF2-40B4-BE49-F238E27FC236}">
                <a16:creationId xmlns:a16="http://schemas.microsoft.com/office/drawing/2014/main" id="{CED3F8A0-9942-F84D-A24D-8768BBD50CF8}"/>
              </a:ext>
            </a:extLst>
          </p:cNvPr>
          <p:cNvGrpSpPr/>
          <p:nvPr userDrawn="1"/>
        </p:nvGrpSpPr>
        <p:grpSpPr>
          <a:xfrm>
            <a:off x="16748101" y="283477"/>
            <a:ext cx="1252937" cy="415979"/>
            <a:chOff x="5619750" y="3270189"/>
            <a:chExt cx="949832" cy="315347"/>
          </a:xfrm>
        </p:grpSpPr>
        <p:sp>
          <p:nvSpPr>
            <p:cNvPr id="11" name="Freeform 10">
              <a:extLst>
                <a:ext uri="{FF2B5EF4-FFF2-40B4-BE49-F238E27FC236}">
                  <a16:creationId xmlns:a16="http://schemas.microsoft.com/office/drawing/2014/main" id="{60FC8CD2-6CEA-8644-904C-8F29440CC5C4}"/>
                </a:ext>
              </a:extLst>
            </p:cNvPr>
            <p:cNvSpPr/>
            <p:nvPr/>
          </p:nvSpPr>
          <p:spPr>
            <a:xfrm>
              <a:off x="5997892" y="3309937"/>
              <a:ext cx="168116" cy="161458"/>
            </a:xfrm>
            <a:custGeom>
              <a:avLst/>
              <a:gdLst>
                <a:gd name="connsiteX0" fmla="*/ 73819 w 168116"/>
                <a:gd name="connsiteY0" fmla="*/ 0 h 161458"/>
                <a:gd name="connsiteX1" fmla="*/ 91059 w 168116"/>
                <a:gd name="connsiteY1" fmla="*/ 0 h 161458"/>
                <a:gd name="connsiteX2" fmla="*/ 168116 w 168116"/>
                <a:gd name="connsiteY2" fmla="*/ 161458 h 161458"/>
                <a:gd name="connsiteX3" fmla="*/ 142970 w 168116"/>
                <a:gd name="connsiteY3" fmla="*/ 161458 h 161458"/>
                <a:gd name="connsiteX4" fmla="*/ 120110 w 168116"/>
                <a:gd name="connsiteY4" fmla="*/ 113926 h 161458"/>
                <a:gd name="connsiteX5" fmla="*/ 46768 w 168116"/>
                <a:gd name="connsiteY5" fmla="*/ 113926 h 161458"/>
                <a:gd name="connsiteX6" fmla="*/ 25241 w 168116"/>
                <a:gd name="connsiteY6" fmla="*/ 161458 h 161458"/>
                <a:gd name="connsiteX7" fmla="*/ 0 w 168116"/>
                <a:gd name="connsiteY7" fmla="*/ 161458 h 161458"/>
                <a:gd name="connsiteX8" fmla="*/ 109919 w 168116"/>
                <a:gd name="connsiteY8" fmla="*/ 93382 h 161458"/>
                <a:gd name="connsiteX9" fmla="*/ 82201 w 168116"/>
                <a:gd name="connsiteY9" fmla="*/ 35018 h 161458"/>
                <a:gd name="connsiteX10" fmla="*/ 56483 w 168116"/>
                <a:gd name="connsiteY10" fmla="*/ 93196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16" h="161458">
                  <a:moveTo>
                    <a:pt x="73819" y="0"/>
                  </a:moveTo>
                  <a:lnTo>
                    <a:pt x="91059" y="0"/>
                  </a:lnTo>
                  <a:lnTo>
                    <a:pt x="168116" y="161458"/>
                  </a:lnTo>
                  <a:lnTo>
                    <a:pt x="142970" y="161458"/>
                  </a:lnTo>
                  <a:lnTo>
                    <a:pt x="120110" y="113926"/>
                  </a:lnTo>
                  <a:lnTo>
                    <a:pt x="46768" y="113926"/>
                  </a:lnTo>
                  <a:lnTo>
                    <a:pt x="25241" y="161458"/>
                  </a:lnTo>
                  <a:lnTo>
                    <a:pt x="0" y="161458"/>
                  </a:lnTo>
                  <a:close/>
                  <a:moveTo>
                    <a:pt x="109919" y="93382"/>
                  </a:moveTo>
                  <a:lnTo>
                    <a:pt x="82201" y="35018"/>
                  </a:lnTo>
                  <a:lnTo>
                    <a:pt x="56483" y="93196"/>
                  </a:lnTo>
                  <a:close/>
                </a:path>
              </a:pathLst>
            </a:custGeom>
            <a:solidFill>
              <a:srgbClr val="003E69"/>
            </a:solidFill>
            <a:ln w="9525" cap="flat">
              <a:noFill/>
              <a:prstDash val="solid"/>
              <a:miter/>
            </a:ln>
          </p:spPr>
          <p:txBody>
            <a:bodyPr rtlCol="0" anchor="ctr"/>
            <a:lstStyle/>
            <a:p>
              <a:endParaRPr lang="en-US" sz="4320"/>
            </a:p>
          </p:txBody>
        </p:sp>
        <p:sp>
          <p:nvSpPr>
            <p:cNvPr id="12" name="Freeform 11">
              <a:extLst>
                <a:ext uri="{FF2B5EF4-FFF2-40B4-BE49-F238E27FC236}">
                  <a16:creationId xmlns:a16="http://schemas.microsoft.com/office/drawing/2014/main" id="{E90F79E8-F4E9-9742-A2BB-259EC6F4D04C}"/>
                </a:ext>
              </a:extLst>
            </p:cNvPr>
            <p:cNvSpPr/>
            <p:nvPr/>
          </p:nvSpPr>
          <p:spPr>
            <a:xfrm>
              <a:off x="6176581" y="3309937"/>
              <a:ext cx="160115" cy="161458"/>
            </a:xfrm>
            <a:custGeom>
              <a:avLst/>
              <a:gdLst>
                <a:gd name="connsiteX0" fmla="*/ 137255 w 160115"/>
                <a:gd name="connsiteY0" fmla="*/ 0 h 161458"/>
                <a:gd name="connsiteX1" fmla="*/ 160115 w 160115"/>
                <a:gd name="connsiteY1" fmla="*/ 0 h 161458"/>
                <a:gd name="connsiteX2" fmla="*/ 160115 w 160115"/>
                <a:gd name="connsiteY2" fmla="*/ 161458 h 161458"/>
                <a:gd name="connsiteX3" fmla="*/ 135350 w 160115"/>
                <a:gd name="connsiteY3" fmla="*/ 161458 h 161458"/>
                <a:gd name="connsiteX4" fmla="*/ 135350 w 160115"/>
                <a:gd name="connsiteY4" fmla="*/ 35765 h 161458"/>
                <a:gd name="connsiteX5" fmla="*/ 82582 w 160115"/>
                <a:gd name="connsiteY5" fmla="*/ 97771 h 161458"/>
                <a:gd name="connsiteX6" fmla="*/ 78010 w 160115"/>
                <a:gd name="connsiteY6" fmla="*/ 97771 h 161458"/>
                <a:gd name="connsiteX7" fmla="*/ 24194 w 160115"/>
                <a:gd name="connsiteY7" fmla="*/ 35765 h 161458"/>
                <a:gd name="connsiteX8" fmla="*/ 24194 w 160115"/>
                <a:gd name="connsiteY8" fmla="*/ 161458 h 161458"/>
                <a:gd name="connsiteX9" fmla="*/ 0 w 160115"/>
                <a:gd name="connsiteY9" fmla="*/ 161458 h 161458"/>
                <a:gd name="connsiteX10" fmla="*/ 0 w 160115"/>
                <a:gd name="connsiteY10" fmla="*/ 0 h 161458"/>
                <a:gd name="connsiteX11" fmla="*/ 23146 w 160115"/>
                <a:gd name="connsiteY11" fmla="*/ 0 h 161458"/>
                <a:gd name="connsiteX12" fmla="*/ 80296 w 160115"/>
                <a:gd name="connsiteY12" fmla="*/ 66115 h 1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115" h="161458">
                  <a:moveTo>
                    <a:pt x="137255" y="0"/>
                  </a:moveTo>
                  <a:lnTo>
                    <a:pt x="160115" y="0"/>
                  </a:lnTo>
                  <a:lnTo>
                    <a:pt x="160115" y="161458"/>
                  </a:lnTo>
                  <a:lnTo>
                    <a:pt x="135350" y="161458"/>
                  </a:lnTo>
                  <a:lnTo>
                    <a:pt x="135350" y="35765"/>
                  </a:lnTo>
                  <a:lnTo>
                    <a:pt x="82582" y="97771"/>
                  </a:lnTo>
                  <a:lnTo>
                    <a:pt x="78010" y="97771"/>
                  </a:lnTo>
                  <a:lnTo>
                    <a:pt x="24194" y="35765"/>
                  </a:lnTo>
                  <a:lnTo>
                    <a:pt x="24194" y="161458"/>
                  </a:lnTo>
                  <a:lnTo>
                    <a:pt x="0" y="161458"/>
                  </a:lnTo>
                  <a:lnTo>
                    <a:pt x="0" y="0"/>
                  </a:lnTo>
                  <a:lnTo>
                    <a:pt x="23146" y="0"/>
                  </a:lnTo>
                  <a:lnTo>
                    <a:pt x="80296" y="66115"/>
                  </a:lnTo>
                  <a:close/>
                </a:path>
              </a:pathLst>
            </a:custGeom>
            <a:solidFill>
              <a:srgbClr val="003E69"/>
            </a:solidFill>
            <a:ln w="9525" cap="flat">
              <a:noFill/>
              <a:prstDash val="solid"/>
              <a:miter/>
            </a:ln>
          </p:spPr>
          <p:txBody>
            <a:bodyPr rtlCol="0" anchor="ctr"/>
            <a:lstStyle/>
            <a:p>
              <a:endParaRPr lang="en-US" sz="4320"/>
            </a:p>
          </p:txBody>
        </p:sp>
        <p:sp>
          <p:nvSpPr>
            <p:cNvPr id="13" name="Freeform 12">
              <a:extLst>
                <a:ext uri="{FF2B5EF4-FFF2-40B4-BE49-F238E27FC236}">
                  <a16:creationId xmlns:a16="http://schemas.microsoft.com/office/drawing/2014/main" id="{9252684D-D0E3-5F43-B658-124714563449}"/>
                </a:ext>
              </a:extLst>
            </p:cNvPr>
            <p:cNvSpPr/>
            <p:nvPr/>
          </p:nvSpPr>
          <p:spPr>
            <a:xfrm>
              <a:off x="6356889" y="3310030"/>
              <a:ext cx="151923" cy="161364"/>
            </a:xfrm>
            <a:custGeom>
              <a:avLst/>
              <a:gdLst>
                <a:gd name="connsiteX0" fmla="*/ 129635 w 151923"/>
                <a:gd name="connsiteY0" fmla="*/ 0 h 161364"/>
                <a:gd name="connsiteX1" fmla="*/ 151924 w 151923"/>
                <a:gd name="connsiteY1" fmla="*/ 0 h 161364"/>
                <a:gd name="connsiteX2" fmla="*/ 151924 w 151923"/>
                <a:gd name="connsiteY2" fmla="*/ 161365 h 161364"/>
                <a:gd name="connsiteX3" fmla="*/ 132874 w 151923"/>
                <a:gd name="connsiteY3" fmla="*/ 161365 h 161364"/>
                <a:gd name="connsiteX4" fmla="*/ 22003 w 151923"/>
                <a:gd name="connsiteY4" fmla="*/ 37073 h 161364"/>
                <a:gd name="connsiteX5" fmla="*/ 22003 w 151923"/>
                <a:gd name="connsiteY5" fmla="*/ 161365 h 161364"/>
                <a:gd name="connsiteX6" fmla="*/ 0 w 151923"/>
                <a:gd name="connsiteY6" fmla="*/ 161365 h 161364"/>
                <a:gd name="connsiteX7" fmla="*/ 0 w 151923"/>
                <a:gd name="connsiteY7" fmla="*/ 0 h 161364"/>
                <a:gd name="connsiteX8" fmla="*/ 19050 w 151923"/>
                <a:gd name="connsiteY8" fmla="*/ 0 h 161364"/>
                <a:gd name="connsiteX9" fmla="*/ 129635 w 151923"/>
                <a:gd name="connsiteY9" fmla="*/ 124852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23" h="161364">
                  <a:moveTo>
                    <a:pt x="129635" y="0"/>
                  </a:moveTo>
                  <a:lnTo>
                    <a:pt x="151924" y="0"/>
                  </a:lnTo>
                  <a:lnTo>
                    <a:pt x="151924" y="161365"/>
                  </a:lnTo>
                  <a:lnTo>
                    <a:pt x="132874" y="161365"/>
                  </a:lnTo>
                  <a:lnTo>
                    <a:pt x="22003" y="37073"/>
                  </a:lnTo>
                  <a:lnTo>
                    <a:pt x="22003" y="161365"/>
                  </a:lnTo>
                  <a:lnTo>
                    <a:pt x="0" y="161365"/>
                  </a:lnTo>
                  <a:lnTo>
                    <a:pt x="0" y="0"/>
                  </a:lnTo>
                  <a:lnTo>
                    <a:pt x="19050" y="0"/>
                  </a:lnTo>
                  <a:lnTo>
                    <a:pt x="129635" y="124852"/>
                  </a:lnTo>
                  <a:close/>
                </a:path>
              </a:pathLst>
            </a:custGeom>
            <a:solidFill>
              <a:srgbClr val="003E69"/>
            </a:solidFill>
            <a:ln w="9525" cap="flat">
              <a:noFill/>
              <a:prstDash val="solid"/>
              <a:miter/>
            </a:ln>
          </p:spPr>
          <p:txBody>
            <a:bodyPr rtlCol="0" anchor="ctr"/>
            <a:lstStyle/>
            <a:p>
              <a:endParaRPr lang="en-US" sz="4320"/>
            </a:p>
          </p:txBody>
        </p:sp>
        <p:sp>
          <p:nvSpPr>
            <p:cNvPr id="14" name="Freeform 13">
              <a:extLst>
                <a:ext uri="{FF2B5EF4-FFF2-40B4-BE49-F238E27FC236}">
                  <a16:creationId xmlns:a16="http://schemas.microsoft.com/office/drawing/2014/main" id="{1CDEE935-A342-C443-9BD9-05FAA533A267}"/>
                </a:ext>
              </a:extLst>
            </p:cNvPr>
            <p:cNvSpPr/>
            <p:nvPr/>
          </p:nvSpPr>
          <p:spPr>
            <a:xfrm>
              <a:off x="5997892" y="3504733"/>
              <a:ext cx="56959" cy="79375"/>
            </a:xfrm>
            <a:custGeom>
              <a:avLst/>
              <a:gdLst>
                <a:gd name="connsiteX0" fmla="*/ 0 w 56959"/>
                <a:gd name="connsiteY0" fmla="*/ 0 h 79375"/>
                <a:gd name="connsiteX1" fmla="*/ 8001 w 56959"/>
                <a:gd name="connsiteY1" fmla="*/ 0 h 79375"/>
                <a:gd name="connsiteX2" fmla="*/ 8001 w 56959"/>
                <a:gd name="connsiteY2" fmla="*/ 35205 h 79375"/>
                <a:gd name="connsiteX3" fmla="*/ 48958 w 56959"/>
                <a:gd name="connsiteY3" fmla="*/ 35205 h 79375"/>
                <a:gd name="connsiteX4" fmla="*/ 48958 w 56959"/>
                <a:gd name="connsiteY4" fmla="*/ 0 h 79375"/>
                <a:gd name="connsiteX5" fmla="*/ 56959 w 56959"/>
                <a:gd name="connsiteY5" fmla="*/ 0 h 79375"/>
                <a:gd name="connsiteX6" fmla="*/ 56959 w 56959"/>
                <a:gd name="connsiteY6" fmla="*/ 79375 h 79375"/>
                <a:gd name="connsiteX7" fmla="*/ 48958 w 56959"/>
                <a:gd name="connsiteY7" fmla="*/ 79375 h 79375"/>
                <a:gd name="connsiteX8" fmla="*/ 48958 w 56959"/>
                <a:gd name="connsiteY8" fmla="*/ 42022 h 79375"/>
                <a:gd name="connsiteX9" fmla="*/ 8001 w 56959"/>
                <a:gd name="connsiteY9" fmla="*/ 42022 h 79375"/>
                <a:gd name="connsiteX10" fmla="*/ 8001 w 56959"/>
                <a:gd name="connsiteY10" fmla="*/ 79375 h 79375"/>
                <a:gd name="connsiteX11" fmla="*/ 0 w 56959"/>
                <a:gd name="connsiteY11"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59" h="79375">
                  <a:moveTo>
                    <a:pt x="0" y="0"/>
                  </a:moveTo>
                  <a:lnTo>
                    <a:pt x="8001" y="0"/>
                  </a:lnTo>
                  <a:lnTo>
                    <a:pt x="8001" y="35205"/>
                  </a:lnTo>
                  <a:lnTo>
                    <a:pt x="48958" y="35205"/>
                  </a:lnTo>
                  <a:lnTo>
                    <a:pt x="48958" y="0"/>
                  </a:lnTo>
                  <a:lnTo>
                    <a:pt x="56959" y="0"/>
                  </a:lnTo>
                  <a:lnTo>
                    <a:pt x="56959" y="79375"/>
                  </a:lnTo>
                  <a:lnTo>
                    <a:pt x="48958" y="79375"/>
                  </a:lnTo>
                  <a:lnTo>
                    <a:pt x="48958" y="42022"/>
                  </a:lnTo>
                  <a:lnTo>
                    <a:pt x="8001" y="42022"/>
                  </a:lnTo>
                  <a:lnTo>
                    <a:pt x="8001" y="79375"/>
                  </a:lnTo>
                  <a:lnTo>
                    <a:pt x="0" y="79375"/>
                  </a:lnTo>
                  <a:close/>
                </a:path>
              </a:pathLst>
            </a:custGeom>
            <a:solidFill>
              <a:srgbClr val="003E69"/>
            </a:solidFill>
            <a:ln w="9525" cap="flat">
              <a:noFill/>
              <a:prstDash val="solid"/>
              <a:miter/>
            </a:ln>
          </p:spPr>
          <p:txBody>
            <a:bodyPr rtlCol="0" anchor="ctr"/>
            <a:lstStyle/>
            <a:p>
              <a:endParaRPr lang="en-US" sz="4320"/>
            </a:p>
          </p:txBody>
        </p:sp>
        <p:sp>
          <p:nvSpPr>
            <p:cNvPr id="15" name="Freeform 14">
              <a:extLst>
                <a:ext uri="{FF2B5EF4-FFF2-40B4-BE49-F238E27FC236}">
                  <a16:creationId xmlns:a16="http://schemas.microsoft.com/office/drawing/2014/main" id="{216E97E7-6999-6E47-96E6-330C5549CD46}"/>
                </a:ext>
              </a:extLst>
            </p:cNvPr>
            <p:cNvSpPr/>
            <p:nvPr/>
          </p:nvSpPr>
          <p:spPr>
            <a:xfrm>
              <a:off x="6067710" y="3524716"/>
              <a:ext cx="48482" cy="60791"/>
            </a:xfrm>
            <a:custGeom>
              <a:avLst/>
              <a:gdLst>
                <a:gd name="connsiteX0" fmla="*/ 44101 w 48482"/>
                <a:gd name="connsiteY0" fmla="*/ 57524 h 60791"/>
                <a:gd name="connsiteX1" fmla="*/ 26860 w 48482"/>
                <a:gd name="connsiteY1" fmla="*/ 60792 h 60791"/>
                <a:gd name="connsiteX2" fmla="*/ 0 w 48482"/>
                <a:gd name="connsiteY2" fmla="*/ 30443 h 60791"/>
                <a:gd name="connsiteX3" fmla="*/ 24956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5155 w 48482"/>
                <a:gd name="connsiteY7" fmla="*/ 54455 h 60791"/>
                <a:gd name="connsiteX8" fmla="*/ 27527 w 48482"/>
                <a:gd name="connsiteY8" fmla="*/ 54629 h 60791"/>
                <a:gd name="connsiteX9" fmla="*/ 44101 w 48482"/>
                <a:gd name="connsiteY9" fmla="*/ 50333 h 60791"/>
                <a:gd name="connsiteX10" fmla="*/ 40481 w 48482"/>
                <a:gd name="connsiteY10" fmla="*/ 26334 h 60791"/>
                <a:gd name="connsiteX11" fmla="*/ 25432 w 48482"/>
                <a:gd name="connsiteY11" fmla="*/ 6163 h 60791"/>
                <a:gd name="connsiteX12" fmla="*/ 7998 w 48482"/>
                <a:gd name="connsiteY12" fmla="*/ 26300 h 60791"/>
                <a:gd name="connsiteX13" fmla="*/ 8001 w 48482"/>
                <a:gd name="connsiteY13"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82" h="60791">
                  <a:moveTo>
                    <a:pt x="44101" y="57524"/>
                  </a:moveTo>
                  <a:cubicBezTo>
                    <a:pt x="38604" y="59629"/>
                    <a:pt x="32762" y="60736"/>
                    <a:pt x="26860" y="60792"/>
                  </a:cubicBezTo>
                  <a:cubicBezTo>
                    <a:pt x="7334" y="60792"/>
                    <a:pt x="0" y="47812"/>
                    <a:pt x="0" y="30443"/>
                  </a:cubicBezTo>
                  <a:cubicBezTo>
                    <a:pt x="0" y="13074"/>
                    <a:pt x="9525" y="0"/>
                    <a:pt x="24956" y="0"/>
                  </a:cubicBezTo>
                  <a:cubicBezTo>
                    <a:pt x="41624" y="0"/>
                    <a:pt x="48482" y="13260"/>
                    <a:pt x="48482" y="28855"/>
                  </a:cubicBezTo>
                  <a:lnTo>
                    <a:pt x="48482" y="32404"/>
                  </a:lnTo>
                  <a:lnTo>
                    <a:pt x="8001" y="32404"/>
                  </a:lnTo>
                  <a:cubicBezTo>
                    <a:pt x="6527" y="43137"/>
                    <a:pt x="14207" y="53010"/>
                    <a:pt x="25155" y="54455"/>
                  </a:cubicBezTo>
                  <a:cubicBezTo>
                    <a:pt x="25942" y="54559"/>
                    <a:pt x="26734" y="54617"/>
                    <a:pt x="27527" y="54629"/>
                  </a:cubicBezTo>
                  <a:cubicBezTo>
                    <a:pt x="33313" y="54450"/>
                    <a:pt x="38981" y="52981"/>
                    <a:pt x="44101" y="50333"/>
                  </a:cubicBezTo>
                  <a:close/>
                  <a:moveTo>
                    <a:pt x="40481" y="26334"/>
                  </a:moveTo>
                  <a:cubicBezTo>
                    <a:pt x="40481" y="16155"/>
                    <a:pt x="36290"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16" name="Freeform 15">
              <a:extLst>
                <a:ext uri="{FF2B5EF4-FFF2-40B4-BE49-F238E27FC236}">
                  <a16:creationId xmlns:a16="http://schemas.microsoft.com/office/drawing/2014/main" id="{AD9A9EB0-6B19-C44C-BCE5-7A49E9E19BCD}"/>
                </a:ext>
              </a:extLst>
            </p:cNvPr>
            <p:cNvSpPr/>
            <p:nvPr/>
          </p:nvSpPr>
          <p:spPr>
            <a:xfrm>
              <a:off x="6123812" y="3524716"/>
              <a:ext cx="45720" cy="60799"/>
            </a:xfrm>
            <a:custGeom>
              <a:avLst/>
              <a:gdLst>
                <a:gd name="connsiteX0" fmla="*/ 38100 w 45720"/>
                <a:gd name="connsiteY0" fmla="*/ 50053 h 60799"/>
                <a:gd name="connsiteX1" fmla="*/ 38100 w 45720"/>
                <a:gd name="connsiteY1" fmla="*/ 50053 h 60799"/>
                <a:gd name="connsiteX2" fmla="*/ 19050 w 45720"/>
                <a:gd name="connsiteY2" fmla="*/ 60792 h 60799"/>
                <a:gd name="connsiteX3" fmla="*/ 0 w 45720"/>
                <a:gd name="connsiteY3" fmla="*/ 44357 h 60799"/>
                <a:gd name="connsiteX4" fmla="*/ 36386 w 45720"/>
                <a:gd name="connsiteY4" fmla="*/ 23999 h 60799"/>
                <a:gd name="connsiteX5" fmla="*/ 37814 w 45720"/>
                <a:gd name="connsiteY5" fmla="*/ 23999 h 60799"/>
                <a:gd name="connsiteX6" fmla="*/ 37814 w 45720"/>
                <a:gd name="connsiteY6" fmla="*/ 21104 h 60799"/>
                <a:gd name="connsiteX7" fmla="*/ 24384 w 45720"/>
                <a:gd name="connsiteY7" fmla="*/ 6163 h 60799"/>
                <a:gd name="connsiteX8" fmla="*/ 6953 w 45720"/>
                <a:gd name="connsiteY8" fmla="*/ 10926 h 60799"/>
                <a:gd name="connsiteX9" fmla="*/ 6953 w 45720"/>
                <a:gd name="connsiteY9" fmla="*/ 4015 h 60799"/>
                <a:gd name="connsiteX10" fmla="*/ 24384 w 45720"/>
                <a:gd name="connsiteY10" fmla="*/ 0 h 60799"/>
                <a:gd name="connsiteX11" fmla="*/ 45053 w 45720"/>
                <a:gd name="connsiteY11" fmla="*/ 21665 h 60799"/>
                <a:gd name="connsiteX12" fmla="*/ 45053 w 45720"/>
                <a:gd name="connsiteY12" fmla="*/ 47251 h 60799"/>
                <a:gd name="connsiteX13" fmla="*/ 45720 w 45720"/>
                <a:gd name="connsiteY13" fmla="*/ 59391 h 60799"/>
                <a:gd name="connsiteX14" fmla="*/ 38481 w 45720"/>
                <a:gd name="connsiteY14" fmla="*/ 59391 h 60799"/>
                <a:gd name="connsiteX15" fmla="*/ 37433 w 45720"/>
                <a:gd name="connsiteY15" fmla="*/ 30162 h 60799"/>
                <a:gd name="connsiteX16" fmla="*/ 35338 w 45720"/>
                <a:gd name="connsiteY16" fmla="*/ 30162 h 60799"/>
                <a:gd name="connsiteX17" fmla="*/ 7620 w 45720"/>
                <a:gd name="connsiteY17" fmla="*/ 44170 h 60799"/>
                <a:gd name="connsiteX18" fmla="*/ 19907 w 45720"/>
                <a:gd name="connsiteY18" fmla="*/ 54629 h 60799"/>
                <a:gd name="connsiteX19" fmla="*/ 37433 w 45720"/>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60799">
                  <a:moveTo>
                    <a:pt x="38100" y="50053"/>
                  </a:moveTo>
                  <a:lnTo>
                    <a:pt x="38100" y="50053"/>
                  </a:lnTo>
                  <a:cubicBezTo>
                    <a:pt x="34311" y="56856"/>
                    <a:pt x="26953" y="61004"/>
                    <a:pt x="19050" y="60792"/>
                  </a:cubicBezTo>
                  <a:cubicBezTo>
                    <a:pt x="2286" y="60792"/>
                    <a:pt x="0" y="49586"/>
                    <a:pt x="0" y="44357"/>
                  </a:cubicBezTo>
                  <a:cubicBezTo>
                    <a:pt x="0" y="24933"/>
                    <a:pt x="21050" y="23999"/>
                    <a:pt x="36386" y="23999"/>
                  </a:cubicBezTo>
                  <a:lnTo>
                    <a:pt x="37814" y="23999"/>
                  </a:lnTo>
                  <a:lnTo>
                    <a:pt x="37814" y="21104"/>
                  </a:lnTo>
                  <a:cubicBezTo>
                    <a:pt x="37814" y="11206"/>
                    <a:pt x="34195" y="6163"/>
                    <a:pt x="24384" y="6163"/>
                  </a:cubicBezTo>
                  <a:cubicBezTo>
                    <a:pt x="18226" y="6063"/>
                    <a:pt x="12171" y="7718"/>
                    <a:pt x="6953" y="10926"/>
                  </a:cubicBezTo>
                  <a:lnTo>
                    <a:pt x="6953" y="4015"/>
                  </a:lnTo>
                  <a:cubicBezTo>
                    <a:pt x="12445" y="1589"/>
                    <a:pt x="18364" y="225"/>
                    <a:pt x="24384" y="0"/>
                  </a:cubicBezTo>
                  <a:cubicBezTo>
                    <a:pt x="38957" y="0"/>
                    <a:pt x="45053" y="6537"/>
                    <a:pt x="45053" y="21665"/>
                  </a:cubicBezTo>
                  <a:lnTo>
                    <a:pt x="45053" y="47251"/>
                  </a:lnTo>
                  <a:cubicBezTo>
                    <a:pt x="44924" y="51309"/>
                    <a:pt x="45147" y="55370"/>
                    <a:pt x="45720" y="59391"/>
                  </a:cubicBezTo>
                  <a:lnTo>
                    <a:pt x="38481" y="59391"/>
                  </a:lnTo>
                  <a:close/>
                  <a:moveTo>
                    <a:pt x="37433" y="30162"/>
                  </a:moveTo>
                  <a:lnTo>
                    <a:pt x="35338" y="30162"/>
                  </a:lnTo>
                  <a:cubicBezTo>
                    <a:pt x="22670" y="30162"/>
                    <a:pt x="7620" y="31470"/>
                    <a:pt x="7620" y="44170"/>
                  </a:cubicBezTo>
                  <a:cubicBezTo>
                    <a:pt x="7620" y="51734"/>
                    <a:pt x="13145" y="54629"/>
                    <a:pt x="19907" y="54629"/>
                  </a:cubicBezTo>
                  <a:cubicBezTo>
                    <a:pt x="37052" y="54629"/>
                    <a:pt x="37433" y="39968"/>
                    <a:pt x="37433" y="33711"/>
                  </a:cubicBezTo>
                  <a:close/>
                </a:path>
              </a:pathLst>
            </a:custGeom>
            <a:solidFill>
              <a:srgbClr val="003E69"/>
            </a:solidFill>
            <a:ln w="9525" cap="flat">
              <a:noFill/>
              <a:prstDash val="solid"/>
              <a:miter/>
            </a:ln>
          </p:spPr>
          <p:txBody>
            <a:bodyPr rtlCol="0" anchor="ctr"/>
            <a:lstStyle/>
            <a:p>
              <a:endParaRPr lang="en-US" sz="4320"/>
            </a:p>
          </p:txBody>
        </p:sp>
        <p:sp>
          <p:nvSpPr>
            <p:cNvPr id="17" name="Freeform 16">
              <a:extLst>
                <a:ext uri="{FF2B5EF4-FFF2-40B4-BE49-F238E27FC236}">
                  <a16:creationId xmlns:a16="http://schemas.microsoft.com/office/drawing/2014/main" id="{981B6B79-8908-6348-940F-A600D38B8B6E}"/>
                </a:ext>
              </a:extLst>
            </p:cNvPr>
            <p:cNvSpPr/>
            <p:nvPr/>
          </p:nvSpPr>
          <p:spPr>
            <a:xfrm>
              <a:off x="6185058" y="3498849"/>
              <a:ext cx="7334" cy="85258"/>
            </a:xfrm>
            <a:custGeom>
              <a:avLst/>
              <a:gdLst>
                <a:gd name="connsiteX0" fmla="*/ 0 w 7334"/>
                <a:gd name="connsiteY0" fmla="*/ 0 h 85258"/>
                <a:gd name="connsiteX1" fmla="*/ 7334 w 7334"/>
                <a:gd name="connsiteY1" fmla="*/ 0 h 85258"/>
                <a:gd name="connsiteX2" fmla="*/ 7334 w 7334"/>
                <a:gd name="connsiteY2" fmla="*/ 85258 h 85258"/>
                <a:gd name="connsiteX3" fmla="*/ 0 w 7334"/>
                <a:gd name="connsiteY3" fmla="*/ 85258 h 85258"/>
              </a:gdLst>
              <a:ahLst/>
              <a:cxnLst>
                <a:cxn ang="0">
                  <a:pos x="connsiteX0" y="connsiteY0"/>
                </a:cxn>
                <a:cxn ang="0">
                  <a:pos x="connsiteX1" y="connsiteY1"/>
                </a:cxn>
                <a:cxn ang="0">
                  <a:pos x="connsiteX2" y="connsiteY2"/>
                </a:cxn>
                <a:cxn ang="0">
                  <a:pos x="connsiteX3" y="connsiteY3"/>
                </a:cxn>
              </a:cxnLst>
              <a:rect l="l" t="t" r="r" b="b"/>
              <a:pathLst>
                <a:path w="7334" h="85258">
                  <a:moveTo>
                    <a:pt x="0" y="0"/>
                  </a:moveTo>
                  <a:lnTo>
                    <a:pt x="7334" y="0"/>
                  </a:lnTo>
                  <a:lnTo>
                    <a:pt x="7334" y="85258"/>
                  </a:lnTo>
                  <a:lnTo>
                    <a:pt x="0" y="85258"/>
                  </a:lnTo>
                  <a:close/>
                </a:path>
              </a:pathLst>
            </a:custGeom>
            <a:solidFill>
              <a:srgbClr val="003E69"/>
            </a:solidFill>
            <a:ln w="9525" cap="flat">
              <a:noFill/>
              <a:prstDash val="solid"/>
              <a:miter/>
            </a:ln>
          </p:spPr>
          <p:txBody>
            <a:bodyPr rtlCol="0" anchor="ctr"/>
            <a:lstStyle/>
            <a:p>
              <a:endParaRPr lang="en-US" sz="4320"/>
            </a:p>
          </p:txBody>
        </p:sp>
        <p:sp>
          <p:nvSpPr>
            <p:cNvPr id="18" name="Freeform 17">
              <a:extLst>
                <a:ext uri="{FF2B5EF4-FFF2-40B4-BE49-F238E27FC236}">
                  <a16:creationId xmlns:a16="http://schemas.microsoft.com/office/drawing/2014/main" id="{DF840E08-35B8-D84F-87C4-3BF2BC280B0D}"/>
                </a:ext>
              </a:extLst>
            </p:cNvPr>
            <p:cNvSpPr/>
            <p:nvPr/>
          </p:nvSpPr>
          <p:spPr>
            <a:xfrm>
              <a:off x="6205918" y="3509682"/>
              <a:ext cx="33527" cy="75452"/>
            </a:xfrm>
            <a:custGeom>
              <a:avLst/>
              <a:gdLst>
                <a:gd name="connsiteX0" fmla="*/ 32385 w 33527"/>
                <a:gd name="connsiteY0" fmla="*/ 22599 h 75452"/>
                <a:gd name="connsiteX1" fmla="*/ 18955 w 33527"/>
                <a:gd name="connsiteY1" fmla="*/ 22599 h 75452"/>
                <a:gd name="connsiteX2" fmla="*/ 18955 w 33527"/>
                <a:gd name="connsiteY2" fmla="*/ 59951 h 75452"/>
                <a:gd name="connsiteX3" fmla="*/ 26860 w 33527"/>
                <a:gd name="connsiteY3" fmla="*/ 69290 h 75452"/>
                <a:gd name="connsiteX4" fmla="*/ 33528 w 33527"/>
                <a:gd name="connsiteY4" fmla="*/ 67889 h 75452"/>
                <a:gd name="connsiteX5" fmla="*/ 33528 w 33527"/>
                <a:gd name="connsiteY5" fmla="*/ 73865 h 75452"/>
                <a:gd name="connsiteX6" fmla="*/ 24574 w 33527"/>
                <a:gd name="connsiteY6" fmla="*/ 75453 h 75452"/>
                <a:gd name="connsiteX7" fmla="*/ 11144 w 33527"/>
                <a:gd name="connsiteY7" fmla="*/ 56123 h 75452"/>
                <a:gd name="connsiteX8" fmla="*/ 11144 w 33527"/>
                <a:gd name="connsiteY8" fmla="*/ 22599 h 75452"/>
                <a:gd name="connsiteX9" fmla="*/ 0 w 33527"/>
                <a:gd name="connsiteY9" fmla="*/ 22599 h 75452"/>
                <a:gd name="connsiteX10" fmla="*/ 0 w 33527"/>
                <a:gd name="connsiteY10" fmla="*/ 16435 h 75452"/>
                <a:gd name="connsiteX11" fmla="*/ 11620 w 33527"/>
                <a:gd name="connsiteY11" fmla="*/ 16435 h 75452"/>
                <a:gd name="connsiteX12" fmla="*/ 11620 w 33527"/>
                <a:gd name="connsiteY12" fmla="*/ 2428 h 75452"/>
                <a:gd name="connsiteX13" fmla="*/ 18955 w 33527"/>
                <a:gd name="connsiteY13" fmla="*/ 0 h 75452"/>
                <a:gd name="connsiteX14" fmla="*/ 18955 w 33527"/>
                <a:gd name="connsiteY14" fmla="*/ 16435 h 75452"/>
                <a:gd name="connsiteX15" fmla="*/ 32385 w 33527"/>
                <a:gd name="connsiteY15" fmla="*/ 16435 h 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7" h="75452">
                  <a:moveTo>
                    <a:pt x="32385" y="22599"/>
                  </a:moveTo>
                  <a:lnTo>
                    <a:pt x="18955" y="22599"/>
                  </a:lnTo>
                  <a:lnTo>
                    <a:pt x="18955" y="59951"/>
                  </a:lnTo>
                  <a:cubicBezTo>
                    <a:pt x="18955" y="65181"/>
                    <a:pt x="20860" y="69290"/>
                    <a:pt x="26860" y="69290"/>
                  </a:cubicBezTo>
                  <a:cubicBezTo>
                    <a:pt x="29160" y="69298"/>
                    <a:pt x="31434" y="68820"/>
                    <a:pt x="33528" y="67889"/>
                  </a:cubicBezTo>
                  <a:lnTo>
                    <a:pt x="33528" y="73865"/>
                  </a:lnTo>
                  <a:cubicBezTo>
                    <a:pt x="30655" y="74881"/>
                    <a:pt x="27628" y="75418"/>
                    <a:pt x="24574" y="75453"/>
                  </a:cubicBezTo>
                  <a:cubicBezTo>
                    <a:pt x="11620" y="75453"/>
                    <a:pt x="11144" y="66675"/>
                    <a:pt x="11144" y="56123"/>
                  </a:cubicBezTo>
                  <a:lnTo>
                    <a:pt x="11144" y="22599"/>
                  </a:lnTo>
                  <a:lnTo>
                    <a:pt x="0" y="22599"/>
                  </a:lnTo>
                  <a:lnTo>
                    <a:pt x="0" y="16435"/>
                  </a:lnTo>
                  <a:lnTo>
                    <a:pt x="11620" y="16435"/>
                  </a:lnTo>
                  <a:lnTo>
                    <a:pt x="11620" y="2428"/>
                  </a:lnTo>
                  <a:lnTo>
                    <a:pt x="18955" y="0"/>
                  </a:lnTo>
                  <a:lnTo>
                    <a:pt x="18955" y="16435"/>
                  </a:lnTo>
                  <a:lnTo>
                    <a:pt x="32385" y="16435"/>
                  </a:lnTo>
                  <a:close/>
                </a:path>
              </a:pathLst>
            </a:custGeom>
            <a:solidFill>
              <a:srgbClr val="003E69"/>
            </a:solidFill>
            <a:ln w="9525" cap="flat">
              <a:noFill/>
              <a:prstDash val="solid"/>
              <a:miter/>
            </a:ln>
          </p:spPr>
          <p:txBody>
            <a:bodyPr rtlCol="0" anchor="ctr"/>
            <a:lstStyle/>
            <a:p>
              <a:endParaRPr lang="en-US" sz="4320"/>
            </a:p>
          </p:txBody>
        </p:sp>
        <p:sp>
          <p:nvSpPr>
            <p:cNvPr id="19" name="Freeform 18">
              <a:extLst>
                <a:ext uri="{FF2B5EF4-FFF2-40B4-BE49-F238E27FC236}">
                  <a16:creationId xmlns:a16="http://schemas.microsoft.com/office/drawing/2014/main" id="{6B7CF413-7564-5942-9FDC-D6D50B33F572}"/>
                </a:ext>
              </a:extLst>
            </p:cNvPr>
            <p:cNvSpPr/>
            <p:nvPr/>
          </p:nvSpPr>
          <p:spPr>
            <a:xfrm>
              <a:off x="6254305" y="3498849"/>
              <a:ext cx="45910" cy="85538"/>
            </a:xfrm>
            <a:custGeom>
              <a:avLst/>
              <a:gdLst>
                <a:gd name="connsiteX0" fmla="*/ 0 w 45910"/>
                <a:gd name="connsiteY0" fmla="*/ 0 h 85538"/>
                <a:gd name="connsiteX1" fmla="*/ 7334 w 45910"/>
                <a:gd name="connsiteY1" fmla="*/ 0 h 85538"/>
                <a:gd name="connsiteX2" fmla="*/ 7334 w 45910"/>
                <a:gd name="connsiteY2" fmla="*/ 37353 h 85538"/>
                <a:gd name="connsiteX3" fmla="*/ 7334 w 45910"/>
                <a:gd name="connsiteY3" fmla="*/ 37353 h 85538"/>
                <a:gd name="connsiteX4" fmla="*/ 25717 w 45910"/>
                <a:gd name="connsiteY4" fmla="*/ 26147 h 85538"/>
                <a:gd name="connsiteX5" fmla="*/ 45910 w 45910"/>
                <a:gd name="connsiteY5" fmla="*/ 50893 h 85538"/>
                <a:gd name="connsiteX6" fmla="*/ 45910 w 45910"/>
                <a:gd name="connsiteY6" fmla="*/ 85538 h 85538"/>
                <a:gd name="connsiteX7" fmla="*/ 38862 w 45910"/>
                <a:gd name="connsiteY7" fmla="*/ 85538 h 85538"/>
                <a:gd name="connsiteX8" fmla="*/ 38862 w 45910"/>
                <a:gd name="connsiteY8" fmla="*/ 50987 h 85538"/>
                <a:gd name="connsiteX9" fmla="*/ 24860 w 45910"/>
                <a:gd name="connsiteY9" fmla="*/ 32310 h 85538"/>
                <a:gd name="connsiteX10" fmla="*/ 7334 w 45910"/>
                <a:gd name="connsiteY10" fmla="*/ 54535 h 85538"/>
                <a:gd name="connsiteX11" fmla="*/ 7334 w 45910"/>
                <a:gd name="connsiteY11" fmla="*/ 85538 h 85538"/>
                <a:gd name="connsiteX12" fmla="*/ 0 w 45910"/>
                <a:gd name="connsiteY12" fmla="*/ 85538 h 8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10" h="85538">
                  <a:moveTo>
                    <a:pt x="0" y="0"/>
                  </a:moveTo>
                  <a:lnTo>
                    <a:pt x="7334" y="0"/>
                  </a:lnTo>
                  <a:lnTo>
                    <a:pt x="7334" y="37353"/>
                  </a:lnTo>
                  <a:lnTo>
                    <a:pt x="7334" y="37353"/>
                  </a:lnTo>
                  <a:cubicBezTo>
                    <a:pt x="10711" y="30425"/>
                    <a:pt x="17886" y="26052"/>
                    <a:pt x="25717" y="26147"/>
                  </a:cubicBezTo>
                  <a:cubicBezTo>
                    <a:pt x="41624" y="26147"/>
                    <a:pt x="45910" y="36513"/>
                    <a:pt x="45910" y="50893"/>
                  </a:cubicBezTo>
                  <a:lnTo>
                    <a:pt x="45910" y="85538"/>
                  </a:lnTo>
                  <a:lnTo>
                    <a:pt x="38862" y="85538"/>
                  </a:lnTo>
                  <a:lnTo>
                    <a:pt x="38862" y="50987"/>
                  </a:lnTo>
                  <a:cubicBezTo>
                    <a:pt x="38862" y="40995"/>
                    <a:pt x="36957" y="32310"/>
                    <a:pt x="24860" y="32310"/>
                  </a:cubicBezTo>
                  <a:cubicBezTo>
                    <a:pt x="12763" y="32310"/>
                    <a:pt x="7334" y="44357"/>
                    <a:pt x="7334" y="54535"/>
                  </a:cubicBezTo>
                  <a:lnTo>
                    <a:pt x="7334" y="85538"/>
                  </a:lnTo>
                  <a:lnTo>
                    <a:pt x="0" y="85538"/>
                  </a:lnTo>
                  <a:close/>
                </a:path>
              </a:pathLst>
            </a:custGeom>
            <a:solidFill>
              <a:srgbClr val="003E69"/>
            </a:solidFill>
            <a:ln w="9525" cap="flat">
              <a:noFill/>
              <a:prstDash val="solid"/>
              <a:miter/>
            </a:ln>
          </p:spPr>
          <p:txBody>
            <a:bodyPr rtlCol="0" anchor="ctr"/>
            <a:lstStyle/>
            <a:p>
              <a:endParaRPr lang="en-US" sz="4320"/>
            </a:p>
          </p:txBody>
        </p:sp>
        <p:sp>
          <p:nvSpPr>
            <p:cNvPr id="20" name="Freeform 19">
              <a:extLst>
                <a:ext uri="{FF2B5EF4-FFF2-40B4-BE49-F238E27FC236}">
                  <a16:creationId xmlns:a16="http://schemas.microsoft.com/office/drawing/2014/main" id="{9C66C25C-980B-4348-8FCE-BB1AF972D86F}"/>
                </a:ext>
              </a:extLst>
            </p:cNvPr>
            <p:cNvSpPr/>
            <p:nvPr/>
          </p:nvSpPr>
          <p:spPr>
            <a:xfrm>
              <a:off x="6313012" y="3524706"/>
              <a:ext cx="43876" cy="60830"/>
            </a:xfrm>
            <a:custGeom>
              <a:avLst/>
              <a:gdLst>
                <a:gd name="connsiteX0" fmla="*/ 43020 w 43876"/>
                <a:gd name="connsiteY0" fmla="*/ 9162 h 60830"/>
                <a:gd name="connsiteX1" fmla="*/ 30637 w 43876"/>
                <a:gd name="connsiteY1" fmla="*/ 6174 h 60830"/>
                <a:gd name="connsiteX2" fmla="*/ 8272 w 43876"/>
                <a:gd name="connsiteY2" fmla="*/ 27384 h 60830"/>
                <a:gd name="connsiteX3" fmla="*/ 8444 w 43876"/>
                <a:gd name="connsiteY3" fmla="*/ 30453 h 60830"/>
                <a:gd name="connsiteX4" fmla="*/ 28407 w 43876"/>
                <a:gd name="connsiteY4" fmla="*/ 54538 h 60830"/>
                <a:gd name="connsiteX5" fmla="*/ 29875 w 43876"/>
                <a:gd name="connsiteY5" fmla="*/ 54639 h 60830"/>
                <a:gd name="connsiteX6" fmla="*/ 43210 w 43876"/>
                <a:gd name="connsiteY6" fmla="*/ 52024 h 60830"/>
                <a:gd name="connsiteX7" fmla="*/ 43877 w 43876"/>
                <a:gd name="connsiteY7" fmla="*/ 58748 h 60830"/>
                <a:gd name="connsiteX8" fmla="*/ 28732 w 43876"/>
                <a:gd name="connsiteY8" fmla="*/ 60802 h 60830"/>
                <a:gd name="connsiteX9" fmla="*/ 9 w 43876"/>
                <a:gd name="connsiteY9" fmla="*/ 34071 h 60830"/>
                <a:gd name="connsiteX10" fmla="*/ 157 w 43876"/>
                <a:gd name="connsiteY10" fmla="*/ 30453 h 60830"/>
                <a:gd name="connsiteX11" fmla="*/ 26137 w 43876"/>
                <a:gd name="connsiteY11" fmla="*/ 106 h 60830"/>
                <a:gd name="connsiteX12" fmla="*/ 29399 w 43876"/>
                <a:gd name="connsiteY12" fmla="*/ 10 h 60830"/>
                <a:gd name="connsiteX13" fmla="*/ 43591 w 43876"/>
                <a:gd name="connsiteY13" fmla="*/ 2345 h 6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6" h="60830">
                  <a:moveTo>
                    <a:pt x="43020" y="9162"/>
                  </a:moveTo>
                  <a:cubicBezTo>
                    <a:pt x="39138" y="7364"/>
                    <a:pt x="34927" y="6348"/>
                    <a:pt x="30637" y="6174"/>
                  </a:cubicBezTo>
                  <a:cubicBezTo>
                    <a:pt x="18487" y="5976"/>
                    <a:pt x="8474" y="15472"/>
                    <a:pt x="8272" y="27384"/>
                  </a:cubicBezTo>
                  <a:cubicBezTo>
                    <a:pt x="8255" y="28410"/>
                    <a:pt x="8312" y="29435"/>
                    <a:pt x="8444" y="30453"/>
                  </a:cubicBezTo>
                  <a:cubicBezTo>
                    <a:pt x="7173" y="42509"/>
                    <a:pt x="16111" y="53292"/>
                    <a:pt x="28407" y="54538"/>
                  </a:cubicBezTo>
                  <a:cubicBezTo>
                    <a:pt x="28895" y="54587"/>
                    <a:pt x="29385" y="54621"/>
                    <a:pt x="29875" y="54639"/>
                  </a:cubicBezTo>
                  <a:cubicBezTo>
                    <a:pt x="34444" y="54558"/>
                    <a:pt x="38961" y="53673"/>
                    <a:pt x="43210" y="52024"/>
                  </a:cubicBezTo>
                  <a:lnTo>
                    <a:pt x="43877" y="58748"/>
                  </a:lnTo>
                  <a:cubicBezTo>
                    <a:pt x="38989" y="60290"/>
                    <a:pt x="33864" y="60985"/>
                    <a:pt x="28732" y="60802"/>
                  </a:cubicBezTo>
                  <a:cubicBezTo>
                    <a:pt x="13271" y="61197"/>
                    <a:pt x="412" y="49229"/>
                    <a:pt x="9" y="34071"/>
                  </a:cubicBezTo>
                  <a:cubicBezTo>
                    <a:pt x="-23" y="32863"/>
                    <a:pt x="27" y="31655"/>
                    <a:pt x="157" y="30453"/>
                  </a:cubicBezTo>
                  <a:cubicBezTo>
                    <a:pt x="-1216" y="15040"/>
                    <a:pt x="10415" y="1453"/>
                    <a:pt x="26137" y="106"/>
                  </a:cubicBezTo>
                  <a:cubicBezTo>
                    <a:pt x="27221" y="13"/>
                    <a:pt x="28311" y="-19"/>
                    <a:pt x="29399" y="10"/>
                  </a:cubicBezTo>
                  <a:cubicBezTo>
                    <a:pt x="34228" y="23"/>
                    <a:pt x="39022" y="812"/>
                    <a:pt x="43591" y="2345"/>
                  </a:cubicBezTo>
                  <a:close/>
                </a:path>
              </a:pathLst>
            </a:custGeom>
            <a:solidFill>
              <a:srgbClr val="003E69"/>
            </a:solidFill>
            <a:ln w="9525" cap="flat">
              <a:noFill/>
              <a:prstDash val="solid"/>
              <a:miter/>
            </a:ln>
          </p:spPr>
          <p:txBody>
            <a:bodyPr rtlCol="0" anchor="ctr"/>
            <a:lstStyle/>
            <a:p>
              <a:endParaRPr lang="en-US" sz="4320"/>
            </a:p>
          </p:txBody>
        </p:sp>
        <p:sp>
          <p:nvSpPr>
            <p:cNvPr id="21" name="Freeform 20">
              <a:extLst>
                <a:ext uri="{FF2B5EF4-FFF2-40B4-BE49-F238E27FC236}">
                  <a16:creationId xmlns:a16="http://schemas.microsoft.com/office/drawing/2014/main" id="{830FA2A1-D96E-424B-8209-3F13E57598AE}"/>
                </a:ext>
              </a:extLst>
            </p:cNvPr>
            <p:cNvSpPr/>
            <p:nvPr/>
          </p:nvSpPr>
          <p:spPr>
            <a:xfrm>
              <a:off x="6366986" y="3524716"/>
              <a:ext cx="45624" cy="60799"/>
            </a:xfrm>
            <a:custGeom>
              <a:avLst/>
              <a:gdLst>
                <a:gd name="connsiteX0" fmla="*/ 38100 w 45624"/>
                <a:gd name="connsiteY0" fmla="*/ 50053 h 60799"/>
                <a:gd name="connsiteX1" fmla="*/ 38100 w 45624"/>
                <a:gd name="connsiteY1" fmla="*/ 50053 h 60799"/>
                <a:gd name="connsiteX2" fmla="*/ 19050 w 45624"/>
                <a:gd name="connsiteY2" fmla="*/ 60792 h 60799"/>
                <a:gd name="connsiteX3" fmla="*/ 0 w 45624"/>
                <a:gd name="connsiteY3" fmla="*/ 44357 h 60799"/>
                <a:gd name="connsiteX4" fmla="*/ 36385 w 45624"/>
                <a:gd name="connsiteY4" fmla="*/ 23999 h 60799"/>
                <a:gd name="connsiteX5" fmla="*/ 37719 w 45624"/>
                <a:gd name="connsiteY5" fmla="*/ 23999 h 60799"/>
                <a:gd name="connsiteX6" fmla="*/ 37719 w 45624"/>
                <a:gd name="connsiteY6" fmla="*/ 21104 h 60799"/>
                <a:gd name="connsiteX7" fmla="*/ 24289 w 45624"/>
                <a:gd name="connsiteY7" fmla="*/ 6163 h 60799"/>
                <a:gd name="connsiteX8" fmla="*/ 6953 w 45624"/>
                <a:gd name="connsiteY8" fmla="*/ 10926 h 60799"/>
                <a:gd name="connsiteX9" fmla="*/ 6953 w 45624"/>
                <a:gd name="connsiteY9" fmla="*/ 4015 h 60799"/>
                <a:gd name="connsiteX10" fmla="*/ 24289 w 45624"/>
                <a:gd name="connsiteY10" fmla="*/ 0 h 60799"/>
                <a:gd name="connsiteX11" fmla="*/ 45053 w 45624"/>
                <a:gd name="connsiteY11" fmla="*/ 21665 h 60799"/>
                <a:gd name="connsiteX12" fmla="*/ 45053 w 45624"/>
                <a:gd name="connsiteY12" fmla="*/ 47251 h 60799"/>
                <a:gd name="connsiteX13" fmla="*/ 45625 w 45624"/>
                <a:gd name="connsiteY13" fmla="*/ 59391 h 60799"/>
                <a:gd name="connsiteX14" fmla="*/ 38481 w 45624"/>
                <a:gd name="connsiteY14" fmla="*/ 59391 h 60799"/>
                <a:gd name="connsiteX15" fmla="*/ 37338 w 45624"/>
                <a:gd name="connsiteY15" fmla="*/ 30162 h 60799"/>
                <a:gd name="connsiteX16" fmla="*/ 35338 w 45624"/>
                <a:gd name="connsiteY16" fmla="*/ 30162 h 60799"/>
                <a:gd name="connsiteX17" fmla="*/ 7525 w 45624"/>
                <a:gd name="connsiteY17" fmla="*/ 44170 h 60799"/>
                <a:gd name="connsiteX18" fmla="*/ 19907 w 45624"/>
                <a:gd name="connsiteY18" fmla="*/ 54629 h 60799"/>
                <a:gd name="connsiteX19" fmla="*/ 37338 w 45624"/>
                <a:gd name="connsiteY19" fmla="*/ 33711 h 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4" h="60799">
                  <a:moveTo>
                    <a:pt x="38100" y="50053"/>
                  </a:moveTo>
                  <a:lnTo>
                    <a:pt x="38100" y="50053"/>
                  </a:lnTo>
                  <a:cubicBezTo>
                    <a:pt x="34311" y="56856"/>
                    <a:pt x="26953" y="61004"/>
                    <a:pt x="19050" y="60792"/>
                  </a:cubicBezTo>
                  <a:cubicBezTo>
                    <a:pt x="2286" y="60792"/>
                    <a:pt x="0" y="49586"/>
                    <a:pt x="0" y="44357"/>
                  </a:cubicBezTo>
                  <a:cubicBezTo>
                    <a:pt x="0" y="24933"/>
                    <a:pt x="21050" y="23999"/>
                    <a:pt x="36385" y="23999"/>
                  </a:cubicBezTo>
                  <a:lnTo>
                    <a:pt x="37719" y="23999"/>
                  </a:lnTo>
                  <a:lnTo>
                    <a:pt x="37719" y="21104"/>
                  </a:lnTo>
                  <a:cubicBezTo>
                    <a:pt x="37719" y="11206"/>
                    <a:pt x="34195" y="6163"/>
                    <a:pt x="24289" y="6163"/>
                  </a:cubicBezTo>
                  <a:cubicBezTo>
                    <a:pt x="18162" y="6076"/>
                    <a:pt x="12141" y="7730"/>
                    <a:pt x="6953" y="10926"/>
                  </a:cubicBezTo>
                  <a:lnTo>
                    <a:pt x="6953" y="4015"/>
                  </a:lnTo>
                  <a:cubicBezTo>
                    <a:pt x="12415" y="1598"/>
                    <a:pt x="18301" y="235"/>
                    <a:pt x="24289" y="0"/>
                  </a:cubicBezTo>
                  <a:cubicBezTo>
                    <a:pt x="38957" y="0"/>
                    <a:pt x="45053" y="6537"/>
                    <a:pt x="45053" y="21665"/>
                  </a:cubicBezTo>
                  <a:lnTo>
                    <a:pt x="45053" y="47251"/>
                  </a:lnTo>
                  <a:cubicBezTo>
                    <a:pt x="44943" y="51306"/>
                    <a:pt x="45134" y="55364"/>
                    <a:pt x="45625" y="59391"/>
                  </a:cubicBezTo>
                  <a:lnTo>
                    <a:pt x="38481" y="59391"/>
                  </a:lnTo>
                  <a:close/>
                  <a:moveTo>
                    <a:pt x="37338" y="30162"/>
                  </a:moveTo>
                  <a:lnTo>
                    <a:pt x="35338" y="30162"/>
                  </a:lnTo>
                  <a:cubicBezTo>
                    <a:pt x="22670" y="30162"/>
                    <a:pt x="7525" y="31470"/>
                    <a:pt x="7525" y="44170"/>
                  </a:cubicBezTo>
                  <a:cubicBezTo>
                    <a:pt x="7525" y="51734"/>
                    <a:pt x="13145" y="54629"/>
                    <a:pt x="19907" y="54629"/>
                  </a:cubicBezTo>
                  <a:cubicBezTo>
                    <a:pt x="37052" y="54629"/>
                    <a:pt x="37338" y="39968"/>
                    <a:pt x="37338" y="33711"/>
                  </a:cubicBezTo>
                  <a:close/>
                </a:path>
              </a:pathLst>
            </a:custGeom>
            <a:solidFill>
              <a:srgbClr val="003E69"/>
            </a:solidFill>
            <a:ln w="9525" cap="flat">
              <a:noFill/>
              <a:prstDash val="solid"/>
              <a:miter/>
            </a:ln>
          </p:spPr>
          <p:txBody>
            <a:bodyPr rtlCol="0" anchor="ctr"/>
            <a:lstStyle/>
            <a:p>
              <a:endParaRPr lang="en-US" sz="4320"/>
            </a:p>
          </p:txBody>
        </p:sp>
        <p:sp>
          <p:nvSpPr>
            <p:cNvPr id="22" name="Freeform 21">
              <a:extLst>
                <a:ext uri="{FF2B5EF4-FFF2-40B4-BE49-F238E27FC236}">
                  <a16:creationId xmlns:a16="http://schemas.microsoft.com/office/drawing/2014/main" id="{03B25133-938E-7F45-B2B3-EE12BED8EC38}"/>
                </a:ext>
              </a:extLst>
            </p:cNvPr>
            <p:cNvSpPr/>
            <p:nvPr/>
          </p:nvSpPr>
          <p:spPr>
            <a:xfrm>
              <a:off x="6426708" y="3524716"/>
              <a:ext cx="27622" cy="59391"/>
            </a:xfrm>
            <a:custGeom>
              <a:avLst/>
              <a:gdLst>
                <a:gd name="connsiteX0" fmla="*/ 571 w 27622"/>
                <a:gd name="connsiteY0" fmla="*/ 14381 h 59391"/>
                <a:gd name="connsiteX1" fmla="*/ 0 w 27622"/>
                <a:gd name="connsiteY1" fmla="*/ 1401 h 59391"/>
                <a:gd name="connsiteX2" fmla="*/ 7334 w 27622"/>
                <a:gd name="connsiteY2" fmla="*/ 1401 h 59391"/>
                <a:gd name="connsiteX3" fmla="*/ 7334 w 27622"/>
                <a:gd name="connsiteY3" fmla="*/ 12607 h 59391"/>
                <a:gd name="connsiteX4" fmla="*/ 7334 w 27622"/>
                <a:gd name="connsiteY4" fmla="*/ 12607 h 59391"/>
                <a:gd name="connsiteX5" fmla="*/ 22479 w 27622"/>
                <a:gd name="connsiteY5" fmla="*/ 0 h 59391"/>
                <a:gd name="connsiteX6" fmla="*/ 27622 w 27622"/>
                <a:gd name="connsiteY6" fmla="*/ 747 h 59391"/>
                <a:gd name="connsiteX7" fmla="*/ 27623 w 27622"/>
                <a:gd name="connsiteY7" fmla="*/ 8218 h 59391"/>
                <a:gd name="connsiteX8" fmla="*/ 22289 w 27622"/>
                <a:gd name="connsiteY8" fmla="*/ 7564 h 59391"/>
                <a:gd name="connsiteX9" fmla="*/ 7525 w 27622"/>
                <a:gd name="connsiteY9" fmla="*/ 30723 h 59391"/>
                <a:gd name="connsiteX10" fmla="*/ 7525 w 27622"/>
                <a:gd name="connsiteY10" fmla="*/ 59391 h 59391"/>
                <a:gd name="connsiteX11" fmla="*/ 286 w 27622"/>
                <a:gd name="connsiteY11" fmla="*/ 59391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 h="59391">
                  <a:moveTo>
                    <a:pt x="571" y="14381"/>
                  </a:moveTo>
                  <a:cubicBezTo>
                    <a:pt x="719" y="10046"/>
                    <a:pt x="528" y="5707"/>
                    <a:pt x="0" y="1401"/>
                  </a:cubicBezTo>
                  <a:lnTo>
                    <a:pt x="7334" y="1401"/>
                  </a:lnTo>
                  <a:lnTo>
                    <a:pt x="7334" y="12607"/>
                  </a:lnTo>
                  <a:lnTo>
                    <a:pt x="7334" y="12607"/>
                  </a:lnTo>
                  <a:cubicBezTo>
                    <a:pt x="9231" y="5734"/>
                    <a:pt x="15254" y="720"/>
                    <a:pt x="22479" y="0"/>
                  </a:cubicBezTo>
                  <a:cubicBezTo>
                    <a:pt x="24219" y="31"/>
                    <a:pt x="25948" y="282"/>
                    <a:pt x="27622" y="747"/>
                  </a:cubicBezTo>
                  <a:lnTo>
                    <a:pt x="27623" y="8218"/>
                  </a:lnTo>
                  <a:cubicBezTo>
                    <a:pt x="25885" y="7754"/>
                    <a:pt x="24089" y="7534"/>
                    <a:pt x="22289" y="7564"/>
                  </a:cubicBezTo>
                  <a:cubicBezTo>
                    <a:pt x="10668" y="7564"/>
                    <a:pt x="7525" y="20264"/>
                    <a:pt x="7525" y="30723"/>
                  </a:cubicBezTo>
                  <a:lnTo>
                    <a:pt x="7525" y="59391"/>
                  </a:lnTo>
                  <a:lnTo>
                    <a:pt x="286" y="59391"/>
                  </a:lnTo>
                  <a:close/>
                </a:path>
              </a:pathLst>
            </a:custGeom>
            <a:solidFill>
              <a:srgbClr val="003E69"/>
            </a:solidFill>
            <a:ln w="9525" cap="flat">
              <a:noFill/>
              <a:prstDash val="solid"/>
              <a:miter/>
            </a:ln>
          </p:spPr>
          <p:txBody>
            <a:bodyPr rtlCol="0" anchor="ctr"/>
            <a:lstStyle/>
            <a:p>
              <a:endParaRPr lang="en-US" sz="4320"/>
            </a:p>
          </p:txBody>
        </p:sp>
        <p:sp>
          <p:nvSpPr>
            <p:cNvPr id="23" name="Freeform 22">
              <a:extLst>
                <a:ext uri="{FF2B5EF4-FFF2-40B4-BE49-F238E27FC236}">
                  <a16:creationId xmlns:a16="http://schemas.microsoft.com/office/drawing/2014/main" id="{2417084C-5C61-994E-9074-CB3CD3C2DA1E}"/>
                </a:ext>
              </a:extLst>
            </p:cNvPr>
            <p:cNvSpPr/>
            <p:nvPr/>
          </p:nvSpPr>
          <p:spPr>
            <a:xfrm>
              <a:off x="6459474" y="3524716"/>
              <a:ext cx="48482" cy="60791"/>
            </a:xfrm>
            <a:custGeom>
              <a:avLst/>
              <a:gdLst>
                <a:gd name="connsiteX0" fmla="*/ 44101 w 48482"/>
                <a:gd name="connsiteY0" fmla="*/ 57524 h 60791"/>
                <a:gd name="connsiteX1" fmla="*/ 26956 w 48482"/>
                <a:gd name="connsiteY1" fmla="*/ 60792 h 60791"/>
                <a:gd name="connsiteX2" fmla="*/ 0 w 48482"/>
                <a:gd name="connsiteY2" fmla="*/ 30443 h 60791"/>
                <a:gd name="connsiteX3" fmla="*/ 24955 w 48482"/>
                <a:gd name="connsiteY3" fmla="*/ 0 h 60791"/>
                <a:gd name="connsiteX4" fmla="*/ 48482 w 48482"/>
                <a:gd name="connsiteY4" fmla="*/ 28855 h 60791"/>
                <a:gd name="connsiteX5" fmla="*/ 48482 w 48482"/>
                <a:gd name="connsiteY5" fmla="*/ 32404 h 60791"/>
                <a:gd name="connsiteX6" fmla="*/ 8001 w 48482"/>
                <a:gd name="connsiteY6" fmla="*/ 32404 h 60791"/>
                <a:gd name="connsiteX7" fmla="*/ 27051 w 48482"/>
                <a:gd name="connsiteY7" fmla="*/ 54629 h 60791"/>
                <a:gd name="connsiteX8" fmla="*/ 43624 w 48482"/>
                <a:gd name="connsiteY8" fmla="*/ 50333 h 60791"/>
                <a:gd name="connsiteX9" fmla="*/ 40576 w 48482"/>
                <a:gd name="connsiteY9" fmla="*/ 26334 h 60791"/>
                <a:gd name="connsiteX10" fmla="*/ 25432 w 48482"/>
                <a:gd name="connsiteY10" fmla="*/ 6163 h 60791"/>
                <a:gd name="connsiteX11" fmla="*/ 7998 w 48482"/>
                <a:gd name="connsiteY11" fmla="*/ 26300 h 60791"/>
                <a:gd name="connsiteX12" fmla="*/ 8001 w 48482"/>
                <a:gd name="connsiteY12" fmla="*/ 26334 h 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2" h="60791">
                  <a:moveTo>
                    <a:pt x="44101" y="57524"/>
                  </a:moveTo>
                  <a:cubicBezTo>
                    <a:pt x="38637" y="59630"/>
                    <a:pt x="32826" y="60737"/>
                    <a:pt x="26956" y="60792"/>
                  </a:cubicBezTo>
                  <a:cubicBezTo>
                    <a:pt x="7334" y="60792"/>
                    <a:pt x="0" y="47812"/>
                    <a:pt x="0" y="30443"/>
                  </a:cubicBezTo>
                  <a:cubicBezTo>
                    <a:pt x="0" y="13074"/>
                    <a:pt x="9525" y="0"/>
                    <a:pt x="24955" y="0"/>
                  </a:cubicBezTo>
                  <a:cubicBezTo>
                    <a:pt x="41719" y="0"/>
                    <a:pt x="48482" y="13260"/>
                    <a:pt x="48482" y="28855"/>
                  </a:cubicBezTo>
                  <a:lnTo>
                    <a:pt x="48482" y="32404"/>
                  </a:lnTo>
                  <a:lnTo>
                    <a:pt x="8001" y="32404"/>
                  </a:lnTo>
                  <a:cubicBezTo>
                    <a:pt x="8001" y="44730"/>
                    <a:pt x="14668" y="54629"/>
                    <a:pt x="27051" y="54629"/>
                  </a:cubicBezTo>
                  <a:cubicBezTo>
                    <a:pt x="32837" y="54450"/>
                    <a:pt x="38505" y="52981"/>
                    <a:pt x="43624" y="50333"/>
                  </a:cubicBezTo>
                  <a:close/>
                  <a:moveTo>
                    <a:pt x="40576" y="26334"/>
                  </a:moveTo>
                  <a:cubicBezTo>
                    <a:pt x="40576" y="16155"/>
                    <a:pt x="36385" y="6163"/>
                    <a:pt x="25432" y="6163"/>
                  </a:cubicBezTo>
                  <a:cubicBezTo>
                    <a:pt x="14946" y="7004"/>
                    <a:pt x="7140" y="16020"/>
                    <a:pt x="7998" y="26300"/>
                  </a:cubicBezTo>
                  <a:cubicBezTo>
                    <a:pt x="7999" y="26311"/>
                    <a:pt x="8000" y="26323"/>
                    <a:pt x="8001" y="26334"/>
                  </a:cubicBezTo>
                  <a:close/>
                </a:path>
              </a:pathLst>
            </a:custGeom>
            <a:solidFill>
              <a:srgbClr val="003E69"/>
            </a:solidFill>
            <a:ln w="9525" cap="flat">
              <a:noFill/>
              <a:prstDash val="solid"/>
              <a:miter/>
            </a:ln>
          </p:spPr>
          <p:txBody>
            <a:bodyPr rtlCol="0" anchor="ctr"/>
            <a:lstStyle/>
            <a:p>
              <a:endParaRPr lang="en-US" sz="4320"/>
            </a:p>
          </p:txBody>
        </p:sp>
        <p:sp>
          <p:nvSpPr>
            <p:cNvPr id="24" name="Freeform 23">
              <a:extLst>
                <a:ext uri="{FF2B5EF4-FFF2-40B4-BE49-F238E27FC236}">
                  <a16:creationId xmlns:a16="http://schemas.microsoft.com/office/drawing/2014/main" id="{F281E23D-3A69-2E4F-95FE-554650746A1B}"/>
                </a:ext>
              </a:extLst>
            </p:cNvPr>
            <p:cNvSpPr/>
            <p:nvPr/>
          </p:nvSpPr>
          <p:spPr>
            <a:xfrm>
              <a:off x="5619750" y="3378106"/>
              <a:ext cx="88677" cy="93288"/>
            </a:xfrm>
            <a:custGeom>
              <a:avLst/>
              <a:gdLst>
                <a:gd name="connsiteX0" fmla="*/ 0 w 88677"/>
                <a:gd name="connsiteY0" fmla="*/ 93289 h 93288"/>
                <a:gd name="connsiteX1" fmla="*/ 52292 w 88677"/>
                <a:gd name="connsiteY1" fmla="*/ 93289 h 93288"/>
                <a:gd name="connsiteX2" fmla="*/ 88678 w 88677"/>
                <a:gd name="connsiteY2" fmla="*/ 37633 h 93288"/>
                <a:gd name="connsiteX3" fmla="*/ 60770 w 88677"/>
                <a:gd name="connsiteY3" fmla="*/ 0 h 93288"/>
                <a:gd name="connsiteX4" fmla="*/ 0 w 88677"/>
                <a:gd name="connsiteY4" fmla="*/ 93289 h 9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7" h="93288">
                  <a:moveTo>
                    <a:pt x="0" y="93289"/>
                  </a:moveTo>
                  <a:lnTo>
                    <a:pt x="52292" y="93289"/>
                  </a:lnTo>
                  <a:lnTo>
                    <a:pt x="88678" y="37633"/>
                  </a:lnTo>
                  <a:lnTo>
                    <a:pt x="60770" y="0"/>
                  </a:lnTo>
                  <a:lnTo>
                    <a:pt x="0" y="93289"/>
                  </a:lnTo>
                  <a:close/>
                </a:path>
              </a:pathLst>
            </a:custGeom>
            <a:solidFill>
              <a:srgbClr val="4BBBEB"/>
            </a:solidFill>
            <a:ln w="9525" cap="flat">
              <a:noFill/>
              <a:prstDash val="solid"/>
              <a:miter/>
            </a:ln>
          </p:spPr>
          <p:txBody>
            <a:bodyPr rtlCol="0" anchor="ctr"/>
            <a:lstStyle/>
            <a:p>
              <a:endParaRPr lang="en-US" sz="4320"/>
            </a:p>
          </p:txBody>
        </p:sp>
        <p:sp>
          <p:nvSpPr>
            <p:cNvPr id="25" name="Freeform 24">
              <a:extLst>
                <a:ext uri="{FF2B5EF4-FFF2-40B4-BE49-F238E27FC236}">
                  <a16:creationId xmlns:a16="http://schemas.microsoft.com/office/drawing/2014/main" id="{AF152105-60B0-B14B-A276-254B2472824F}"/>
                </a:ext>
              </a:extLst>
            </p:cNvPr>
            <p:cNvSpPr/>
            <p:nvPr/>
          </p:nvSpPr>
          <p:spPr>
            <a:xfrm>
              <a:off x="5680519" y="3378106"/>
              <a:ext cx="95726" cy="93195"/>
            </a:xfrm>
            <a:custGeom>
              <a:avLst/>
              <a:gdLst>
                <a:gd name="connsiteX0" fmla="*/ 52483 w 95726"/>
                <a:gd name="connsiteY0" fmla="*/ 0 h 93195"/>
                <a:gd name="connsiteX1" fmla="*/ 0 w 95726"/>
                <a:gd name="connsiteY1" fmla="*/ 0 h 93195"/>
                <a:gd name="connsiteX2" fmla="*/ 69056 w 95726"/>
                <a:gd name="connsiteY2" fmla="*/ 93196 h 93195"/>
                <a:gd name="connsiteX3" fmla="*/ 95726 w 95726"/>
                <a:gd name="connsiteY3" fmla="*/ 58457 h 93195"/>
                <a:gd name="connsiteX4" fmla="*/ 52483 w 95726"/>
                <a:gd name="connsiteY4" fmla="*/ 0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 h="93195">
                  <a:moveTo>
                    <a:pt x="52483" y="0"/>
                  </a:moveTo>
                  <a:lnTo>
                    <a:pt x="0" y="0"/>
                  </a:lnTo>
                  <a:lnTo>
                    <a:pt x="69056" y="93196"/>
                  </a:lnTo>
                  <a:lnTo>
                    <a:pt x="95726" y="58457"/>
                  </a:lnTo>
                  <a:lnTo>
                    <a:pt x="52483" y="0"/>
                  </a:lnTo>
                  <a:close/>
                </a:path>
              </a:pathLst>
            </a:custGeom>
            <a:solidFill>
              <a:srgbClr val="009BDA"/>
            </a:solidFill>
            <a:ln w="9525" cap="flat">
              <a:noFill/>
              <a:prstDash val="solid"/>
              <a:miter/>
            </a:ln>
          </p:spPr>
          <p:txBody>
            <a:bodyPr rtlCol="0" anchor="ctr"/>
            <a:lstStyle/>
            <a:p>
              <a:endParaRPr lang="en-US" sz="4320"/>
            </a:p>
          </p:txBody>
        </p:sp>
        <p:sp>
          <p:nvSpPr>
            <p:cNvPr id="26" name="Freeform 25">
              <a:extLst>
                <a:ext uri="{FF2B5EF4-FFF2-40B4-BE49-F238E27FC236}">
                  <a16:creationId xmlns:a16="http://schemas.microsoft.com/office/drawing/2014/main" id="{B7C5A716-EC36-0346-B3DA-1722B6E32238}"/>
                </a:ext>
              </a:extLst>
            </p:cNvPr>
            <p:cNvSpPr/>
            <p:nvPr/>
          </p:nvSpPr>
          <p:spPr>
            <a:xfrm>
              <a:off x="5686996" y="3275199"/>
              <a:ext cx="89820" cy="93102"/>
            </a:xfrm>
            <a:custGeom>
              <a:avLst/>
              <a:gdLst>
                <a:gd name="connsiteX0" fmla="*/ 51054 w 89820"/>
                <a:gd name="connsiteY0" fmla="*/ 14474 h 93102"/>
                <a:gd name="connsiteX1" fmla="*/ 0 w 89820"/>
                <a:gd name="connsiteY1" fmla="*/ 93102 h 93102"/>
                <a:gd name="connsiteX2" fmla="*/ 52292 w 89820"/>
                <a:gd name="connsiteY2" fmla="*/ 93102 h 93102"/>
                <a:gd name="connsiteX3" fmla="*/ 89821 w 89820"/>
                <a:gd name="connsiteY3" fmla="*/ 35205 h 93102"/>
                <a:gd name="connsiteX4" fmla="*/ 66961 w 89820"/>
                <a:gd name="connsiteY4" fmla="*/ 0 h 93102"/>
                <a:gd name="connsiteX5" fmla="*/ 51054 w 89820"/>
                <a:gd name="connsiteY5" fmla="*/ 14474 h 9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93102">
                  <a:moveTo>
                    <a:pt x="51054" y="14474"/>
                  </a:moveTo>
                  <a:lnTo>
                    <a:pt x="0" y="93102"/>
                  </a:lnTo>
                  <a:lnTo>
                    <a:pt x="52292" y="93102"/>
                  </a:lnTo>
                  <a:lnTo>
                    <a:pt x="89821" y="35205"/>
                  </a:lnTo>
                  <a:lnTo>
                    <a:pt x="66961" y="0"/>
                  </a:lnTo>
                  <a:cubicBezTo>
                    <a:pt x="60452" y="3368"/>
                    <a:pt x="54964" y="8361"/>
                    <a:pt x="51054" y="14474"/>
                  </a:cubicBezTo>
                  <a:close/>
                </a:path>
              </a:pathLst>
            </a:custGeom>
            <a:solidFill>
              <a:srgbClr val="9F99CB"/>
            </a:solidFill>
            <a:ln w="9525" cap="flat">
              <a:noFill/>
              <a:prstDash val="solid"/>
              <a:miter/>
            </a:ln>
          </p:spPr>
          <p:txBody>
            <a:bodyPr rtlCol="0" anchor="ctr"/>
            <a:lstStyle/>
            <a:p>
              <a:endParaRPr lang="en-US" sz="4320"/>
            </a:p>
          </p:txBody>
        </p:sp>
        <p:sp>
          <p:nvSpPr>
            <p:cNvPr id="27" name="Freeform 26">
              <a:extLst>
                <a:ext uri="{FF2B5EF4-FFF2-40B4-BE49-F238E27FC236}">
                  <a16:creationId xmlns:a16="http://schemas.microsoft.com/office/drawing/2014/main" id="{2030F4BE-5F2F-A54E-A7C4-4FA7A5252EB4}"/>
                </a:ext>
              </a:extLst>
            </p:cNvPr>
            <p:cNvSpPr/>
            <p:nvPr/>
          </p:nvSpPr>
          <p:spPr>
            <a:xfrm>
              <a:off x="5754242" y="3270189"/>
              <a:ext cx="113157" cy="98391"/>
            </a:xfrm>
            <a:custGeom>
              <a:avLst/>
              <a:gdLst>
                <a:gd name="connsiteX0" fmla="*/ 62389 w 113157"/>
                <a:gd name="connsiteY0" fmla="*/ 20978 h 98391"/>
                <a:gd name="connsiteX1" fmla="*/ 36957 w 113157"/>
                <a:gd name="connsiteY1" fmla="*/ 1648 h 98391"/>
                <a:gd name="connsiteX2" fmla="*/ 0 w 113157"/>
                <a:gd name="connsiteY2" fmla="*/ 5010 h 98391"/>
                <a:gd name="connsiteX3" fmla="*/ 60579 w 113157"/>
                <a:gd name="connsiteY3" fmla="*/ 98392 h 98391"/>
                <a:gd name="connsiteX4" fmla="*/ 113157 w 113157"/>
                <a:gd name="connsiteY4" fmla="*/ 98392 h 98391"/>
                <a:gd name="connsiteX5" fmla="*/ 62389 w 113157"/>
                <a:gd name="connsiteY5" fmla="*/ 20978 h 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7" h="98391">
                  <a:moveTo>
                    <a:pt x="62389" y="20978"/>
                  </a:moveTo>
                  <a:cubicBezTo>
                    <a:pt x="56726" y="11599"/>
                    <a:pt x="47633" y="4687"/>
                    <a:pt x="36957" y="1648"/>
                  </a:cubicBezTo>
                  <a:cubicBezTo>
                    <a:pt x="24607" y="-1390"/>
                    <a:pt x="11569" y="-204"/>
                    <a:pt x="0" y="5010"/>
                  </a:cubicBezTo>
                  <a:lnTo>
                    <a:pt x="60579" y="98392"/>
                  </a:lnTo>
                  <a:lnTo>
                    <a:pt x="113157" y="98392"/>
                  </a:lnTo>
                  <a:cubicBezTo>
                    <a:pt x="113157" y="98392"/>
                    <a:pt x="67437" y="28822"/>
                    <a:pt x="62389" y="20978"/>
                  </a:cubicBezTo>
                </a:path>
              </a:pathLst>
            </a:custGeom>
            <a:solidFill>
              <a:srgbClr val="52439B"/>
            </a:solidFill>
            <a:ln w="9525" cap="flat">
              <a:noFill/>
              <a:prstDash val="solid"/>
              <a:miter/>
            </a:ln>
          </p:spPr>
          <p:txBody>
            <a:bodyPr rtlCol="0" anchor="ctr"/>
            <a:lstStyle/>
            <a:p>
              <a:endParaRPr lang="en-US" sz="4320"/>
            </a:p>
          </p:txBody>
        </p:sp>
        <p:sp>
          <p:nvSpPr>
            <p:cNvPr id="28" name="Freeform 27">
              <a:extLst>
                <a:ext uri="{FF2B5EF4-FFF2-40B4-BE49-F238E27FC236}">
                  <a16:creationId xmlns:a16="http://schemas.microsoft.com/office/drawing/2014/main" id="{94C192BA-EFF4-D04D-9A6B-F9B7014F37D6}"/>
                </a:ext>
              </a:extLst>
            </p:cNvPr>
            <p:cNvSpPr/>
            <p:nvPr/>
          </p:nvSpPr>
          <p:spPr>
            <a:xfrm>
              <a:off x="5680329" y="3480733"/>
              <a:ext cx="98774" cy="103374"/>
            </a:xfrm>
            <a:custGeom>
              <a:avLst/>
              <a:gdLst>
                <a:gd name="connsiteX0" fmla="*/ 0 w 98774"/>
                <a:gd name="connsiteY0" fmla="*/ 103374 h 103374"/>
                <a:gd name="connsiteX1" fmla="*/ 52387 w 98774"/>
                <a:gd name="connsiteY1" fmla="*/ 103374 h 103374"/>
                <a:gd name="connsiteX2" fmla="*/ 98774 w 98774"/>
                <a:gd name="connsiteY2" fmla="*/ 38007 h 103374"/>
                <a:gd name="connsiteX3" fmla="*/ 74200 w 98774"/>
                <a:gd name="connsiteY3" fmla="*/ 0 h 103374"/>
              </a:gdLst>
              <a:ahLst/>
              <a:cxnLst>
                <a:cxn ang="0">
                  <a:pos x="connsiteX0" y="connsiteY0"/>
                </a:cxn>
                <a:cxn ang="0">
                  <a:pos x="connsiteX1" y="connsiteY1"/>
                </a:cxn>
                <a:cxn ang="0">
                  <a:pos x="connsiteX2" y="connsiteY2"/>
                </a:cxn>
                <a:cxn ang="0">
                  <a:pos x="connsiteX3" y="connsiteY3"/>
                </a:cxn>
              </a:cxnLst>
              <a:rect l="l" t="t" r="r" b="b"/>
              <a:pathLst>
                <a:path w="98774" h="103374">
                  <a:moveTo>
                    <a:pt x="0" y="103374"/>
                  </a:moveTo>
                  <a:lnTo>
                    <a:pt x="52387" y="103374"/>
                  </a:lnTo>
                  <a:lnTo>
                    <a:pt x="98774" y="38007"/>
                  </a:lnTo>
                  <a:lnTo>
                    <a:pt x="74200" y="0"/>
                  </a:lnTo>
                  <a:close/>
                </a:path>
              </a:pathLst>
            </a:custGeom>
            <a:solidFill>
              <a:srgbClr val="85C446"/>
            </a:solidFill>
            <a:ln w="9525" cap="flat">
              <a:noFill/>
              <a:prstDash val="solid"/>
              <a:miter/>
            </a:ln>
          </p:spPr>
          <p:txBody>
            <a:bodyPr rtlCol="0" anchor="ctr"/>
            <a:lstStyle/>
            <a:p>
              <a:endParaRPr lang="en-US" sz="4320"/>
            </a:p>
          </p:txBody>
        </p:sp>
        <p:sp>
          <p:nvSpPr>
            <p:cNvPr id="29" name="Freeform 28">
              <a:extLst>
                <a:ext uri="{FF2B5EF4-FFF2-40B4-BE49-F238E27FC236}">
                  <a16:creationId xmlns:a16="http://schemas.microsoft.com/office/drawing/2014/main" id="{A8418644-556F-5549-BE55-0AC0190C52D3}"/>
                </a:ext>
              </a:extLst>
            </p:cNvPr>
            <p:cNvSpPr/>
            <p:nvPr/>
          </p:nvSpPr>
          <p:spPr>
            <a:xfrm>
              <a:off x="5754528" y="3481107"/>
              <a:ext cx="91249" cy="98611"/>
            </a:xfrm>
            <a:custGeom>
              <a:avLst/>
              <a:gdLst>
                <a:gd name="connsiteX0" fmla="*/ 51721 w 91249"/>
                <a:gd name="connsiteY0" fmla="*/ 0 h 98611"/>
                <a:gd name="connsiteX1" fmla="*/ 0 w 91249"/>
                <a:gd name="connsiteY1" fmla="*/ 0 h 98611"/>
                <a:gd name="connsiteX2" fmla="*/ 54007 w 91249"/>
                <a:gd name="connsiteY2" fmla="*/ 84044 h 98611"/>
                <a:gd name="connsiteX3" fmla="*/ 69247 w 91249"/>
                <a:gd name="connsiteY3" fmla="*/ 98612 h 98611"/>
                <a:gd name="connsiteX4" fmla="*/ 91250 w 91249"/>
                <a:gd name="connsiteY4" fmla="*/ 61259 h 9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98611">
                  <a:moveTo>
                    <a:pt x="51721" y="0"/>
                  </a:moveTo>
                  <a:lnTo>
                    <a:pt x="0" y="0"/>
                  </a:lnTo>
                  <a:lnTo>
                    <a:pt x="54007" y="84044"/>
                  </a:lnTo>
                  <a:cubicBezTo>
                    <a:pt x="57782" y="90059"/>
                    <a:pt x="63018" y="95064"/>
                    <a:pt x="69247" y="98612"/>
                  </a:cubicBezTo>
                  <a:lnTo>
                    <a:pt x="91250" y="61259"/>
                  </a:lnTo>
                  <a:close/>
                </a:path>
              </a:pathLst>
            </a:custGeom>
            <a:solidFill>
              <a:srgbClr val="39B54A"/>
            </a:solidFill>
            <a:ln w="9525" cap="flat">
              <a:noFill/>
              <a:prstDash val="solid"/>
              <a:miter/>
            </a:ln>
          </p:spPr>
          <p:txBody>
            <a:bodyPr rtlCol="0" anchor="ctr"/>
            <a:lstStyle/>
            <a:p>
              <a:endParaRPr lang="en-US" sz="4320"/>
            </a:p>
          </p:txBody>
        </p:sp>
        <p:sp>
          <p:nvSpPr>
            <p:cNvPr id="30" name="Freeform 29">
              <a:extLst>
                <a:ext uri="{FF2B5EF4-FFF2-40B4-BE49-F238E27FC236}">
                  <a16:creationId xmlns:a16="http://schemas.microsoft.com/office/drawing/2014/main" id="{5E1ED677-B6C4-0449-9418-F43099E986E7}"/>
                </a:ext>
              </a:extLst>
            </p:cNvPr>
            <p:cNvSpPr/>
            <p:nvPr/>
          </p:nvSpPr>
          <p:spPr>
            <a:xfrm>
              <a:off x="5823775" y="3481107"/>
              <a:ext cx="105156" cy="103020"/>
            </a:xfrm>
            <a:custGeom>
              <a:avLst/>
              <a:gdLst>
                <a:gd name="connsiteX0" fmla="*/ 105156 w 105156"/>
                <a:gd name="connsiteY0" fmla="*/ 0 h 103020"/>
                <a:gd name="connsiteX1" fmla="*/ 100394 w 105156"/>
                <a:gd name="connsiteY1" fmla="*/ 16435 h 103020"/>
                <a:gd name="connsiteX2" fmla="*/ 59341 w 105156"/>
                <a:gd name="connsiteY2" fmla="*/ 86285 h 103020"/>
                <a:gd name="connsiteX3" fmla="*/ 46292 w 105156"/>
                <a:gd name="connsiteY3" fmla="*/ 98051 h 103020"/>
                <a:gd name="connsiteX4" fmla="*/ 23051 w 105156"/>
                <a:gd name="connsiteY4" fmla="*/ 103001 h 103020"/>
                <a:gd name="connsiteX5" fmla="*/ 0 w 105156"/>
                <a:gd name="connsiteY5" fmla="*/ 98238 h 103020"/>
                <a:gd name="connsiteX6" fmla="*/ 57722 w 105156"/>
                <a:gd name="connsiteY6" fmla="*/ 0 h 1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6" h="103020">
                  <a:moveTo>
                    <a:pt x="105156" y="0"/>
                  </a:moveTo>
                  <a:cubicBezTo>
                    <a:pt x="105030" y="5788"/>
                    <a:pt x="103390" y="11447"/>
                    <a:pt x="100394" y="16435"/>
                  </a:cubicBezTo>
                  <a:cubicBezTo>
                    <a:pt x="85820" y="41275"/>
                    <a:pt x="61436" y="83017"/>
                    <a:pt x="59341" y="86285"/>
                  </a:cubicBezTo>
                  <a:cubicBezTo>
                    <a:pt x="56053" y="91207"/>
                    <a:pt x="51569" y="95251"/>
                    <a:pt x="46292" y="98051"/>
                  </a:cubicBezTo>
                  <a:cubicBezTo>
                    <a:pt x="39069" y="101527"/>
                    <a:pt x="31093" y="103226"/>
                    <a:pt x="23051" y="103001"/>
                  </a:cubicBezTo>
                  <a:cubicBezTo>
                    <a:pt x="15127" y="102876"/>
                    <a:pt x="7301" y="101260"/>
                    <a:pt x="0" y="98238"/>
                  </a:cubicBezTo>
                  <a:lnTo>
                    <a:pt x="57722" y="0"/>
                  </a:lnTo>
                  <a:close/>
                </a:path>
              </a:pathLst>
            </a:custGeom>
            <a:solidFill>
              <a:srgbClr val="0097A5"/>
            </a:solidFill>
            <a:ln w="9525" cap="flat">
              <a:noFill/>
              <a:prstDash val="solid"/>
              <a:miter/>
            </a:ln>
          </p:spPr>
          <p:txBody>
            <a:bodyPr rtlCol="0" anchor="ctr"/>
            <a:lstStyle/>
            <a:p>
              <a:endParaRPr lang="en-US" sz="4320"/>
            </a:p>
          </p:txBody>
        </p:sp>
        <p:sp>
          <p:nvSpPr>
            <p:cNvPr id="31" name="Freeform 30">
              <a:extLst>
                <a:ext uri="{FF2B5EF4-FFF2-40B4-BE49-F238E27FC236}">
                  <a16:creationId xmlns:a16="http://schemas.microsoft.com/office/drawing/2014/main" id="{22985E49-231F-CF4D-8B99-A6C5CD5F8398}"/>
                </a:ext>
              </a:extLst>
            </p:cNvPr>
            <p:cNvSpPr/>
            <p:nvPr/>
          </p:nvSpPr>
          <p:spPr>
            <a:xfrm>
              <a:off x="5749575" y="3378106"/>
              <a:ext cx="95440" cy="93195"/>
            </a:xfrm>
            <a:custGeom>
              <a:avLst/>
              <a:gdLst>
                <a:gd name="connsiteX0" fmla="*/ 0 w 95440"/>
                <a:gd name="connsiteY0" fmla="*/ 93196 h 93195"/>
                <a:gd name="connsiteX1" fmla="*/ 52483 w 95440"/>
                <a:gd name="connsiteY1" fmla="*/ 93196 h 93195"/>
                <a:gd name="connsiteX2" fmla="*/ 95440 w 95440"/>
                <a:gd name="connsiteY2" fmla="*/ 36979 h 93195"/>
                <a:gd name="connsiteX3" fmla="*/ 71342 w 95440"/>
                <a:gd name="connsiteY3" fmla="*/ 0 h 93195"/>
                <a:gd name="connsiteX4" fmla="*/ 0 w 95440"/>
                <a:gd name="connsiteY4" fmla="*/ 93196 h 9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 h="93195">
                  <a:moveTo>
                    <a:pt x="0" y="93196"/>
                  </a:moveTo>
                  <a:lnTo>
                    <a:pt x="52483" y="93196"/>
                  </a:lnTo>
                  <a:lnTo>
                    <a:pt x="95440" y="36979"/>
                  </a:lnTo>
                  <a:lnTo>
                    <a:pt x="71342" y="0"/>
                  </a:lnTo>
                  <a:lnTo>
                    <a:pt x="0" y="93196"/>
                  </a:lnTo>
                  <a:close/>
                </a:path>
              </a:pathLst>
            </a:custGeom>
            <a:solidFill>
              <a:srgbClr val="006FBA"/>
            </a:solidFill>
            <a:ln w="9525" cap="flat">
              <a:noFill/>
              <a:prstDash val="solid"/>
              <a:miter/>
            </a:ln>
          </p:spPr>
          <p:txBody>
            <a:bodyPr rtlCol="0" anchor="ctr"/>
            <a:lstStyle/>
            <a:p>
              <a:endParaRPr lang="en-US" sz="4320"/>
            </a:p>
          </p:txBody>
        </p:sp>
        <p:sp>
          <p:nvSpPr>
            <p:cNvPr id="32" name="Freeform 31">
              <a:extLst>
                <a:ext uri="{FF2B5EF4-FFF2-40B4-BE49-F238E27FC236}">
                  <a16:creationId xmlns:a16="http://schemas.microsoft.com/office/drawing/2014/main" id="{243CA1FD-5959-3149-9322-CEF656738F1F}"/>
                </a:ext>
              </a:extLst>
            </p:cNvPr>
            <p:cNvSpPr/>
            <p:nvPr/>
          </p:nvSpPr>
          <p:spPr>
            <a:xfrm>
              <a:off x="5820918" y="3378386"/>
              <a:ext cx="107918" cy="93382"/>
            </a:xfrm>
            <a:custGeom>
              <a:avLst/>
              <a:gdLst>
                <a:gd name="connsiteX0" fmla="*/ 107918 w 107918"/>
                <a:gd name="connsiteY0" fmla="*/ 92915 h 93382"/>
                <a:gd name="connsiteX1" fmla="*/ 100584 w 107918"/>
                <a:gd name="connsiteY1" fmla="*/ 74239 h 93382"/>
                <a:gd name="connsiteX2" fmla="*/ 52292 w 107918"/>
                <a:gd name="connsiteY2" fmla="*/ 0 h 93382"/>
                <a:gd name="connsiteX3" fmla="*/ 0 w 107918"/>
                <a:gd name="connsiteY3" fmla="*/ 0 h 93382"/>
                <a:gd name="connsiteX4" fmla="*/ 60769 w 107918"/>
                <a:gd name="connsiteY4" fmla="*/ 93382 h 9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 h="93382">
                  <a:moveTo>
                    <a:pt x="107918" y="92915"/>
                  </a:moveTo>
                  <a:cubicBezTo>
                    <a:pt x="106987" y="86216"/>
                    <a:pt x="104476" y="79821"/>
                    <a:pt x="100584" y="74239"/>
                  </a:cubicBezTo>
                  <a:lnTo>
                    <a:pt x="52292" y="0"/>
                  </a:lnTo>
                  <a:lnTo>
                    <a:pt x="0" y="0"/>
                  </a:lnTo>
                  <a:lnTo>
                    <a:pt x="60769" y="93382"/>
                  </a:lnTo>
                  <a:close/>
                </a:path>
              </a:pathLst>
            </a:custGeom>
            <a:solidFill>
              <a:srgbClr val="003E69"/>
            </a:solidFill>
            <a:ln w="9525" cap="flat">
              <a:noFill/>
              <a:prstDash val="solid"/>
              <a:miter/>
            </a:ln>
          </p:spPr>
          <p:txBody>
            <a:bodyPr rtlCol="0" anchor="ctr"/>
            <a:lstStyle/>
            <a:p>
              <a:endParaRPr lang="en-US" sz="4320"/>
            </a:p>
          </p:txBody>
        </p:sp>
        <p:sp>
          <p:nvSpPr>
            <p:cNvPr id="33" name="Freeform 32">
              <a:extLst>
                <a:ext uri="{FF2B5EF4-FFF2-40B4-BE49-F238E27FC236}">
                  <a16:creationId xmlns:a16="http://schemas.microsoft.com/office/drawing/2014/main" id="{7E6C949F-E24E-5E48-8700-F972E4E76A06}"/>
                </a:ext>
              </a:extLst>
            </p:cNvPr>
            <p:cNvSpPr/>
            <p:nvPr/>
          </p:nvSpPr>
          <p:spPr>
            <a:xfrm>
              <a:off x="6534911" y="3309937"/>
              <a:ext cx="34671" cy="33991"/>
            </a:xfrm>
            <a:custGeom>
              <a:avLst/>
              <a:gdLst>
                <a:gd name="connsiteX0" fmla="*/ 17241 w 34671"/>
                <a:gd name="connsiteY0" fmla="*/ 0 h 33991"/>
                <a:gd name="connsiteX1" fmla="*/ 34671 w 34671"/>
                <a:gd name="connsiteY1" fmla="*/ 16902 h 33991"/>
                <a:gd name="connsiteX2" fmla="*/ 17431 w 34671"/>
                <a:gd name="connsiteY2" fmla="*/ 33991 h 33991"/>
                <a:gd name="connsiteX3" fmla="*/ 0 w 34671"/>
                <a:gd name="connsiteY3" fmla="*/ 17089 h 33991"/>
                <a:gd name="connsiteX4" fmla="*/ 0 w 34671"/>
                <a:gd name="connsiteY4" fmla="*/ 16902 h 33991"/>
                <a:gd name="connsiteX5" fmla="*/ 17241 w 34671"/>
                <a:gd name="connsiteY5" fmla="*/ 0 h 33991"/>
                <a:gd name="connsiteX6" fmla="*/ 17241 w 34671"/>
                <a:gd name="connsiteY6" fmla="*/ 31377 h 33991"/>
                <a:gd name="connsiteX7" fmla="*/ 31162 w 34671"/>
                <a:gd name="connsiteY7" fmla="*/ 17386 h 33991"/>
                <a:gd name="connsiteX8" fmla="*/ 31147 w 34671"/>
                <a:gd name="connsiteY8" fmla="*/ 16902 h 33991"/>
                <a:gd name="connsiteX9" fmla="*/ 18347 w 34671"/>
                <a:gd name="connsiteY9" fmla="*/ 2091 h 33991"/>
                <a:gd name="connsiteX10" fmla="*/ 3239 w 34671"/>
                <a:gd name="connsiteY10" fmla="*/ 14640 h 33991"/>
                <a:gd name="connsiteX11" fmla="*/ 3239 w 34671"/>
                <a:gd name="connsiteY11" fmla="*/ 16902 h 33991"/>
                <a:gd name="connsiteX12" fmla="*/ 16848 w 34671"/>
                <a:gd name="connsiteY12" fmla="*/ 31366 h 33991"/>
                <a:gd name="connsiteX13" fmla="*/ 17336 w 34671"/>
                <a:gd name="connsiteY13" fmla="*/ 31377 h 33991"/>
                <a:gd name="connsiteX14" fmla="*/ 10668 w 34671"/>
                <a:gd name="connsiteY14" fmla="*/ 7004 h 33991"/>
                <a:gd name="connsiteX15" fmla="*/ 18288 w 34671"/>
                <a:gd name="connsiteY15" fmla="*/ 7004 h 33991"/>
                <a:gd name="connsiteX16" fmla="*/ 25242 w 34671"/>
                <a:gd name="connsiteY16" fmla="*/ 12607 h 33991"/>
                <a:gd name="connsiteX17" fmla="*/ 20596 w 34671"/>
                <a:gd name="connsiteY17" fmla="*/ 18095 h 33991"/>
                <a:gd name="connsiteX18" fmla="*/ 20098 w 34671"/>
                <a:gd name="connsiteY18" fmla="*/ 18116 h 33991"/>
                <a:gd name="connsiteX19" fmla="*/ 25813 w 34671"/>
                <a:gd name="connsiteY19" fmla="*/ 26801 h 33991"/>
                <a:gd name="connsiteX20" fmla="*/ 22289 w 34671"/>
                <a:gd name="connsiteY20" fmla="*/ 26801 h 33991"/>
                <a:gd name="connsiteX21" fmla="*/ 16669 w 34671"/>
                <a:gd name="connsiteY21" fmla="*/ 18116 h 33991"/>
                <a:gd name="connsiteX22" fmla="*/ 13907 w 34671"/>
                <a:gd name="connsiteY22" fmla="*/ 18116 h 33991"/>
                <a:gd name="connsiteX23" fmla="*/ 13907 w 34671"/>
                <a:gd name="connsiteY23" fmla="*/ 26801 h 33991"/>
                <a:gd name="connsiteX24" fmla="*/ 10668 w 34671"/>
                <a:gd name="connsiteY24" fmla="*/ 26801 h 33991"/>
                <a:gd name="connsiteX25" fmla="*/ 14002 w 34671"/>
                <a:gd name="connsiteY25" fmla="*/ 15502 h 33991"/>
                <a:gd name="connsiteX26" fmla="*/ 18288 w 34671"/>
                <a:gd name="connsiteY26" fmla="*/ 15502 h 33991"/>
                <a:gd name="connsiteX27" fmla="*/ 22479 w 34671"/>
                <a:gd name="connsiteY27" fmla="*/ 12420 h 33991"/>
                <a:gd name="connsiteX28" fmla="*/ 18288 w 34671"/>
                <a:gd name="connsiteY28" fmla="*/ 9525 h 33991"/>
                <a:gd name="connsiteX29" fmla="*/ 14383 w 34671"/>
                <a:gd name="connsiteY29" fmla="*/ 9525 h 3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71" h="33991">
                  <a:moveTo>
                    <a:pt x="17241" y="0"/>
                  </a:moveTo>
                  <a:cubicBezTo>
                    <a:pt x="26814" y="-51"/>
                    <a:pt x="34618" y="7516"/>
                    <a:pt x="34671" y="16902"/>
                  </a:cubicBezTo>
                  <a:cubicBezTo>
                    <a:pt x="34723" y="26289"/>
                    <a:pt x="27005" y="33939"/>
                    <a:pt x="17431" y="33991"/>
                  </a:cubicBezTo>
                  <a:cubicBezTo>
                    <a:pt x="7857" y="34042"/>
                    <a:pt x="53" y="26475"/>
                    <a:pt x="0" y="17089"/>
                  </a:cubicBezTo>
                  <a:cubicBezTo>
                    <a:pt x="0" y="17027"/>
                    <a:pt x="0" y="16965"/>
                    <a:pt x="0" y="16902"/>
                  </a:cubicBezTo>
                  <a:cubicBezTo>
                    <a:pt x="0" y="7568"/>
                    <a:pt x="7719" y="0"/>
                    <a:pt x="17241" y="0"/>
                  </a:cubicBezTo>
                  <a:close/>
                  <a:moveTo>
                    <a:pt x="17241" y="31377"/>
                  </a:moveTo>
                  <a:cubicBezTo>
                    <a:pt x="25025" y="31282"/>
                    <a:pt x="31258" y="25018"/>
                    <a:pt x="31162" y="17386"/>
                  </a:cubicBezTo>
                  <a:cubicBezTo>
                    <a:pt x="31160" y="17225"/>
                    <a:pt x="31155" y="17064"/>
                    <a:pt x="31147" y="16902"/>
                  </a:cubicBezTo>
                  <a:cubicBezTo>
                    <a:pt x="31784" y="9347"/>
                    <a:pt x="26053" y="2715"/>
                    <a:pt x="18347" y="2091"/>
                  </a:cubicBezTo>
                  <a:cubicBezTo>
                    <a:pt x="10640" y="1466"/>
                    <a:pt x="3876" y="7084"/>
                    <a:pt x="3239" y="14640"/>
                  </a:cubicBezTo>
                  <a:cubicBezTo>
                    <a:pt x="3175" y="15393"/>
                    <a:pt x="3175" y="16150"/>
                    <a:pt x="3239" y="16902"/>
                  </a:cubicBezTo>
                  <a:cubicBezTo>
                    <a:pt x="2923" y="24581"/>
                    <a:pt x="9016" y="31056"/>
                    <a:pt x="16848" y="31366"/>
                  </a:cubicBezTo>
                  <a:cubicBezTo>
                    <a:pt x="17010" y="31372"/>
                    <a:pt x="17173" y="31376"/>
                    <a:pt x="17336" y="31377"/>
                  </a:cubicBezTo>
                  <a:close/>
                  <a:moveTo>
                    <a:pt x="10668" y="7004"/>
                  </a:moveTo>
                  <a:lnTo>
                    <a:pt x="18288" y="7004"/>
                  </a:lnTo>
                  <a:cubicBezTo>
                    <a:pt x="22955" y="7004"/>
                    <a:pt x="25242" y="8872"/>
                    <a:pt x="25242" y="12607"/>
                  </a:cubicBezTo>
                  <a:cubicBezTo>
                    <a:pt x="25505" y="15380"/>
                    <a:pt x="23425" y="17837"/>
                    <a:pt x="20596" y="18095"/>
                  </a:cubicBezTo>
                  <a:cubicBezTo>
                    <a:pt x="20431" y="18110"/>
                    <a:pt x="20264" y="18117"/>
                    <a:pt x="20098" y="18116"/>
                  </a:cubicBezTo>
                  <a:lnTo>
                    <a:pt x="25813" y="26801"/>
                  </a:lnTo>
                  <a:lnTo>
                    <a:pt x="22289" y="26801"/>
                  </a:lnTo>
                  <a:lnTo>
                    <a:pt x="16669" y="18116"/>
                  </a:lnTo>
                  <a:lnTo>
                    <a:pt x="13907" y="18116"/>
                  </a:lnTo>
                  <a:lnTo>
                    <a:pt x="13907" y="26801"/>
                  </a:lnTo>
                  <a:lnTo>
                    <a:pt x="10668" y="26801"/>
                  </a:lnTo>
                  <a:close/>
                  <a:moveTo>
                    <a:pt x="14002" y="15502"/>
                  </a:moveTo>
                  <a:lnTo>
                    <a:pt x="18288" y="15502"/>
                  </a:lnTo>
                  <a:cubicBezTo>
                    <a:pt x="20860" y="15502"/>
                    <a:pt x="22479" y="15502"/>
                    <a:pt x="22479" y="12420"/>
                  </a:cubicBezTo>
                  <a:cubicBezTo>
                    <a:pt x="22479" y="9338"/>
                    <a:pt x="20384" y="9525"/>
                    <a:pt x="18288" y="9525"/>
                  </a:cubicBezTo>
                  <a:lnTo>
                    <a:pt x="14383" y="9525"/>
                  </a:lnTo>
                  <a:close/>
                </a:path>
              </a:pathLst>
            </a:custGeom>
            <a:solidFill>
              <a:srgbClr val="003E69"/>
            </a:solidFill>
            <a:ln w="9525" cap="flat">
              <a:noFill/>
              <a:prstDash val="solid"/>
              <a:miter/>
            </a:ln>
          </p:spPr>
          <p:txBody>
            <a:bodyPr rtlCol="0" anchor="ctr"/>
            <a:lstStyle/>
            <a:p>
              <a:endParaRPr lang="en-US" sz="4320"/>
            </a:p>
          </p:txBody>
        </p:sp>
      </p:grpSp>
      <p:cxnSp>
        <p:nvCxnSpPr>
          <p:cNvPr id="34" name="Straight Connector 33">
            <a:extLst>
              <a:ext uri="{FF2B5EF4-FFF2-40B4-BE49-F238E27FC236}">
                <a16:creationId xmlns:a16="http://schemas.microsoft.com/office/drawing/2014/main" id="{2EB4069D-53EC-5042-9840-83FD715A66AB}"/>
              </a:ext>
            </a:extLst>
          </p:cNvPr>
          <p:cNvCxnSpPr>
            <a:cxnSpLocks/>
          </p:cNvCxnSpPr>
          <p:nvPr userDrawn="1"/>
        </p:nvCxnSpPr>
        <p:spPr>
          <a:xfrm>
            <a:off x="0" y="1514867"/>
            <a:ext cx="2431473"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8DE3B5-A4F8-FB4F-BC21-177EA8AB4405}"/>
              </a:ext>
            </a:extLst>
          </p:cNvPr>
          <p:cNvCxnSpPr>
            <a:cxnSpLocks/>
          </p:cNvCxnSpPr>
          <p:nvPr userDrawn="1"/>
        </p:nvCxnSpPr>
        <p:spPr>
          <a:xfrm>
            <a:off x="463137" y="1672212"/>
            <a:ext cx="2431473"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Footer Placeholder 3">
            <a:extLst>
              <a:ext uri="{FF2B5EF4-FFF2-40B4-BE49-F238E27FC236}">
                <a16:creationId xmlns:a16="http://schemas.microsoft.com/office/drawing/2014/main" id="{950AA33F-ADB7-C649-9CBA-9B4AF7B4A6E7}"/>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46" name="Slide Number Placeholder 4">
            <a:extLst>
              <a:ext uri="{FF2B5EF4-FFF2-40B4-BE49-F238E27FC236}">
                <a16:creationId xmlns:a16="http://schemas.microsoft.com/office/drawing/2014/main" id="{67180CAC-823A-A04D-B15A-E9C6708AA387}"/>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
        <p:nvSpPr>
          <p:cNvPr id="47" name="Title Placeholder 1">
            <a:extLst>
              <a:ext uri="{FF2B5EF4-FFF2-40B4-BE49-F238E27FC236}">
                <a16:creationId xmlns:a16="http://schemas.microsoft.com/office/drawing/2014/main" id="{0DF32DCF-D158-8C43-B5C1-324DB61E169A}"/>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50" name="Content Placeholder 2">
            <a:extLst>
              <a:ext uri="{FF2B5EF4-FFF2-40B4-BE49-F238E27FC236}">
                <a16:creationId xmlns:a16="http://schemas.microsoft.com/office/drawing/2014/main" id="{423DF0CB-B681-BE4A-BE6B-FEA6B99223A4}"/>
              </a:ext>
            </a:extLst>
          </p:cNvPr>
          <p:cNvSpPr>
            <a:spLocks noGrp="1"/>
          </p:cNvSpPr>
          <p:nvPr>
            <p:ph sz="quarter" idx="10"/>
          </p:nvPr>
        </p:nvSpPr>
        <p:spPr>
          <a:xfrm>
            <a:off x="960120" y="2702054"/>
            <a:ext cx="8147304"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Content Placeholder 2">
            <a:extLst>
              <a:ext uri="{FF2B5EF4-FFF2-40B4-BE49-F238E27FC236}">
                <a16:creationId xmlns:a16="http://schemas.microsoft.com/office/drawing/2014/main" id="{09FD94D9-0EDE-1F43-8E93-5133AFEB2F44}"/>
              </a:ext>
            </a:extLst>
          </p:cNvPr>
          <p:cNvSpPr>
            <a:spLocks noGrp="1"/>
          </p:cNvSpPr>
          <p:nvPr>
            <p:ph sz="quarter" idx="13"/>
          </p:nvPr>
        </p:nvSpPr>
        <p:spPr>
          <a:xfrm>
            <a:off x="9636455" y="2702054"/>
            <a:ext cx="8147304" cy="6912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2">
            <a:extLst>
              <a:ext uri="{FF2B5EF4-FFF2-40B4-BE49-F238E27FC236}">
                <a16:creationId xmlns:a16="http://schemas.microsoft.com/office/drawing/2014/main" id="{B2EDF7F1-681B-6643-A2DB-F039DEF825F5}"/>
              </a:ext>
            </a:extLst>
          </p:cNvPr>
          <p:cNvSpPr>
            <a:spLocks noGrp="1"/>
          </p:cNvSpPr>
          <p:nvPr>
            <p:ph type="body" sz="quarter" idx="15" hasCustomPrompt="1"/>
          </p:nvPr>
        </p:nvSpPr>
        <p:spPr>
          <a:xfrm>
            <a:off x="9636455" y="1900237"/>
            <a:ext cx="8147304" cy="709613"/>
          </a:xfrm>
        </p:spPr>
        <p:txBody>
          <a:bodyPr/>
          <a:lstStyle>
            <a:lvl1pPr marL="0" indent="0">
              <a:buNone/>
              <a:defRPr sz="3300" b="1"/>
            </a:lvl1pPr>
            <a:lvl2pPr marL="685773" indent="0">
              <a:buNone/>
              <a:defRPr/>
            </a:lvl2pPr>
            <a:lvl3pPr marL="1371545" indent="0">
              <a:buNone/>
              <a:defRPr/>
            </a:lvl3pPr>
            <a:lvl4pPr marL="2057318" indent="0">
              <a:buNone/>
              <a:defRPr/>
            </a:lvl4pPr>
            <a:lvl5pPr marL="2743091" indent="0">
              <a:buNone/>
              <a:defRPr/>
            </a:lvl5pPr>
          </a:lstStyle>
          <a:p>
            <a:pPr lvl="0"/>
            <a:r>
              <a:rPr lang="en-US"/>
              <a:t>Click to edit subhead</a:t>
            </a:r>
          </a:p>
        </p:txBody>
      </p:sp>
    </p:spTree>
    <p:extLst>
      <p:ext uri="{BB962C8B-B14F-4D97-AF65-F5344CB8AC3E}">
        <p14:creationId xmlns:p14="http://schemas.microsoft.com/office/powerpoint/2010/main" val="220851709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theme" Target="../theme/theme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theme" Target="../theme/theme2.xml"/><Relationship Id="rId1" Type="http://schemas.openxmlformats.org/officeDocument/2006/relationships/slideLayout" Target="../slideLayouts/slideLayout155.xml"/><Relationship Id="rId5" Type="http://schemas.openxmlformats.org/officeDocument/2006/relationships/image" Target="../media/image36.png"/><Relationship Id="rId4" Type="http://schemas.openxmlformats.org/officeDocument/2006/relationships/image" Target="../media/image3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image" Target="../media/image34.png"/><Relationship Id="rId5" Type="http://schemas.openxmlformats.org/officeDocument/2006/relationships/theme" Target="../theme/theme3.xml"/><Relationship Id="rId4" Type="http://schemas.openxmlformats.org/officeDocument/2006/relationships/slideLayout" Target="../slideLayouts/slideLayout15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theme" Target="../theme/theme4.xml"/><Relationship Id="rId1" Type="http://schemas.openxmlformats.org/officeDocument/2006/relationships/slideLayout" Target="../slideLayouts/slideLayout160.xml"/><Relationship Id="rId5" Type="http://schemas.openxmlformats.org/officeDocument/2006/relationships/image" Target="../media/image34.png"/><Relationship Id="rId4" Type="http://schemas.openxmlformats.org/officeDocument/2006/relationships/image" Target="../media/image38.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image" Target="../media/image39.png"/><Relationship Id="rId5" Type="http://schemas.openxmlformats.org/officeDocument/2006/relationships/theme" Target="../theme/theme5.xml"/><Relationship Id="rId4" Type="http://schemas.openxmlformats.org/officeDocument/2006/relationships/slideLayout" Target="../slideLayouts/slideLayout1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5" Type="http://schemas.openxmlformats.org/officeDocument/2006/relationships/theme" Target="../theme/theme6.xml"/><Relationship Id="rId4" Type="http://schemas.openxmlformats.org/officeDocument/2006/relationships/slideLayout" Target="../slideLayouts/slideLayout1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theme" Target="../theme/theme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34BC9E-913F-FE46-A561-56AD24F38C85}"/>
              </a:ext>
            </a:extLst>
          </p:cNvPr>
          <p:cNvSpPr>
            <a:spLocks noGrp="1"/>
          </p:cNvSpPr>
          <p:nvPr>
            <p:ph type="title"/>
          </p:nvPr>
        </p:nvSpPr>
        <p:spPr>
          <a:xfrm>
            <a:off x="965370" y="547689"/>
            <a:ext cx="15773400" cy="86410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F0C38B9-0F9D-6C42-813C-712A84F1E90D}"/>
              </a:ext>
            </a:extLst>
          </p:cNvPr>
          <p:cNvSpPr>
            <a:spLocks noGrp="1"/>
          </p:cNvSpPr>
          <p:nvPr>
            <p:ph type="body" idx="1"/>
          </p:nvPr>
        </p:nvSpPr>
        <p:spPr>
          <a:xfrm>
            <a:off x="965370" y="1899138"/>
            <a:ext cx="16829532" cy="772210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65D92AF-8E72-F44C-97D5-96F4C97C3187}"/>
              </a:ext>
            </a:extLst>
          </p:cNvPr>
          <p:cNvSpPr/>
          <p:nvPr userDrawn="1"/>
        </p:nvSpPr>
        <p:spPr>
          <a:xfrm>
            <a:off x="2" y="0"/>
            <a:ext cx="463256"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320"/>
          </a:p>
        </p:txBody>
      </p:sp>
      <p:sp>
        <p:nvSpPr>
          <p:cNvPr id="4" name="Footer Placeholder 3">
            <a:extLst>
              <a:ext uri="{FF2B5EF4-FFF2-40B4-BE49-F238E27FC236}">
                <a16:creationId xmlns:a16="http://schemas.microsoft.com/office/drawing/2014/main" id="{5F40B8A4-772F-CA4E-B106-E39E4277BBD9}"/>
              </a:ext>
            </a:extLst>
          </p:cNvPr>
          <p:cNvSpPr>
            <a:spLocks noGrp="1"/>
          </p:cNvSpPr>
          <p:nvPr>
            <p:ph type="ftr" sz="quarter" idx="3"/>
          </p:nvPr>
        </p:nvSpPr>
        <p:spPr>
          <a:xfrm rot="16200000">
            <a:off x="-3648456" y="5623560"/>
            <a:ext cx="7776972" cy="342900"/>
          </a:xfrm>
          <a:prstGeom prst="rect">
            <a:avLst/>
          </a:prstGeom>
        </p:spPr>
        <p:txBody>
          <a:bodyPr vert="horz" lIns="91440" tIns="45720" rIns="91440" bIns="45720" rtlCol="0" anchor="ctr"/>
          <a:lstStyle>
            <a:lvl1pPr algn="l">
              <a:defRPr sz="900">
                <a:solidFill>
                  <a:schemeClr val="bg1"/>
                </a:solidFill>
              </a:defRPr>
            </a:lvl1pPr>
          </a:lstStyle>
          <a:p>
            <a:r>
              <a:rPr lang="en-US"/>
              <a:t>Confidential. Property of AMN Healthcare. </a:t>
            </a:r>
          </a:p>
        </p:txBody>
      </p:sp>
      <p:sp>
        <p:nvSpPr>
          <p:cNvPr id="5" name="Slide Number Placeholder 4">
            <a:extLst>
              <a:ext uri="{FF2B5EF4-FFF2-40B4-BE49-F238E27FC236}">
                <a16:creationId xmlns:a16="http://schemas.microsoft.com/office/drawing/2014/main" id="{A1A2A797-03C9-234B-972C-4BE0EB93428E}"/>
              </a:ext>
            </a:extLst>
          </p:cNvPr>
          <p:cNvSpPr>
            <a:spLocks noGrp="1"/>
          </p:cNvSpPr>
          <p:nvPr>
            <p:ph type="sldNum" sz="quarter" idx="4"/>
          </p:nvPr>
        </p:nvSpPr>
        <p:spPr>
          <a:xfrm>
            <a:off x="0" y="9875520"/>
            <a:ext cx="466344" cy="342900"/>
          </a:xfrm>
          <a:prstGeom prst="rect">
            <a:avLst/>
          </a:prstGeom>
        </p:spPr>
        <p:txBody>
          <a:bodyPr vert="horz" lIns="0" tIns="45720" rIns="0" bIns="45720" rtlCol="0" anchor="ctr"/>
          <a:lstStyle>
            <a:lvl1pPr algn="ctr">
              <a:defRPr sz="1125">
                <a:solidFill>
                  <a:schemeClr val="bg1"/>
                </a:solidFill>
              </a:defRPr>
            </a:lvl1pPr>
          </a:lstStyle>
          <a:p>
            <a:fld id="{167ABDFD-5937-8C40-ADEF-723BC0665C29}" type="slidenum">
              <a:rPr lang="en-US" smtClean="0"/>
              <a:pPr/>
              <a:t>‹#›</a:t>
            </a:fld>
            <a:endParaRPr lang="en-US"/>
          </a:p>
        </p:txBody>
      </p:sp>
    </p:spTree>
    <p:extLst>
      <p:ext uri="{BB962C8B-B14F-4D97-AF65-F5344CB8AC3E}">
        <p14:creationId xmlns:p14="http://schemas.microsoft.com/office/powerpoint/2010/main" val="8114202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 id="2147483767" r:id="rId106"/>
    <p:sldLayoutId id="2147483768" r:id="rId107"/>
    <p:sldLayoutId id="2147483769" r:id="rId108"/>
    <p:sldLayoutId id="2147483770" r:id="rId109"/>
    <p:sldLayoutId id="2147483771" r:id="rId110"/>
    <p:sldLayoutId id="2147483772" r:id="rId111"/>
    <p:sldLayoutId id="2147483773" r:id="rId112"/>
    <p:sldLayoutId id="2147483774" r:id="rId113"/>
    <p:sldLayoutId id="2147483775" r:id="rId114"/>
    <p:sldLayoutId id="2147483776" r:id="rId115"/>
    <p:sldLayoutId id="2147483777" r:id="rId116"/>
    <p:sldLayoutId id="2147483778" r:id="rId117"/>
    <p:sldLayoutId id="2147483779" r:id="rId118"/>
    <p:sldLayoutId id="2147483780" r:id="rId119"/>
    <p:sldLayoutId id="2147483781" r:id="rId120"/>
    <p:sldLayoutId id="2147483782" r:id="rId121"/>
    <p:sldLayoutId id="2147483783" r:id="rId122"/>
    <p:sldLayoutId id="2147483784" r:id="rId123"/>
    <p:sldLayoutId id="2147483785" r:id="rId124"/>
    <p:sldLayoutId id="2147483786" r:id="rId125"/>
    <p:sldLayoutId id="2147483787" r:id="rId126"/>
    <p:sldLayoutId id="2147483788" r:id="rId127"/>
    <p:sldLayoutId id="2147483789" r:id="rId128"/>
    <p:sldLayoutId id="2147483790" r:id="rId129"/>
    <p:sldLayoutId id="2147483791" r:id="rId130"/>
    <p:sldLayoutId id="2147483792" r:id="rId131"/>
    <p:sldLayoutId id="2147483793" r:id="rId132"/>
    <p:sldLayoutId id="2147483794" r:id="rId133"/>
    <p:sldLayoutId id="2147483795" r:id="rId134"/>
    <p:sldLayoutId id="2147483796" r:id="rId135"/>
    <p:sldLayoutId id="2147483797" r:id="rId136"/>
    <p:sldLayoutId id="2147483798" r:id="rId137"/>
    <p:sldLayoutId id="2147483799" r:id="rId138"/>
    <p:sldLayoutId id="2147483800" r:id="rId139"/>
    <p:sldLayoutId id="2147483801" r:id="rId140"/>
    <p:sldLayoutId id="2147483802" r:id="rId141"/>
    <p:sldLayoutId id="2147483803" r:id="rId142"/>
    <p:sldLayoutId id="2147483804" r:id="rId143"/>
    <p:sldLayoutId id="2147483805" r:id="rId144"/>
    <p:sldLayoutId id="2147483806" r:id="rId145"/>
    <p:sldLayoutId id="2147483807" r:id="rId146"/>
    <p:sldLayoutId id="2147483808" r:id="rId147"/>
    <p:sldLayoutId id="2147483809" r:id="rId148"/>
    <p:sldLayoutId id="2147483810" r:id="rId149"/>
    <p:sldLayoutId id="2147483811" r:id="rId150"/>
    <p:sldLayoutId id="2147483812" r:id="rId151"/>
    <p:sldLayoutId id="2147483813" r:id="rId152"/>
    <p:sldLayoutId id="2147483814" r:id="rId153"/>
    <p:sldLayoutId id="2147483815" r:id="rId154"/>
  </p:sldLayoutIdLst>
  <p:hf hdr="0" dt="0"/>
  <p:txStyles>
    <p:titleStyle>
      <a:lvl1pPr algn="l" defTabSz="1371545" rtl="0" eaLnBrk="1" latinLnBrk="0" hangingPunct="1">
        <a:lnSpc>
          <a:spcPct val="90000"/>
        </a:lnSpc>
        <a:spcBef>
          <a:spcPct val="0"/>
        </a:spcBef>
        <a:buNone/>
        <a:defRPr sz="4200" b="1" i="0" kern="1200">
          <a:solidFill>
            <a:schemeClr val="accent1"/>
          </a:solidFill>
          <a:latin typeface="Arial" panose="020B0604020202020204" pitchFamily="34" charset="0"/>
          <a:ea typeface="+mj-ea"/>
          <a:cs typeface="Arial" panose="020B0604020202020204" pitchFamily="34" charset="0"/>
        </a:defRPr>
      </a:lvl1pPr>
    </p:titleStyle>
    <p:bodyStyle>
      <a:lvl1pPr marL="342887" indent="-342887" algn="l" defTabSz="1371545" rtl="0" eaLnBrk="1" latinLnBrk="0" hangingPunct="1">
        <a:lnSpc>
          <a:spcPct val="90000"/>
        </a:lnSpc>
        <a:spcBef>
          <a:spcPts val="2400"/>
        </a:spcBef>
        <a:buFont typeface="Arial" panose="020B0604020202020204" pitchFamily="34" charset="0"/>
        <a:buChar char="•"/>
        <a:defRPr sz="3000" kern="1200">
          <a:solidFill>
            <a:srgbClr val="43475A"/>
          </a:solidFill>
          <a:latin typeface="Arial" panose="020B0604020202020204" pitchFamily="34" charset="0"/>
          <a:ea typeface="+mn-ea"/>
          <a:cs typeface="Arial" panose="020B0604020202020204" pitchFamily="34" charset="0"/>
        </a:defRPr>
      </a:lvl1pPr>
      <a:lvl2pPr marL="778640" indent="-342887" algn="l" defTabSz="1371545" rtl="0" eaLnBrk="1" latinLnBrk="0" hangingPunct="1">
        <a:lnSpc>
          <a:spcPct val="90000"/>
        </a:lnSpc>
        <a:spcBef>
          <a:spcPts val="750"/>
        </a:spcBef>
        <a:buFont typeface="Arial" panose="020B0604020202020204" pitchFamily="34" charset="0"/>
        <a:buChar char="•"/>
        <a:tabLst/>
        <a:defRPr sz="2700" kern="1200">
          <a:solidFill>
            <a:srgbClr val="43475A"/>
          </a:solidFill>
          <a:latin typeface="Arial" panose="020B0604020202020204" pitchFamily="34" charset="0"/>
          <a:ea typeface="+mn-ea"/>
          <a:cs typeface="Arial" panose="020B0604020202020204" pitchFamily="34" charset="0"/>
        </a:defRPr>
      </a:lvl2pPr>
      <a:lvl3pPr marL="1204865" indent="-342887" algn="l" defTabSz="1371545" rtl="0" eaLnBrk="1" latinLnBrk="0" hangingPunct="1">
        <a:lnSpc>
          <a:spcPct val="90000"/>
        </a:lnSpc>
        <a:spcBef>
          <a:spcPts val="750"/>
        </a:spcBef>
        <a:buFont typeface="Arial" panose="020B0604020202020204" pitchFamily="34" charset="0"/>
        <a:buChar char="•"/>
        <a:tabLst/>
        <a:defRPr sz="2400" kern="1200">
          <a:solidFill>
            <a:srgbClr val="43475A"/>
          </a:solidFill>
          <a:latin typeface="Arial" panose="020B0604020202020204" pitchFamily="34" charset="0"/>
          <a:ea typeface="+mn-ea"/>
          <a:cs typeface="Arial" panose="020B0604020202020204" pitchFamily="34" charset="0"/>
        </a:defRPr>
      </a:lvl3pPr>
      <a:lvl4pPr marL="1631093" indent="-342887" algn="l" defTabSz="1371545" rtl="0" eaLnBrk="1" latinLnBrk="0" hangingPunct="1">
        <a:lnSpc>
          <a:spcPct val="90000"/>
        </a:lnSpc>
        <a:spcBef>
          <a:spcPts val="750"/>
        </a:spcBef>
        <a:buFont typeface="Arial" panose="020B0604020202020204" pitchFamily="34" charset="0"/>
        <a:buChar char="•"/>
        <a:tabLst/>
        <a:defRPr sz="2100" kern="1200">
          <a:solidFill>
            <a:srgbClr val="43475A"/>
          </a:solidFill>
          <a:latin typeface="Arial" panose="020B0604020202020204" pitchFamily="34" charset="0"/>
          <a:ea typeface="+mn-ea"/>
          <a:cs typeface="Arial" panose="020B0604020202020204" pitchFamily="34" charset="0"/>
        </a:defRPr>
      </a:lvl4pPr>
      <a:lvl5pPr marL="2057318" indent="-342887" algn="l" defTabSz="1371545" rtl="0" eaLnBrk="1" latinLnBrk="0" hangingPunct="1">
        <a:lnSpc>
          <a:spcPct val="90000"/>
        </a:lnSpc>
        <a:spcBef>
          <a:spcPts val="750"/>
        </a:spcBef>
        <a:buFont typeface="Arial" panose="020B0604020202020204" pitchFamily="34" charset="0"/>
        <a:buChar char="•"/>
        <a:tabLst/>
        <a:defRPr sz="2100" kern="1200">
          <a:solidFill>
            <a:srgbClr val="43475A"/>
          </a:solidFill>
          <a:latin typeface="Arial" panose="020B0604020202020204" pitchFamily="34" charset="0"/>
          <a:ea typeface="+mn-ea"/>
          <a:cs typeface="Arial" panose="020B0604020202020204" pitchFamily="34" charset="0"/>
        </a:defRPr>
      </a:lvl5pPr>
      <a:lvl6pPr marL="3771749" indent="-342887" algn="l" defTabSz="1371545"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22" indent="-342887" algn="l" defTabSz="1371545"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295" indent="-342887" algn="l" defTabSz="1371545"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068" indent="-342887" algn="l" defTabSz="1371545"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45" rtl="0" eaLnBrk="1" latinLnBrk="0" hangingPunct="1">
        <a:defRPr sz="2700" kern="1200">
          <a:solidFill>
            <a:schemeClr val="tx1"/>
          </a:solidFill>
          <a:latin typeface="+mn-lt"/>
          <a:ea typeface="+mn-ea"/>
          <a:cs typeface="+mn-cs"/>
        </a:defRPr>
      </a:lvl1pPr>
      <a:lvl2pPr marL="685773" algn="l" defTabSz="1371545" rtl="0" eaLnBrk="1" latinLnBrk="0" hangingPunct="1">
        <a:defRPr sz="2700" kern="1200">
          <a:solidFill>
            <a:schemeClr val="tx1"/>
          </a:solidFill>
          <a:latin typeface="+mn-lt"/>
          <a:ea typeface="+mn-ea"/>
          <a:cs typeface="+mn-cs"/>
        </a:defRPr>
      </a:lvl2pPr>
      <a:lvl3pPr marL="1371545" algn="l" defTabSz="1371545" rtl="0" eaLnBrk="1" latinLnBrk="0" hangingPunct="1">
        <a:defRPr sz="2700" kern="1200">
          <a:solidFill>
            <a:schemeClr val="tx1"/>
          </a:solidFill>
          <a:latin typeface="+mn-lt"/>
          <a:ea typeface="+mn-ea"/>
          <a:cs typeface="+mn-cs"/>
        </a:defRPr>
      </a:lvl3pPr>
      <a:lvl4pPr marL="2057318" algn="l" defTabSz="1371545" rtl="0" eaLnBrk="1" latinLnBrk="0" hangingPunct="1">
        <a:defRPr sz="2700" kern="1200">
          <a:solidFill>
            <a:schemeClr val="tx1"/>
          </a:solidFill>
          <a:latin typeface="+mn-lt"/>
          <a:ea typeface="+mn-ea"/>
          <a:cs typeface="+mn-cs"/>
        </a:defRPr>
      </a:lvl4pPr>
      <a:lvl5pPr marL="2743091" algn="l" defTabSz="1371545" rtl="0" eaLnBrk="1" latinLnBrk="0" hangingPunct="1">
        <a:defRPr sz="2700" kern="1200">
          <a:solidFill>
            <a:schemeClr val="tx1"/>
          </a:solidFill>
          <a:latin typeface="+mn-lt"/>
          <a:ea typeface="+mn-ea"/>
          <a:cs typeface="+mn-cs"/>
        </a:defRPr>
      </a:lvl5pPr>
      <a:lvl6pPr marL="3428864" algn="l" defTabSz="1371545" rtl="0" eaLnBrk="1" latinLnBrk="0" hangingPunct="1">
        <a:defRPr sz="2700" kern="1200">
          <a:solidFill>
            <a:schemeClr val="tx1"/>
          </a:solidFill>
          <a:latin typeface="+mn-lt"/>
          <a:ea typeface="+mn-ea"/>
          <a:cs typeface="+mn-cs"/>
        </a:defRPr>
      </a:lvl6pPr>
      <a:lvl7pPr marL="4114635" algn="l" defTabSz="1371545" rtl="0" eaLnBrk="1" latinLnBrk="0" hangingPunct="1">
        <a:defRPr sz="2700" kern="1200">
          <a:solidFill>
            <a:schemeClr val="tx1"/>
          </a:solidFill>
          <a:latin typeface="+mn-lt"/>
          <a:ea typeface="+mn-ea"/>
          <a:cs typeface="+mn-cs"/>
        </a:defRPr>
      </a:lvl7pPr>
      <a:lvl8pPr marL="4800408" algn="l" defTabSz="1371545" rtl="0" eaLnBrk="1" latinLnBrk="0" hangingPunct="1">
        <a:defRPr sz="2700" kern="1200">
          <a:solidFill>
            <a:schemeClr val="tx1"/>
          </a:solidFill>
          <a:latin typeface="+mn-lt"/>
          <a:ea typeface="+mn-ea"/>
          <a:cs typeface="+mn-cs"/>
        </a:defRPr>
      </a:lvl8pPr>
      <a:lvl9pPr marL="5486181" algn="l" defTabSz="1371545"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ject 28"/>
          <p:cNvSpPr/>
          <p:nvPr/>
        </p:nvSpPr>
        <p:spPr bwMode="hidden">
          <a:xfrm>
            <a:off x="0" y="0"/>
            <a:ext cx="18288000" cy="6426200"/>
          </a:xfrm>
          <a:custGeom>
            <a:avLst/>
            <a:gdLst/>
            <a:ahLst/>
            <a:cxnLst/>
            <a:rect l="l" t="t" r="r" b="b"/>
            <a:pathLst>
              <a:path w="4495800" h="1876425">
                <a:moveTo>
                  <a:pt x="0" y="1876044"/>
                </a:moveTo>
                <a:lnTo>
                  <a:pt x="4495800" y="1876044"/>
                </a:lnTo>
                <a:lnTo>
                  <a:pt x="4495800" y="0"/>
                </a:lnTo>
                <a:lnTo>
                  <a:pt x="0" y="0"/>
                </a:lnTo>
                <a:lnTo>
                  <a:pt x="0" y="1876044"/>
                </a:lnTo>
                <a:close/>
              </a:path>
            </a:pathLst>
          </a:custGeom>
          <a:solidFill>
            <a:srgbClr val="053062"/>
          </a:solidFill>
        </p:spPr>
        <p:txBody>
          <a:bodyPr lIns="0" tIns="0" rIns="0" bIns="0"/>
          <a:lstStyle/>
          <a:p>
            <a:pPr eaLnBrk="1" fontAlgn="auto" hangingPunct="1">
              <a:spcBef>
                <a:spcPts val="0"/>
              </a:spcBef>
              <a:spcAft>
                <a:spcPts val="0"/>
              </a:spcAft>
              <a:defRPr/>
            </a:pPr>
            <a:endParaRPr sz="2700">
              <a:solidFill>
                <a:srgbClr val="053062"/>
              </a:solidFill>
              <a:latin typeface="Calibri"/>
            </a:endParaRPr>
          </a:p>
        </p:txBody>
      </p:sp>
      <p:sp>
        <p:nvSpPr>
          <p:cNvPr id="11" name="object 28"/>
          <p:cNvSpPr/>
          <p:nvPr/>
        </p:nvSpPr>
        <p:spPr bwMode="hidden">
          <a:xfrm>
            <a:off x="0" y="5130800"/>
            <a:ext cx="18288000" cy="1295400"/>
          </a:xfrm>
          <a:custGeom>
            <a:avLst/>
            <a:gdLst/>
            <a:ahLst/>
            <a:cxnLst/>
            <a:rect l="l" t="t" r="r" b="b"/>
            <a:pathLst>
              <a:path w="4495800" h="1876425">
                <a:moveTo>
                  <a:pt x="0" y="1876044"/>
                </a:moveTo>
                <a:lnTo>
                  <a:pt x="4495800" y="1876044"/>
                </a:lnTo>
                <a:lnTo>
                  <a:pt x="4495800" y="0"/>
                </a:lnTo>
                <a:lnTo>
                  <a:pt x="0" y="0"/>
                </a:lnTo>
                <a:lnTo>
                  <a:pt x="0" y="1876044"/>
                </a:lnTo>
                <a:close/>
              </a:path>
            </a:pathLst>
          </a:custGeom>
          <a:solidFill>
            <a:schemeClr val="bg1">
              <a:alpha val="9000"/>
            </a:schemeClr>
          </a:solidFill>
        </p:spPr>
        <p:txBody>
          <a:bodyPr lIns="0" tIns="0" rIns="0" bIns="0"/>
          <a:lstStyle/>
          <a:p>
            <a:pPr eaLnBrk="1" fontAlgn="auto" hangingPunct="1">
              <a:spcBef>
                <a:spcPts val="0"/>
              </a:spcBef>
              <a:spcAft>
                <a:spcPts val="0"/>
              </a:spcAft>
              <a:defRPr/>
            </a:pPr>
            <a:endParaRPr sz="2700">
              <a:solidFill>
                <a:srgbClr val="053062"/>
              </a:solidFill>
              <a:latin typeface="Calibri"/>
            </a:endParaRPr>
          </a:p>
        </p:txBody>
      </p:sp>
      <p:pic>
        <p:nvPicPr>
          <p:cNvPr id="1028"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4033" y="7213676"/>
            <a:ext cx="7116782" cy="2532660"/>
          </a:xfrm>
          <a:prstGeom prst="rect">
            <a:avLst/>
          </a:prstGeom>
        </p:spPr>
      </p:pic>
      <p:pic>
        <p:nvPicPr>
          <p:cNvPr id="3" name="Picture 2" descr="A number with a black background&#10;&#10;Description automatically generated">
            <a:extLst>
              <a:ext uri="{FF2B5EF4-FFF2-40B4-BE49-F238E27FC236}">
                <a16:creationId xmlns:a16="http://schemas.microsoft.com/office/drawing/2014/main" id="{58292713-D890-99CF-8527-0202FA5AF9DD}"/>
              </a:ext>
            </a:extLst>
          </p:cNvPr>
          <p:cNvPicPr>
            <a:picLocks noChangeAspect="1"/>
          </p:cNvPicPr>
          <p:nvPr userDrawn="1"/>
        </p:nvPicPr>
        <p:blipFill>
          <a:blip r:embed="rId5"/>
          <a:stretch>
            <a:fillRect/>
          </a:stretch>
        </p:blipFill>
        <p:spPr>
          <a:xfrm>
            <a:off x="1389994" y="7362842"/>
            <a:ext cx="3614976" cy="1987516"/>
          </a:xfrm>
          <a:prstGeom prst="rect">
            <a:avLst/>
          </a:prstGeom>
        </p:spPr>
      </p:pic>
    </p:spTree>
    <p:extLst>
      <p:ext uri="{BB962C8B-B14F-4D97-AF65-F5344CB8AC3E}">
        <p14:creationId xmlns:p14="http://schemas.microsoft.com/office/powerpoint/2010/main" val="4240009690"/>
      </p:ext>
    </p:extLst>
  </p:cSld>
  <p:clrMap bg1="lt1" tx1="dk1" bg2="lt2" tx2="dk2" accent1="accent1" accent2="accent2" accent3="accent3" accent4="accent4" accent5="accent5" accent6="accent6" hlink="hlink" folHlink="folHlink"/>
  <p:sldLayoutIdLst>
    <p:sldLayoutId id="2147483822" r:id="rId1"/>
  </p:sldLayoutIdLst>
  <p:txStyles>
    <p:titleStyle>
      <a:lvl1pPr algn="ctr" defTabSz="685800" rtl="0" eaLnBrk="1" fontAlgn="base" hangingPunct="1">
        <a:spcBef>
          <a:spcPct val="0"/>
        </a:spcBef>
        <a:spcAft>
          <a:spcPct val="0"/>
        </a:spcAft>
        <a:defRPr sz="6600" kern="1200">
          <a:solidFill>
            <a:schemeClr val="tx1"/>
          </a:solidFill>
          <a:latin typeface="+mj-lt"/>
          <a:ea typeface="+mj-ea"/>
          <a:cs typeface="+mj-cs"/>
        </a:defRPr>
      </a:lvl1pPr>
      <a:lvl2pPr algn="ctr" defTabSz="685800" rtl="0" eaLnBrk="1" fontAlgn="base" hangingPunct="1">
        <a:spcBef>
          <a:spcPct val="0"/>
        </a:spcBef>
        <a:spcAft>
          <a:spcPct val="0"/>
        </a:spcAft>
        <a:defRPr sz="6600">
          <a:solidFill>
            <a:schemeClr val="tx1"/>
          </a:solidFill>
          <a:latin typeface="Calibri" charset="0"/>
        </a:defRPr>
      </a:lvl2pPr>
      <a:lvl3pPr algn="ctr" defTabSz="685800" rtl="0" eaLnBrk="1" fontAlgn="base" hangingPunct="1">
        <a:spcBef>
          <a:spcPct val="0"/>
        </a:spcBef>
        <a:spcAft>
          <a:spcPct val="0"/>
        </a:spcAft>
        <a:defRPr sz="6600">
          <a:solidFill>
            <a:schemeClr val="tx1"/>
          </a:solidFill>
          <a:latin typeface="Calibri" charset="0"/>
        </a:defRPr>
      </a:lvl3pPr>
      <a:lvl4pPr algn="ctr" defTabSz="685800" rtl="0" eaLnBrk="1" fontAlgn="base" hangingPunct="1">
        <a:spcBef>
          <a:spcPct val="0"/>
        </a:spcBef>
        <a:spcAft>
          <a:spcPct val="0"/>
        </a:spcAft>
        <a:defRPr sz="6600">
          <a:solidFill>
            <a:schemeClr val="tx1"/>
          </a:solidFill>
          <a:latin typeface="Calibri" charset="0"/>
        </a:defRPr>
      </a:lvl4pPr>
      <a:lvl5pPr algn="ctr" defTabSz="685800" rtl="0" eaLnBrk="1" fontAlgn="base" hangingPunct="1">
        <a:spcBef>
          <a:spcPct val="0"/>
        </a:spcBef>
        <a:spcAft>
          <a:spcPct val="0"/>
        </a:spcAft>
        <a:defRPr sz="6600">
          <a:solidFill>
            <a:schemeClr val="tx1"/>
          </a:solidFill>
          <a:latin typeface="Calibri" charset="0"/>
        </a:defRPr>
      </a:lvl5pPr>
      <a:lvl6pPr marL="914400" algn="ctr" defTabSz="685800" rtl="0" eaLnBrk="1" fontAlgn="base" hangingPunct="1">
        <a:spcBef>
          <a:spcPct val="0"/>
        </a:spcBef>
        <a:spcAft>
          <a:spcPct val="0"/>
        </a:spcAft>
        <a:defRPr sz="6600">
          <a:solidFill>
            <a:schemeClr val="tx1"/>
          </a:solidFill>
          <a:latin typeface="Calibri" charset="0"/>
        </a:defRPr>
      </a:lvl6pPr>
      <a:lvl7pPr marL="1828800" algn="ctr" defTabSz="685800" rtl="0" eaLnBrk="1" fontAlgn="base" hangingPunct="1">
        <a:spcBef>
          <a:spcPct val="0"/>
        </a:spcBef>
        <a:spcAft>
          <a:spcPct val="0"/>
        </a:spcAft>
        <a:defRPr sz="6600">
          <a:solidFill>
            <a:schemeClr val="tx1"/>
          </a:solidFill>
          <a:latin typeface="Calibri" charset="0"/>
        </a:defRPr>
      </a:lvl7pPr>
      <a:lvl8pPr marL="2743200" algn="ctr" defTabSz="685800" rtl="0" eaLnBrk="1" fontAlgn="base" hangingPunct="1">
        <a:spcBef>
          <a:spcPct val="0"/>
        </a:spcBef>
        <a:spcAft>
          <a:spcPct val="0"/>
        </a:spcAft>
        <a:defRPr sz="6600">
          <a:solidFill>
            <a:schemeClr val="tx1"/>
          </a:solidFill>
          <a:latin typeface="Calibri" charset="0"/>
        </a:defRPr>
      </a:lvl8pPr>
      <a:lvl9pPr marL="3657600" algn="ctr" defTabSz="685800" rtl="0" eaLnBrk="1" fontAlgn="base" hangingPunct="1">
        <a:spcBef>
          <a:spcPct val="0"/>
        </a:spcBef>
        <a:spcAft>
          <a:spcPct val="0"/>
        </a:spcAft>
        <a:defRPr sz="6600">
          <a:solidFill>
            <a:schemeClr val="tx1"/>
          </a:solidFill>
          <a:latin typeface="Calibri" charset="0"/>
        </a:defRPr>
      </a:lvl9pPr>
    </p:titleStyle>
    <p:bodyStyle>
      <a:lvl1pPr marL="514350" indent="-514350" algn="l" defTabSz="685800" rtl="0" eaLnBrk="1" fontAlgn="base" hangingPunct="1">
        <a:spcBef>
          <a:spcPct val="20000"/>
        </a:spcBef>
        <a:spcAft>
          <a:spcPct val="0"/>
        </a:spcAft>
        <a:buFont typeface="Arial" charset="0"/>
        <a:buChar char="•"/>
        <a:defRPr sz="4800" kern="1200">
          <a:solidFill>
            <a:schemeClr val="tx1"/>
          </a:solidFill>
          <a:latin typeface="+mn-lt"/>
          <a:ea typeface="+mn-ea"/>
          <a:cs typeface="+mn-cs"/>
        </a:defRPr>
      </a:lvl1pPr>
      <a:lvl2pPr marL="1114426" indent="-428626" algn="l" defTabSz="685800" rtl="0" eaLnBrk="1" fontAlgn="base" hangingPunct="1">
        <a:spcBef>
          <a:spcPct val="20000"/>
        </a:spcBef>
        <a:spcAft>
          <a:spcPct val="0"/>
        </a:spcAft>
        <a:buFont typeface="Arial" charset="0"/>
        <a:buChar char="–"/>
        <a:defRPr sz="4200" kern="1200">
          <a:solidFill>
            <a:schemeClr val="tx1"/>
          </a:solidFill>
          <a:latin typeface="+mn-lt"/>
          <a:ea typeface="+mn-ea"/>
          <a:cs typeface="+mn-cs"/>
        </a:defRPr>
      </a:lvl2pPr>
      <a:lvl3pPr marL="1714500" indent="-342900" algn="l" defTabSz="685800" rtl="0" eaLnBrk="1" fontAlgn="base" hangingPunct="1">
        <a:spcBef>
          <a:spcPct val="20000"/>
        </a:spcBef>
        <a:spcAft>
          <a:spcPct val="0"/>
        </a:spcAft>
        <a:buFont typeface="Arial" charset="0"/>
        <a:buChar char="•"/>
        <a:defRPr kern="1200">
          <a:solidFill>
            <a:schemeClr val="tx1"/>
          </a:solidFill>
          <a:latin typeface="+mn-lt"/>
          <a:ea typeface="+mn-ea"/>
          <a:cs typeface="+mn-cs"/>
        </a:defRPr>
      </a:lvl3pPr>
      <a:lvl4pPr marL="24003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mn-ea"/>
          <a:cs typeface="+mn-cs"/>
        </a:defRPr>
      </a:lvl4pPr>
      <a:lvl5pPr marL="30861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mn-ea"/>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381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6878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Lst>
  <p:hf hdr="0" ftr="0" dt="0"/>
  <p:txStyles>
    <p:titleStyle>
      <a:lvl1pPr algn="l" defTabSz="685800" rtl="0" fontAlgn="base">
        <a:spcBef>
          <a:spcPct val="0"/>
        </a:spcBef>
        <a:spcAft>
          <a:spcPct val="0"/>
        </a:spcAft>
        <a:defRPr sz="4800" b="1" kern="1200">
          <a:solidFill>
            <a:srgbClr val="002C77"/>
          </a:solidFill>
          <a:latin typeface="Arial"/>
          <a:ea typeface="Arial" charset="0"/>
          <a:cs typeface="Arial"/>
        </a:defRPr>
      </a:lvl1pPr>
      <a:lvl2pPr algn="l" defTabSz="685800" rtl="0" fontAlgn="base">
        <a:spcBef>
          <a:spcPct val="0"/>
        </a:spcBef>
        <a:spcAft>
          <a:spcPct val="0"/>
        </a:spcAft>
        <a:defRPr sz="4800" b="1">
          <a:solidFill>
            <a:srgbClr val="002C77"/>
          </a:solidFill>
          <a:latin typeface="Arial" charset="0"/>
          <a:ea typeface="Arial" charset="0"/>
          <a:cs typeface="Arial" charset="0"/>
        </a:defRPr>
      </a:lvl2pPr>
      <a:lvl3pPr algn="l" defTabSz="685800" rtl="0" fontAlgn="base">
        <a:spcBef>
          <a:spcPct val="0"/>
        </a:spcBef>
        <a:spcAft>
          <a:spcPct val="0"/>
        </a:spcAft>
        <a:defRPr sz="4800" b="1">
          <a:solidFill>
            <a:srgbClr val="002C77"/>
          </a:solidFill>
          <a:latin typeface="Arial" charset="0"/>
          <a:ea typeface="Arial" charset="0"/>
          <a:cs typeface="Arial" charset="0"/>
        </a:defRPr>
      </a:lvl3pPr>
      <a:lvl4pPr algn="l" defTabSz="685800" rtl="0" fontAlgn="base">
        <a:spcBef>
          <a:spcPct val="0"/>
        </a:spcBef>
        <a:spcAft>
          <a:spcPct val="0"/>
        </a:spcAft>
        <a:defRPr sz="4800" b="1">
          <a:solidFill>
            <a:srgbClr val="002C77"/>
          </a:solidFill>
          <a:latin typeface="Arial" charset="0"/>
          <a:ea typeface="Arial" charset="0"/>
          <a:cs typeface="Arial" charset="0"/>
        </a:defRPr>
      </a:lvl4pPr>
      <a:lvl5pPr algn="l" defTabSz="685800" rtl="0" fontAlgn="base">
        <a:spcBef>
          <a:spcPct val="0"/>
        </a:spcBef>
        <a:spcAft>
          <a:spcPct val="0"/>
        </a:spcAft>
        <a:defRPr sz="4800" b="1">
          <a:solidFill>
            <a:srgbClr val="002C77"/>
          </a:solidFill>
          <a:latin typeface="Arial" charset="0"/>
          <a:ea typeface="Arial" charset="0"/>
          <a:cs typeface="Arial" charset="0"/>
        </a:defRPr>
      </a:lvl5pPr>
      <a:lvl6pPr marL="685800" algn="ctr" defTabSz="685800" rtl="0" eaLnBrk="1" fontAlgn="base" hangingPunct="1">
        <a:spcBef>
          <a:spcPct val="0"/>
        </a:spcBef>
        <a:spcAft>
          <a:spcPct val="0"/>
        </a:spcAft>
        <a:defRPr sz="6000">
          <a:solidFill>
            <a:srgbClr val="002C77"/>
          </a:solidFill>
          <a:latin typeface="Tahoma Bold" pitchFamily="34" charset="0"/>
        </a:defRPr>
      </a:lvl6pPr>
      <a:lvl7pPr marL="1371600" algn="ctr" defTabSz="685800" rtl="0" eaLnBrk="1" fontAlgn="base" hangingPunct="1">
        <a:spcBef>
          <a:spcPct val="0"/>
        </a:spcBef>
        <a:spcAft>
          <a:spcPct val="0"/>
        </a:spcAft>
        <a:defRPr sz="6000">
          <a:solidFill>
            <a:srgbClr val="002C77"/>
          </a:solidFill>
          <a:latin typeface="Tahoma Bold" pitchFamily="34" charset="0"/>
        </a:defRPr>
      </a:lvl7pPr>
      <a:lvl8pPr marL="2057400" algn="ctr" defTabSz="685800" rtl="0" eaLnBrk="1" fontAlgn="base" hangingPunct="1">
        <a:spcBef>
          <a:spcPct val="0"/>
        </a:spcBef>
        <a:spcAft>
          <a:spcPct val="0"/>
        </a:spcAft>
        <a:defRPr sz="6000">
          <a:solidFill>
            <a:srgbClr val="002C77"/>
          </a:solidFill>
          <a:latin typeface="Tahoma Bold" pitchFamily="34" charset="0"/>
        </a:defRPr>
      </a:lvl8pPr>
      <a:lvl9pPr marL="2743200" algn="ctr" defTabSz="685800" rtl="0" eaLnBrk="1" fontAlgn="base" hangingPunct="1">
        <a:spcBef>
          <a:spcPct val="0"/>
        </a:spcBef>
        <a:spcAft>
          <a:spcPct val="0"/>
        </a:spcAft>
        <a:defRPr sz="6000">
          <a:solidFill>
            <a:srgbClr val="002C77"/>
          </a:solidFill>
          <a:latin typeface="Tahoma Bold" pitchFamily="34" charset="0"/>
        </a:defRPr>
      </a:lvl9pPr>
    </p:titleStyle>
    <p:bodyStyle>
      <a:lvl1pPr marL="514350" indent="-514350" algn="l" defTabSz="685800" rtl="0" fontAlgn="base">
        <a:spcBef>
          <a:spcPct val="20000"/>
        </a:spcBef>
        <a:spcAft>
          <a:spcPct val="0"/>
        </a:spcAft>
        <a:buClr>
          <a:srgbClr val="072B5A"/>
        </a:buClr>
        <a:buFont typeface="Arial" charset="0"/>
        <a:buChar char="•"/>
        <a:defRPr sz="4800" kern="1200">
          <a:solidFill>
            <a:schemeClr val="tx1"/>
          </a:solidFill>
          <a:latin typeface="Arial"/>
          <a:ea typeface="Arial" charset="0"/>
          <a:cs typeface="Arial"/>
        </a:defRPr>
      </a:lvl1pPr>
      <a:lvl2pPr marL="1114426" indent="-428626" algn="l" defTabSz="685800" rtl="0" fontAlgn="base">
        <a:spcBef>
          <a:spcPct val="20000"/>
        </a:spcBef>
        <a:spcAft>
          <a:spcPct val="0"/>
        </a:spcAft>
        <a:buClr>
          <a:srgbClr val="072B5A"/>
        </a:buClr>
        <a:buFont typeface="Arial" charset="0"/>
        <a:buChar char="–"/>
        <a:defRPr sz="4200" kern="1200">
          <a:solidFill>
            <a:schemeClr val="tx1"/>
          </a:solidFill>
          <a:latin typeface="Arial"/>
          <a:ea typeface="Arial" charset="0"/>
          <a:cs typeface="Arial"/>
        </a:defRPr>
      </a:lvl2pPr>
      <a:lvl3pPr marL="1714500" indent="-342900" algn="l" defTabSz="685800" rtl="0" fontAlgn="base">
        <a:spcBef>
          <a:spcPct val="20000"/>
        </a:spcBef>
        <a:spcAft>
          <a:spcPct val="0"/>
        </a:spcAft>
        <a:buClr>
          <a:srgbClr val="072B5A"/>
        </a:buClr>
        <a:buFont typeface="Arial" charset="0"/>
        <a:buChar char="•"/>
        <a:defRPr kern="1200">
          <a:solidFill>
            <a:schemeClr val="tx1"/>
          </a:solidFill>
          <a:latin typeface="Arial"/>
          <a:ea typeface="Arial" charset="0"/>
          <a:cs typeface="Arial"/>
        </a:defRPr>
      </a:lvl3pPr>
      <a:lvl4pPr marL="2400300" indent="-342900" algn="l" defTabSz="685800" rtl="0" fontAlgn="base">
        <a:spcBef>
          <a:spcPct val="20000"/>
        </a:spcBef>
        <a:spcAft>
          <a:spcPct val="0"/>
        </a:spcAft>
        <a:buClr>
          <a:srgbClr val="072B5A"/>
        </a:buClr>
        <a:buFont typeface="Arial" charset="0"/>
        <a:buChar char="–"/>
        <a:defRPr sz="3000" kern="1200">
          <a:solidFill>
            <a:schemeClr val="tx1"/>
          </a:solidFill>
          <a:latin typeface="Arial"/>
          <a:ea typeface="Arial" charset="0"/>
          <a:cs typeface="Arial"/>
        </a:defRPr>
      </a:lvl4pPr>
      <a:lvl5pPr marL="3086100" indent="-342900" algn="l" defTabSz="685800" rtl="0" fontAlgn="base">
        <a:spcBef>
          <a:spcPct val="20000"/>
        </a:spcBef>
        <a:spcAft>
          <a:spcPct val="0"/>
        </a:spcAft>
        <a:buClr>
          <a:srgbClr val="072B5A"/>
        </a:buClr>
        <a:buFont typeface="Arial" charset="0"/>
        <a:buChar char="»"/>
        <a:defRPr sz="3000" kern="1200">
          <a:solidFill>
            <a:schemeClr val="tx1"/>
          </a:solidFill>
          <a:latin typeface="Arial"/>
          <a:ea typeface="Arial" charset="0"/>
          <a:cs typeface="Arial"/>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object 28">
            <a:extLst>
              <a:ext uri="{FF2B5EF4-FFF2-40B4-BE49-F238E27FC236}">
                <a16:creationId xmlns:a16="http://schemas.microsoft.com/office/drawing/2014/main" id="{16F0E81F-F286-82A1-D5CB-DD05766EDDA2}"/>
              </a:ext>
            </a:extLst>
          </p:cNvPr>
          <p:cNvSpPr/>
          <p:nvPr userDrawn="1"/>
        </p:nvSpPr>
        <p:spPr bwMode="hidden">
          <a:xfrm>
            <a:off x="0" y="0"/>
            <a:ext cx="18288000" cy="10287000"/>
          </a:xfrm>
          <a:custGeom>
            <a:avLst/>
            <a:gdLst/>
            <a:ahLst/>
            <a:cxnLst/>
            <a:rect l="l" t="t" r="r" b="b"/>
            <a:pathLst>
              <a:path w="4495800" h="1876425">
                <a:moveTo>
                  <a:pt x="0" y="1876044"/>
                </a:moveTo>
                <a:lnTo>
                  <a:pt x="4495800" y="1876044"/>
                </a:lnTo>
                <a:lnTo>
                  <a:pt x="4495800" y="0"/>
                </a:lnTo>
                <a:lnTo>
                  <a:pt x="0" y="0"/>
                </a:lnTo>
                <a:lnTo>
                  <a:pt x="0" y="1876044"/>
                </a:lnTo>
                <a:close/>
              </a:path>
            </a:pathLst>
          </a:custGeom>
          <a:solidFill>
            <a:srgbClr val="053062"/>
          </a:solidFill>
        </p:spPr>
        <p:txBody>
          <a:bodyPr lIns="0" tIns="0" rIns="0" bIns="0"/>
          <a:lstStyle/>
          <a:p>
            <a:pPr eaLnBrk="1" fontAlgn="auto" hangingPunct="1">
              <a:spcBef>
                <a:spcPts val="0"/>
              </a:spcBef>
              <a:spcAft>
                <a:spcPts val="0"/>
              </a:spcAft>
              <a:defRPr/>
            </a:pPr>
            <a:endParaRPr sz="2700">
              <a:solidFill>
                <a:srgbClr val="053062"/>
              </a:solidFill>
              <a:latin typeface="Calibri"/>
            </a:endParaRPr>
          </a:p>
        </p:txBody>
      </p:sp>
      <p:pic>
        <p:nvPicPr>
          <p:cNvPr id="5" name="Picture 4" descr="A white text with a black background&#10;&#10;Description automatically generated">
            <a:extLst>
              <a:ext uri="{FF2B5EF4-FFF2-40B4-BE49-F238E27FC236}">
                <a16:creationId xmlns:a16="http://schemas.microsoft.com/office/drawing/2014/main" id="{351A57B8-D321-E521-3155-70C2FEC72DB5}"/>
              </a:ext>
            </a:extLst>
          </p:cNvPr>
          <p:cNvPicPr>
            <a:picLocks noChangeAspect="1"/>
          </p:cNvPicPr>
          <p:nvPr userDrawn="1"/>
        </p:nvPicPr>
        <p:blipFill>
          <a:blip r:embed="rId3"/>
          <a:stretch>
            <a:fillRect/>
          </a:stretch>
        </p:blipFill>
        <p:spPr>
          <a:xfrm>
            <a:off x="2792674" y="3912940"/>
            <a:ext cx="4267736" cy="2346404"/>
          </a:xfrm>
          <a:prstGeom prst="rect">
            <a:avLst/>
          </a:prstGeom>
        </p:spPr>
      </p:pic>
      <p:pic>
        <p:nvPicPr>
          <p:cNvPr id="12" name="Picture 11" descr="A black sign with white text&#10;&#10;Description automatically generated">
            <a:extLst>
              <a:ext uri="{FF2B5EF4-FFF2-40B4-BE49-F238E27FC236}">
                <a16:creationId xmlns:a16="http://schemas.microsoft.com/office/drawing/2014/main" id="{3B638CED-91A0-9BED-B5B0-B998EE1C1B8F}"/>
              </a:ext>
            </a:extLst>
          </p:cNvPr>
          <p:cNvPicPr>
            <a:picLocks noChangeAspect="1"/>
          </p:cNvPicPr>
          <p:nvPr userDrawn="1"/>
        </p:nvPicPr>
        <p:blipFill>
          <a:blip r:embed="rId4"/>
          <a:stretch>
            <a:fillRect/>
          </a:stretch>
        </p:blipFill>
        <p:spPr>
          <a:xfrm>
            <a:off x="8466875" y="1981200"/>
            <a:ext cx="7802594" cy="5105400"/>
          </a:xfrm>
          <a:prstGeom prst="rect">
            <a:avLst/>
          </a:prstGeom>
        </p:spPr>
      </p:pic>
      <p:pic>
        <p:nvPicPr>
          <p:cNvPr id="20" name="Picture 14">
            <a:extLst>
              <a:ext uri="{FF2B5EF4-FFF2-40B4-BE49-F238E27FC236}">
                <a16:creationId xmlns:a16="http://schemas.microsoft.com/office/drawing/2014/main" id="{2EA7CB29-9EE0-CAB5-EFB0-13A0F498FC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381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743778"/>
      </p:ext>
    </p:extLst>
  </p:cSld>
  <p:clrMap bg1="lt1" tx1="dk1" bg2="lt2" tx2="dk2" accent1="accent1" accent2="accent2" accent3="accent3" accent4="accent4" accent5="accent5" accent6="accent6" hlink="hlink" folHlink="folHlink"/>
  <p:sldLayoutIdLst>
    <p:sldLayoutId id="2147483829" r:id="rId1"/>
  </p:sldLayoutIdLst>
  <p:txStyles>
    <p:titleStyle>
      <a:lvl1pPr algn="ctr" defTabSz="685800" rtl="0" eaLnBrk="1" fontAlgn="base" hangingPunct="1">
        <a:spcBef>
          <a:spcPct val="0"/>
        </a:spcBef>
        <a:spcAft>
          <a:spcPct val="0"/>
        </a:spcAft>
        <a:defRPr sz="6600" kern="1200">
          <a:solidFill>
            <a:schemeClr val="tx1"/>
          </a:solidFill>
          <a:latin typeface="+mj-lt"/>
          <a:ea typeface="+mj-ea"/>
          <a:cs typeface="+mj-cs"/>
        </a:defRPr>
      </a:lvl1pPr>
      <a:lvl2pPr algn="ctr" defTabSz="685800" rtl="0" eaLnBrk="1" fontAlgn="base" hangingPunct="1">
        <a:spcBef>
          <a:spcPct val="0"/>
        </a:spcBef>
        <a:spcAft>
          <a:spcPct val="0"/>
        </a:spcAft>
        <a:defRPr sz="6600">
          <a:solidFill>
            <a:schemeClr val="tx1"/>
          </a:solidFill>
          <a:latin typeface="Calibri" charset="0"/>
        </a:defRPr>
      </a:lvl2pPr>
      <a:lvl3pPr algn="ctr" defTabSz="685800" rtl="0" eaLnBrk="1" fontAlgn="base" hangingPunct="1">
        <a:spcBef>
          <a:spcPct val="0"/>
        </a:spcBef>
        <a:spcAft>
          <a:spcPct val="0"/>
        </a:spcAft>
        <a:defRPr sz="6600">
          <a:solidFill>
            <a:schemeClr val="tx1"/>
          </a:solidFill>
          <a:latin typeface="Calibri" charset="0"/>
        </a:defRPr>
      </a:lvl3pPr>
      <a:lvl4pPr algn="ctr" defTabSz="685800" rtl="0" eaLnBrk="1" fontAlgn="base" hangingPunct="1">
        <a:spcBef>
          <a:spcPct val="0"/>
        </a:spcBef>
        <a:spcAft>
          <a:spcPct val="0"/>
        </a:spcAft>
        <a:defRPr sz="6600">
          <a:solidFill>
            <a:schemeClr val="tx1"/>
          </a:solidFill>
          <a:latin typeface="Calibri" charset="0"/>
        </a:defRPr>
      </a:lvl4pPr>
      <a:lvl5pPr algn="ctr" defTabSz="685800" rtl="0" eaLnBrk="1" fontAlgn="base" hangingPunct="1">
        <a:spcBef>
          <a:spcPct val="0"/>
        </a:spcBef>
        <a:spcAft>
          <a:spcPct val="0"/>
        </a:spcAft>
        <a:defRPr sz="6600">
          <a:solidFill>
            <a:schemeClr val="tx1"/>
          </a:solidFill>
          <a:latin typeface="Calibri" charset="0"/>
        </a:defRPr>
      </a:lvl5pPr>
      <a:lvl6pPr marL="914400" algn="ctr" defTabSz="685800" rtl="0" eaLnBrk="1" fontAlgn="base" hangingPunct="1">
        <a:spcBef>
          <a:spcPct val="0"/>
        </a:spcBef>
        <a:spcAft>
          <a:spcPct val="0"/>
        </a:spcAft>
        <a:defRPr sz="6600">
          <a:solidFill>
            <a:schemeClr val="tx1"/>
          </a:solidFill>
          <a:latin typeface="Calibri" charset="0"/>
        </a:defRPr>
      </a:lvl6pPr>
      <a:lvl7pPr marL="1828800" algn="ctr" defTabSz="685800" rtl="0" eaLnBrk="1" fontAlgn="base" hangingPunct="1">
        <a:spcBef>
          <a:spcPct val="0"/>
        </a:spcBef>
        <a:spcAft>
          <a:spcPct val="0"/>
        </a:spcAft>
        <a:defRPr sz="6600">
          <a:solidFill>
            <a:schemeClr val="tx1"/>
          </a:solidFill>
          <a:latin typeface="Calibri" charset="0"/>
        </a:defRPr>
      </a:lvl7pPr>
      <a:lvl8pPr marL="2743200" algn="ctr" defTabSz="685800" rtl="0" eaLnBrk="1" fontAlgn="base" hangingPunct="1">
        <a:spcBef>
          <a:spcPct val="0"/>
        </a:spcBef>
        <a:spcAft>
          <a:spcPct val="0"/>
        </a:spcAft>
        <a:defRPr sz="6600">
          <a:solidFill>
            <a:schemeClr val="tx1"/>
          </a:solidFill>
          <a:latin typeface="Calibri" charset="0"/>
        </a:defRPr>
      </a:lvl8pPr>
      <a:lvl9pPr marL="3657600" algn="ctr" defTabSz="685800" rtl="0" eaLnBrk="1" fontAlgn="base" hangingPunct="1">
        <a:spcBef>
          <a:spcPct val="0"/>
        </a:spcBef>
        <a:spcAft>
          <a:spcPct val="0"/>
        </a:spcAft>
        <a:defRPr sz="6600">
          <a:solidFill>
            <a:schemeClr val="tx1"/>
          </a:solidFill>
          <a:latin typeface="Calibri" charset="0"/>
        </a:defRPr>
      </a:lvl9pPr>
    </p:titleStyle>
    <p:bodyStyle>
      <a:lvl1pPr marL="514350" indent="-514350" algn="l" defTabSz="685800" rtl="0" eaLnBrk="1" fontAlgn="base" hangingPunct="1">
        <a:spcBef>
          <a:spcPct val="20000"/>
        </a:spcBef>
        <a:spcAft>
          <a:spcPct val="0"/>
        </a:spcAft>
        <a:buFont typeface="Arial" charset="0"/>
        <a:buChar char="•"/>
        <a:defRPr sz="4800" kern="1200">
          <a:solidFill>
            <a:schemeClr val="tx1"/>
          </a:solidFill>
          <a:latin typeface="+mn-lt"/>
          <a:ea typeface="+mn-ea"/>
          <a:cs typeface="+mn-cs"/>
        </a:defRPr>
      </a:lvl1pPr>
      <a:lvl2pPr marL="1114426" indent="-428626" algn="l" defTabSz="685800" rtl="0" eaLnBrk="1" fontAlgn="base" hangingPunct="1">
        <a:spcBef>
          <a:spcPct val="20000"/>
        </a:spcBef>
        <a:spcAft>
          <a:spcPct val="0"/>
        </a:spcAft>
        <a:buFont typeface="Arial" charset="0"/>
        <a:buChar char="–"/>
        <a:defRPr sz="4200" kern="1200">
          <a:solidFill>
            <a:schemeClr val="tx1"/>
          </a:solidFill>
          <a:latin typeface="+mn-lt"/>
          <a:ea typeface="+mn-ea"/>
          <a:cs typeface="+mn-cs"/>
        </a:defRPr>
      </a:lvl2pPr>
      <a:lvl3pPr marL="1714500" indent="-342900" algn="l" defTabSz="685800" rtl="0" eaLnBrk="1" fontAlgn="base" hangingPunct="1">
        <a:spcBef>
          <a:spcPct val="20000"/>
        </a:spcBef>
        <a:spcAft>
          <a:spcPct val="0"/>
        </a:spcAft>
        <a:buFont typeface="Arial" charset="0"/>
        <a:buChar char="•"/>
        <a:defRPr kern="1200">
          <a:solidFill>
            <a:schemeClr val="tx1"/>
          </a:solidFill>
          <a:latin typeface="+mn-lt"/>
          <a:ea typeface="+mn-ea"/>
          <a:cs typeface="+mn-cs"/>
        </a:defRPr>
      </a:lvl3pPr>
      <a:lvl4pPr marL="24003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mn-ea"/>
          <a:cs typeface="+mn-cs"/>
        </a:defRPr>
      </a:lvl4pPr>
      <a:lvl5pPr marL="30861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mn-ea"/>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38236-9873-274F-839D-14BE42D15672}"/>
              </a:ext>
            </a:extLst>
          </p:cNvPr>
          <p:cNvSpPr>
            <a:spLocks noGrp="1"/>
          </p:cNvSpPr>
          <p:nvPr>
            <p:ph type="title"/>
          </p:nvPr>
        </p:nvSpPr>
        <p:spPr>
          <a:xfrm>
            <a:off x="467930" y="349760"/>
            <a:ext cx="16459152" cy="1988345"/>
          </a:xfrm>
          <a:prstGeom prst="rect">
            <a:avLst/>
          </a:prstGeom>
        </p:spPr>
        <p:txBody>
          <a:bodyPr vert="horz" lIns="91440" tIns="45720" rIns="91440" bIns="45720" rtlCol="0" anchor="t" anchorCtr="0">
            <a:normAutofit/>
          </a:bodyPr>
          <a:lstStyle/>
          <a:p>
            <a:r>
              <a:rPr lang="en-US" dirty="0"/>
              <a:t>Click to edit Master</a:t>
            </a:r>
          </a:p>
        </p:txBody>
      </p:sp>
      <p:sp>
        <p:nvSpPr>
          <p:cNvPr id="3" name="Text Placeholder 2">
            <a:extLst>
              <a:ext uri="{FF2B5EF4-FFF2-40B4-BE49-F238E27FC236}">
                <a16:creationId xmlns:a16="http://schemas.microsoft.com/office/drawing/2014/main" id="{E032D616-731D-794C-8A54-FB1A712B5136}"/>
              </a:ext>
            </a:extLst>
          </p:cNvPr>
          <p:cNvSpPr>
            <a:spLocks noGrp="1"/>
          </p:cNvSpPr>
          <p:nvPr>
            <p:ph type="body" idx="1"/>
          </p:nvPr>
        </p:nvSpPr>
        <p:spPr>
          <a:xfrm>
            <a:off x="467906" y="2668813"/>
            <a:ext cx="16459200" cy="63037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8748C04-808F-CA42-B512-1E7C82B4C8BD}"/>
              </a:ext>
            </a:extLst>
          </p:cNvPr>
          <p:cNvSpPr>
            <a:spLocks noGrp="1"/>
          </p:cNvSpPr>
          <p:nvPr>
            <p:ph type="ftr" sz="quarter" idx="3"/>
          </p:nvPr>
        </p:nvSpPr>
        <p:spPr>
          <a:xfrm>
            <a:off x="3716185" y="9251090"/>
            <a:ext cx="13210922" cy="809579"/>
          </a:xfrm>
          <a:prstGeom prst="rect">
            <a:avLst/>
          </a:prstGeom>
        </p:spPr>
        <p:txBody>
          <a:bodyPr vert="horz" lIns="91440" tIns="45720" rIns="91440" bIns="45720" rtlCol="0" anchor="b"/>
          <a:lstStyle>
            <a:lvl1pPr algn="r">
              <a:defRPr sz="1800" b="1">
                <a:solidFill>
                  <a:schemeClr val="tx2"/>
                </a:solidFill>
              </a:defRPr>
            </a:lvl1pPr>
          </a:lstStyle>
          <a:p>
            <a:r>
              <a:rPr lang="en-US" dirty="0"/>
              <a:t>DEPARTMENT, DIVISION, PROGRAM, RESEARCH LAB, SERVICE LINE, FONT SIZE 12, BOLD, ALL CAPS</a:t>
            </a:r>
          </a:p>
        </p:txBody>
      </p:sp>
      <p:sp>
        <p:nvSpPr>
          <p:cNvPr id="7" name="Rectangle 6">
            <a:extLst>
              <a:ext uri="{FF2B5EF4-FFF2-40B4-BE49-F238E27FC236}">
                <a16:creationId xmlns:a16="http://schemas.microsoft.com/office/drawing/2014/main" id="{62E9CF2D-DC27-094B-A4CF-D29529BBAAE8}"/>
              </a:ext>
            </a:extLst>
          </p:cNvPr>
          <p:cNvSpPr/>
          <p:nvPr userDrawn="1"/>
        </p:nvSpPr>
        <p:spPr>
          <a:xfrm>
            <a:off x="17373603" y="0"/>
            <a:ext cx="914398" cy="10287000"/>
          </a:xfrm>
          <a:prstGeom prst="rect">
            <a:avLst/>
          </a:prstGeom>
          <a:solidFill>
            <a:srgbClr val="004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Slide Number Placeholder 5">
            <a:extLst>
              <a:ext uri="{FF2B5EF4-FFF2-40B4-BE49-F238E27FC236}">
                <a16:creationId xmlns:a16="http://schemas.microsoft.com/office/drawing/2014/main" id="{E2CE8E51-405F-B445-8CC3-06A2E9A308B0}"/>
              </a:ext>
            </a:extLst>
          </p:cNvPr>
          <p:cNvSpPr>
            <a:spLocks noGrp="1"/>
          </p:cNvSpPr>
          <p:nvPr>
            <p:ph type="sldNum" sz="quarter" idx="4"/>
          </p:nvPr>
        </p:nvSpPr>
        <p:spPr>
          <a:xfrm>
            <a:off x="17373600" y="9251090"/>
            <a:ext cx="914400" cy="809579"/>
          </a:xfrm>
          <a:prstGeom prst="rect">
            <a:avLst/>
          </a:prstGeom>
        </p:spPr>
        <p:txBody>
          <a:bodyPr vert="horz" lIns="91440" tIns="45720" rIns="91440" bIns="45720" rtlCol="0" anchor="b"/>
          <a:lstStyle>
            <a:lvl1pPr algn="ctr">
              <a:defRPr sz="1800">
                <a:solidFill>
                  <a:schemeClr val="bg1"/>
                </a:solidFill>
              </a:defRPr>
            </a:lvl1pPr>
          </a:lstStyle>
          <a:p>
            <a:fld id="{EDA472AE-FF42-7F4F-86F0-AC4622453C8E}" type="slidenum">
              <a:rPr lang="en-US" smtClean="0"/>
              <a:pPr/>
              <a:t>‹#›</a:t>
            </a:fld>
            <a:endParaRPr lang="en-US" dirty="0"/>
          </a:p>
        </p:txBody>
      </p:sp>
      <p:pic>
        <p:nvPicPr>
          <p:cNvPr id="4" name="Picture 3">
            <a:extLst>
              <a:ext uri="{FF2B5EF4-FFF2-40B4-BE49-F238E27FC236}">
                <a16:creationId xmlns:a16="http://schemas.microsoft.com/office/drawing/2014/main" id="{4101796D-9181-EA74-916F-B5C613CAB962}"/>
              </a:ext>
            </a:extLst>
          </p:cNvPr>
          <p:cNvPicPr>
            <a:picLocks noChangeAspect="1"/>
          </p:cNvPicPr>
          <p:nvPr userDrawn="1"/>
        </p:nvPicPr>
        <p:blipFill>
          <a:blip r:embed="rId6"/>
          <a:srcRect/>
          <a:stretch/>
        </p:blipFill>
        <p:spPr>
          <a:xfrm>
            <a:off x="478537" y="9201038"/>
            <a:ext cx="2569462" cy="818700"/>
          </a:xfrm>
          <a:prstGeom prst="rect">
            <a:avLst/>
          </a:prstGeom>
        </p:spPr>
      </p:pic>
    </p:spTree>
    <p:extLst>
      <p:ext uri="{BB962C8B-B14F-4D97-AF65-F5344CB8AC3E}">
        <p14:creationId xmlns:p14="http://schemas.microsoft.com/office/powerpoint/2010/main" val="131125963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Lst>
  <p:hf hdr="0" dt="0"/>
  <p:txStyles>
    <p:titleStyle>
      <a:lvl1pPr algn="l" defTabSz="1371600" rtl="0" eaLnBrk="1" latinLnBrk="0" hangingPunct="1">
        <a:lnSpc>
          <a:spcPts val="675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pos="7608">
          <p15:clr>
            <a:srgbClr val="F26B43"/>
          </p15:clr>
        </p15:guide>
        <p15:guide id="7" pos="144">
          <p15:clr>
            <a:srgbClr val="F26B43"/>
          </p15:clr>
        </p15:guide>
        <p15:guide id="8" orient="horz" pos="1128">
          <p15:clr>
            <a:srgbClr val="F26B43"/>
          </p15:clr>
        </p15:guide>
        <p15:guide id="9" pos="6720">
          <p15:clr>
            <a:srgbClr val="F26B43"/>
          </p15:clr>
        </p15:guide>
        <p15:guide id="10" orient="horz" pos="4176">
          <p15:clr>
            <a:srgbClr val="F26B43"/>
          </p15:clr>
        </p15:guide>
        <p15:guide id="11" pos="7320">
          <p15:clr>
            <a:srgbClr val="F26B43"/>
          </p15:clr>
        </p15:guide>
        <p15:guide id="12" pos="7176">
          <p15:clr>
            <a:srgbClr val="F26B43"/>
          </p15:clr>
        </p15:guide>
        <p15:guide id="13" orient="horz" pos="144">
          <p15:clr>
            <a:srgbClr val="F26B43"/>
          </p15:clr>
        </p15:guide>
        <p15:guide id="14" orient="horz" pos="3768">
          <p15:clr>
            <a:srgbClr val="F26B43"/>
          </p15:clr>
        </p15:guide>
        <p15:guide id="15" orient="horz" pos="9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F844-5964-20A6-4774-8189F956DF8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1E0DE0-0847-FFF8-70F1-B416D1238B0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BB4DD5C-4E79-84FD-2FAF-7D2B5CD0C50F}"/>
              </a:ext>
            </a:extLst>
          </p:cNvPr>
          <p:cNvSpPr>
            <a:spLocks noGrp="1"/>
          </p:cNvSpPr>
          <p:nvPr>
            <p:ph type="dt" sz="half" idx="2"/>
          </p:nvPr>
        </p:nvSpPr>
        <p:spPr>
          <a:xfrm>
            <a:off x="9009153" y="9518485"/>
            <a:ext cx="4114800" cy="547688"/>
          </a:xfrm>
          <a:prstGeom prst="rect">
            <a:avLst/>
          </a:prstGeom>
        </p:spPr>
        <p:txBody>
          <a:bodyPr vert="horz" lIns="91440" tIns="45720" rIns="91440" bIns="45720" rtlCol="0" anchor="ctr"/>
          <a:lstStyle>
            <a:lvl1pPr algn="l">
              <a:defRPr sz="1500" b="0" i="0">
                <a:solidFill>
                  <a:schemeClr val="tx1">
                    <a:tint val="82000"/>
                  </a:schemeClr>
                </a:solidFill>
                <a:latin typeface="Century Gothic" panose="020B0502020202020204" pitchFamily="34" charset="0"/>
              </a:defRPr>
            </a:lvl1pPr>
          </a:lstStyle>
          <a:p>
            <a:fld id="{1A61CDE9-132B-0945-9191-8768080C47D1}" type="datetime1">
              <a:rPr lang="en-US" smtClean="0"/>
              <a:pPr/>
              <a:t>5/19/2026</a:t>
            </a:fld>
            <a:endParaRPr lang="en-US" dirty="0"/>
          </a:p>
        </p:txBody>
      </p:sp>
      <p:sp>
        <p:nvSpPr>
          <p:cNvPr id="5" name="Footer Placeholder 4">
            <a:extLst>
              <a:ext uri="{FF2B5EF4-FFF2-40B4-BE49-F238E27FC236}">
                <a16:creationId xmlns:a16="http://schemas.microsoft.com/office/drawing/2014/main" id="{F5A6CEDF-E0D7-FC38-1DB7-0F0BFD0741C9}"/>
              </a:ext>
            </a:extLst>
          </p:cNvPr>
          <p:cNvSpPr>
            <a:spLocks noGrp="1"/>
          </p:cNvSpPr>
          <p:nvPr>
            <p:ph type="ftr" sz="quarter" idx="3"/>
          </p:nvPr>
        </p:nvSpPr>
        <p:spPr>
          <a:xfrm>
            <a:off x="1257300" y="9518485"/>
            <a:ext cx="6172200" cy="547688"/>
          </a:xfrm>
          <a:prstGeom prst="rect">
            <a:avLst/>
          </a:prstGeom>
        </p:spPr>
        <p:txBody>
          <a:bodyPr vert="horz" lIns="91440" tIns="45720" rIns="91440" bIns="45720" rtlCol="0" anchor="ctr"/>
          <a:lstStyle>
            <a:lvl1pPr algn="l">
              <a:defRPr sz="1500" b="0" i="0">
                <a:solidFill>
                  <a:schemeClr val="tx1">
                    <a:tint val="82000"/>
                  </a:schemeClr>
                </a:solidFill>
                <a:latin typeface="Century Gothic" panose="020B0502020202020204" pitchFamily="34" charset="0"/>
              </a:defRPr>
            </a:lvl1pPr>
          </a:lstStyle>
          <a:p>
            <a:r>
              <a:rPr lang="en-US" dirty="0"/>
              <a:t>CHILDREN’S NATIONAL HOSPITAL</a:t>
            </a:r>
          </a:p>
        </p:txBody>
      </p:sp>
    </p:spTree>
    <p:extLst>
      <p:ext uri="{BB962C8B-B14F-4D97-AF65-F5344CB8AC3E}">
        <p14:creationId xmlns:p14="http://schemas.microsoft.com/office/powerpoint/2010/main" val="263310245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hf sldNum="0" hdr="0" dt="0"/>
  <p:txStyles>
    <p:titleStyle>
      <a:lvl1pPr algn="l" defTabSz="1371600" rtl="0" eaLnBrk="1" latinLnBrk="0" hangingPunct="1">
        <a:lnSpc>
          <a:spcPct val="90000"/>
        </a:lnSpc>
        <a:spcBef>
          <a:spcPct val="0"/>
        </a:spcBef>
        <a:buNone/>
        <a:defRPr sz="6000" b="0" i="0" kern="1200" spc="-135" baseline="0">
          <a:solidFill>
            <a:srgbClr val="63544A"/>
          </a:solidFill>
          <a:latin typeface="Century Gothic" panose="020B0502020202020204" pitchFamily="34" charset="0"/>
          <a:ea typeface="+mj-ea"/>
          <a:cs typeface="+mj-cs"/>
        </a:defRPr>
      </a:lvl1pPr>
    </p:titleStyle>
    <p:bodyStyle>
      <a:lvl1pPr marL="342900" indent="-342900" algn="l" defTabSz="1371600" rtl="0" eaLnBrk="1" latinLnBrk="0" hangingPunct="1">
        <a:lnSpc>
          <a:spcPct val="90000"/>
        </a:lnSpc>
        <a:spcBef>
          <a:spcPts val="1500"/>
        </a:spcBef>
        <a:buClr>
          <a:srgbClr val="E4002B"/>
        </a:buClr>
        <a:buFont typeface="Arial" panose="020B0604020202020204" pitchFamily="34" charset="0"/>
        <a:buChar char="•"/>
        <a:defRPr sz="4200" b="0" i="0" kern="1200">
          <a:solidFill>
            <a:srgbClr val="63544A"/>
          </a:solidFill>
          <a:latin typeface="Century Gothic" panose="020B0502020202020204" pitchFamily="34" charset="0"/>
          <a:ea typeface="+mn-ea"/>
          <a:cs typeface="+mn-cs"/>
        </a:defRPr>
      </a:lvl1pPr>
      <a:lvl2pPr marL="1028700" indent="-342900" algn="l" defTabSz="1371600" rtl="0" eaLnBrk="1" latinLnBrk="0" hangingPunct="1">
        <a:lnSpc>
          <a:spcPct val="90000"/>
        </a:lnSpc>
        <a:spcBef>
          <a:spcPts val="750"/>
        </a:spcBef>
        <a:buClr>
          <a:srgbClr val="E4002B"/>
        </a:buClr>
        <a:buFont typeface="Arial" panose="020B0604020202020204" pitchFamily="34" charset="0"/>
        <a:buChar char="•"/>
        <a:defRPr sz="3600" b="0" i="0" kern="1200">
          <a:solidFill>
            <a:srgbClr val="63544A"/>
          </a:solidFill>
          <a:latin typeface="Century Gothic" panose="020B0502020202020204" pitchFamily="34" charset="0"/>
          <a:ea typeface="+mn-ea"/>
          <a:cs typeface="+mn-cs"/>
        </a:defRPr>
      </a:lvl2pPr>
      <a:lvl3pPr marL="1714500" indent="-342900" algn="l" defTabSz="1371600" rtl="0" eaLnBrk="1" latinLnBrk="0" hangingPunct="1">
        <a:lnSpc>
          <a:spcPct val="90000"/>
        </a:lnSpc>
        <a:spcBef>
          <a:spcPts val="750"/>
        </a:spcBef>
        <a:buClr>
          <a:srgbClr val="E4002B"/>
        </a:buClr>
        <a:buFont typeface="Arial" panose="020B0604020202020204" pitchFamily="34" charset="0"/>
        <a:buChar char="•"/>
        <a:defRPr sz="3000" b="0" i="0" kern="1200">
          <a:solidFill>
            <a:srgbClr val="63544A"/>
          </a:solidFill>
          <a:latin typeface="Century Gothic" panose="020B0502020202020204" pitchFamily="34" charset="0"/>
          <a:ea typeface="+mn-ea"/>
          <a:cs typeface="+mn-cs"/>
        </a:defRPr>
      </a:lvl3pPr>
      <a:lvl4pPr marL="2400300" indent="-342900" algn="l" defTabSz="1371600" rtl="0" eaLnBrk="1" latinLnBrk="0" hangingPunct="1">
        <a:lnSpc>
          <a:spcPct val="90000"/>
        </a:lnSpc>
        <a:spcBef>
          <a:spcPts val="750"/>
        </a:spcBef>
        <a:buClr>
          <a:srgbClr val="E4002B"/>
        </a:buClr>
        <a:buFont typeface="Arial" panose="020B0604020202020204" pitchFamily="34" charset="0"/>
        <a:buChar char="•"/>
        <a:defRPr sz="2700" b="0" i="0" kern="1200">
          <a:solidFill>
            <a:srgbClr val="63544A"/>
          </a:solidFill>
          <a:latin typeface="Century Gothic" panose="020B0502020202020204" pitchFamily="34" charset="0"/>
          <a:ea typeface="+mn-ea"/>
          <a:cs typeface="+mn-cs"/>
        </a:defRPr>
      </a:lvl4pPr>
      <a:lvl5pPr marL="3086100" indent="-342900" algn="l" defTabSz="1371600" rtl="0" eaLnBrk="1" latinLnBrk="0" hangingPunct="1">
        <a:lnSpc>
          <a:spcPct val="90000"/>
        </a:lnSpc>
        <a:spcBef>
          <a:spcPts val="750"/>
        </a:spcBef>
        <a:buClr>
          <a:srgbClr val="E4002B"/>
        </a:buClr>
        <a:buFont typeface="Arial" panose="020B0604020202020204" pitchFamily="34" charset="0"/>
        <a:buChar char="•"/>
        <a:defRPr sz="2700" b="0" i="0" kern="1200">
          <a:solidFill>
            <a:srgbClr val="63544A"/>
          </a:solidFill>
          <a:latin typeface="Century Gothic" panose="020B0502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226219" y="1"/>
            <a:ext cx="3655220" cy="10287002"/>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2226467" y="1028701"/>
            <a:ext cx="15028070" cy="26288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6466" y="4000499"/>
            <a:ext cx="15028070" cy="468630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598984" y="8824913"/>
            <a:ext cx="1714500"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5/19/2026</a:t>
            </a:fld>
            <a:endParaRPr lang="en-US"/>
          </a:p>
        </p:txBody>
      </p:sp>
      <p:sp>
        <p:nvSpPr>
          <p:cNvPr id="5" name="Footer Placeholder 4"/>
          <p:cNvSpPr>
            <a:spLocks noGrp="1"/>
          </p:cNvSpPr>
          <p:nvPr>
            <p:ph type="ftr" sz="quarter" idx="3"/>
          </p:nvPr>
        </p:nvSpPr>
        <p:spPr>
          <a:xfrm>
            <a:off x="3858419" y="8824913"/>
            <a:ext cx="10626266" cy="547688"/>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6427785" y="8824913"/>
            <a:ext cx="826751"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080031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Lst>
  <p:txStyles>
    <p:titleStyle>
      <a:lvl1pPr algn="ctr" defTabSz="6858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lumMod val="75000"/>
          </a:schemeClr>
        </a:buClr>
        <a:buSzPct val="145000"/>
        <a:buFont typeface="Arial"/>
        <a:buChar char="•"/>
        <a:defRPr sz="3000" kern="1200" cap="none">
          <a:solidFill>
            <a:schemeClr val="tx1"/>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lumMod val="75000"/>
          </a:schemeClr>
        </a:buClr>
        <a:buSzPct val="145000"/>
        <a:buFont typeface="Arial"/>
        <a:buChar char="•"/>
        <a:defRPr sz="2700" kern="1200" cap="none">
          <a:solidFill>
            <a:schemeClr val="tx1"/>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6.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53.xml"/><Relationship Id="rId5" Type="http://schemas.openxmlformats.org/officeDocument/2006/relationships/image" Target="../media/image62.sv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24.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15.xml"/><Relationship Id="rId4" Type="http://schemas.openxmlformats.org/officeDocument/2006/relationships/image" Target="../media/image70.svg"/></Relationships>
</file>

<file path=ppt/slides/_rels/slide1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6.jpeg"/><Relationship Id="rId26" Type="http://schemas.openxmlformats.org/officeDocument/2006/relationships/image" Target="../media/image94.jpeg"/><Relationship Id="rId3" Type="http://schemas.openxmlformats.org/officeDocument/2006/relationships/image" Target="../media/image71.jpeg"/><Relationship Id="rId21" Type="http://schemas.openxmlformats.org/officeDocument/2006/relationships/image" Target="../media/image89.jpeg"/><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5.jpeg"/><Relationship Id="rId25" Type="http://schemas.openxmlformats.org/officeDocument/2006/relationships/image" Target="../media/image93.jpeg"/><Relationship Id="rId2" Type="http://schemas.openxmlformats.org/officeDocument/2006/relationships/notesSlide" Target="../notesSlides/notesSlide7.xml"/><Relationship Id="rId16" Type="http://schemas.openxmlformats.org/officeDocument/2006/relationships/image" Target="../media/image84.jpeg"/><Relationship Id="rId20" Type="http://schemas.openxmlformats.org/officeDocument/2006/relationships/image" Target="../media/image88.jpeg"/><Relationship Id="rId29" Type="http://schemas.openxmlformats.org/officeDocument/2006/relationships/image" Target="../media/image97.png"/><Relationship Id="rId1" Type="http://schemas.openxmlformats.org/officeDocument/2006/relationships/slideLayout" Target="../slideLayouts/slideLayout175.xml"/><Relationship Id="rId6" Type="http://schemas.openxmlformats.org/officeDocument/2006/relationships/image" Target="../media/image74.jpeg"/><Relationship Id="rId11" Type="http://schemas.openxmlformats.org/officeDocument/2006/relationships/image" Target="../media/image79.jpeg"/><Relationship Id="rId24" Type="http://schemas.openxmlformats.org/officeDocument/2006/relationships/image" Target="../media/image92.jpeg"/><Relationship Id="rId5" Type="http://schemas.openxmlformats.org/officeDocument/2006/relationships/image" Target="../media/image73.jpeg"/><Relationship Id="rId15" Type="http://schemas.openxmlformats.org/officeDocument/2006/relationships/image" Target="../media/image83.jpeg"/><Relationship Id="rId23" Type="http://schemas.openxmlformats.org/officeDocument/2006/relationships/image" Target="../media/image91.jpeg"/><Relationship Id="rId28" Type="http://schemas.openxmlformats.org/officeDocument/2006/relationships/image" Target="../media/image96.jpeg"/><Relationship Id="rId10" Type="http://schemas.openxmlformats.org/officeDocument/2006/relationships/image" Target="../media/image78.jpeg"/><Relationship Id="rId19" Type="http://schemas.openxmlformats.org/officeDocument/2006/relationships/image" Target="../media/image87.jpe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jpeg"/><Relationship Id="rId22" Type="http://schemas.openxmlformats.org/officeDocument/2006/relationships/image" Target="../media/image90.jpeg"/><Relationship Id="rId27" Type="http://schemas.openxmlformats.org/officeDocument/2006/relationships/image" Target="../media/image95.jpeg"/></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6.xml"/></Relationships>
</file>

<file path=ppt/slides/_rels/slide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18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5.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156.xml"/></Relationships>
</file>

<file path=ppt/slides/_rels/slide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7.xml"/></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158.xml"/></Relationships>
</file>

<file path=ppt/slides/_rels/slide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xml"/><Relationship Id="rId1" Type="http://schemas.openxmlformats.org/officeDocument/2006/relationships/slideLayout" Target="../slideLayouts/slideLayout159.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157.xml"/></Relationships>
</file>

<file path=ppt/slides/_rels/slide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159.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6.png"/><Relationship Id="rId1" Type="http://schemas.openxmlformats.org/officeDocument/2006/relationships/slideLayout" Target="../slideLayouts/slideLayout15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viajarpelaleitura.blogspot.com/2013/11/momentos-nonsense-5.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159.xml"/></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159.xml"/></Relationships>
</file>

<file path=ppt/slides/_rels/slide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xml"/><Relationship Id="rId1" Type="http://schemas.openxmlformats.org/officeDocument/2006/relationships/slideLayout" Target="../slideLayouts/slideLayout156.xml"/><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159.xml"/><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159.xml"/></Relationships>
</file>

<file path=ppt/slides/_rels/slide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7.xml"/></Relationships>
</file>

<file path=ppt/slides/_rels/slide4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9.xml"/></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159.xml"/></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159.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16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3.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63.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7.xml"/></Relationships>
</file>

<file path=ppt/slides/_rels/slide5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63.xml"/></Relationships>
</file>

<file path=ppt/slides/_rels/slide51.xml.rels><?xml version="1.0" encoding="UTF-8" standalone="yes"?>
<Relationships xmlns="http://schemas.openxmlformats.org/package/2006/relationships"><Relationship Id="rId2" Type="http://schemas.openxmlformats.org/officeDocument/2006/relationships/image" Target="../media/image138.svg"/><Relationship Id="rId1" Type="http://schemas.openxmlformats.org/officeDocument/2006/relationships/slideLayout" Target="../slideLayouts/slideLayout1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2" Type="http://schemas.openxmlformats.org/officeDocument/2006/relationships/image" Target="../media/image139.svg"/><Relationship Id="rId1" Type="http://schemas.openxmlformats.org/officeDocument/2006/relationships/slideLayout" Target="../slideLayouts/slideLayout16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5.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6.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DB1F-DCA8-37E1-43D5-04D05E9428F0}"/>
              </a:ext>
            </a:extLst>
          </p:cNvPr>
          <p:cNvSpPr>
            <a:spLocks noGrp="1"/>
          </p:cNvSpPr>
          <p:nvPr>
            <p:ph type="ctrTitle"/>
          </p:nvPr>
        </p:nvSpPr>
        <p:spPr>
          <a:xfrm>
            <a:off x="661292" y="1435661"/>
            <a:ext cx="10309601" cy="3581400"/>
          </a:xfrm>
        </p:spPr>
        <p:txBody>
          <a:bodyPr/>
          <a:lstStyle/>
          <a:p>
            <a:r>
              <a:rPr lang="en-US" sz="6000" b="1" dirty="0"/>
              <a:t>Changes in Pediatric Research: </a:t>
            </a:r>
            <a:r>
              <a:rPr lang="en-US" sz="6000" dirty="0"/>
              <a:t>Diversifying Funding</a:t>
            </a:r>
          </a:p>
        </p:txBody>
      </p:sp>
      <p:sp>
        <p:nvSpPr>
          <p:cNvPr id="6" name="Subtitle 5">
            <a:extLst>
              <a:ext uri="{FF2B5EF4-FFF2-40B4-BE49-F238E27FC236}">
                <a16:creationId xmlns:a16="http://schemas.microsoft.com/office/drawing/2014/main" id="{9ED4D706-73EC-E2E3-ED83-A201E19A64B6}"/>
              </a:ext>
            </a:extLst>
          </p:cNvPr>
          <p:cNvSpPr>
            <a:spLocks noGrp="1"/>
          </p:cNvSpPr>
          <p:nvPr>
            <p:ph type="subTitle" idx="1"/>
          </p:nvPr>
        </p:nvSpPr>
        <p:spPr>
          <a:xfrm>
            <a:off x="661292" y="5269942"/>
            <a:ext cx="10102281" cy="1820534"/>
          </a:xfrm>
        </p:spPr>
        <p:txBody>
          <a:bodyPr>
            <a:normAutofit/>
          </a:bodyPr>
          <a:lstStyle/>
          <a:p>
            <a:r>
              <a:rPr lang="en-US" sz="3000" dirty="0">
                <a:solidFill>
                  <a:schemeClr val="tx1"/>
                </a:solidFill>
              </a:rPr>
              <a:t>Stella M. Ghattas, Esq., BSN</a:t>
            </a:r>
          </a:p>
          <a:p>
            <a:r>
              <a:rPr lang="en-US" sz="3000" dirty="0">
                <a:solidFill>
                  <a:schemeClr val="tx1"/>
                </a:solidFill>
              </a:rPr>
              <a:t>Vice President, Academic and Research Operations</a:t>
            </a:r>
          </a:p>
          <a:p>
            <a:r>
              <a:rPr lang="en-US" sz="3000" dirty="0">
                <a:solidFill>
                  <a:schemeClr val="tx1"/>
                </a:solidFill>
              </a:rPr>
              <a:t>Children’s National Research Institute  </a:t>
            </a:r>
          </a:p>
        </p:txBody>
      </p:sp>
    </p:spTree>
    <p:extLst>
      <p:ext uri="{BB962C8B-B14F-4D97-AF65-F5344CB8AC3E}">
        <p14:creationId xmlns:p14="http://schemas.microsoft.com/office/powerpoint/2010/main" val="16529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489B-6B4B-992E-702F-799422C85C7B}"/>
              </a:ext>
            </a:extLst>
          </p:cNvPr>
          <p:cNvSpPr>
            <a:spLocks noGrp="1"/>
          </p:cNvSpPr>
          <p:nvPr>
            <p:ph type="title"/>
          </p:nvPr>
        </p:nvSpPr>
        <p:spPr>
          <a:xfrm>
            <a:off x="1257300" y="434954"/>
            <a:ext cx="15773400" cy="1988345"/>
          </a:xfrm>
        </p:spPr>
        <p:txBody>
          <a:bodyPr/>
          <a:lstStyle/>
          <a:p>
            <a:pPr algn="ctr"/>
            <a:r>
              <a:rPr lang="en-US" b="1" dirty="0"/>
              <a:t>Academic Research Partnerships</a:t>
            </a:r>
          </a:p>
        </p:txBody>
      </p:sp>
      <p:sp>
        <p:nvSpPr>
          <p:cNvPr id="3" name="Collaborative Projects">
            <a:extLst>
              <a:ext uri="{FF2B5EF4-FFF2-40B4-BE49-F238E27FC236}">
                <a16:creationId xmlns:a16="http://schemas.microsoft.com/office/drawing/2014/main" id="{6026F96A-0272-B425-0BF0-EF04A2DA7071}"/>
              </a:ext>
            </a:extLst>
          </p:cNvPr>
          <p:cNvSpPr>
            <a:spLocks/>
          </p:cNvSpPr>
          <p:nvPr/>
        </p:nvSpPr>
        <p:spPr>
          <a:xfrm>
            <a:off x="8327571" y="3553098"/>
            <a:ext cx="9144000" cy="4127862"/>
          </a:xfrm>
          <a:prstGeom prst="roundRect">
            <a:avLst>
              <a:gd name="adj" fmla="val 3000"/>
            </a:avLst>
          </a:prstGeom>
          <a:solidFill>
            <a:schemeClr val="bg1">
              <a:lumMod val="95000"/>
            </a:schemeClr>
          </a:solidFill>
          <a:ln w="0">
            <a:noFill/>
          </a:ln>
        </p:spPr>
        <p:txBody>
          <a:bodyPr wrap="square" lIns="274320" tIns="205740" rIns="274320" bIns="137160">
            <a:normAutofit/>
          </a:bodyPr>
          <a:lstStyle/>
          <a:p>
            <a:pPr defTabSz="1371600">
              <a:spcAft>
                <a:spcPts val="600"/>
              </a:spcAft>
            </a:pPr>
            <a:r>
              <a:rPr lang="en-US" sz="3600" b="1" dirty="0">
                <a:solidFill>
                  <a:srgbClr val="C00000"/>
                </a:solidFill>
                <a:latin typeface="Century Gothic" panose="020F0302020204030204"/>
              </a:rPr>
              <a:t>Collaborative Projects</a:t>
            </a:r>
          </a:p>
          <a:p>
            <a:pPr defTabSz="1371600">
              <a:lnSpc>
                <a:spcPct val="120000"/>
              </a:lnSpc>
              <a:spcAft>
                <a:spcPts val="600"/>
              </a:spcAft>
            </a:pPr>
            <a:r>
              <a:rPr lang="en-US" sz="2700" dirty="0">
                <a:solidFill>
                  <a:srgbClr val="5F5151"/>
                </a:solidFill>
                <a:latin typeface="Century Gothic" panose="020F0302020204030204"/>
              </a:rPr>
              <a:t>Expand funding access via:</a:t>
            </a:r>
          </a:p>
          <a:p>
            <a:pPr marL="428625" indent="-428625" defTabSz="1371600">
              <a:lnSpc>
                <a:spcPct val="120000"/>
              </a:lnSpc>
              <a:spcAft>
                <a:spcPts val="600"/>
              </a:spcAft>
              <a:buFont typeface="Arial" panose="020B0604020202020204" pitchFamily="34" charset="0"/>
              <a:buChar char="•"/>
            </a:pPr>
            <a:r>
              <a:rPr lang="en-US" sz="2700" dirty="0">
                <a:solidFill>
                  <a:srgbClr val="5F5151"/>
                </a:solidFill>
                <a:latin typeface="Century Gothic" panose="020F0302020204030204"/>
              </a:rPr>
              <a:t>Pilot awards</a:t>
            </a:r>
          </a:p>
          <a:p>
            <a:pPr marL="428625" indent="-428625" defTabSz="1371600">
              <a:lnSpc>
                <a:spcPct val="120000"/>
              </a:lnSpc>
              <a:spcAft>
                <a:spcPts val="600"/>
              </a:spcAft>
              <a:buFont typeface="Arial" panose="020B0604020202020204" pitchFamily="34" charset="0"/>
              <a:buChar char="•"/>
            </a:pPr>
            <a:r>
              <a:rPr lang="en-US" sz="2700" dirty="0">
                <a:solidFill>
                  <a:srgbClr val="5F5151"/>
                </a:solidFill>
                <a:latin typeface="Century Gothic" panose="020F0302020204030204"/>
              </a:rPr>
              <a:t>Joint grant submissions</a:t>
            </a:r>
          </a:p>
          <a:p>
            <a:pPr marL="428625" indent="-428625" defTabSz="1371600">
              <a:lnSpc>
                <a:spcPct val="120000"/>
              </a:lnSpc>
              <a:spcAft>
                <a:spcPts val="600"/>
              </a:spcAft>
              <a:buFont typeface="Arial" panose="020B0604020202020204" pitchFamily="34" charset="0"/>
              <a:buChar char="•"/>
            </a:pPr>
            <a:r>
              <a:rPr lang="en-US" sz="2700" dirty="0">
                <a:solidFill>
                  <a:srgbClr val="5F5151"/>
                </a:solidFill>
                <a:latin typeface="Century Gothic" panose="020F0302020204030204"/>
              </a:rPr>
              <a:t>Multi-institutional expertise</a:t>
            </a:r>
          </a:p>
          <a:p>
            <a:pPr marL="428625" indent="-428625" defTabSz="1371600">
              <a:lnSpc>
                <a:spcPct val="120000"/>
              </a:lnSpc>
              <a:spcAft>
                <a:spcPts val="600"/>
              </a:spcAft>
              <a:buFont typeface="Arial" panose="020B0604020202020204" pitchFamily="34" charset="0"/>
              <a:buChar char="•"/>
            </a:pPr>
            <a:r>
              <a:rPr lang="en-US" sz="2700" dirty="0">
                <a:solidFill>
                  <a:srgbClr val="5F5151"/>
                </a:solidFill>
                <a:latin typeface="Century Gothic" panose="020F0302020204030204"/>
              </a:rPr>
              <a:t>Increased access to patient populations</a:t>
            </a:r>
          </a:p>
          <a:p>
            <a:pPr defTabSz="1371600">
              <a:lnSpc>
                <a:spcPct val="120000"/>
              </a:lnSpc>
              <a:spcAft>
                <a:spcPts val="600"/>
              </a:spcAft>
            </a:pPr>
            <a:endParaRPr lang="en-US" sz="2700" dirty="0">
              <a:solidFill>
                <a:srgbClr val="5F5151"/>
              </a:solidFill>
              <a:latin typeface="Century Gothic" panose="020F0302020204030204"/>
            </a:endParaRPr>
          </a:p>
        </p:txBody>
      </p:sp>
      <p:pic>
        <p:nvPicPr>
          <p:cNvPr id="8" name="Picture 7">
            <a:extLst>
              <a:ext uri="{FF2B5EF4-FFF2-40B4-BE49-F238E27FC236}">
                <a16:creationId xmlns:a16="http://schemas.microsoft.com/office/drawing/2014/main" id="{1000F6CA-D1B8-C7F6-F604-D2883B1DAC27}"/>
              </a:ext>
            </a:extLst>
          </p:cNvPr>
          <p:cNvPicPr>
            <a:picLocks noChangeAspect="1"/>
          </p:cNvPicPr>
          <p:nvPr/>
        </p:nvPicPr>
        <p:blipFill>
          <a:blip r:embed="rId2"/>
          <a:stretch>
            <a:fillRect/>
          </a:stretch>
        </p:blipFill>
        <p:spPr>
          <a:xfrm>
            <a:off x="685800" y="2297288"/>
            <a:ext cx="7200900" cy="6606825"/>
          </a:xfrm>
          <a:prstGeom prst="rect">
            <a:avLst/>
          </a:prstGeom>
        </p:spPr>
      </p:pic>
    </p:spTree>
    <p:extLst>
      <p:ext uri="{BB962C8B-B14F-4D97-AF65-F5344CB8AC3E}">
        <p14:creationId xmlns:p14="http://schemas.microsoft.com/office/powerpoint/2010/main" val="627129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6DDA-61E4-41FE-8B3B-657C1DCD6677}"/>
              </a:ext>
            </a:extLst>
          </p:cNvPr>
          <p:cNvSpPr>
            <a:spLocks noGrp="1"/>
          </p:cNvSpPr>
          <p:nvPr>
            <p:ph type="title"/>
          </p:nvPr>
        </p:nvSpPr>
        <p:spPr>
          <a:xfrm>
            <a:off x="1257300" y="41012"/>
            <a:ext cx="15773400" cy="1988345"/>
          </a:xfrm>
        </p:spPr>
        <p:txBody>
          <a:bodyPr/>
          <a:lstStyle/>
          <a:p>
            <a:pPr algn="ctr"/>
            <a:r>
              <a:rPr lang="en-US" b="1" dirty="0"/>
              <a:t>Institutional Support </a:t>
            </a:r>
          </a:p>
        </p:txBody>
      </p:sp>
      <p:sp>
        <p:nvSpPr>
          <p:cNvPr id="4" name="Collaborative Projects">
            <a:extLst>
              <a:ext uri="{FF2B5EF4-FFF2-40B4-BE49-F238E27FC236}">
                <a16:creationId xmlns:a16="http://schemas.microsoft.com/office/drawing/2014/main" id="{4B7A4007-35FE-663A-2F11-E0B635658759}"/>
              </a:ext>
            </a:extLst>
          </p:cNvPr>
          <p:cNvSpPr>
            <a:spLocks/>
          </p:cNvSpPr>
          <p:nvPr/>
        </p:nvSpPr>
        <p:spPr>
          <a:xfrm>
            <a:off x="457200" y="6919431"/>
            <a:ext cx="10244667" cy="2941092"/>
          </a:xfrm>
          <a:prstGeom prst="roundRect">
            <a:avLst>
              <a:gd name="adj" fmla="val 3000"/>
            </a:avLst>
          </a:prstGeom>
          <a:solidFill>
            <a:schemeClr val="bg1">
              <a:lumMod val="95000"/>
            </a:schemeClr>
          </a:solidFill>
          <a:ln w="0">
            <a:noFill/>
          </a:ln>
        </p:spPr>
        <p:txBody>
          <a:bodyPr wrap="square" lIns="274320" tIns="205740" rIns="274320" bIns="137160">
            <a:normAutofit fontScale="85000" lnSpcReduction="10000"/>
          </a:bodyPr>
          <a:lstStyle/>
          <a:p>
            <a:pPr defTabSz="1371600">
              <a:spcAft>
                <a:spcPts val="600"/>
              </a:spcAft>
            </a:pPr>
            <a:r>
              <a:rPr lang="en-US" sz="3600" b="1" dirty="0">
                <a:solidFill>
                  <a:srgbClr val="C00000"/>
                </a:solidFill>
                <a:latin typeface="Century Gothic" panose="020F0302020204030204"/>
              </a:rPr>
              <a:t>Philanthropy &amp; Endowment Growth</a:t>
            </a:r>
          </a:p>
          <a:p>
            <a:pPr defTabSz="1371600">
              <a:spcAft>
                <a:spcPts val="600"/>
              </a:spcAft>
            </a:pPr>
            <a:r>
              <a:rPr lang="en-US" sz="2850" dirty="0">
                <a:solidFill>
                  <a:srgbClr val="63544A"/>
                </a:solidFill>
                <a:latin typeface="Century Gothic" panose="020F0302020204030204"/>
              </a:rPr>
              <a:t>Grows long-term donor investments to support endowment funding for faculty and junior faculty research programs while directing major donor support toward institutional research priorities.</a:t>
            </a:r>
          </a:p>
          <a:p>
            <a:pPr defTabSz="1371600">
              <a:spcAft>
                <a:spcPts val="600"/>
              </a:spcAft>
            </a:pPr>
            <a:endParaRPr lang="en-US" sz="2250" b="1" i="1" dirty="0">
              <a:solidFill>
                <a:srgbClr val="C00000"/>
              </a:solidFill>
              <a:latin typeface="Century Gothic" panose="020F0302020204030204"/>
            </a:endParaRPr>
          </a:p>
          <a:p>
            <a:pPr defTabSz="1371600">
              <a:spcAft>
                <a:spcPts val="600"/>
              </a:spcAft>
            </a:pPr>
            <a:r>
              <a:rPr lang="en-US" sz="2250" b="1" i="1" dirty="0">
                <a:solidFill>
                  <a:srgbClr val="C00000"/>
                </a:solidFill>
                <a:latin typeface="Century Gothic" panose="020F0302020204030204"/>
              </a:rPr>
              <a:t>Example: </a:t>
            </a:r>
            <a:r>
              <a:rPr lang="en-US" sz="2250" i="1" dirty="0">
                <a:solidFill>
                  <a:srgbClr val="63544A"/>
                </a:solidFill>
                <a:latin typeface="Century Gothic" panose="020F0302020204030204"/>
              </a:rPr>
              <a:t>CNRI received major donor gift to support pediatric brain research. </a:t>
            </a:r>
            <a:endParaRPr lang="en-US" sz="2250" dirty="0">
              <a:solidFill>
                <a:srgbClr val="63544A"/>
              </a:solidFill>
              <a:latin typeface="Century Gothic" panose="020F0302020204030204"/>
            </a:endParaRPr>
          </a:p>
        </p:txBody>
      </p:sp>
      <p:sp>
        <p:nvSpPr>
          <p:cNvPr id="3" name="Collaborative Projects">
            <a:extLst>
              <a:ext uri="{FF2B5EF4-FFF2-40B4-BE49-F238E27FC236}">
                <a16:creationId xmlns:a16="http://schemas.microsoft.com/office/drawing/2014/main" id="{F5BACDE7-4FB3-934E-AAF5-71F6ED7DFFC5}"/>
              </a:ext>
            </a:extLst>
          </p:cNvPr>
          <p:cNvSpPr>
            <a:spLocks/>
          </p:cNvSpPr>
          <p:nvPr/>
        </p:nvSpPr>
        <p:spPr>
          <a:xfrm>
            <a:off x="457200" y="4474394"/>
            <a:ext cx="10244667" cy="2155341"/>
          </a:xfrm>
          <a:prstGeom prst="roundRect">
            <a:avLst>
              <a:gd name="adj" fmla="val 3000"/>
            </a:avLst>
          </a:prstGeom>
          <a:solidFill>
            <a:schemeClr val="bg1">
              <a:lumMod val="95000"/>
            </a:schemeClr>
          </a:solidFill>
          <a:ln w="0">
            <a:noFill/>
          </a:ln>
        </p:spPr>
        <p:txBody>
          <a:bodyPr wrap="square" lIns="274320" tIns="205740" rIns="274320" bIns="137160">
            <a:normAutofit/>
          </a:bodyPr>
          <a:lstStyle/>
          <a:p>
            <a:pPr defTabSz="1371600">
              <a:spcAft>
                <a:spcPts val="600"/>
              </a:spcAft>
            </a:pPr>
            <a:r>
              <a:rPr lang="en-US" sz="3000" b="1" dirty="0">
                <a:solidFill>
                  <a:srgbClr val="C00000"/>
                </a:solidFill>
                <a:latin typeface="Century Gothic" panose="020F0302020204030204"/>
              </a:rPr>
              <a:t>Research Core Facilities </a:t>
            </a:r>
          </a:p>
          <a:p>
            <a:pPr defTabSz="1371600">
              <a:spcAft>
                <a:spcPts val="600"/>
              </a:spcAft>
            </a:pPr>
            <a:r>
              <a:rPr lang="en-US" sz="2400" dirty="0">
                <a:solidFill>
                  <a:srgbClr val="63544A"/>
                </a:solidFill>
                <a:latin typeface="Century Gothic" panose="020F0302020204030204"/>
              </a:rPr>
              <a:t>Provides specialized in-house research technologies through a fee-for-service model that supports investigators and enables partial cost recovery and sustainability.  </a:t>
            </a:r>
          </a:p>
        </p:txBody>
      </p:sp>
      <p:sp>
        <p:nvSpPr>
          <p:cNvPr id="5" name="Collaborative Projects">
            <a:extLst>
              <a:ext uri="{FF2B5EF4-FFF2-40B4-BE49-F238E27FC236}">
                <a16:creationId xmlns:a16="http://schemas.microsoft.com/office/drawing/2014/main" id="{23B585EF-CD7B-9D41-2183-E35DCE61B011}"/>
              </a:ext>
            </a:extLst>
          </p:cNvPr>
          <p:cNvSpPr>
            <a:spLocks/>
          </p:cNvSpPr>
          <p:nvPr/>
        </p:nvSpPr>
        <p:spPr>
          <a:xfrm>
            <a:off x="457202" y="2029356"/>
            <a:ext cx="10244667" cy="2155341"/>
          </a:xfrm>
          <a:prstGeom prst="roundRect">
            <a:avLst>
              <a:gd name="adj" fmla="val 3000"/>
            </a:avLst>
          </a:prstGeom>
          <a:solidFill>
            <a:schemeClr val="bg1">
              <a:lumMod val="95000"/>
            </a:schemeClr>
          </a:solidFill>
          <a:ln w="0">
            <a:noFill/>
          </a:ln>
        </p:spPr>
        <p:txBody>
          <a:bodyPr wrap="square" lIns="274320" tIns="205740" rIns="274320" bIns="137160">
            <a:normAutofit/>
          </a:bodyPr>
          <a:lstStyle/>
          <a:p>
            <a:pPr defTabSz="1371600">
              <a:spcAft>
                <a:spcPts val="600"/>
              </a:spcAft>
            </a:pPr>
            <a:r>
              <a:rPr lang="en-US" sz="3000" b="1" dirty="0">
                <a:solidFill>
                  <a:srgbClr val="C00000"/>
                </a:solidFill>
                <a:latin typeface="Century Gothic" panose="020F0302020204030204"/>
              </a:rPr>
              <a:t>Cost Recovery &amp; IDC Optimization</a:t>
            </a:r>
          </a:p>
          <a:p>
            <a:pPr defTabSz="1371600">
              <a:spcAft>
                <a:spcPts val="600"/>
              </a:spcAft>
            </a:pPr>
            <a:r>
              <a:rPr lang="en-US" sz="2400" dirty="0">
                <a:solidFill>
                  <a:srgbClr val="63544A"/>
                </a:solidFill>
                <a:latin typeface="Century Gothic" panose="020F0302020204030204"/>
              </a:rPr>
              <a:t>Analyzes non-federal IDC rates to better reflect the true cost of conducting research and updating industry-sponsored IDC rates to improve cost recovery. </a:t>
            </a:r>
          </a:p>
        </p:txBody>
      </p:sp>
      <p:pic>
        <p:nvPicPr>
          <p:cNvPr id="7" name="Picture 6">
            <a:extLst>
              <a:ext uri="{FF2B5EF4-FFF2-40B4-BE49-F238E27FC236}">
                <a16:creationId xmlns:a16="http://schemas.microsoft.com/office/drawing/2014/main" id="{38FF169E-79E1-862A-D105-1399634A8C74}"/>
              </a:ext>
            </a:extLst>
          </p:cNvPr>
          <p:cNvPicPr>
            <a:picLocks noChangeAspect="1"/>
          </p:cNvPicPr>
          <p:nvPr/>
        </p:nvPicPr>
        <p:blipFill>
          <a:blip r:embed="rId2"/>
          <a:srcRect r="5255" b="4796"/>
          <a:stretch>
            <a:fillRect/>
          </a:stretch>
        </p:blipFill>
        <p:spPr>
          <a:xfrm>
            <a:off x="10823477" y="2454722"/>
            <a:ext cx="6059057" cy="5377556"/>
          </a:xfrm>
          <a:prstGeom prst="rect">
            <a:avLst/>
          </a:prstGeom>
        </p:spPr>
      </p:pic>
    </p:spTree>
    <p:extLst>
      <p:ext uri="{BB962C8B-B14F-4D97-AF65-F5344CB8AC3E}">
        <p14:creationId xmlns:p14="http://schemas.microsoft.com/office/powerpoint/2010/main" val="102305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98A7EB-F3C6-066D-630E-55F38DB93C51}"/>
              </a:ext>
            </a:extLst>
          </p:cNvPr>
          <p:cNvSpPr>
            <a:spLocks noGrp="1"/>
          </p:cNvSpPr>
          <p:nvPr>
            <p:ph type="title"/>
          </p:nvPr>
        </p:nvSpPr>
        <p:spPr>
          <a:xfrm>
            <a:off x="1126671" y="7116695"/>
            <a:ext cx="15773400" cy="1988345"/>
          </a:xfrm>
        </p:spPr>
        <p:txBody>
          <a:bodyPr/>
          <a:lstStyle/>
          <a:p>
            <a:r>
              <a:rPr lang="en-US" dirty="0"/>
              <a:t>Thank you! </a:t>
            </a:r>
          </a:p>
        </p:txBody>
      </p:sp>
    </p:spTree>
    <p:extLst>
      <p:ext uri="{BB962C8B-B14F-4D97-AF65-F5344CB8AC3E}">
        <p14:creationId xmlns:p14="http://schemas.microsoft.com/office/powerpoint/2010/main" val="3169476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BBD8D-0B9E-A831-6EE7-60D6CB844AED}"/>
              </a:ext>
            </a:extLst>
          </p:cNvPr>
          <p:cNvSpPr>
            <a:spLocks noGrp="1"/>
          </p:cNvSpPr>
          <p:nvPr>
            <p:ph type="sldNum" sz="quarter" idx="12"/>
          </p:nvPr>
        </p:nvSpPr>
        <p:spPr/>
        <p:txBody>
          <a:bodyPr/>
          <a:lstStyle/>
          <a:p>
            <a:fld id="{74403242-608D-1D4A-B215-E1AC8E9A1835}" type="slidenum">
              <a:rPr lang="en-US" smtClean="0"/>
              <a:pPr/>
              <a:t>13</a:t>
            </a:fld>
            <a:endParaRPr lang="en-US"/>
          </a:p>
        </p:txBody>
      </p:sp>
      <p:pic>
        <p:nvPicPr>
          <p:cNvPr id="1026" name="Picture 2" descr="AMN Healthcare Services logo in transparent PNG and vectorized SVG formats">
            <a:extLst>
              <a:ext uri="{FF2B5EF4-FFF2-40B4-BE49-F238E27FC236}">
                <a16:creationId xmlns:a16="http://schemas.microsoft.com/office/drawing/2014/main" id="{26137519-2A8B-0A03-AB3F-90FE08811F6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0846" r="12755" b="10006"/>
          <a:stretch>
            <a:fillRect/>
          </a:stretch>
        </p:blipFill>
        <p:spPr bwMode="auto">
          <a:xfrm>
            <a:off x="7342320" y="-1"/>
            <a:ext cx="10945680" cy="10287001"/>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2"/>
          <p:cNvSpPr txBox="1"/>
          <p:nvPr/>
        </p:nvSpPr>
        <p:spPr>
          <a:xfrm>
            <a:off x="2342869" y="5760839"/>
            <a:ext cx="4068509" cy="4259461"/>
          </a:xfrm>
          <a:prstGeom prst="rect">
            <a:avLst/>
          </a:prstGeom>
        </p:spPr>
        <p:txBody>
          <a:bodyPr lIns="50800" tIns="50800" rIns="50800" bIns="50800" rtlCol="0" anchor="ctr"/>
          <a:lstStyle/>
          <a:p>
            <a:pPr algn="ctr">
              <a:lnSpc>
                <a:spcPts val="2659"/>
              </a:lnSpc>
              <a:spcBef>
                <a:spcPct val="0"/>
              </a:spcBef>
            </a:pPr>
            <a:endParaRPr/>
          </a:p>
        </p:txBody>
      </p:sp>
      <p:sp>
        <p:nvSpPr>
          <p:cNvPr id="77" name="AutoShape 77"/>
          <p:cNvSpPr/>
          <p:nvPr/>
        </p:nvSpPr>
        <p:spPr>
          <a:xfrm flipV="1">
            <a:off x="3201073" y="9534526"/>
            <a:ext cx="7146663" cy="28573"/>
          </a:xfrm>
          <a:prstGeom prst="line">
            <a:avLst/>
          </a:prstGeom>
          <a:ln w="57150" cap="flat">
            <a:solidFill>
              <a:srgbClr val="64BB4A"/>
            </a:solidFill>
            <a:prstDash val="solid"/>
            <a:headEnd type="none" w="sm" len="sm"/>
            <a:tailEnd type="none" w="sm" len="sm"/>
          </a:ln>
        </p:spPr>
        <p:txBody>
          <a:bodyPr/>
          <a:lstStyle/>
          <a:p>
            <a:endParaRPr lang="en-US"/>
          </a:p>
        </p:txBody>
      </p:sp>
      <p:grpSp>
        <p:nvGrpSpPr>
          <p:cNvPr id="6" name="Group 3">
            <a:extLst>
              <a:ext uri="{FF2B5EF4-FFF2-40B4-BE49-F238E27FC236}">
                <a16:creationId xmlns:a16="http://schemas.microsoft.com/office/drawing/2014/main" id="{97D71982-906C-5F90-482A-8DDAB036967D}"/>
              </a:ext>
            </a:extLst>
          </p:cNvPr>
          <p:cNvGrpSpPr/>
          <p:nvPr/>
        </p:nvGrpSpPr>
        <p:grpSpPr>
          <a:xfrm>
            <a:off x="0" y="1893910"/>
            <a:ext cx="18288000" cy="3135237"/>
            <a:chOff x="0" y="0"/>
            <a:chExt cx="2767223" cy="464695"/>
          </a:xfrm>
          <a:solidFill>
            <a:srgbClr val="004E7A">
              <a:alpha val="50000"/>
            </a:srgbClr>
          </a:solidFill>
        </p:grpSpPr>
        <p:sp>
          <p:nvSpPr>
            <p:cNvPr id="7" name="Freeform 4">
              <a:extLst>
                <a:ext uri="{FF2B5EF4-FFF2-40B4-BE49-F238E27FC236}">
                  <a16:creationId xmlns:a16="http://schemas.microsoft.com/office/drawing/2014/main" id="{4082147C-4B15-5698-DFC7-1A9EFE56DB29}"/>
                </a:ext>
              </a:extLst>
            </p:cNvPr>
            <p:cNvSpPr/>
            <p:nvPr/>
          </p:nvSpPr>
          <p:spPr>
            <a:xfrm>
              <a:off x="0" y="0"/>
              <a:ext cx="2767223" cy="464695"/>
            </a:xfrm>
            <a:custGeom>
              <a:avLst/>
              <a:gdLst/>
              <a:ahLst/>
              <a:cxnLst/>
              <a:rect l="l" t="t" r="r" b="b"/>
              <a:pathLst>
                <a:path w="2767223" h="464695">
                  <a:moveTo>
                    <a:pt x="0" y="0"/>
                  </a:moveTo>
                  <a:lnTo>
                    <a:pt x="2767223" y="0"/>
                  </a:lnTo>
                  <a:lnTo>
                    <a:pt x="2767223" y="464695"/>
                  </a:lnTo>
                  <a:lnTo>
                    <a:pt x="0" y="464695"/>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CEFCAEB-62C9-9903-A28F-FF6EEDF9C25C}"/>
                </a:ext>
              </a:extLst>
            </p:cNvPr>
            <p:cNvSpPr txBox="1"/>
            <p:nvPr/>
          </p:nvSpPr>
          <p:spPr>
            <a:xfrm>
              <a:off x="0" y="-38100"/>
              <a:ext cx="2767223" cy="502795"/>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1" name="TextBox 80">
            <a:extLst>
              <a:ext uri="{FF2B5EF4-FFF2-40B4-BE49-F238E27FC236}">
                <a16:creationId xmlns:a16="http://schemas.microsoft.com/office/drawing/2014/main" id="{DC21A3C8-A16C-1EE8-3925-985A1FD8F919}"/>
              </a:ext>
            </a:extLst>
          </p:cNvPr>
          <p:cNvSpPr txBox="1"/>
          <p:nvPr/>
        </p:nvSpPr>
        <p:spPr>
          <a:xfrm>
            <a:off x="555203" y="2103605"/>
            <a:ext cx="16771284" cy="2582695"/>
          </a:xfrm>
          <a:prstGeom prst="rect">
            <a:avLst/>
          </a:prstGeom>
          <a:noFill/>
        </p:spPr>
        <p:txBody>
          <a:bodyPr wrap="square" rtlCol="0">
            <a:spAutoFit/>
          </a:bodyPr>
          <a:lstStyle/>
          <a:p>
            <a:pPr algn="r"/>
            <a:r>
              <a:rPr lang="en-US" sz="6600" cap="all" spc="615">
                <a:solidFill>
                  <a:schemeClr val="bg1"/>
                </a:solidFill>
                <a:latin typeface="Montserrat"/>
              </a:rPr>
              <a:t>Recruiting for Research </a:t>
            </a:r>
          </a:p>
          <a:p>
            <a:pPr algn="r"/>
            <a:r>
              <a:rPr lang="en-US" sz="6600" cap="all" spc="615">
                <a:solidFill>
                  <a:schemeClr val="bg1"/>
                </a:solidFill>
                <a:latin typeface="Montserrat"/>
              </a:rPr>
              <a:t>amid Margin pressure</a:t>
            </a:r>
            <a:endParaRPr lang="en-US" sz="6600">
              <a:solidFill>
                <a:schemeClr val="bg1"/>
              </a:solidFill>
              <a:latin typeface="Montserrat" panose="00000500000000000000" pitchFamily="2" charset="0"/>
            </a:endParaRPr>
          </a:p>
          <a:p>
            <a:pPr algn="r">
              <a:lnSpc>
                <a:spcPct val="150000"/>
              </a:lnSpc>
            </a:pPr>
            <a:r>
              <a:rPr lang="en-US" sz="2200">
                <a:solidFill>
                  <a:schemeClr val="bg1"/>
                </a:solidFill>
                <a:latin typeface="Aptos Narrow" panose="020B0004020202020204" pitchFamily="34" charset="0"/>
              </a:rPr>
              <a:t>A National Search Firm Perspective &amp; Insights from Pediatric Executive Leaders</a:t>
            </a:r>
          </a:p>
        </p:txBody>
      </p:sp>
      <p:sp>
        <p:nvSpPr>
          <p:cNvPr id="82" name="Freeform 7">
            <a:extLst>
              <a:ext uri="{FF2B5EF4-FFF2-40B4-BE49-F238E27FC236}">
                <a16:creationId xmlns:a16="http://schemas.microsoft.com/office/drawing/2014/main" id="{BD8293CC-E648-0289-09C8-04A8BF79593E}"/>
              </a:ext>
            </a:extLst>
          </p:cNvPr>
          <p:cNvSpPr/>
          <p:nvPr/>
        </p:nvSpPr>
        <p:spPr>
          <a:xfrm>
            <a:off x="-304800" y="4838700"/>
            <a:ext cx="3886201" cy="5448300"/>
          </a:xfrm>
          <a:custGeom>
            <a:avLst/>
            <a:gdLst/>
            <a:ahLst/>
            <a:cxnLst/>
            <a:rect l="l" t="t" r="r" b="b"/>
            <a:pathLst>
              <a:path w="4322944" h="6043289">
                <a:moveTo>
                  <a:pt x="0" y="0"/>
                </a:moveTo>
                <a:lnTo>
                  <a:pt x="4322944" y="0"/>
                </a:lnTo>
                <a:lnTo>
                  <a:pt x="4322944" y="6043289"/>
                </a:lnTo>
                <a:lnTo>
                  <a:pt x="0" y="6043289"/>
                </a:lnTo>
                <a:lnTo>
                  <a:pt x="0" y="0"/>
                </a:lnTo>
                <a:close/>
              </a:path>
            </a:pathLst>
          </a:custGeom>
          <a:blipFill>
            <a:blip r:embed="rId4"/>
            <a:stretch>
              <a:fillRect l="-1" r="-115815"/>
            </a:stretch>
          </a:blipFill>
          <a:ln w="95250"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Graphic 25">
            <a:extLst>
              <a:ext uri="{FF2B5EF4-FFF2-40B4-BE49-F238E27FC236}">
                <a16:creationId xmlns:a16="http://schemas.microsoft.com/office/drawing/2014/main" id="{FD2771DF-CA27-5C20-643E-D990FFC1F9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29000" y="8046053"/>
            <a:ext cx="6705600" cy="1270262"/>
          </a:xfrm>
          <a:prstGeom prst="rect">
            <a:avLst/>
          </a:prstGeom>
        </p:spPr>
      </p:pic>
    </p:spTree>
    <p:extLst>
      <p:ext uri="{BB962C8B-B14F-4D97-AF65-F5344CB8AC3E}">
        <p14:creationId xmlns:p14="http://schemas.microsoft.com/office/powerpoint/2010/main" val="4125764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26E74-534C-ED41-FB4A-77F4DB4204C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95B36D-E1D3-E04A-61CC-B76346083BF2}"/>
              </a:ext>
            </a:extLst>
          </p:cNvPr>
          <p:cNvSpPr>
            <a:spLocks noGrp="1"/>
          </p:cNvSpPr>
          <p:nvPr>
            <p:ph type="ftr" sz="quarter" idx="3"/>
          </p:nvPr>
        </p:nvSpPr>
        <p:spPr/>
        <p:txBody>
          <a:bodyPr/>
          <a:lstStyle/>
          <a:p>
            <a:pPr defTabSz="1371600">
              <a:defRPr/>
            </a:pPr>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AA34DE8E-AECD-60AE-AF49-5753AE180093}"/>
              </a:ext>
            </a:extLst>
          </p:cNvPr>
          <p:cNvSpPr>
            <a:spLocks noGrp="1"/>
          </p:cNvSpPr>
          <p:nvPr>
            <p:ph type="sldNum" sz="quarter" idx="4"/>
          </p:nvPr>
        </p:nvSpPr>
        <p:spPr/>
        <p:txBody>
          <a:bodyPr/>
          <a:lstStyle/>
          <a:p>
            <a:pPr defTabSz="1371600">
              <a:defRPr/>
            </a:pPr>
            <a:fld id="{167ABDFD-5937-8C40-ADEF-723BC0665C29}" type="slidenum">
              <a:rPr lang="en-US">
                <a:solidFill>
                  <a:srgbClr val="FFFFFF"/>
                </a:solidFill>
                <a:latin typeface="Arial" panose="020B0604020202020204"/>
              </a:rPr>
              <a:pPr defTabSz="1371600">
                <a:defRPr/>
              </a:pPr>
              <a:t>14</a:t>
            </a:fld>
            <a:endParaRPr lang="en-US">
              <a:solidFill>
                <a:srgbClr val="FFFFFF"/>
              </a:solidFill>
              <a:latin typeface="Arial" panose="020B0604020202020204"/>
            </a:endParaRPr>
          </a:p>
        </p:txBody>
      </p:sp>
      <p:sp>
        <p:nvSpPr>
          <p:cNvPr id="4" name="Title 3">
            <a:extLst>
              <a:ext uri="{FF2B5EF4-FFF2-40B4-BE49-F238E27FC236}">
                <a16:creationId xmlns:a16="http://schemas.microsoft.com/office/drawing/2014/main" id="{D41CDFE2-BFD5-27D9-08E8-3CDDED6F90E9}"/>
              </a:ext>
            </a:extLst>
          </p:cNvPr>
          <p:cNvSpPr>
            <a:spLocks noGrp="1"/>
          </p:cNvSpPr>
          <p:nvPr>
            <p:ph type="title"/>
          </p:nvPr>
        </p:nvSpPr>
        <p:spPr>
          <a:xfrm>
            <a:off x="914400" y="750068"/>
            <a:ext cx="15773400" cy="864108"/>
          </a:xfrm>
        </p:spPr>
        <p:txBody>
          <a:bodyPr/>
          <a:lstStyle/>
          <a:p>
            <a:r>
              <a:rPr lang="en-US">
                <a:latin typeface="Montserrat" panose="00000500000000000000" pitchFamily="2" charset="0"/>
              </a:rPr>
              <a:t>The Tension We’re All Managing</a:t>
            </a:r>
          </a:p>
        </p:txBody>
      </p:sp>
      <p:graphicFrame>
        <p:nvGraphicFramePr>
          <p:cNvPr id="16" name="Diagram 15">
            <a:extLst>
              <a:ext uri="{FF2B5EF4-FFF2-40B4-BE49-F238E27FC236}">
                <a16:creationId xmlns:a16="http://schemas.microsoft.com/office/drawing/2014/main" id="{5C94F1CA-46FA-037C-15C2-3DA2839A301E}"/>
              </a:ext>
            </a:extLst>
          </p:cNvPr>
          <p:cNvGraphicFramePr/>
          <p:nvPr>
            <p:extLst>
              <p:ext uri="{D42A27DB-BD31-4B8C-83A1-F6EECF244321}">
                <p14:modId xmlns:p14="http://schemas.microsoft.com/office/powerpoint/2010/main" val="382799650"/>
              </p:ext>
            </p:extLst>
          </p:nvPr>
        </p:nvGraphicFramePr>
        <p:xfrm>
          <a:off x="5029200" y="2466302"/>
          <a:ext cx="9421504" cy="6365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0E7511DC-C5DE-C752-03DD-10CC5E7424D2}"/>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accent6">
                    <a:lumMod val="50000"/>
                  </a:schemeClr>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14" name="TextBox 13">
            <a:extLst>
              <a:ext uri="{FF2B5EF4-FFF2-40B4-BE49-F238E27FC236}">
                <a16:creationId xmlns:a16="http://schemas.microsoft.com/office/drawing/2014/main" id="{8B8CFF67-9552-5152-B847-EAEE14B5BD90}"/>
              </a:ext>
            </a:extLst>
          </p:cNvPr>
          <p:cNvSpPr txBox="1"/>
          <p:nvPr/>
        </p:nvSpPr>
        <p:spPr>
          <a:xfrm>
            <a:off x="914400" y="303976"/>
            <a:ext cx="5791200" cy="392071"/>
          </a:xfrm>
          <a:prstGeom prst="rect">
            <a:avLst/>
          </a:prstGeom>
          <a:noFill/>
        </p:spPr>
        <p:txBody>
          <a:bodyPr wrap="square" rtlCol="0" anchor="ctr">
            <a:noAutofit/>
          </a:bodyPr>
          <a:lstStyle/>
          <a:p>
            <a:pPr algn="l"/>
            <a:r>
              <a:rPr lang="en-US" sz="2800" b="0">
                <a:solidFill>
                  <a:srgbClr val="002D4F"/>
                </a:solidFill>
                <a:latin typeface="Montserrat" panose="00000500000000000000" pitchFamily="2" charset="0"/>
                <a:cs typeface="Arial" panose="020B0604020202020204" pitchFamily="34" charset="0"/>
              </a:rPr>
              <a:t>■</a:t>
            </a:r>
            <a:r>
              <a:rPr lang="en-US" b="0">
                <a:solidFill>
                  <a:srgbClr val="002D4F"/>
                </a:solidFill>
                <a:latin typeface="Montserrat" panose="00000500000000000000" pitchFamily="2" charset="0"/>
                <a:cs typeface="Arial" panose="020B0604020202020204" pitchFamily="34" charset="0"/>
              </a:rPr>
              <a:t> THE CORE TENSION</a:t>
            </a:r>
            <a:endParaRPr lang="en-US" b="0">
              <a:solidFill>
                <a:srgbClr val="002D4F"/>
              </a:solidFill>
              <a:latin typeface="Arial" panose="020B0604020202020204" pitchFamily="34" charset="0"/>
              <a:cs typeface="Arial" panose="020B0604020202020204" pitchFamily="34" charset="0"/>
            </a:endParaRPr>
          </a:p>
        </p:txBody>
      </p:sp>
      <p:sp>
        <p:nvSpPr>
          <p:cNvPr id="15" name="AutoShape 77">
            <a:extLst>
              <a:ext uri="{FF2B5EF4-FFF2-40B4-BE49-F238E27FC236}">
                <a16:creationId xmlns:a16="http://schemas.microsoft.com/office/drawing/2014/main" id="{65EE37BA-E878-34B2-1DD3-D8FB7F496F30}"/>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C322218E-96D9-7A39-76A8-58581992DD50}"/>
              </a:ext>
            </a:extLst>
          </p:cNvPr>
          <p:cNvSpPr txBox="1"/>
          <p:nvPr/>
        </p:nvSpPr>
        <p:spPr>
          <a:xfrm>
            <a:off x="1600200" y="3767906"/>
            <a:ext cx="6172200" cy="584775"/>
          </a:xfrm>
          <a:prstGeom prst="rect">
            <a:avLst/>
          </a:prstGeom>
          <a:noFill/>
        </p:spPr>
        <p:txBody>
          <a:bodyPr wrap="square">
            <a:spAutoFit/>
          </a:bodyPr>
          <a:lstStyle/>
          <a:p>
            <a:pPr lvl="0"/>
            <a:r>
              <a:rPr lang="en-US" sz="3200">
                <a:solidFill>
                  <a:srgbClr val="002D4F"/>
                </a:solidFill>
                <a:latin typeface="Arial Nova Cond" panose="020B0506020202020204" pitchFamily="34" charset="0"/>
              </a:rPr>
              <a:t>“Sustainable Research Enterprise?”</a:t>
            </a:r>
          </a:p>
        </p:txBody>
      </p:sp>
      <p:sp>
        <p:nvSpPr>
          <p:cNvPr id="19" name="TextBox 18">
            <a:extLst>
              <a:ext uri="{FF2B5EF4-FFF2-40B4-BE49-F238E27FC236}">
                <a16:creationId xmlns:a16="http://schemas.microsoft.com/office/drawing/2014/main" id="{9D7E0136-9E03-8F39-CA3F-A2AFB7769F7D}"/>
              </a:ext>
            </a:extLst>
          </p:cNvPr>
          <p:cNvSpPr txBox="1"/>
          <p:nvPr/>
        </p:nvSpPr>
        <p:spPr>
          <a:xfrm>
            <a:off x="8077200" y="1906524"/>
            <a:ext cx="2286000" cy="559778"/>
          </a:xfrm>
          <a:prstGeom prst="rect">
            <a:avLst/>
          </a:prstGeom>
          <a:noFill/>
        </p:spPr>
        <p:txBody>
          <a:bodyPr wrap="square" rtlCol="0" anchor="ctr">
            <a:noAutofit/>
          </a:bodyPr>
          <a:lstStyle/>
          <a:p>
            <a:pPr algn="ctr"/>
            <a:r>
              <a:rPr lang="en-US" sz="2000" b="1">
                <a:latin typeface="Montserrat" panose="00000500000000000000" pitchFamily="2" charset="0"/>
                <a:cs typeface="Arial" panose="020B0604020202020204" pitchFamily="34" charset="0"/>
              </a:rPr>
              <a:t>MISSION</a:t>
            </a:r>
            <a:endParaRPr lang="en-US" b="1">
              <a:latin typeface="Montserrat" panose="000005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145F4E6D-B4FC-9574-65DA-A1C6AD02BD3F}"/>
              </a:ext>
            </a:extLst>
          </p:cNvPr>
          <p:cNvSpPr txBox="1"/>
          <p:nvPr/>
        </p:nvSpPr>
        <p:spPr>
          <a:xfrm>
            <a:off x="4191000" y="8680553"/>
            <a:ext cx="2286000" cy="559778"/>
          </a:xfrm>
          <a:prstGeom prst="rect">
            <a:avLst/>
          </a:prstGeom>
          <a:noFill/>
        </p:spPr>
        <p:txBody>
          <a:bodyPr wrap="square" rtlCol="0" anchor="ctr">
            <a:noAutofit/>
          </a:bodyPr>
          <a:lstStyle/>
          <a:p>
            <a:pPr algn="ctr"/>
            <a:r>
              <a:rPr lang="en-US" sz="2000" b="1">
                <a:latin typeface="Montserrat" panose="00000500000000000000" pitchFamily="2" charset="0"/>
                <a:cs typeface="Arial" panose="020B0604020202020204" pitchFamily="34" charset="0"/>
              </a:rPr>
              <a:t>MARGIN</a:t>
            </a:r>
            <a:endParaRPr lang="en-US" b="1">
              <a:latin typeface="Montserrat" panose="000005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C48EE789-2E6C-A465-E94D-49AEDDD2CE27}"/>
              </a:ext>
            </a:extLst>
          </p:cNvPr>
          <p:cNvSpPr txBox="1"/>
          <p:nvPr/>
        </p:nvSpPr>
        <p:spPr>
          <a:xfrm>
            <a:off x="12039600" y="8680553"/>
            <a:ext cx="2286000" cy="559778"/>
          </a:xfrm>
          <a:prstGeom prst="rect">
            <a:avLst/>
          </a:prstGeom>
          <a:noFill/>
        </p:spPr>
        <p:txBody>
          <a:bodyPr wrap="square" rtlCol="0" anchor="ctr">
            <a:noAutofit/>
          </a:bodyPr>
          <a:lstStyle/>
          <a:p>
            <a:pPr algn="ctr"/>
            <a:r>
              <a:rPr lang="en-US" sz="2000" b="1">
                <a:latin typeface="Montserrat" panose="00000500000000000000" pitchFamily="2" charset="0"/>
                <a:cs typeface="Arial" panose="020B0604020202020204" pitchFamily="34" charset="0"/>
              </a:rPr>
              <a:t>TALENT</a:t>
            </a:r>
            <a:endParaRPr lang="en-US" b="1">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4116556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8508-5008-D7C3-3DC1-85103601A67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79A450-FD18-3DEC-F8B0-B2BA5E242CC7}"/>
              </a:ext>
            </a:extLst>
          </p:cNvPr>
          <p:cNvSpPr>
            <a:spLocks noGrp="1"/>
          </p:cNvSpPr>
          <p:nvPr>
            <p:ph type="ftr" sz="quarter" idx="3"/>
          </p:nvPr>
        </p:nvSpPr>
        <p:spPr/>
        <p:txBody>
          <a:bodyPr/>
          <a:lstStyle/>
          <a:p>
            <a:pPr defTabSz="1371600">
              <a:defRPr/>
            </a:pPr>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63805800-B2E0-21A3-0676-423475F739AA}"/>
              </a:ext>
            </a:extLst>
          </p:cNvPr>
          <p:cNvSpPr>
            <a:spLocks noGrp="1"/>
          </p:cNvSpPr>
          <p:nvPr>
            <p:ph type="sldNum" sz="quarter" idx="4"/>
          </p:nvPr>
        </p:nvSpPr>
        <p:spPr/>
        <p:txBody>
          <a:bodyPr/>
          <a:lstStyle/>
          <a:p>
            <a:pPr defTabSz="1371600">
              <a:defRPr/>
            </a:pPr>
            <a:fld id="{167ABDFD-5937-8C40-ADEF-723BC0665C29}" type="slidenum">
              <a:rPr lang="en-US">
                <a:solidFill>
                  <a:srgbClr val="FFFFFF"/>
                </a:solidFill>
                <a:latin typeface="Arial" panose="020B0604020202020204"/>
              </a:rPr>
              <a:pPr defTabSz="1371600">
                <a:defRPr/>
              </a:pPr>
              <a:t>15</a:t>
            </a:fld>
            <a:endParaRPr lang="en-US">
              <a:solidFill>
                <a:srgbClr val="FFFFFF"/>
              </a:solidFill>
              <a:latin typeface="Arial" panose="020B0604020202020204"/>
            </a:endParaRPr>
          </a:p>
        </p:txBody>
      </p:sp>
      <p:sp>
        <p:nvSpPr>
          <p:cNvPr id="4" name="Title 3">
            <a:extLst>
              <a:ext uri="{FF2B5EF4-FFF2-40B4-BE49-F238E27FC236}">
                <a16:creationId xmlns:a16="http://schemas.microsoft.com/office/drawing/2014/main" id="{6E4F08F2-B6C5-737A-67F5-B3108D9E7B06}"/>
              </a:ext>
            </a:extLst>
          </p:cNvPr>
          <p:cNvSpPr>
            <a:spLocks noGrp="1"/>
          </p:cNvSpPr>
          <p:nvPr>
            <p:ph type="title"/>
          </p:nvPr>
        </p:nvSpPr>
        <p:spPr>
          <a:xfrm>
            <a:off x="914400" y="840077"/>
            <a:ext cx="15773400" cy="864108"/>
          </a:xfrm>
        </p:spPr>
        <p:txBody>
          <a:bodyPr/>
          <a:lstStyle/>
          <a:p>
            <a:r>
              <a:rPr lang="en-US">
                <a:latin typeface="Montserrat" panose="00000500000000000000" pitchFamily="2" charset="0"/>
              </a:rPr>
              <a:t>What’s Changed in the Last 3-5 Years</a:t>
            </a:r>
          </a:p>
        </p:txBody>
      </p:sp>
      <p:graphicFrame>
        <p:nvGraphicFramePr>
          <p:cNvPr id="5" name="Diagram 4">
            <a:extLst>
              <a:ext uri="{FF2B5EF4-FFF2-40B4-BE49-F238E27FC236}">
                <a16:creationId xmlns:a16="http://schemas.microsoft.com/office/drawing/2014/main" id="{E9BD532E-86E3-FE0A-618C-25EA3EF16A40}"/>
              </a:ext>
            </a:extLst>
          </p:cNvPr>
          <p:cNvGraphicFramePr/>
          <p:nvPr>
            <p:extLst>
              <p:ext uri="{D42A27DB-BD31-4B8C-83A1-F6EECF244321}">
                <p14:modId xmlns:p14="http://schemas.microsoft.com/office/powerpoint/2010/main" val="3972665340"/>
              </p:ext>
            </p:extLst>
          </p:nvPr>
        </p:nvGraphicFramePr>
        <p:xfrm>
          <a:off x="952500" y="1935525"/>
          <a:ext cx="16383000" cy="723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80523E7-1510-C4F6-FCAD-7B6A7039B59D}"/>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accent6">
                    <a:lumMod val="50000"/>
                  </a:schemeClr>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8" name="TextBox 7">
            <a:extLst>
              <a:ext uri="{FF2B5EF4-FFF2-40B4-BE49-F238E27FC236}">
                <a16:creationId xmlns:a16="http://schemas.microsoft.com/office/drawing/2014/main" id="{44E693C1-BAE3-51F4-808E-8A79531D8B56}"/>
              </a:ext>
            </a:extLst>
          </p:cNvPr>
          <p:cNvSpPr txBox="1"/>
          <p:nvPr/>
        </p:nvSpPr>
        <p:spPr>
          <a:xfrm>
            <a:off x="914400" y="303976"/>
            <a:ext cx="5791200" cy="392071"/>
          </a:xfrm>
          <a:prstGeom prst="rect">
            <a:avLst/>
          </a:prstGeom>
          <a:noFill/>
        </p:spPr>
        <p:txBody>
          <a:bodyPr wrap="square" rtlCol="0" anchor="ctr">
            <a:noAutofit/>
          </a:bodyPr>
          <a:lstStyle/>
          <a:p>
            <a:pPr algn="l"/>
            <a:r>
              <a:rPr lang="en-US" sz="2800" b="0">
                <a:solidFill>
                  <a:srgbClr val="002D4F"/>
                </a:solidFill>
                <a:latin typeface="Montserrat" panose="00000500000000000000" pitchFamily="2" charset="0"/>
                <a:cs typeface="Arial" panose="020B0604020202020204" pitchFamily="34" charset="0"/>
              </a:rPr>
              <a:t>■</a:t>
            </a:r>
            <a:r>
              <a:rPr lang="en-US" b="0">
                <a:solidFill>
                  <a:srgbClr val="002D4F"/>
                </a:solidFill>
                <a:latin typeface="Montserrat" panose="00000500000000000000" pitchFamily="2" charset="0"/>
                <a:cs typeface="Arial" panose="020B0604020202020204" pitchFamily="34" charset="0"/>
              </a:rPr>
              <a:t> WHAT WE’RE SEEING IN THE MARKET</a:t>
            </a:r>
            <a:endParaRPr lang="en-US" b="0">
              <a:solidFill>
                <a:srgbClr val="002D4F"/>
              </a:solidFill>
              <a:latin typeface="Arial" panose="020B0604020202020204" pitchFamily="34" charset="0"/>
              <a:cs typeface="Arial" panose="020B0604020202020204" pitchFamily="34" charset="0"/>
            </a:endParaRPr>
          </a:p>
        </p:txBody>
      </p:sp>
      <p:sp>
        <p:nvSpPr>
          <p:cNvPr id="9" name="AutoShape 77">
            <a:extLst>
              <a:ext uri="{FF2B5EF4-FFF2-40B4-BE49-F238E27FC236}">
                <a16:creationId xmlns:a16="http://schemas.microsoft.com/office/drawing/2014/main" id="{E5F52A85-8D03-20D8-9DC4-641E675980D7}"/>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03637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98338D-C891-0C4A-3097-7617B2ECA818}"/>
              </a:ext>
            </a:extLst>
          </p:cNvPr>
          <p:cNvSpPr>
            <a:spLocks noGrp="1"/>
          </p:cNvSpPr>
          <p:nvPr>
            <p:ph type="ftr" sz="quarter" idx="3"/>
          </p:nvPr>
        </p:nvSpPr>
        <p:spPr/>
        <p:txBody>
          <a:bodyPr/>
          <a:lstStyle/>
          <a:p>
            <a:pPr defTabSz="1371600"/>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78F81368-509A-49C6-89EE-A505EE236DE0}"/>
              </a:ext>
            </a:extLst>
          </p:cNvPr>
          <p:cNvSpPr>
            <a:spLocks noGrp="1"/>
          </p:cNvSpPr>
          <p:nvPr>
            <p:ph type="sldNum" sz="quarter" idx="4"/>
          </p:nvPr>
        </p:nvSpPr>
        <p:spPr/>
        <p:txBody>
          <a:bodyPr/>
          <a:lstStyle/>
          <a:p>
            <a:pPr defTabSz="1371600"/>
            <a:fld id="{167ABDFD-5937-8C40-ADEF-723BC0665C29}" type="slidenum">
              <a:rPr lang="en-US">
                <a:solidFill>
                  <a:srgbClr val="FFFFFF"/>
                </a:solidFill>
                <a:latin typeface="Arial" panose="020B0604020202020204"/>
              </a:rPr>
              <a:pPr defTabSz="1371600"/>
              <a:t>16</a:t>
            </a:fld>
            <a:endParaRPr lang="en-US">
              <a:solidFill>
                <a:srgbClr val="FFFFFF"/>
              </a:solidFill>
              <a:latin typeface="Arial" panose="020B0604020202020204"/>
            </a:endParaRPr>
          </a:p>
        </p:txBody>
      </p:sp>
      <p:sp>
        <p:nvSpPr>
          <p:cNvPr id="71" name="Title 3">
            <a:extLst>
              <a:ext uri="{FF2B5EF4-FFF2-40B4-BE49-F238E27FC236}">
                <a16:creationId xmlns:a16="http://schemas.microsoft.com/office/drawing/2014/main" id="{52D5CE42-DEA4-8B9B-35D1-D47D2442FDDB}"/>
              </a:ext>
            </a:extLst>
          </p:cNvPr>
          <p:cNvSpPr txBox="1">
            <a:spLocks/>
          </p:cNvSpPr>
          <p:nvPr/>
        </p:nvSpPr>
        <p:spPr>
          <a:xfrm>
            <a:off x="914400" y="696047"/>
            <a:ext cx="15773400" cy="864108"/>
          </a:xfrm>
          <a:prstGeom prst="rect">
            <a:avLst/>
          </a:prstGeom>
        </p:spPr>
        <p:txBody>
          <a:bodyPr/>
          <a:lst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a:lstStyle>
          <a:p>
            <a:pPr defTabSz="1371600"/>
            <a:r>
              <a:rPr lang="en-US" sz="4400">
                <a:solidFill>
                  <a:schemeClr val="bg1"/>
                </a:solidFill>
                <a:latin typeface="Montserrat" panose="00000500000000000000" pitchFamily="2" charset="0"/>
              </a:rPr>
              <a:t>Top Candidates Are Asking Different Questions</a:t>
            </a:r>
            <a:endParaRPr lang="en-US" sz="4200">
              <a:solidFill>
                <a:schemeClr val="bg1"/>
              </a:solidFill>
            </a:endParaRPr>
          </a:p>
        </p:txBody>
      </p:sp>
      <p:pic>
        <p:nvPicPr>
          <p:cNvPr id="5" name="Picture 4">
            <a:extLst>
              <a:ext uri="{FF2B5EF4-FFF2-40B4-BE49-F238E27FC236}">
                <a16:creationId xmlns:a16="http://schemas.microsoft.com/office/drawing/2014/main" id="{6C02DB0F-0267-53F2-D967-A8E6416700B5}"/>
              </a:ext>
            </a:extLst>
          </p:cNvPr>
          <p:cNvPicPr>
            <a:picLocks noChangeAspect="1"/>
          </p:cNvPicPr>
          <p:nvPr/>
        </p:nvPicPr>
        <p:blipFill>
          <a:blip r:embed="rId3"/>
          <a:srcRect l="4630" t="3070" b="8388"/>
          <a:stretch>
            <a:fillRect/>
          </a:stretch>
        </p:blipFill>
        <p:spPr>
          <a:xfrm>
            <a:off x="466343" y="6057899"/>
            <a:ext cx="9528613" cy="3664299"/>
          </a:xfrm>
          <a:prstGeom prst="rect">
            <a:avLst/>
          </a:prstGeom>
        </p:spPr>
      </p:pic>
      <p:pic>
        <p:nvPicPr>
          <p:cNvPr id="7" name="Picture 6">
            <a:extLst>
              <a:ext uri="{FF2B5EF4-FFF2-40B4-BE49-F238E27FC236}">
                <a16:creationId xmlns:a16="http://schemas.microsoft.com/office/drawing/2014/main" id="{A605D6AC-256C-6164-1EC7-71D1136BB037}"/>
              </a:ext>
            </a:extLst>
          </p:cNvPr>
          <p:cNvPicPr>
            <a:picLocks noChangeAspect="1"/>
          </p:cNvPicPr>
          <p:nvPr/>
        </p:nvPicPr>
        <p:blipFill>
          <a:blip r:embed="rId4"/>
          <a:srcRect t="2042" b="3915"/>
          <a:stretch>
            <a:fillRect/>
          </a:stretch>
        </p:blipFill>
        <p:spPr>
          <a:xfrm flipH="1">
            <a:off x="9878461" y="6057900"/>
            <a:ext cx="8409539" cy="3619500"/>
          </a:xfrm>
          <a:prstGeom prst="rect">
            <a:avLst/>
          </a:prstGeom>
        </p:spPr>
      </p:pic>
      <p:sp>
        <p:nvSpPr>
          <p:cNvPr id="4" name="Speech Bubble: Oval 3">
            <a:extLst>
              <a:ext uri="{FF2B5EF4-FFF2-40B4-BE49-F238E27FC236}">
                <a16:creationId xmlns:a16="http://schemas.microsoft.com/office/drawing/2014/main" id="{2D7E603C-1D4F-74DB-BDC5-AFA4CF30BFBD}"/>
              </a:ext>
            </a:extLst>
          </p:cNvPr>
          <p:cNvSpPr/>
          <p:nvPr/>
        </p:nvSpPr>
        <p:spPr>
          <a:xfrm flipH="1">
            <a:off x="597008" y="1790700"/>
            <a:ext cx="5546414" cy="1828800"/>
          </a:xfrm>
          <a:prstGeom prst="wedgeEllipseCallout">
            <a:avLst>
              <a:gd name="adj1" fmla="val 2267"/>
              <a:gd name="adj2" fmla="val 155470"/>
            </a:avLst>
          </a:prstGeom>
          <a:solidFill>
            <a:srgbClr val="D9ECFF">
              <a:alpha val="50000"/>
            </a:srgbClr>
          </a:solidFill>
          <a:ln>
            <a:noFill/>
          </a:ln>
          <a:effectLst>
            <a:innerShdw blurRad="63500" dist="50800" dir="54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D4F"/>
                </a:solidFill>
                <a:latin typeface="Aptos Narrow" panose="020B0004020202020204" pitchFamily="34" charset="0"/>
              </a:rPr>
              <a:t>“Is infrastructure real—or promised?”</a:t>
            </a:r>
          </a:p>
        </p:txBody>
      </p:sp>
      <p:sp>
        <p:nvSpPr>
          <p:cNvPr id="6" name="Speech Bubble: Oval 5">
            <a:extLst>
              <a:ext uri="{FF2B5EF4-FFF2-40B4-BE49-F238E27FC236}">
                <a16:creationId xmlns:a16="http://schemas.microsoft.com/office/drawing/2014/main" id="{1330440E-4BD2-DB25-08C1-04A74630A3FC}"/>
              </a:ext>
            </a:extLst>
          </p:cNvPr>
          <p:cNvSpPr/>
          <p:nvPr/>
        </p:nvSpPr>
        <p:spPr>
          <a:xfrm flipH="1">
            <a:off x="5029200" y="3422086"/>
            <a:ext cx="5546414" cy="2139132"/>
          </a:xfrm>
          <a:prstGeom prst="wedgeEllipseCallout">
            <a:avLst>
              <a:gd name="adj1" fmla="val 63874"/>
              <a:gd name="adj2" fmla="val 63365"/>
            </a:avLst>
          </a:prstGeom>
          <a:solidFill>
            <a:srgbClr val="D9ECFF">
              <a:alpha val="93000"/>
            </a:srgbClr>
          </a:solidFill>
          <a:ln>
            <a:noFill/>
          </a:ln>
          <a:effectLst>
            <a:innerShdw blurRad="63500" dist="50800" dir="54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D4F"/>
                </a:solidFill>
                <a:latin typeface="Aptos Narrow" panose="020B0004020202020204" pitchFamily="34" charset="0"/>
              </a:rPr>
              <a:t>“Will I be pushed into clinical productivity?”</a:t>
            </a:r>
          </a:p>
        </p:txBody>
      </p:sp>
      <p:sp>
        <p:nvSpPr>
          <p:cNvPr id="8" name="Speech Bubble: Oval 7">
            <a:extLst>
              <a:ext uri="{FF2B5EF4-FFF2-40B4-BE49-F238E27FC236}">
                <a16:creationId xmlns:a16="http://schemas.microsoft.com/office/drawing/2014/main" id="{1D24E44D-682F-26E9-E268-F7302C45DB1C}"/>
              </a:ext>
            </a:extLst>
          </p:cNvPr>
          <p:cNvSpPr/>
          <p:nvPr/>
        </p:nvSpPr>
        <p:spPr>
          <a:xfrm>
            <a:off x="8552738" y="1493044"/>
            <a:ext cx="5010862" cy="1698498"/>
          </a:xfrm>
          <a:prstGeom prst="wedgeEllipseCallout">
            <a:avLst>
              <a:gd name="adj1" fmla="val 57723"/>
              <a:gd name="adj2" fmla="val 195743"/>
            </a:avLst>
          </a:prstGeom>
          <a:solidFill>
            <a:srgbClr val="D9ECFF">
              <a:alpha val="50000"/>
            </a:srgbClr>
          </a:solidFill>
          <a:ln>
            <a:noFill/>
          </a:ln>
          <a:effectLst>
            <a:innerShdw blurRad="63500" dist="50800" dir="54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D4F"/>
                </a:solidFill>
                <a:latin typeface="Aptos Narrow" panose="020B0004020202020204" pitchFamily="34" charset="0"/>
              </a:rPr>
              <a:t>“Is my research time truly protected?”</a:t>
            </a:r>
          </a:p>
        </p:txBody>
      </p:sp>
      <p:sp>
        <p:nvSpPr>
          <p:cNvPr id="9" name="Speech Bubble: Oval 8">
            <a:extLst>
              <a:ext uri="{FF2B5EF4-FFF2-40B4-BE49-F238E27FC236}">
                <a16:creationId xmlns:a16="http://schemas.microsoft.com/office/drawing/2014/main" id="{C979CC74-AEF6-50DB-49B1-E7713DA1A5D5}"/>
              </a:ext>
            </a:extLst>
          </p:cNvPr>
          <p:cNvSpPr/>
          <p:nvPr/>
        </p:nvSpPr>
        <p:spPr>
          <a:xfrm>
            <a:off x="13335000" y="2956689"/>
            <a:ext cx="4884421" cy="1828800"/>
          </a:xfrm>
          <a:prstGeom prst="wedgeEllipseCallout">
            <a:avLst>
              <a:gd name="adj1" fmla="val -6827"/>
              <a:gd name="adj2" fmla="val 106414"/>
            </a:avLst>
          </a:prstGeom>
          <a:solidFill>
            <a:srgbClr val="D9ECFF">
              <a:alpha val="92941"/>
            </a:srgbClr>
          </a:solidFill>
          <a:ln>
            <a:noFill/>
          </a:ln>
          <a:effectLst>
            <a:innerShdw blurRad="63500" dist="50800" dir="54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D4F"/>
                </a:solidFill>
                <a:latin typeface="Aptos Narrow" panose="020B0004020202020204" pitchFamily="34" charset="0"/>
              </a:rPr>
              <a:t>“What happens if funding dips?”</a:t>
            </a:r>
          </a:p>
        </p:txBody>
      </p:sp>
      <p:sp>
        <p:nvSpPr>
          <p:cNvPr id="10" name="TextBox 9">
            <a:extLst>
              <a:ext uri="{FF2B5EF4-FFF2-40B4-BE49-F238E27FC236}">
                <a16:creationId xmlns:a16="http://schemas.microsoft.com/office/drawing/2014/main" id="{17E7FA63-AB0C-5FA8-A8CB-E0A15F175237}"/>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bg1"/>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11" name="TextBox 10">
            <a:extLst>
              <a:ext uri="{FF2B5EF4-FFF2-40B4-BE49-F238E27FC236}">
                <a16:creationId xmlns:a16="http://schemas.microsoft.com/office/drawing/2014/main" id="{AAFE4CE2-4BE5-F116-22A8-82BB04D8D654}"/>
              </a:ext>
            </a:extLst>
          </p:cNvPr>
          <p:cNvSpPr txBox="1"/>
          <p:nvPr/>
        </p:nvSpPr>
        <p:spPr>
          <a:xfrm>
            <a:off x="914400" y="303976"/>
            <a:ext cx="5791200" cy="392071"/>
          </a:xfrm>
          <a:prstGeom prst="rect">
            <a:avLst/>
          </a:prstGeom>
          <a:noFill/>
        </p:spPr>
        <p:txBody>
          <a:bodyPr wrap="square" rtlCol="0" anchor="ctr">
            <a:noAutofit/>
          </a:bodyPr>
          <a:lstStyle/>
          <a:p>
            <a:pPr algn="l"/>
            <a:r>
              <a:rPr lang="en-US" sz="2800" b="0">
                <a:solidFill>
                  <a:schemeClr val="bg1"/>
                </a:solidFill>
                <a:latin typeface="Montserrat" panose="00000500000000000000" pitchFamily="2" charset="0"/>
                <a:cs typeface="Arial" panose="020B0604020202020204" pitchFamily="34" charset="0"/>
              </a:rPr>
              <a:t>■</a:t>
            </a:r>
            <a:r>
              <a:rPr lang="en-US" b="0">
                <a:solidFill>
                  <a:schemeClr val="bg1"/>
                </a:solidFill>
                <a:latin typeface="Montserrat" panose="00000500000000000000" pitchFamily="2" charset="0"/>
                <a:cs typeface="Arial" panose="020B0604020202020204" pitchFamily="34" charset="0"/>
              </a:rPr>
              <a:t> EMERGING PATTERS</a:t>
            </a:r>
            <a:endParaRPr lang="en-US" b="0">
              <a:solidFill>
                <a:schemeClr val="bg1"/>
              </a:solidFill>
              <a:latin typeface="Arial" panose="020B0604020202020204" pitchFamily="34" charset="0"/>
              <a:cs typeface="Arial" panose="020B0604020202020204" pitchFamily="34" charset="0"/>
            </a:endParaRPr>
          </a:p>
        </p:txBody>
      </p:sp>
      <p:sp>
        <p:nvSpPr>
          <p:cNvPr id="12" name="AutoShape 77">
            <a:extLst>
              <a:ext uri="{FF2B5EF4-FFF2-40B4-BE49-F238E27FC236}">
                <a16:creationId xmlns:a16="http://schemas.microsoft.com/office/drawing/2014/main" id="{C9B549F5-C678-048A-FCAE-D7394FBB5199}"/>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78195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BB010-8683-65A9-6A25-BFFC5631BBF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11E8CD-EC95-281B-9E48-942284FEF8C9}"/>
              </a:ext>
            </a:extLst>
          </p:cNvPr>
          <p:cNvSpPr>
            <a:spLocks noGrp="1"/>
          </p:cNvSpPr>
          <p:nvPr>
            <p:ph type="ftr" sz="quarter" idx="3"/>
          </p:nvPr>
        </p:nvSpPr>
        <p:spPr/>
        <p:txBody>
          <a:bodyPr/>
          <a:lstStyle/>
          <a:p>
            <a:pPr defTabSz="1371600">
              <a:defRPr/>
            </a:pPr>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867569D6-1416-E5FA-20C1-7EC1124F4A63}"/>
              </a:ext>
            </a:extLst>
          </p:cNvPr>
          <p:cNvSpPr>
            <a:spLocks noGrp="1"/>
          </p:cNvSpPr>
          <p:nvPr>
            <p:ph type="sldNum" sz="quarter" idx="4"/>
          </p:nvPr>
        </p:nvSpPr>
        <p:spPr/>
        <p:txBody>
          <a:bodyPr/>
          <a:lstStyle/>
          <a:p>
            <a:pPr defTabSz="1371600">
              <a:defRPr/>
            </a:pPr>
            <a:fld id="{167ABDFD-5937-8C40-ADEF-723BC0665C29}" type="slidenum">
              <a:rPr lang="en-US">
                <a:solidFill>
                  <a:srgbClr val="FFFFFF"/>
                </a:solidFill>
                <a:latin typeface="Arial" panose="020B0604020202020204"/>
              </a:rPr>
              <a:pPr defTabSz="1371600">
                <a:defRPr/>
              </a:pPr>
              <a:t>17</a:t>
            </a:fld>
            <a:endParaRPr lang="en-US">
              <a:solidFill>
                <a:srgbClr val="FFFFFF"/>
              </a:solidFill>
              <a:latin typeface="Arial" panose="020B0604020202020204"/>
            </a:endParaRPr>
          </a:p>
        </p:txBody>
      </p:sp>
      <p:sp>
        <p:nvSpPr>
          <p:cNvPr id="4" name="Title 3">
            <a:extLst>
              <a:ext uri="{FF2B5EF4-FFF2-40B4-BE49-F238E27FC236}">
                <a16:creationId xmlns:a16="http://schemas.microsoft.com/office/drawing/2014/main" id="{AD483FC5-AE4B-453B-63E0-5796405FDF24}"/>
              </a:ext>
            </a:extLst>
          </p:cNvPr>
          <p:cNvSpPr>
            <a:spLocks noGrp="1"/>
          </p:cNvSpPr>
          <p:nvPr>
            <p:ph type="title"/>
          </p:nvPr>
        </p:nvSpPr>
        <p:spPr>
          <a:xfrm>
            <a:off x="914400" y="774192"/>
            <a:ext cx="15773400" cy="864108"/>
          </a:xfrm>
        </p:spPr>
        <p:txBody>
          <a:bodyPr/>
          <a:lstStyle/>
          <a:p>
            <a:r>
              <a:rPr lang="en-US">
                <a:latin typeface="Montserrat" panose="00000500000000000000" pitchFamily="2" charset="0"/>
              </a:rPr>
              <a:t>How Margin Pressure Shows Up in Recruiting</a:t>
            </a:r>
          </a:p>
        </p:txBody>
      </p:sp>
      <p:graphicFrame>
        <p:nvGraphicFramePr>
          <p:cNvPr id="5" name="Diagram 4">
            <a:extLst>
              <a:ext uri="{FF2B5EF4-FFF2-40B4-BE49-F238E27FC236}">
                <a16:creationId xmlns:a16="http://schemas.microsoft.com/office/drawing/2014/main" id="{6CF47C53-0723-0B73-4B84-E018762D47D8}"/>
              </a:ext>
            </a:extLst>
          </p:cNvPr>
          <p:cNvGraphicFramePr/>
          <p:nvPr>
            <p:extLst>
              <p:ext uri="{D42A27DB-BD31-4B8C-83A1-F6EECF244321}">
                <p14:modId xmlns:p14="http://schemas.microsoft.com/office/powerpoint/2010/main" val="2407977550"/>
              </p:ext>
            </p:extLst>
          </p:nvPr>
        </p:nvGraphicFramePr>
        <p:xfrm>
          <a:off x="914400" y="1879469"/>
          <a:ext cx="16955902" cy="7633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667E47A-FDBE-2B8A-72C4-06D1A8C3DBB6}"/>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accent6">
                    <a:lumMod val="50000"/>
                  </a:schemeClr>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10" name="TextBox 9">
            <a:extLst>
              <a:ext uri="{FF2B5EF4-FFF2-40B4-BE49-F238E27FC236}">
                <a16:creationId xmlns:a16="http://schemas.microsoft.com/office/drawing/2014/main" id="{285A5CB6-8EEC-5112-FD94-D183C38E4AA2}"/>
              </a:ext>
            </a:extLst>
          </p:cNvPr>
          <p:cNvSpPr txBox="1"/>
          <p:nvPr/>
        </p:nvSpPr>
        <p:spPr>
          <a:xfrm>
            <a:off x="914400" y="303976"/>
            <a:ext cx="5791200" cy="392071"/>
          </a:xfrm>
          <a:prstGeom prst="rect">
            <a:avLst/>
          </a:prstGeom>
          <a:noFill/>
        </p:spPr>
        <p:txBody>
          <a:bodyPr wrap="square" rtlCol="0" anchor="t">
            <a:noAutofit/>
          </a:bodyPr>
          <a:lstStyle/>
          <a:p>
            <a:pPr algn="l"/>
            <a:r>
              <a:rPr lang="en-US" sz="2800" b="0">
                <a:solidFill>
                  <a:srgbClr val="002D4F"/>
                </a:solidFill>
                <a:latin typeface="Montserrat" panose="00000500000000000000" pitchFamily="2" charset="0"/>
                <a:cs typeface="Arial" panose="020B0604020202020204" pitchFamily="34" charset="0"/>
              </a:rPr>
              <a:t>■</a:t>
            </a:r>
            <a:r>
              <a:rPr lang="en-US" b="0">
                <a:solidFill>
                  <a:srgbClr val="002D4F"/>
                </a:solidFill>
                <a:latin typeface="Montserrat" panose="00000500000000000000" pitchFamily="2" charset="0"/>
                <a:cs typeface="Arial" panose="020B0604020202020204" pitchFamily="34" charset="0"/>
              </a:rPr>
              <a:t> THE MARGIN → RECRUITING IMPACT LINK</a:t>
            </a:r>
          </a:p>
        </p:txBody>
      </p:sp>
      <p:sp>
        <p:nvSpPr>
          <p:cNvPr id="11" name="AutoShape 77">
            <a:extLst>
              <a:ext uri="{FF2B5EF4-FFF2-40B4-BE49-F238E27FC236}">
                <a16:creationId xmlns:a16="http://schemas.microsoft.com/office/drawing/2014/main" id="{D7B76BAE-D1B5-7737-2200-BB609433A0B0}"/>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22574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18C3-FDF3-2443-CB57-103F643C392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59504D-83BC-6953-505E-4B4F267D5F2F}"/>
              </a:ext>
            </a:extLst>
          </p:cNvPr>
          <p:cNvSpPr>
            <a:spLocks noGrp="1"/>
          </p:cNvSpPr>
          <p:nvPr>
            <p:ph type="ftr" sz="quarter" idx="3"/>
          </p:nvPr>
        </p:nvSpPr>
        <p:spPr/>
        <p:txBody>
          <a:bodyPr/>
          <a:lstStyle/>
          <a:p>
            <a:pPr defTabSz="1371600">
              <a:defRPr/>
            </a:pPr>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CF542924-FDEA-A349-AA9E-40D9B3437AE1}"/>
              </a:ext>
            </a:extLst>
          </p:cNvPr>
          <p:cNvSpPr>
            <a:spLocks noGrp="1"/>
          </p:cNvSpPr>
          <p:nvPr>
            <p:ph type="sldNum" sz="quarter" idx="4"/>
          </p:nvPr>
        </p:nvSpPr>
        <p:spPr/>
        <p:txBody>
          <a:bodyPr/>
          <a:lstStyle/>
          <a:p>
            <a:pPr defTabSz="1371600">
              <a:defRPr/>
            </a:pPr>
            <a:fld id="{167ABDFD-5937-8C40-ADEF-723BC0665C29}" type="slidenum">
              <a:rPr lang="en-US">
                <a:solidFill>
                  <a:srgbClr val="FFFFFF"/>
                </a:solidFill>
                <a:latin typeface="Arial" panose="020B0604020202020204"/>
              </a:rPr>
              <a:pPr defTabSz="1371600">
                <a:defRPr/>
              </a:pPr>
              <a:t>18</a:t>
            </a:fld>
            <a:endParaRPr lang="en-US">
              <a:solidFill>
                <a:srgbClr val="FFFFFF"/>
              </a:solidFill>
              <a:latin typeface="Arial" panose="020B0604020202020204"/>
            </a:endParaRPr>
          </a:p>
        </p:txBody>
      </p:sp>
      <p:sp>
        <p:nvSpPr>
          <p:cNvPr id="4" name="Title 3">
            <a:extLst>
              <a:ext uri="{FF2B5EF4-FFF2-40B4-BE49-F238E27FC236}">
                <a16:creationId xmlns:a16="http://schemas.microsoft.com/office/drawing/2014/main" id="{BD4CF5E5-B9C9-51AB-CB44-A1E1A7CB4A7B}"/>
              </a:ext>
            </a:extLst>
          </p:cNvPr>
          <p:cNvSpPr>
            <a:spLocks noGrp="1"/>
          </p:cNvSpPr>
          <p:nvPr>
            <p:ph type="title"/>
          </p:nvPr>
        </p:nvSpPr>
        <p:spPr>
          <a:xfrm>
            <a:off x="914400" y="812514"/>
            <a:ext cx="15773400" cy="864108"/>
          </a:xfrm>
        </p:spPr>
        <p:txBody>
          <a:bodyPr/>
          <a:lstStyle/>
          <a:p>
            <a:r>
              <a:rPr lang="en-US">
                <a:latin typeface="Montserrat" panose="00000500000000000000" pitchFamily="2" charset="0"/>
              </a:rPr>
              <a:t>Implications for Sustaining the Research Mission</a:t>
            </a:r>
          </a:p>
        </p:txBody>
      </p:sp>
      <p:grpSp>
        <p:nvGrpSpPr>
          <p:cNvPr id="35" name="Group 34">
            <a:extLst>
              <a:ext uri="{FF2B5EF4-FFF2-40B4-BE49-F238E27FC236}">
                <a16:creationId xmlns:a16="http://schemas.microsoft.com/office/drawing/2014/main" id="{46C9DAF8-6422-C75F-C80E-BAD8BD1E04A3}"/>
              </a:ext>
            </a:extLst>
          </p:cNvPr>
          <p:cNvGrpSpPr/>
          <p:nvPr/>
        </p:nvGrpSpPr>
        <p:grpSpPr>
          <a:xfrm>
            <a:off x="6933634" y="2311587"/>
            <a:ext cx="10414055" cy="6216132"/>
            <a:chOff x="6933634" y="2311587"/>
            <a:chExt cx="10414055" cy="6216132"/>
          </a:xfrm>
        </p:grpSpPr>
        <p:sp>
          <p:nvSpPr>
            <p:cNvPr id="37" name="Freeform: Shape 36">
              <a:extLst>
                <a:ext uri="{FF2B5EF4-FFF2-40B4-BE49-F238E27FC236}">
                  <a16:creationId xmlns:a16="http://schemas.microsoft.com/office/drawing/2014/main" id="{C37C1718-04E2-E4EE-395C-2067F45CC0C4}"/>
                </a:ext>
              </a:extLst>
            </p:cNvPr>
            <p:cNvSpPr/>
            <p:nvPr/>
          </p:nvSpPr>
          <p:spPr>
            <a:xfrm>
              <a:off x="7609209" y="2446702"/>
              <a:ext cx="9738480" cy="1080919"/>
            </a:xfrm>
            <a:custGeom>
              <a:avLst/>
              <a:gdLst>
                <a:gd name="csX0" fmla="*/ 0 w 9738480"/>
                <a:gd name="csY0" fmla="*/ 0 h 1080919"/>
                <a:gd name="csX1" fmla="*/ 9738480 w 9738480"/>
                <a:gd name="csY1" fmla="*/ 0 h 1080919"/>
                <a:gd name="csX2" fmla="*/ 9738480 w 9738480"/>
                <a:gd name="csY2" fmla="*/ 1080919 h 1080919"/>
                <a:gd name="csX3" fmla="*/ 0 w 9738480"/>
                <a:gd name="csY3" fmla="*/ 1080919 h 1080919"/>
                <a:gd name="csX4" fmla="*/ 0 w 9738480"/>
                <a:gd name="csY4" fmla="*/ 0 h 1080919"/>
              </a:gdLst>
              <a:ahLst/>
              <a:cxnLst>
                <a:cxn ang="0">
                  <a:pos x="csX0" y="csY0"/>
                </a:cxn>
                <a:cxn ang="0">
                  <a:pos x="csX1" y="csY1"/>
                </a:cxn>
                <a:cxn ang="0">
                  <a:pos x="csX2" y="csY2"/>
                </a:cxn>
                <a:cxn ang="0">
                  <a:pos x="csX3" y="csY3"/>
                </a:cxn>
                <a:cxn ang="0">
                  <a:pos x="csX4" y="csY4"/>
                </a:cxn>
              </a:cxnLst>
              <a:rect l="l" t="t" r="r" b="b"/>
              <a:pathLst>
                <a:path w="9738480" h="1080919">
                  <a:moveTo>
                    <a:pt x="0" y="0"/>
                  </a:moveTo>
                  <a:lnTo>
                    <a:pt x="9738480" y="0"/>
                  </a:lnTo>
                  <a:lnTo>
                    <a:pt x="9738480" y="1080919"/>
                  </a:lnTo>
                  <a:lnTo>
                    <a:pt x="0" y="1080919"/>
                  </a:lnTo>
                  <a:lnTo>
                    <a:pt x="0" y="0"/>
                  </a:lnTo>
                  <a:close/>
                </a:path>
              </a:pathLst>
            </a:custGeom>
            <a:solidFill>
              <a:srgbClr val="34B233">
                <a:alpha val="50000"/>
              </a:srgbClr>
            </a:solidFill>
            <a:ln w="12700" cap="flat" cmpd="sng" algn="ctr">
              <a:noFill/>
              <a:prstDash val="solid"/>
              <a:miter lim="800000"/>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57980" tIns="71120" rIns="71120" bIns="7112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solidFill>
                    <a:srgbClr val="FFFFFF"/>
                  </a:solidFill>
                  <a:uLnTx/>
                  <a:uFillTx/>
                  <a:latin typeface="Aptos Narrow" panose="020B0004020202020204" pitchFamily="34" charset="0"/>
                </a:rPr>
                <a:t>Clarity of commitment matters more than ever</a:t>
              </a:r>
            </a:p>
          </p:txBody>
        </p:sp>
        <p:sp>
          <p:nvSpPr>
            <p:cNvPr id="38" name="Oval 37">
              <a:extLst>
                <a:ext uri="{FF2B5EF4-FFF2-40B4-BE49-F238E27FC236}">
                  <a16:creationId xmlns:a16="http://schemas.microsoft.com/office/drawing/2014/main" id="{5FCA270D-BD7E-5704-595F-3A2D1736C5B4}"/>
                </a:ext>
              </a:extLst>
            </p:cNvPr>
            <p:cNvSpPr/>
            <p:nvPr/>
          </p:nvSpPr>
          <p:spPr>
            <a:xfrm>
              <a:off x="6933634" y="2311587"/>
              <a:ext cx="1351149" cy="1351149"/>
            </a:xfrm>
            <a:prstGeom prst="ellipse">
              <a:avLst/>
            </a:prstGeom>
            <a:solidFill>
              <a:srgbClr val="80BF8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Freeform: Shape 38">
              <a:extLst>
                <a:ext uri="{FF2B5EF4-FFF2-40B4-BE49-F238E27FC236}">
                  <a16:creationId xmlns:a16="http://schemas.microsoft.com/office/drawing/2014/main" id="{178F475B-AE6E-E316-E8C0-F558026A9BCB}"/>
                </a:ext>
              </a:extLst>
            </p:cNvPr>
            <p:cNvSpPr/>
            <p:nvPr/>
          </p:nvSpPr>
          <p:spPr>
            <a:xfrm>
              <a:off x="8228925" y="4068363"/>
              <a:ext cx="9118764" cy="1080919"/>
            </a:xfrm>
            <a:custGeom>
              <a:avLst/>
              <a:gdLst>
                <a:gd name="csX0" fmla="*/ 0 w 9118764"/>
                <a:gd name="csY0" fmla="*/ 0 h 1080919"/>
                <a:gd name="csX1" fmla="*/ 9118764 w 9118764"/>
                <a:gd name="csY1" fmla="*/ 0 h 1080919"/>
                <a:gd name="csX2" fmla="*/ 9118764 w 9118764"/>
                <a:gd name="csY2" fmla="*/ 1080919 h 1080919"/>
                <a:gd name="csX3" fmla="*/ 0 w 9118764"/>
                <a:gd name="csY3" fmla="*/ 1080919 h 1080919"/>
                <a:gd name="csX4" fmla="*/ 0 w 9118764"/>
                <a:gd name="csY4" fmla="*/ 0 h 1080919"/>
              </a:gdLst>
              <a:ahLst/>
              <a:cxnLst>
                <a:cxn ang="0">
                  <a:pos x="csX0" y="csY0"/>
                </a:cxn>
                <a:cxn ang="0">
                  <a:pos x="csX1" y="csY1"/>
                </a:cxn>
                <a:cxn ang="0">
                  <a:pos x="csX2" y="csY2"/>
                </a:cxn>
                <a:cxn ang="0">
                  <a:pos x="csX3" y="csY3"/>
                </a:cxn>
                <a:cxn ang="0">
                  <a:pos x="csX4" y="csY4"/>
                </a:cxn>
              </a:cxnLst>
              <a:rect l="l" t="t" r="r" b="b"/>
              <a:pathLst>
                <a:path w="9118764" h="1080919">
                  <a:moveTo>
                    <a:pt x="0" y="0"/>
                  </a:moveTo>
                  <a:lnTo>
                    <a:pt x="9118764" y="0"/>
                  </a:lnTo>
                  <a:lnTo>
                    <a:pt x="9118764" y="1080919"/>
                  </a:lnTo>
                  <a:lnTo>
                    <a:pt x="0" y="1080919"/>
                  </a:lnTo>
                  <a:lnTo>
                    <a:pt x="0" y="0"/>
                  </a:lnTo>
                  <a:close/>
                </a:path>
              </a:pathLst>
            </a:custGeom>
            <a:solidFill>
              <a:srgbClr val="008B95">
                <a:alpha val="50000"/>
              </a:srgbClr>
            </a:solidFill>
            <a:ln w="12700" cap="flat" cmpd="sng" algn="ctr">
              <a:noFill/>
              <a:prstDash val="solid"/>
              <a:miter lim="800000"/>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57980" tIns="71120" rIns="71120" bIns="7112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Aptos Narrow" panose="020B0004020202020204" pitchFamily="34" charset="0"/>
                </a:rPr>
                <a:t>Protected time must be real—not aspirational</a:t>
              </a:r>
            </a:p>
          </p:txBody>
        </p:sp>
        <p:sp>
          <p:nvSpPr>
            <p:cNvPr id="40" name="Oval 39">
              <a:extLst>
                <a:ext uri="{FF2B5EF4-FFF2-40B4-BE49-F238E27FC236}">
                  <a16:creationId xmlns:a16="http://schemas.microsoft.com/office/drawing/2014/main" id="{CE33F8D6-5A6E-5663-4DF5-74AC042B81E5}"/>
                </a:ext>
              </a:extLst>
            </p:cNvPr>
            <p:cNvSpPr/>
            <p:nvPr/>
          </p:nvSpPr>
          <p:spPr>
            <a:xfrm>
              <a:off x="7553350" y="3933248"/>
              <a:ext cx="1351149" cy="1351149"/>
            </a:xfrm>
            <a:prstGeom prst="ellipse">
              <a:avLst/>
            </a:prstGeom>
            <a:solidFill>
              <a:srgbClr val="66ACB1"/>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1" name="Freeform: Shape 40">
              <a:extLst>
                <a:ext uri="{FF2B5EF4-FFF2-40B4-BE49-F238E27FC236}">
                  <a16:creationId xmlns:a16="http://schemas.microsoft.com/office/drawing/2014/main" id="{2D84BA77-B136-748E-4B72-49C77B1A06CC}"/>
                </a:ext>
              </a:extLst>
            </p:cNvPr>
            <p:cNvSpPr/>
            <p:nvPr/>
          </p:nvSpPr>
          <p:spPr>
            <a:xfrm>
              <a:off x="8228925" y="5690024"/>
              <a:ext cx="9118764" cy="1080919"/>
            </a:xfrm>
            <a:custGeom>
              <a:avLst/>
              <a:gdLst>
                <a:gd name="csX0" fmla="*/ 0 w 9118764"/>
                <a:gd name="csY0" fmla="*/ 0 h 1080919"/>
                <a:gd name="csX1" fmla="*/ 9118764 w 9118764"/>
                <a:gd name="csY1" fmla="*/ 0 h 1080919"/>
                <a:gd name="csX2" fmla="*/ 9118764 w 9118764"/>
                <a:gd name="csY2" fmla="*/ 1080919 h 1080919"/>
                <a:gd name="csX3" fmla="*/ 0 w 9118764"/>
                <a:gd name="csY3" fmla="*/ 1080919 h 1080919"/>
                <a:gd name="csX4" fmla="*/ 0 w 9118764"/>
                <a:gd name="csY4" fmla="*/ 0 h 1080919"/>
              </a:gdLst>
              <a:ahLst/>
              <a:cxnLst>
                <a:cxn ang="0">
                  <a:pos x="csX0" y="csY0"/>
                </a:cxn>
                <a:cxn ang="0">
                  <a:pos x="csX1" y="csY1"/>
                </a:cxn>
                <a:cxn ang="0">
                  <a:pos x="csX2" y="csY2"/>
                </a:cxn>
                <a:cxn ang="0">
                  <a:pos x="csX3" y="csY3"/>
                </a:cxn>
                <a:cxn ang="0">
                  <a:pos x="csX4" y="csY4"/>
                </a:cxn>
              </a:cxnLst>
              <a:rect l="l" t="t" r="r" b="b"/>
              <a:pathLst>
                <a:path w="9118764" h="1080919">
                  <a:moveTo>
                    <a:pt x="0" y="0"/>
                  </a:moveTo>
                  <a:lnTo>
                    <a:pt x="9118764" y="0"/>
                  </a:lnTo>
                  <a:lnTo>
                    <a:pt x="9118764" y="1080919"/>
                  </a:lnTo>
                  <a:lnTo>
                    <a:pt x="0" y="1080919"/>
                  </a:lnTo>
                  <a:lnTo>
                    <a:pt x="0" y="0"/>
                  </a:lnTo>
                  <a:close/>
                </a:path>
              </a:pathLst>
            </a:custGeom>
            <a:solidFill>
              <a:srgbClr val="006FBA">
                <a:alpha val="50000"/>
              </a:srgbClr>
            </a:solidFill>
            <a:ln w="12700" cap="flat" cmpd="sng" algn="ctr">
              <a:noFill/>
              <a:prstDash val="solid"/>
              <a:miter lim="800000"/>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57980" tIns="71120" rIns="71120" bIns="7112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Aptos Narrow" panose="020B0004020202020204" pitchFamily="34" charset="0"/>
                </a:rPr>
                <a:t>Competitive packages are now table stakes</a:t>
              </a:r>
            </a:p>
          </p:txBody>
        </p:sp>
        <p:sp>
          <p:nvSpPr>
            <p:cNvPr id="42" name="Oval 41">
              <a:extLst>
                <a:ext uri="{FF2B5EF4-FFF2-40B4-BE49-F238E27FC236}">
                  <a16:creationId xmlns:a16="http://schemas.microsoft.com/office/drawing/2014/main" id="{26C5088D-8408-4507-B754-2CC3B2CC8C2D}"/>
                </a:ext>
              </a:extLst>
            </p:cNvPr>
            <p:cNvSpPr/>
            <p:nvPr/>
          </p:nvSpPr>
          <p:spPr>
            <a:xfrm>
              <a:off x="7553350" y="5554909"/>
              <a:ext cx="1351149" cy="1351149"/>
            </a:xfrm>
            <a:prstGeom prst="ellipse">
              <a:avLst/>
            </a:prstGeom>
            <a:solidFill>
              <a:srgbClr val="669EC3"/>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Freeform: Shape 42">
              <a:extLst>
                <a:ext uri="{FF2B5EF4-FFF2-40B4-BE49-F238E27FC236}">
                  <a16:creationId xmlns:a16="http://schemas.microsoft.com/office/drawing/2014/main" id="{74A2BE10-5ABB-AB3F-F3BD-0856E1C6D308}"/>
                </a:ext>
              </a:extLst>
            </p:cNvPr>
            <p:cNvSpPr/>
            <p:nvPr/>
          </p:nvSpPr>
          <p:spPr>
            <a:xfrm>
              <a:off x="7609209" y="7311685"/>
              <a:ext cx="9738480" cy="1080919"/>
            </a:xfrm>
            <a:custGeom>
              <a:avLst/>
              <a:gdLst>
                <a:gd name="csX0" fmla="*/ 0 w 9738480"/>
                <a:gd name="csY0" fmla="*/ 0 h 1080919"/>
                <a:gd name="csX1" fmla="*/ 9738480 w 9738480"/>
                <a:gd name="csY1" fmla="*/ 0 h 1080919"/>
                <a:gd name="csX2" fmla="*/ 9738480 w 9738480"/>
                <a:gd name="csY2" fmla="*/ 1080919 h 1080919"/>
                <a:gd name="csX3" fmla="*/ 0 w 9738480"/>
                <a:gd name="csY3" fmla="*/ 1080919 h 1080919"/>
                <a:gd name="csX4" fmla="*/ 0 w 9738480"/>
                <a:gd name="csY4" fmla="*/ 0 h 1080919"/>
              </a:gdLst>
              <a:ahLst/>
              <a:cxnLst>
                <a:cxn ang="0">
                  <a:pos x="csX0" y="csY0"/>
                </a:cxn>
                <a:cxn ang="0">
                  <a:pos x="csX1" y="csY1"/>
                </a:cxn>
                <a:cxn ang="0">
                  <a:pos x="csX2" y="csY2"/>
                </a:cxn>
                <a:cxn ang="0">
                  <a:pos x="csX3" y="csY3"/>
                </a:cxn>
                <a:cxn ang="0">
                  <a:pos x="csX4" y="csY4"/>
                </a:cxn>
              </a:cxnLst>
              <a:rect l="l" t="t" r="r" b="b"/>
              <a:pathLst>
                <a:path w="9738480" h="1080919">
                  <a:moveTo>
                    <a:pt x="0" y="0"/>
                  </a:moveTo>
                  <a:lnTo>
                    <a:pt x="9738480" y="0"/>
                  </a:lnTo>
                  <a:lnTo>
                    <a:pt x="9738480" y="1080919"/>
                  </a:lnTo>
                  <a:lnTo>
                    <a:pt x="0" y="1080919"/>
                  </a:lnTo>
                  <a:lnTo>
                    <a:pt x="0" y="0"/>
                  </a:lnTo>
                  <a:close/>
                </a:path>
              </a:pathLst>
            </a:custGeom>
            <a:solidFill>
              <a:srgbClr val="003C69">
                <a:alpha val="50000"/>
              </a:srgbClr>
            </a:solidFill>
            <a:ln w="12700" cap="flat" cmpd="sng" algn="ctr">
              <a:noFill/>
              <a:prstDash val="solid"/>
              <a:miter lim="800000"/>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57980" tIns="71120" rIns="71120" bIns="71120" numCol="1" spcCol="127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a:ln>
                    <a:noFill/>
                  </a:ln>
                  <a:solidFill>
                    <a:srgbClr val="FFFFFF"/>
                  </a:solidFill>
                  <a:effectLst/>
                  <a:uLnTx/>
                  <a:uFillTx/>
                  <a:latin typeface="Aptos Narrow" panose="020B0004020202020204" pitchFamily="34" charset="0"/>
                </a:rPr>
                <a:t>Alignment between finance + academic leadership is critical</a:t>
              </a:r>
            </a:p>
          </p:txBody>
        </p:sp>
        <p:sp>
          <p:nvSpPr>
            <p:cNvPr id="44" name="Oval 43">
              <a:extLst>
                <a:ext uri="{FF2B5EF4-FFF2-40B4-BE49-F238E27FC236}">
                  <a16:creationId xmlns:a16="http://schemas.microsoft.com/office/drawing/2014/main" id="{B0A8C7B7-856A-28B9-F376-1AF5F11014AB}"/>
                </a:ext>
              </a:extLst>
            </p:cNvPr>
            <p:cNvSpPr/>
            <p:nvPr/>
          </p:nvSpPr>
          <p:spPr>
            <a:xfrm>
              <a:off x="6933634" y="7176570"/>
              <a:ext cx="1351149" cy="1351149"/>
            </a:xfrm>
            <a:prstGeom prst="ellipse">
              <a:avLst/>
            </a:prstGeom>
            <a:solidFill>
              <a:srgbClr val="66849B"/>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18" name="Picture 17">
            <a:extLst>
              <a:ext uri="{FF2B5EF4-FFF2-40B4-BE49-F238E27FC236}">
                <a16:creationId xmlns:a16="http://schemas.microsoft.com/office/drawing/2014/main" id="{FA28025E-0E62-EDEB-E783-61DAC61C3264}"/>
              </a:ext>
            </a:extLst>
          </p:cNvPr>
          <p:cNvPicPr>
            <a:picLocks noChangeAspect="1"/>
          </p:cNvPicPr>
          <p:nvPr/>
        </p:nvPicPr>
        <p:blipFill>
          <a:blip r:embed="rId3"/>
          <a:stretch/>
        </p:blipFill>
        <p:spPr>
          <a:xfrm>
            <a:off x="449933" y="4648200"/>
            <a:ext cx="6331867" cy="5067300"/>
          </a:xfrm>
          <a:prstGeom prst="rect">
            <a:avLst/>
          </a:prstGeom>
        </p:spPr>
      </p:pic>
      <p:sp>
        <p:nvSpPr>
          <p:cNvPr id="20" name="TextBox 19">
            <a:extLst>
              <a:ext uri="{FF2B5EF4-FFF2-40B4-BE49-F238E27FC236}">
                <a16:creationId xmlns:a16="http://schemas.microsoft.com/office/drawing/2014/main" id="{9B5E755B-A345-AC9F-0440-DAF91E7E9613}"/>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accent6">
                    <a:lumMod val="50000"/>
                  </a:schemeClr>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21" name="TextBox 20">
            <a:extLst>
              <a:ext uri="{FF2B5EF4-FFF2-40B4-BE49-F238E27FC236}">
                <a16:creationId xmlns:a16="http://schemas.microsoft.com/office/drawing/2014/main" id="{84274C8F-8DB1-1A5E-1408-7C2FD243BECA}"/>
              </a:ext>
            </a:extLst>
          </p:cNvPr>
          <p:cNvSpPr txBox="1"/>
          <p:nvPr/>
        </p:nvSpPr>
        <p:spPr>
          <a:xfrm>
            <a:off x="914400" y="303976"/>
            <a:ext cx="5791200" cy="392071"/>
          </a:xfrm>
          <a:prstGeom prst="rect">
            <a:avLst/>
          </a:prstGeom>
          <a:noFill/>
        </p:spPr>
        <p:txBody>
          <a:bodyPr wrap="square" rtlCol="0" anchor="ctr">
            <a:noAutofit/>
          </a:bodyPr>
          <a:lstStyle/>
          <a:p>
            <a:pPr algn="l"/>
            <a:r>
              <a:rPr lang="en-US" sz="2800" b="0">
                <a:solidFill>
                  <a:srgbClr val="002D4F"/>
                </a:solidFill>
                <a:latin typeface="Montserrat" panose="00000500000000000000" pitchFamily="2" charset="0"/>
                <a:cs typeface="Arial" panose="020B0604020202020204" pitchFamily="34" charset="0"/>
              </a:rPr>
              <a:t>■</a:t>
            </a:r>
            <a:r>
              <a:rPr lang="en-US" b="0">
                <a:solidFill>
                  <a:srgbClr val="002D4F"/>
                </a:solidFill>
                <a:latin typeface="Montserrat" panose="00000500000000000000" pitchFamily="2" charset="0"/>
                <a:cs typeface="Arial" panose="020B0604020202020204" pitchFamily="34" charset="0"/>
              </a:rPr>
              <a:t> WHAT THIS MEANS FOR LEADERS</a:t>
            </a:r>
            <a:endParaRPr lang="en-US" b="0">
              <a:solidFill>
                <a:srgbClr val="002D4F"/>
              </a:solidFill>
              <a:latin typeface="Arial" panose="020B0604020202020204" pitchFamily="34" charset="0"/>
              <a:cs typeface="Arial" panose="020B0604020202020204" pitchFamily="34" charset="0"/>
            </a:endParaRPr>
          </a:p>
        </p:txBody>
      </p:sp>
      <p:sp>
        <p:nvSpPr>
          <p:cNvPr id="22" name="AutoShape 77">
            <a:extLst>
              <a:ext uri="{FF2B5EF4-FFF2-40B4-BE49-F238E27FC236}">
                <a16:creationId xmlns:a16="http://schemas.microsoft.com/office/drawing/2014/main" id="{7CB1C0D3-CC71-57AF-6039-33BC3F16F7B3}"/>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pic>
        <p:nvPicPr>
          <p:cNvPr id="47" name="Graphic 46" descr="Checkmark with solid fill">
            <a:extLst>
              <a:ext uri="{FF2B5EF4-FFF2-40B4-BE49-F238E27FC236}">
                <a16:creationId xmlns:a16="http://schemas.microsoft.com/office/drawing/2014/main" id="{D4DD1DAB-4F5E-3FDA-C115-F24B81AF8F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8208" y="2628900"/>
            <a:ext cx="772792" cy="772792"/>
          </a:xfrm>
          <a:prstGeom prst="rect">
            <a:avLst/>
          </a:prstGeom>
          <a:effectLst>
            <a:outerShdw blurRad="50800" dist="38100" dir="2700000" algn="tl" rotWithShape="0">
              <a:prstClr val="black">
                <a:alpha val="40000"/>
              </a:prstClr>
            </a:outerShdw>
          </a:effectLst>
        </p:spPr>
      </p:pic>
      <p:pic>
        <p:nvPicPr>
          <p:cNvPr id="48" name="Graphic 47" descr="Checkmark with solid fill">
            <a:extLst>
              <a:ext uri="{FF2B5EF4-FFF2-40B4-BE49-F238E27FC236}">
                <a16:creationId xmlns:a16="http://schemas.microsoft.com/office/drawing/2014/main" id="{092B7245-0DF7-309D-A205-A2F459D7F4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37808" y="4218308"/>
            <a:ext cx="772792" cy="772792"/>
          </a:xfrm>
          <a:prstGeom prst="rect">
            <a:avLst/>
          </a:prstGeom>
          <a:effectLst>
            <a:outerShdw blurRad="50800" dist="38100" dir="2700000" algn="tl" rotWithShape="0">
              <a:prstClr val="black">
                <a:alpha val="40000"/>
              </a:prstClr>
            </a:outerShdw>
          </a:effectLst>
        </p:spPr>
      </p:pic>
      <p:pic>
        <p:nvPicPr>
          <p:cNvPr id="49" name="Graphic 48" descr="Checkmark with solid fill">
            <a:extLst>
              <a:ext uri="{FF2B5EF4-FFF2-40B4-BE49-F238E27FC236}">
                <a16:creationId xmlns:a16="http://schemas.microsoft.com/office/drawing/2014/main" id="{437DDEA5-15C6-1817-BB22-5266F58BEA9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37808" y="5824440"/>
            <a:ext cx="772792" cy="772792"/>
          </a:xfrm>
          <a:prstGeom prst="rect">
            <a:avLst/>
          </a:prstGeom>
          <a:effectLst>
            <a:outerShdw blurRad="50800" dist="38100" dir="2700000" algn="tl" rotWithShape="0">
              <a:prstClr val="black">
                <a:alpha val="40000"/>
              </a:prstClr>
            </a:outerShdw>
          </a:effectLst>
        </p:spPr>
      </p:pic>
      <p:pic>
        <p:nvPicPr>
          <p:cNvPr id="50" name="Graphic 49" descr="Checkmark with solid fill">
            <a:extLst>
              <a:ext uri="{FF2B5EF4-FFF2-40B4-BE49-F238E27FC236}">
                <a16:creationId xmlns:a16="http://schemas.microsoft.com/office/drawing/2014/main" id="{A62C1879-6AD1-C790-4065-1EBC608DDC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8208" y="7465748"/>
            <a:ext cx="772792" cy="772792"/>
          </a:xfrm>
          <a:prstGeom prst="rect">
            <a:avLst/>
          </a:prstGeom>
          <a:effectLst>
            <a:outerShdw blurRad="50800" dist="38100" dir="2700000" algn="tl" rotWithShape="0">
              <a:prstClr val="black">
                <a:alpha val="40000"/>
              </a:prstClr>
            </a:outerShdw>
          </a:effectLst>
        </p:spPr>
      </p:pic>
      <p:grpSp>
        <p:nvGrpSpPr>
          <p:cNvPr id="51" name="Group 3">
            <a:extLst>
              <a:ext uri="{FF2B5EF4-FFF2-40B4-BE49-F238E27FC236}">
                <a16:creationId xmlns:a16="http://schemas.microsoft.com/office/drawing/2014/main" id="{842E05C2-4A45-0AFE-9A62-F7C6A3C75955}"/>
              </a:ext>
            </a:extLst>
          </p:cNvPr>
          <p:cNvGrpSpPr/>
          <p:nvPr/>
        </p:nvGrpSpPr>
        <p:grpSpPr>
          <a:xfrm>
            <a:off x="457200" y="2705100"/>
            <a:ext cx="5246051" cy="1691834"/>
            <a:chOff x="0" y="0"/>
            <a:chExt cx="2767223" cy="464695"/>
          </a:xfrm>
        </p:grpSpPr>
        <p:sp>
          <p:nvSpPr>
            <p:cNvPr id="52" name="Freeform 4">
              <a:extLst>
                <a:ext uri="{FF2B5EF4-FFF2-40B4-BE49-F238E27FC236}">
                  <a16:creationId xmlns:a16="http://schemas.microsoft.com/office/drawing/2014/main" id="{5CF88C16-6976-01D0-7A5E-2A4473B993CE}"/>
                </a:ext>
              </a:extLst>
            </p:cNvPr>
            <p:cNvSpPr/>
            <p:nvPr/>
          </p:nvSpPr>
          <p:spPr>
            <a:xfrm>
              <a:off x="0" y="0"/>
              <a:ext cx="2767223" cy="464695"/>
            </a:xfrm>
            <a:custGeom>
              <a:avLst/>
              <a:gdLst/>
              <a:ahLst/>
              <a:cxnLst/>
              <a:rect l="l" t="t" r="r" b="b"/>
              <a:pathLst>
                <a:path w="2767223" h="464695">
                  <a:moveTo>
                    <a:pt x="0" y="0"/>
                  </a:moveTo>
                  <a:lnTo>
                    <a:pt x="2767223" y="0"/>
                  </a:lnTo>
                  <a:lnTo>
                    <a:pt x="2767223" y="464695"/>
                  </a:lnTo>
                  <a:lnTo>
                    <a:pt x="0" y="464695"/>
                  </a:lnTo>
                  <a:close/>
                </a:path>
              </a:pathLst>
            </a:custGeom>
            <a:solidFill>
              <a:srgbClr val="004E7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5">
              <a:extLst>
                <a:ext uri="{FF2B5EF4-FFF2-40B4-BE49-F238E27FC236}">
                  <a16:creationId xmlns:a16="http://schemas.microsoft.com/office/drawing/2014/main" id="{2239A3C6-B37B-CF9D-263E-628CCF2FB14B}"/>
                </a:ext>
              </a:extLst>
            </p:cNvPr>
            <p:cNvSpPr txBox="1"/>
            <p:nvPr/>
          </p:nvSpPr>
          <p:spPr>
            <a:xfrm>
              <a:off x="0" y="-38100"/>
              <a:ext cx="2767223" cy="5027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TextBox 6">
            <a:extLst>
              <a:ext uri="{FF2B5EF4-FFF2-40B4-BE49-F238E27FC236}">
                <a16:creationId xmlns:a16="http://schemas.microsoft.com/office/drawing/2014/main" id="{18C21905-DC30-BEB9-32EB-68CB0ED92FEA}"/>
              </a:ext>
            </a:extLst>
          </p:cNvPr>
          <p:cNvSpPr txBox="1"/>
          <p:nvPr/>
        </p:nvSpPr>
        <p:spPr>
          <a:xfrm>
            <a:off x="606996" y="2784563"/>
            <a:ext cx="4943856" cy="1518173"/>
          </a:xfrm>
          <a:prstGeom prst="rect">
            <a:avLst/>
          </a:prstGeom>
        </p:spPr>
        <p:txBody>
          <a:bodyPr wrap="square" lIns="0" tIns="0" rIns="0" bIns="0" rtlCol="0" anchor="t">
            <a:spAutoFit/>
          </a:bodyPr>
          <a:lstStyle/>
          <a:p>
            <a:pPr marL="0" marR="0" lvl="0" indent="0" algn="l" defTabSz="914400" rtl="0" eaLnBrk="1" fontAlgn="auto" latinLnBrk="0" hangingPunct="1">
              <a:lnSpc>
                <a:spcPts val="6150"/>
              </a:lnSpc>
              <a:spcBef>
                <a:spcPct val="0"/>
              </a:spcBef>
              <a:spcAft>
                <a:spcPts val="0"/>
              </a:spcAft>
              <a:buClrTx/>
              <a:buSzTx/>
              <a:buFontTx/>
              <a:buNone/>
              <a:tabLst/>
              <a:defRPr/>
            </a:pPr>
            <a:r>
              <a:rPr lang="en-US" sz="4000" spc="615">
                <a:solidFill>
                  <a:srgbClr val="2AA3C6"/>
                </a:solidFill>
                <a:latin typeface="Montserrat"/>
                <a:ea typeface="Montserrat"/>
                <a:cs typeface="Montserrat"/>
                <a:sym typeface="Montserrat"/>
              </a:rPr>
              <a:t>WHY WE DO </a:t>
            </a:r>
          </a:p>
          <a:p>
            <a:pPr marL="0" marR="0" lvl="0" indent="0" algn="l" defTabSz="914400" rtl="0" eaLnBrk="1" fontAlgn="auto" latinLnBrk="0" hangingPunct="1">
              <a:lnSpc>
                <a:spcPts val="6150"/>
              </a:lnSpc>
              <a:spcBef>
                <a:spcPct val="0"/>
              </a:spcBef>
              <a:spcAft>
                <a:spcPts val="0"/>
              </a:spcAft>
              <a:buClrTx/>
              <a:buSzTx/>
              <a:buFontTx/>
              <a:buNone/>
              <a:tabLst/>
              <a:defRPr/>
            </a:pPr>
            <a:r>
              <a:rPr lang="en-US" sz="4000" spc="615">
                <a:solidFill>
                  <a:srgbClr val="2AA3C6"/>
                </a:solidFill>
                <a:latin typeface="Montserrat"/>
                <a:ea typeface="Montserrat"/>
                <a:cs typeface="Montserrat"/>
                <a:sym typeface="Montserrat"/>
              </a:rPr>
              <a:t>WHAT WE DO</a:t>
            </a:r>
            <a:endParaRPr kumimoji="0" lang="en-US" sz="4000" b="0" i="0" u="none" strike="noStrike" kern="1200" cap="none" spc="615" normalizeH="0" baseline="0" noProof="0">
              <a:ln>
                <a:noFill/>
              </a:ln>
              <a:solidFill>
                <a:srgbClr val="2AA3C6"/>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775006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91E27">
                <a:alpha val="100000"/>
              </a:srgbClr>
            </a:gs>
            <a:gs pos="100000">
              <a:srgbClr val="48F0E7">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152400" y="121018"/>
            <a:ext cx="3161575" cy="2494770"/>
          </a:xfrm>
          <a:custGeom>
            <a:avLst/>
            <a:gdLst/>
            <a:ahLst/>
            <a:cxnLst/>
            <a:rect l="l" t="t" r="r" b="b"/>
            <a:pathLst>
              <a:path w="3161575" h="2494770">
                <a:moveTo>
                  <a:pt x="0" y="0"/>
                </a:moveTo>
                <a:lnTo>
                  <a:pt x="3161574" y="0"/>
                </a:lnTo>
                <a:lnTo>
                  <a:pt x="3161574" y="2494770"/>
                </a:lnTo>
                <a:lnTo>
                  <a:pt x="0" y="24947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880331" y="144653"/>
            <a:ext cx="1664692" cy="2494770"/>
          </a:xfrm>
          <a:custGeom>
            <a:avLst/>
            <a:gdLst/>
            <a:ahLst/>
            <a:cxnLst/>
            <a:rect l="l" t="t" r="r" b="b"/>
            <a:pathLst>
              <a:path w="1664692" h="2494770">
                <a:moveTo>
                  <a:pt x="0" y="0"/>
                </a:moveTo>
                <a:lnTo>
                  <a:pt x="1664691" y="0"/>
                </a:lnTo>
                <a:lnTo>
                  <a:pt x="1664691" y="2494769"/>
                </a:lnTo>
                <a:lnTo>
                  <a:pt x="0" y="249476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4723514" y="144653"/>
            <a:ext cx="3346050" cy="2229306"/>
          </a:xfrm>
          <a:custGeom>
            <a:avLst/>
            <a:gdLst/>
            <a:ahLst/>
            <a:cxnLst/>
            <a:rect l="l" t="t" r="r" b="b"/>
            <a:pathLst>
              <a:path w="3346050" h="2229306">
                <a:moveTo>
                  <a:pt x="3346049" y="0"/>
                </a:moveTo>
                <a:lnTo>
                  <a:pt x="0" y="0"/>
                </a:lnTo>
                <a:lnTo>
                  <a:pt x="0" y="2229305"/>
                </a:lnTo>
                <a:lnTo>
                  <a:pt x="3346049" y="2229305"/>
                </a:lnTo>
                <a:lnTo>
                  <a:pt x="3346049"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9043" y="7348169"/>
            <a:ext cx="3745370" cy="848675"/>
          </a:xfrm>
          <a:custGeom>
            <a:avLst/>
            <a:gdLst/>
            <a:ahLst/>
            <a:cxnLst/>
            <a:rect l="l" t="t" r="r" b="b"/>
            <a:pathLst>
              <a:path w="3745370" h="848675">
                <a:moveTo>
                  <a:pt x="0" y="0"/>
                </a:moveTo>
                <a:lnTo>
                  <a:pt x="3745370" y="0"/>
                </a:lnTo>
                <a:lnTo>
                  <a:pt x="3745370" y="848676"/>
                </a:lnTo>
                <a:lnTo>
                  <a:pt x="0" y="848676"/>
                </a:lnTo>
                <a:lnTo>
                  <a:pt x="0" y="0"/>
                </a:lnTo>
                <a:close/>
              </a:path>
            </a:pathLst>
          </a:custGeom>
          <a:blipFill>
            <a:blip r:embed="rId6"/>
            <a:stretch>
              <a:fillRect t="-131413" b="-6261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10311" y="8428918"/>
            <a:ext cx="2597225" cy="1730401"/>
          </a:xfrm>
          <a:custGeom>
            <a:avLst/>
            <a:gdLst/>
            <a:ahLst/>
            <a:cxnLst/>
            <a:rect l="l" t="t" r="r" b="b"/>
            <a:pathLst>
              <a:path w="2597225" h="1730401">
                <a:moveTo>
                  <a:pt x="0" y="0"/>
                </a:moveTo>
                <a:lnTo>
                  <a:pt x="2597225" y="0"/>
                </a:lnTo>
                <a:lnTo>
                  <a:pt x="2597225" y="1730401"/>
                </a:lnTo>
                <a:lnTo>
                  <a:pt x="0" y="173040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49797" y="2289888"/>
            <a:ext cx="4322944" cy="6043289"/>
          </a:xfrm>
          <a:custGeom>
            <a:avLst/>
            <a:gdLst/>
            <a:ahLst/>
            <a:cxnLst/>
            <a:rect l="l" t="t" r="r" b="b"/>
            <a:pathLst>
              <a:path w="4322944" h="6043289">
                <a:moveTo>
                  <a:pt x="0" y="0"/>
                </a:moveTo>
                <a:lnTo>
                  <a:pt x="4322944" y="0"/>
                </a:lnTo>
                <a:lnTo>
                  <a:pt x="4322944" y="6043289"/>
                </a:lnTo>
                <a:lnTo>
                  <a:pt x="0" y="6043289"/>
                </a:lnTo>
                <a:lnTo>
                  <a:pt x="0" y="0"/>
                </a:lnTo>
                <a:close/>
              </a:path>
            </a:pathLst>
          </a:custGeom>
          <a:blipFill>
            <a:blip r:embed="rId8"/>
            <a:stretch>
              <a:fillRect r="-109824"/>
            </a:stretch>
          </a:blipFill>
          <a:ln w="95250" cap="sq">
            <a:solidFill>
              <a:srgbClr val="004E7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180494" y="4726249"/>
            <a:ext cx="2335046" cy="3259192"/>
          </a:xfrm>
          <a:custGeom>
            <a:avLst/>
            <a:gdLst/>
            <a:ahLst/>
            <a:cxnLst/>
            <a:rect l="l" t="t" r="r" b="b"/>
            <a:pathLst>
              <a:path w="2335046" h="3259192">
                <a:moveTo>
                  <a:pt x="0" y="0"/>
                </a:moveTo>
                <a:lnTo>
                  <a:pt x="2335046" y="0"/>
                </a:lnTo>
                <a:lnTo>
                  <a:pt x="2335046" y="3259192"/>
                </a:lnTo>
                <a:lnTo>
                  <a:pt x="0" y="3259192"/>
                </a:lnTo>
                <a:lnTo>
                  <a:pt x="0" y="0"/>
                </a:lnTo>
                <a:close/>
              </a:path>
            </a:pathLst>
          </a:custGeom>
          <a:blipFill>
            <a:blip r:embed="rId9"/>
            <a:stretch>
              <a:fillRect t="-73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2846331" y="2459189"/>
            <a:ext cx="2810090" cy="1865197"/>
          </a:xfrm>
          <a:custGeom>
            <a:avLst/>
            <a:gdLst/>
            <a:ahLst/>
            <a:cxnLst/>
            <a:rect l="l" t="t" r="r" b="b"/>
            <a:pathLst>
              <a:path w="2810090" h="1865197">
                <a:moveTo>
                  <a:pt x="0" y="0"/>
                </a:moveTo>
                <a:lnTo>
                  <a:pt x="2810090" y="0"/>
                </a:lnTo>
                <a:lnTo>
                  <a:pt x="2810090" y="1865198"/>
                </a:lnTo>
                <a:lnTo>
                  <a:pt x="0" y="186519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3429000" y="132166"/>
            <a:ext cx="1344648" cy="2519743"/>
          </a:xfrm>
          <a:custGeom>
            <a:avLst/>
            <a:gdLst/>
            <a:ahLst/>
            <a:cxnLst/>
            <a:rect l="l" t="t" r="r" b="b"/>
            <a:pathLst>
              <a:path w="1344648" h="2519743">
                <a:moveTo>
                  <a:pt x="0" y="0"/>
                </a:moveTo>
                <a:lnTo>
                  <a:pt x="1344648" y="0"/>
                </a:lnTo>
                <a:lnTo>
                  <a:pt x="1344648" y="2519743"/>
                </a:lnTo>
                <a:lnTo>
                  <a:pt x="0" y="2519743"/>
                </a:lnTo>
                <a:lnTo>
                  <a:pt x="0" y="0"/>
                </a:lnTo>
                <a:close/>
              </a:path>
            </a:pathLst>
          </a:custGeom>
          <a:blipFill>
            <a:blip r:embed="rId11"/>
            <a:stretch>
              <a:fillRect l="-118780" r="-619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649797" y="144653"/>
            <a:ext cx="2695838" cy="2028278"/>
          </a:xfrm>
          <a:custGeom>
            <a:avLst/>
            <a:gdLst/>
            <a:ahLst/>
            <a:cxnLst/>
            <a:rect l="l" t="t" r="r" b="b"/>
            <a:pathLst>
              <a:path w="2695838" h="2028278">
                <a:moveTo>
                  <a:pt x="0" y="0"/>
                </a:moveTo>
                <a:lnTo>
                  <a:pt x="2695839" y="0"/>
                </a:lnTo>
                <a:lnTo>
                  <a:pt x="2695839" y="2028278"/>
                </a:lnTo>
                <a:lnTo>
                  <a:pt x="0" y="2028278"/>
                </a:lnTo>
                <a:lnTo>
                  <a:pt x="0" y="0"/>
                </a:lnTo>
                <a:close/>
              </a:path>
            </a:pathLst>
          </a:custGeom>
          <a:blipFill>
            <a:blip r:embed="rId12"/>
            <a:stretch>
              <a:fillRect t="-10312" r="-35962" b="-103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134666" y="2459189"/>
            <a:ext cx="1549740" cy="2326063"/>
          </a:xfrm>
          <a:custGeom>
            <a:avLst/>
            <a:gdLst/>
            <a:ahLst/>
            <a:cxnLst/>
            <a:rect l="l" t="t" r="r" b="b"/>
            <a:pathLst>
              <a:path w="1549740" h="2326063">
                <a:moveTo>
                  <a:pt x="0" y="0"/>
                </a:moveTo>
                <a:lnTo>
                  <a:pt x="1549740" y="0"/>
                </a:lnTo>
                <a:lnTo>
                  <a:pt x="1549740" y="2326064"/>
                </a:lnTo>
                <a:lnTo>
                  <a:pt x="0" y="2326064"/>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717276" y="2740596"/>
            <a:ext cx="2798263" cy="1860845"/>
          </a:xfrm>
          <a:custGeom>
            <a:avLst/>
            <a:gdLst/>
            <a:ahLst/>
            <a:cxnLst/>
            <a:rect l="l" t="t" r="r" b="b"/>
            <a:pathLst>
              <a:path w="2798263" h="1860845">
                <a:moveTo>
                  <a:pt x="0" y="0"/>
                </a:moveTo>
                <a:lnTo>
                  <a:pt x="2798264" y="0"/>
                </a:lnTo>
                <a:lnTo>
                  <a:pt x="2798264" y="1860845"/>
                </a:lnTo>
                <a:lnTo>
                  <a:pt x="0" y="1860845"/>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1134666" y="4866957"/>
            <a:ext cx="2715212" cy="1368801"/>
          </a:xfrm>
          <a:custGeom>
            <a:avLst/>
            <a:gdLst/>
            <a:ahLst/>
            <a:cxnLst/>
            <a:rect l="l" t="t" r="r" b="b"/>
            <a:pathLst>
              <a:path w="2715212" h="1368801">
                <a:moveTo>
                  <a:pt x="0" y="0"/>
                </a:moveTo>
                <a:lnTo>
                  <a:pt x="2715212" y="0"/>
                </a:lnTo>
                <a:lnTo>
                  <a:pt x="2715212" y="1368801"/>
                </a:lnTo>
                <a:lnTo>
                  <a:pt x="0" y="1368801"/>
                </a:lnTo>
                <a:lnTo>
                  <a:pt x="0" y="0"/>
                </a:lnTo>
                <a:close/>
              </a:path>
            </a:pathLst>
          </a:custGeom>
          <a:blipFill>
            <a:blip r:embed="rId15"/>
            <a:stretch>
              <a:fillRect t="-13891" b="-182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05717" y="8270264"/>
            <a:ext cx="3887272" cy="1889055"/>
          </a:xfrm>
          <a:custGeom>
            <a:avLst/>
            <a:gdLst/>
            <a:ahLst/>
            <a:cxnLst/>
            <a:rect l="l" t="t" r="r" b="b"/>
            <a:pathLst>
              <a:path w="3887272" h="1889055">
                <a:moveTo>
                  <a:pt x="0" y="0"/>
                </a:moveTo>
                <a:lnTo>
                  <a:pt x="3887271" y="0"/>
                </a:lnTo>
                <a:lnTo>
                  <a:pt x="3887271" y="1889055"/>
                </a:lnTo>
                <a:lnTo>
                  <a:pt x="0" y="1889055"/>
                </a:lnTo>
                <a:lnTo>
                  <a:pt x="0" y="0"/>
                </a:lnTo>
                <a:close/>
              </a:path>
            </a:pathLst>
          </a:custGeom>
          <a:blipFill>
            <a:blip r:embed="rId16"/>
            <a:stretch>
              <a:fillRect b="-373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1624572" y="144653"/>
            <a:ext cx="2994167" cy="2159108"/>
          </a:xfrm>
          <a:custGeom>
            <a:avLst/>
            <a:gdLst/>
            <a:ahLst/>
            <a:cxnLst/>
            <a:rect l="l" t="t" r="r" b="b"/>
            <a:pathLst>
              <a:path w="2994167" h="2159108">
                <a:moveTo>
                  <a:pt x="0" y="0"/>
                </a:moveTo>
                <a:lnTo>
                  <a:pt x="2994167" y="0"/>
                </a:lnTo>
                <a:lnTo>
                  <a:pt x="2994167" y="2159108"/>
                </a:lnTo>
                <a:lnTo>
                  <a:pt x="0" y="2159108"/>
                </a:lnTo>
                <a:lnTo>
                  <a:pt x="0" y="0"/>
                </a:lnTo>
                <a:close/>
              </a:path>
            </a:pathLst>
          </a:custGeom>
          <a:blipFill>
            <a:blip r:embed="rId17"/>
            <a:stretch>
              <a:fillRect r="-585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4124278" y="8137841"/>
            <a:ext cx="2447478" cy="1994765"/>
          </a:xfrm>
          <a:custGeom>
            <a:avLst/>
            <a:gdLst/>
            <a:ahLst/>
            <a:cxnLst/>
            <a:rect l="l" t="t" r="r" b="b"/>
            <a:pathLst>
              <a:path w="2447478" h="1994765">
                <a:moveTo>
                  <a:pt x="0" y="0"/>
                </a:moveTo>
                <a:lnTo>
                  <a:pt x="2447478" y="0"/>
                </a:lnTo>
                <a:lnTo>
                  <a:pt x="2447478" y="1994765"/>
                </a:lnTo>
                <a:lnTo>
                  <a:pt x="0" y="1994765"/>
                </a:lnTo>
                <a:lnTo>
                  <a:pt x="0" y="0"/>
                </a:lnTo>
                <a:close/>
              </a:path>
            </a:pathLst>
          </a:custGeom>
          <a:blipFill>
            <a:blip r:embed="rId18"/>
            <a:stretch>
              <a:fillRect l="-223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937762" y="7348169"/>
            <a:ext cx="4219361" cy="2811149"/>
          </a:xfrm>
          <a:custGeom>
            <a:avLst/>
            <a:gdLst/>
            <a:ahLst/>
            <a:cxnLst/>
            <a:rect l="l" t="t" r="r" b="b"/>
            <a:pathLst>
              <a:path w="4219361" h="2811149">
                <a:moveTo>
                  <a:pt x="0" y="0"/>
                </a:moveTo>
                <a:lnTo>
                  <a:pt x="4219361" y="0"/>
                </a:lnTo>
                <a:lnTo>
                  <a:pt x="4219361" y="2811150"/>
                </a:lnTo>
                <a:lnTo>
                  <a:pt x="0" y="2811150"/>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9530948" y="8428918"/>
            <a:ext cx="2597225" cy="1730401"/>
          </a:xfrm>
          <a:custGeom>
            <a:avLst/>
            <a:gdLst/>
            <a:ahLst/>
            <a:cxnLst/>
            <a:rect l="l" t="t" r="r" b="b"/>
            <a:pathLst>
              <a:path w="2597225" h="1730401">
                <a:moveTo>
                  <a:pt x="0" y="0"/>
                </a:moveTo>
                <a:lnTo>
                  <a:pt x="2597225" y="0"/>
                </a:lnTo>
                <a:lnTo>
                  <a:pt x="2597225" y="1730401"/>
                </a:lnTo>
                <a:lnTo>
                  <a:pt x="0" y="1730401"/>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52400" y="4654765"/>
            <a:ext cx="2017205" cy="2583871"/>
          </a:xfrm>
          <a:custGeom>
            <a:avLst/>
            <a:gdLst/>
            <a:ahLst/>
            <a:cxnLst/>
            <a:rect l="l" t="t" r="r" b="b"/>
            <a:pathLst>
              <a:path w="1908264" h="2471421">
                <a:moveTo>
                  <a:pt x="0" y="0"/>
                </a:moveTo>
                <a:lnTo>
                  <a:pt x="1908264" y="0"/>
                </a:lnTo>
                <a:lnTo>
                  <a:pt x="1908264" y="2471421"/>
                </a:lnTo>
                <a:lnTo>
                  <a:pt x="0" y="2471421"/>
                </a:lnTo>
                <a:lnTo>
                  <a:pt x="0" y="0"/>
                </a:lnTo>
                <a:close/>
              </a:path>
            </a:pathLst>
          </a:custGeom>
          <a:blipFill>
            <a:blip r:embed="rId21"/>
            <a:stretch>
              <a:fillRect l="-64712" t="-21114" r="-707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3937762" y="4429162"/>
            <a:ext cx="4164522" cy="2774613"/>
          </a:xfrm>
          <a:custGeom>
            <a:avLst/>
            <a:gdLst/>
            <a:ahLst/>
            <a:cxnLst/>
            <a:rect l="l" t="t" r="r" b="b"/>
            <a:pathLst>
              <a:path w="4164522" h="2774613">
                <a:moveTo>
                  <a:pt x="0" y="0"/>
                </a:moveTo>
                <a:lnTo>
                  <a:pt x="4164522" y="0"/>
                </a:lnTo>
                <a:lnTo>
                  <a:pt x="4164522" y="2774613"/>
                </a:lnTo>
                <a:lnTo>
                  <a:pt x="0" y="2774613"/>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5761196" y="2467221"/>
            <a:ext cx="2395927" cy="1857166"/>
          </a:xfrm>
          <a:custGeom>
            <a:avLst/>
            <a:gdLst/>
            <a:ahLst/>
            <a:cxnLst/>
            <a:rect l="l" t="t" r="r" b="b"/>
            <a:pathLst>
              <a:path w="2787491" h="1857166">
                <a:moveTo>
                  <a:pt x="0" y="0"/>
                </a:moveTo>
                <a:lnTo>
                  <a:pt x="2787491" y="0"/>
                </a:lnTo>
                <a:lnTo>
                  <a:pt x="2787491" y="1857166"/>
                </a:lnTo>
                <a:lnTo>
                  <a:pt x="0" y="1857166"/>
                </a:lnTo>
                <a:lnTo>
                  <a:pt x="0" y="0"/>
                </a:lnTo>
                <a:close/>
              </a:path>
            </a:pathLst>
          </a:custGeom>
          <a:blipFill>
            <a:blip r:embed="rId23"/>
            <a:stretch>
              <a:fillRect l="-1" r="-163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9431361" y="121018"/>
            <a:ext cx="2112165" cy="2045045"/>
          </a:xfrm>
          <a:custGeom>
            <a:avLst/>
            <a:gdLst/>
            <a:ahLst/>
            <a:cxnLst/>
            <a:rect l="l" t="t" r="r" b="b"/>
            <a:pathLst>
              <a:path w="2112165" h="2045045">
                <a:moveTo>
                  <a:pt x="0" y="0"/>
                </a:moveTo>
                <a:lnTo>
                  <a:pt x="2112165" y="0"/>
                </a:lnTo>
                <a:lnTo>
                  <a:pt x="2112165" y="2045045"/>
                </a:lnTo>
                <a:lnTo>
                  <a:pt x="0" y="2045045"/>
                </a:lnTo>
                <a:lnTo>
                  <a:pt x="0" y="0"/>
                </a:lnTo>
                <a:close/>
              </a:path>
            </a:pathLst>
          </a:custGeom>
          <a:blipFill>
            <a:blip r:embed="rId24"/>
            <a:stretch>
              <a:fillRect r="-721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2270674" y="4674861"/>
            <a:ext cx="1821936" cy="2597108"/>
          </a:xfrm>
          <a:custGeom>
            <a:avLst/>
            <a:gdLst/>
            <a:ahLst/>
            <a:cxnLst/>
            <a:rect l="l" t="t" r="r" b="b"/>
            <a:pathLst>
              <a:path w="1747895" h="2495230">
                <a:moveTo>
                  <a:pt x="0" y="0"/>
                </a:moveTo>
                <a:lnTo>
                  <a:pt x="1747895" y="0"/>
                </a:lnTo>
                <a:lnTo>
                  <a:pt x="1747895" y="2495230"/>
                </a:lnTo>
                <a:lnTo>
                  <a:pt x="0" y="2495230"/>
                </a:lnTo>
                <a:lnTo>
                  <a:pt x="0" y="0"/>
                </a:lnTo>
                <a:close/>
              </a:path>
            </a:pathLst>
          </a:custGeom>
          <a:blipFill>
            <a:blip r:embed="rId25"/>
            <a:stretch>
              <a:fillRect l="-63541" r="-5072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1125141" y="6359504"/>
            <a:ext cx="2597831" cy="1977332"/>
          </a:xfrm>
          <a:custGeom>
            <a:avLst/>
            <a:gdLst/>
            <a:ahLst/>
            <a:cxnLst/>
            <a:rect l="l" t="t" r="r" b="b"/>
            <a:pathLst>
              <a:path w="2597831" h="1977332">
                <a:moveTo>
                  <a:pt x="0" y="0"/>
                </a:moveTo>
                <a:lnTo>
                  <a:pt x="2597832" y="0"/>
                </a:lnTo>
                <a:lnTo>
                  <a:pt x="2597832" y="1977331"/>
                </a:lnTo>
                <a:lnTo>
                  <a:pt x="0" y="1977331"/>
                </a:lnTo>
                <a:lnTo>
                  <a:pt x="0" y="0"/>
                </a:lnTo>
                <a:close/>
              </a:path>
            </a:pathLst>
          </a:custGeom>
          <a:blipFill>
            <a:blip r:embed="rId26"/>
            <a:stretch>
              <a:fillRect l="-1424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3773" y="2715482"/>
            <a:ext cx="3391578" cy="1829750"/>
          </a:xfrm>
          <a:custGeom>
            <a:avLst/>
            <a:gdLst/>
            <a:ahLst/>
            <a:cxnLst/>
            <a:rect l="l" t="t" r="r" b="b"/>
            <a:pathLst>
              <a:path w="3161575" h="1779687">
                <a:moveTo>
                  <a:pt x="0" y="0"/>
                </a:moveTo>
                <a:lnTo>
                  <a:pt x="3161574" y="0"/>
                </a:lnTo>
                <a:lnTo>
                  <a:pt x="3161574" y="1779686"/>
                </a:lnTo>
                <a:lnTo>
                  <a:pt x="0" y="1779686"/>
                </a:lnTo>
                <a:lnTo>
                  <a:pt x="0" y="0"/>
                </a:lnTo>
                <a:close/>
              </a:path>
            </a:pathLst>
          </a:custGeom>
          <a:blipFill>
            <a:blip r:embed="rId27"/>
            <a:stretch>
              <a:fillRect l="-12180" t="-28107" b="-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12216057" y="8428918"/>
            <a:ext cx="1633821" cy="1762692"/>
          </a:xfrm>
          <a:custGeom>
            <a:avLst/>
            <a:gdLst/>
            <a:ahLst/>
            <a:cxnLst/>
            <a:rect l="l" t="t" r="r" b="b"/>
            <a:pathLst>
              <a:path w="1633821" h="1762692">
                <a:moveTo>
                  <a:pt x="0" y="0"/>
                </a:moveTo>
                <a:lnTo>
                  <a:pt x="1633821" y="0"/>
                </a:lnTo>
                <a:lnTo>
                  <a:pt x="1633821" y="1762691"/>
                </a:lnTo>
                <a:lnTo>
                  <a:pt x="0" y="1762691"/>
                </a:lnTo>
                <a:lnTo>
                  <a:pt x="0" y="0"/>
                </a:lnTo>
                <a:close/>
              </a:path>
            </a:pathLst>
          </a:custGeom>
          <a:blipFill>
            <a:blip r:embed="rId28"/>
            <a:stretch>
              <a:fillRect l="-36536" t="-5431" r="-341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6585285" y="121018"/>
            <a:ext cx="1348030" cy="705790"/>
          </a:xfrm>
          <a:custGeom>
            <a:avLst/>
            <a:gdLst/>
            <a:ahLst/>
            <a:cxnLst/>
            <a:rect l="l" t="t" r="r" b="b"/>
            <a:pathLst>
              <a:path w="1348030" h="705790">
                <a:moveTo>
                  <a:pt x="0" y="0"/>
                </a:moveTo>
                <a:lnTo>
                  <a:pt x="1348030" y="0"/>
                </a:lnTo>
                <a:lnTo>
                  <a:pt x="1348030" y="705790"/>
                </a:lnTo>
                <a:lnTo>
                  <a:pt x="0" y="705790"/>
                </a:lnTo>
                <a:lnTo>
                  <a:pt x="0" y="0"/>
                </a:lnTo>
                <a:close/>
              </a:path>
            </a:pathLst>
          </a:custGeom>
          <a:blipFill>
            <a:blip r:embed="rId2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750"/>
                                        <p:tgtEl>
                                          <p:spTgt spid="26"/>
                                        </p:tgtEl>
                                      </p:cBhvr>
                                    </p:animEffect>
                                  </p:childTnLst>
                                </p:cTn>
                              </p:par>
                            </p:childTnLst>
                          </p:cTn>
                        </p:par>
                        <p:par>
                          <p:cTn id="12" fill="hold">
                            <p:stCondLst>
                              <p:cond delay="2000"/>
                            </p:stCondLst>
                            <p:childTnLst>
                              <p:par>
                                <p:cTn id="13" presetID="10" presetClass="entr" presetSubtype="0" fill="hold" grpId="0" nodeType="after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5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cTn>
                              </p:par>
                            </p:childTnLst>
                          </p:cTn>
                        </p:par>
                        <p:par>
                          <p:cTn id="20" fill="hold">
                            <p:stCondLst>
                              <p:cond delay="4000"/>
                            </p:stCondLst>
                            <p:childTnLst>
                              <p:par>
                                <p:cTn id="21" presetID="10" presetClass="entr" presetSubtype="0" fill="hold" grpId="0" nodeType="after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childTnLst>
                                </p:cTn>
                              </p:par>
                            </p:childTnLst>
                          </p:cTn>
                        </p:par>
                        <p:par>
                          <p:cTn id="24" fill="hold">
                            <p:stCondLst>
                              <p:cond delay="5000"/>
                            </p:stCondLst>
                            <p:childTnLst>
                              <p:par>
                                <p:cTn id="25" presetID="10" presetClass="entr" presetSubtype="0" fill="hold" grpId="0" nodeType="afterEffect">
                                  <p:stCondLst>
                                    <p:cond delay="25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par>
                          <p:cTn id="28" fill="hold">
                            <p:stCondLst>
                              <p:cond delay="6000"/>
                            </p:stCondLst>
                            <p:childTnLst>
                              <p:par>
                                <p:cTn id="29" presetID="10" presetClass="entr" presetSubtype="0" fill="hold" grpId="0" nodeType="afterEffect">
                                  <p:stCondLst>
                                    <p:cond delay="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50"/>
                                        <p:tgtEl>
                                          <p:spTgt spid="17"/>
                                        </p:tgtEl>
                                      </p:cBhvr>
                                    </p:animEffect>
                                  </p:childTnLst>
                                </p:cTn>
                              </p:par>
                            </p:childTnLst>
                          </p:cTn>
                        </p:par>
                        <p:par>
                          <p:cTn id="32" fill="hold">
                            <p:stCondLst>
                              <p:cond delay="7000"/>
                            </p:stCondLst>
                            <p:childTnLst>
                              <p:par>
                                <p:cTn id="33" presetID="10" presetClass="entr" presetSubtype="0" fill="hold" grpId="0" nodeType="afterEffect">
                                  <p:stCondLst>
                                    <p:cond delay="25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childTnLst>
                          </p:cTn>
                        </p:par>
                        <p:par>
                          <p:cTn id="36" fill="hold">
                            <p:stCondLst>
                              <p:cond delay="8000"/>
                            </p:stCondLst>
                            <p:childTnLst>
                              <p:par>
                                <p:cTn id="37" presetID="10" presetClass="entr" presetSubtype="0" fill="hold" grpId="0" nodeType="afterEffect">
                                  <p:stCondLst>
                                    <p:cond delay="25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750"/>
                                        <p:tgtEl>
                                          <p:spTgt spid="13"/>
                                        </p:tgtEl>
                                      </p:cBhvr>
                                    </p:animEffect>
                                  </p:childTnLst>
                                </p:cTn>
                              </p:par>
                            </p:childTnLst>
                          </p:cTn>
                        </p:par>
                        <p:par>
                          <p:cTn id="40" fill="hold">
                            <p:stCondLst>
                              <p:cond delay="9000"/>
                            </p:stCondLst>
                            <p:childTnLst>
                              <p:par>
                                <p:cTn id="41" presetID="10" presetClass="entr" presetSubtype="0" fill="hold" grpId="0" nodeType="afterEffect">
                                  <p:stCondLst>
                                    <p:cond delay="25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750"/>
                                        <p:tgtEl>
                                          <p:spTgt spid="3"/>
                                        </p:tgtEl>
                                      </p:cBhvr>
                                    </p:animEffect>
                                  </p:childTnLst>
                                </p:cTn>
                              </p:par>
                            </p:childTnLst>
                          </p:cTn>
                        </p:par>
                        <p:par>
                          <p:cTn id="44" fill="hold">
                            <p:stCondLst>
                              <p:cond delay="10000"/>
                            </p:stCondLst>
                            <p:childTnLst>
                              <p:par>
                                <p:cTn id="45" presetID="10" presetClass="entr" presetSubtype="0" fill="hold" grpId="0" nodeType="afterEffect">
                                  <p:stCondLst>
                                    <p:cond delay="25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750"/>
                                        <p:tgtEl>
                                          <p:spTgt spid="10"/>
                                        </p:tgtEl>
                                      </p:cBhvr>
                                    </p:animEffect>
                                  </p:childTnLst>
                                </p:cTn>
                              </p:par>
                            </p:childTnLst>
                          </p:cTn>
                        </p:par>
                        <p:par>
                          <p:cTn id="48" fill="hold">
                            <p:stCondLst>
                              <p:cond delay="11000"/>
                            </p:stCondLst>
                            <p:childTnLst>
                              <p:par>
                                <p:cTn id="49" presetID="10" presetClass="entr" presetSubtype="0" fill="hold" grpId="0" nodeType="afterEffect">
                                  <p:stCondLst>
                                    <p:cond delay="25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750"/>
                                        <p:tgtEl>
                                          <p:spTgt spid="11"/>
                                        </p:tgtEl>
                                      </p:cBhvr>
                                    </p:animEffect>
                                  </p:childTnLst>
                                </p:cTn>
                              </p:par>
                            </p:childTnLst>
                          </p:cTn>
                        </p:par>
                        <p:par>
                          <p:cTn id="52" fill="hold">
                            <p:stCondLst>
                              <p:cond delay="12000"/>
                            </p:stCondLst>
                            <p:childTnLst>
                              <p:par>
                                <p:cTn id="53" presetID="10" presetClass="entr" presetSubtype="0" fill="hold" grpId="0" nodeType="afterEffect">
                                  <p:stCondLst>
                                    <p:cond delay="25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750"/>
                                        <p:tgtEl>
                                          <p:spTgt spid="23"/>
                                        </p:tgtEl>
                                      </p:cBhvr>
                                    </p:animEffect>
                                  </p:childTnLst>
                                </p:cTn>
                              </p:par>
                            </p:childTnLst>
                          </p:cTn>
                        </p:par>
                        <p:par>
                          <p:cTn id="56" fill="hold">
                            <p:stCondLst>
                              <p:cond delay="13000"/>
                            </p:stCondLst>
                            <p:childTnLst>
                              <p:par>
                                <p:cTn id="57" presetID="10" presetClass="entr" presetSubtype="0" fill="hold" grpId="0" nodeType="afterEffect">
                                  <p:stCondLst>
                                    <p:cond delay="25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750"/>
                                        <p:tgtEl>
                                          <p:spTgt spid="16"/>
                                        </p:tgtEl>
                                      </p:cBhvr>
                                    </p:animEffect>
                                  </p:childTnLst>
                                </p:cTn>
                              </p:par>
                            </p:childTnLst>
                          </p:cTn>
                        </p:par>
                        <p:par>
                          <p:cTn id="60" fill="hold">
                            <p:stCondLst>
                              <p:cond delay="14000"/>
                            </p:stCondLst>
                            <p:childTnLst>
                              <p:par>
                                <p:cTn id="61" presetID="10" presetClass="entr" presetSubtype="0" fill="hold" grpId="0" nodeType="afterEffect">
                                  <p:stCondLst>
                                    <p:cond delay="25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750"/>
                                        <p:tgtEl>
                                          <p:spTgt spid="4"/>
                                        </p:tgtEl>
                                      </p:cBhvr>
                                    </p:animEffect>
                                  </p:childTnLst>
                                </p:cTn>
                              </p:par>
                            </p:childTnLst>
                          </p:cTn>
                        </p:par>
                        <p:par>
                          <p:cTn id="64" fill="hold">
                            <p:stCondLst>
                              <p:cond delay="15000"/>
                            </p:stCondLst>
                            <p:childTnLst>
                              <p:par>
                                <p:cTn id="65" presetID="10" presetClass="entr" presetSubtype="0" fill="hold" grpId="0" nodeType="afterEffect">
                                  <p:stCondLst>
                                    <p:cond delay="25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750"/>
                                        <p:tgtEl>
                                          <p:spTgt spid="12"/>
                                        </p:tgtEl>
                                      </p:cBhvr>
                                    </p:animEffect>
                                  </p:childTnLst>
                                </p:cTn>
                              </p:par>
                            </p:childTnLst>
                          </p:cTn>
                        </p:par>
                        <p:par>
                          <p:cTn id="68" fill="hold">
                            <p:stCondLst>
                              <p:cond delay="16000"/>
                            </p:stCondLst>
                            <p:childTnLst>
                              <p:par>
                                <p:cTn id="69" presetID="10" presetClass="entr" presetSubtype="0" fill="hold" grpId="0" nodeType="afterEffect">
                                  <p:stCondLst>
                                    <p:cond delay="25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750"/>
                                        <p:tgtEl>
                                          <p:spTgt spid="9"/>
                                        </p:tgtEl>
                                      </p:cBhvr>
                                    </p:animEffect>
                                  </p:childTnLst>
                                </p:cTn>
                              </p:par>
                            </p:childTnLst>
                          </p:cTn>
                        </p:par>
                        <p:par>
                          <p:cTn id="72" fill="hold">
                            <p:stCondLst>
                              <p:cond delay="17000"/>
                            </p:stCondLst>
                            <p:childTnLst>
                              <p:par>
                                <p:cTn id="73" presetID="10" presetClass="entr" presetSubtype="0" fill="hold" grpId="0" nodeType="afterEffect">
                                  <p:stCondLst>
                                    <p:cond delay="25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750"/>
                                        <p:tgtEl>
                                          <p:spTgt spid="22"/>
                                        </p:tgtEl>
                                      </p:cBhvr>
                                    </p:animEffect>
                                  </p:childTnLst>
                                </p:cTn>
                              </p:par>
                            </p:childTnLst>
                          </p:cTn>
                        </p:par>
                        <p:par>
                          <p:cTn id="76" fill="hold">
                            <p:stCondLst>
                              <p:cond delay="18000"/>
                            </p:stCondLst>
                            <p:childTnLst>
                              <p:par>
                                <p:cTn id="77" presetID="10" presetClass="entr" presetSubtype="0" fill="hold" grpId="0" nodeType="afterEffect">
                                  <p:stCondLst>
                                    <p:cond delay="25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750"/>
                                        <p:tgtEl>
                                          <p:spTgt spid="21"/>
                                        </p:tgtEl>
                                      </p:cBhvr>
                                    </p:animEffect>
                                  </p:childTnLst>
                                </p:cTn>
                              </p:par>
                            </p:childTnLst>
                          </p:cTn>
                        </p:par>
                        <p:par>
                          <p:cTn id="80" fill="hold">
                            <p:stCondLst>
                              <p:cond delay="19000"/>
                            </p:stCondLst>
                            <p:childTnLst>
                              <p:par>
                                <p:cTn id="81" presetID="10" presetClass="entr" presetSubtype="0" fill="hold" grpId="0" nodeType="afterEffect">
                                  <p:stCondLst>
                                    <p:cond delay="25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750"/>
                                        <p:tgtEl>
                                          <p:spTgt spid="14"/>
                                        </p:tgtEl>
                                      </p:cBhvr>
                                    </p:animEffect>
                                  </p:childTnLst>
                                </p:cTn>
                              </p:par>
                            </p:childTnLst>
                          </p:cTn>
                        </p:par>
                        <p:par>
                          <p:cTn id="84" fill="hold">
                            <p:stCondLst>
                              <p:cond delay="20000"/>
                            </p:stCondLst>
                            <p:childTnLst>
                              <p:par>
                                <p:cTn id="85" presetID="10" presetClass="entr" presetSubtype="0" fill="hold" grpId="0" nodeType="afterEffect">
                                  <p:stCondLst>
                                    <p:cond delay="25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750"/>
                                        <p:tgtEl>
                                          <p:spTgt spid="25"/>
                                        </p:tgtEl>
                                      </p:cBhvr>
                                    </p:animEffect>
                                  </p:childTnLst>
                                </p:cTn>
                              </p:par>
                            </p:childTnLst>
                          </p:cTn>
                        </p:par>
                        <p:par>
                          <p:cTn id="88" fill="hold">
                            <p:stCondLst>
                              <p:cond delay="21000"/>
                            </p:stCondLst>
                            <p:childTnLst>
                              <p:par>
                                <p:cTn id="89" presetID="10" presetClass="entr" presetSubtype="0" fill="hold" grpId="0" nodeType="afterEffect">
                                  <p:stCondLst>
                                    <p:cond delay="25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750"/>
                                        <p:tgtEl>
                                          <p:spTgt spid="6"/>
                                        </p:tgtEl>
                                      </p:cBhvr>
                                    </p:animEffect>
                                  </p:childTnLst>
                                </p:cTn>
                              </p:par>
                            </p:childTnLst>
                          </p:cTn>
                        </p:par>
                        <p:par>
                          <p:cTn id="92" fill="hold">
                            <p:stCondLst>
                              <p:cond delay="22000"/>
                            </p:stCondLst>
                            <p:childTnLst>
                              <p:par>
                                <p:cTn id="93" presetID="10" presetClass="entr" presetSubtype="0" fill="hold" grpId="0" nodeType="afterEffect">
                                  <p:stCondLst>
                                    <p:cond delay="25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750"/>
                                        <p:tgtEl>
                                          <p:spTgt spid="19"/>
                                        </p:tgtEl>
                                      </p:cBhvr>
                                    </p:animEffect>
                                  </p:childTnLst>
                                </p:cTn>
                              </p:par>
                            </p:childTnLst>
                          </p:cTn>
                        </p:par>
                        <p:par>
                          <p:cTn id="96" fill="hold">
                            <p:stCondLst>
                              <p:cond delay="23000"/>
                            </p:stCondLst>
                            <p:childTnLst>
                              <p:par>
                                <p:cTn id="97" presetID="10" presetClass="entr" presetSubtype="0" fill="hold" grpId="0" nodeType="afterEffect">
                                  <p:stCondLst>
                                    <p:cond delay="25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750"/>
                                        <p:tgtEl>
                                          <p:spTgt spid="27"/>
                                        </p:tgtEl>
                                      </p:cBhvr>
                                    </p:animEffect>
                                  </p:childTnLst>
                                </p:cTn>
                              </p:par>
                            </p:childTnLst>
                          </p:cTn>
                        </p:par>
                        <p:par>
                          <p:cTn id="100" fill="hold">
                            <p:stCondLst>
                              <p:cond delay="24000"/>
                            </p:stCondLst>
                            <p:childTnLst>
                              <p:par>
                                <p:cTn id="101" presetID="10" presetClass="entr" presetSubtype="0" fill="hold" grpId="0" nodeType="afterEffect">
                                  <p:stCondLst>
                                    <p:cond delay="25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BF2678-767C-35CD-C513-9AF190EE2011}"/>
              </a:ext>
            </a:extLst>
          </p:cNvPr>
          <p:cNvSpPr>
            <a:spLocks noGrp="1"/>
          </p:cNvSpPr>
          <p:nvPr>
            <p:ph type="title"/>
          </p:nvPr>
        </p:nvSpPr>
        <p:spPr>
          <a:xfrm>
            <a:off x="1257300" y="547690"/>
            <a:ext cx="15773400" cy="1988345"/>
          </a:xfrm>
        </p:spPr>
        <p:txBody>
          <a:bodyPr>
            <a:normAutofit/>
          </a:bodyPr>
          <a:lstStyle/>
          <a:p>
            <a:r>
              <a:rPr lang="en-US" sz="5850" b="1" dirty="0"/>
              <a:t>Children’s National Research Institute (CNRI)</a:t>
            </a:r>
          </a:p>
        </p:txBody>
      </p:sp>
      <p:sp>
        <p:nvSpPr>
          <p:cNvPr id="6" name="Content Placeholder 5">
            <a:extLst>
              <a:ext uri="{FF2B5EF4-FFF2-40B4-BE49-F238E27FC236}">
                <a16:creationId xmlns:a16="http://schemas.microsoft.com/office/drawing/2014/main" id="{7698F317-D2FA-ACE5-554B-C2C1B4364D70}"/>
              </a:ext>
            </a:extLst>
          </p:cNvPr>
          <p:cNvSpPr>
            <a:spLocks noGrp="1"/>
          </p:cNvSpPr>
          <p:nvPr>
            <p:ph idx="1"/>
          </p:nvPr>
        </p:nvSpPr>
        <p:spPr>
          <a:xfrm>
            <a:off x="503699" y="2536034"/>
            <a:ext cx="8465946" cy="6527006"/>
          </a:xfrm>
        </p:spPr>
        <p:txBody>
          <a:bodyPr>
            <a:normAutofit fontScale="77500" lnSpcReduction="20000"/>
          </a:bodyPr>
          <a:lstStyle/>
          <a:p>
            <a:pPr marL="0" indent="0">
              <a:lnSpc>
                <a:spcPct val="120000"/>
              </a:lnSpc>
              <a:spcBef>
                <a:spcPts val="0"/>
              </a:spcBef>
              <a:buNone/>
            </a:pPr>
            <a:r>
              <a:rPr lang="en-US" b="1" dirty="0">
                <a:solidFill>
                  <a:srgbClr val="C00000"/>
                </a:solidFill>
              </a:rPr>
              <a:t>Our Vision</a:t>
            </a:r>
          </a:p>
          <a:p>
            <a:pPr marL="0" indent="0">
              <a:lnSpc>
                <a:spcPct val="120000"/>
              </a:lnSpc>
              <a:spcBef>
                <a:spcPts val="0"/>
              </a:spcBef>
              <a:buNone/>
            </a:pPr>
            <a:endParaRPr lang="en-US" b="1" dirty="0">
              <a:solidFill>
                <a:srgbClr val="C00000"/>
              </a:solidFill>
            </a:endParaRPr>
          </a:p>
          <a:p>
            <a:pPr>
              <a:lnSpc>
                <a:spcPct val="120000"/>
              </a:lnSpc>
              <a:spcBef>
                <a:spcPts val="0"/>
              </a:spcBef>
            </a:pPr>
            <a:r>
              <a:rPr lang="en-US" dirty="0"/>
              <a:t>To lead the nation in advancing the health and well-being of all children.</a:t>
            </a:r>
            <a:br>
              <a:rPr lang="en-US" dirty="0"/>
            </a:br>
            <a:endParaRPr lang="en-US" dirty="0"/>
          </a:p>
          <a:p>
            <a:pPr>
              <a:lnSpc>
                <a:spcPct val="120000"/>
              </a:lnSpc>
              <a:spcBef>
                <a:spcPts val="0"/>
              </a:spcBef>
            </a:pPr>
            <a:r>
              <a:rPr lang="en-US" dirty="0"/>
              <a:t>To be a premier pediatric health system, with leadership in advocacy, research, education and clinical care.</a:t>
            </a:r>
            <a:br>
              <a:rPr lang="en-US" dirty="0"/>
            </a:br>
            <a:endParaRPr lang="en-US" dirty="0"/>
          </a:p>
          <a:p>
            <a:pPr>
              <a:lnSpc>
                <a:spcPct val="120000"/>
              </a:lnSpc>
              <a:spcBef>
                <a:spcPts val="0"/>
              </a:spcBef>
            </a:pPr>
            <a:r>
              <a:rPr lang="en-US" dirty="0"/>
              <a:t>To set the standard in delivering the highest quality care in ways that put the child at the center.</a:t>
            </a:r>
          </a:p>
          <a:p>
            <a:endParaRPr lang="en-US" dirty="0"/>
          </a:p>
        </p:txBody>
      </p:sp>
      <p:pic>
        <p:nvPicPr>
          <p:cNvPr id="11" name="Picture 10">
            <a:extLst>
              <a:ext uri="{FF2B5EF4-FFF2-40B4-BE49-F238E27FC236}">
                <a16:creationId xmlns:a16="http://schemas.microsoft.com/office/drawing/2014/main" id="{34FD28E9-EC36-F856-3F37-8DCCD21CC680}"/>
              </a:ext>
            </a:extLst>
          </p:cNvPr>
          <p:cNvPicPr>
            <a:picLocks noChangeAspect="1"/>
          </p:cNvPicPr>
          <p:nvPr/>
        </p:nvPicPr>
        <p:blipFill>
          <a:blip r:embed="rId2"/>
          <a:stretch>
            <a:fillRect/>
          </a:stretch>
        </p:blipFill>
        <p:spPr>
          <a:xfrm>
            <a:off x="9144001" y="2994528"/>
            <a:ext cx="8465948" cy="4716501"/>
          </a:xfrm>
          <a:prstGeom prst="rect">
            <a:avLst/>
          </a:prstGeom>
        </p:spPr>
      </p:pic>
    </p:spTree>
    <p:extLst>
      <p:ext uri="{BB962C8B-B14F-4D97-AF65-F5344CB8AC3E}">
        <p14:creationId xmlns:p14="http://schemas.microsoft.com/office/powerpoint/2010/main" val="3481492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E7A"/>
        </a:solidFill>
        <a:effectLst/>
      </p:bgPr>
    </p:bg>
    <p:spTree>
      <p:nvGrpSpPr>
        <p:cNvPr id="1" name=""/>
        <p:cNvGrpSpPr/>
        <p:nvPr/>
      </p:nvGrpSpPr>
      <p:grpSpPr>
        <a:xfrm>
          <a:off x="0" y="0"/>
          <a:ext cx="0" cy="0"/>
          <a:chOff x="0" y="0"/>
          <a:chExt cx="0" cy="0"/>
        </a:xfrm>
      </p:grpSpPr>
      <p:sp>
        <p:nvSpPr>
          <p:cNvPr id="2" name="Freeform 2"/>
          <p:cNvSpPr/>
          <p:nvPr/>
        </p:nvSpPr>
        <p:spPr>
          <a:xfrm>
            <a:off x="240347" y="232488"/>
            <a:ext cx="17806271" cy="9704418"/>
          </a:xfrm>
          <a:custGeom>
            <a:avLst/>
            <a:gdLst/>
            <a:ahLst/>
            <a:cxnLst/>
            <a:rect l="l" t="t" r="r" b="b"/>
            <a:pathLst>
              <a:path w="17806271" h="9704418">
                <a:moveTo>
                  <a:pt x="0" y="0"/>
                </a:moveTo>
                <a:lnTo>
                  <a:pt x="17806271" y="0"/>
                </a:lnTo>
                <a:lnTo>
                  <a:pt x="17806271" y="9704417"/>
                </a:lnTo>
                <a:lnTo>
                  <a:pt x="0" y="97044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40347" y="7581900"/>
            <a:ext cx="10199054" cy="1764388"/>
            <a:chOff x="0" y="0"/>
            <a:chExt cx="2767223" cy="464695"/>
          </a:xfrm>
        </p:grpSpPr>
        <p:sp>
          <p:nvSpPr>
            <p:cNvPr id="4" name="Freeform 4"/>
            <p:cNvSpPr/>
            <p:nvPr/>
          </p:nvSpPr>
          <p:spPr>
            <a:xfrm>
              <a:off x="0" y="0"/>
              <a:ext cx="2767223" cy="464695"/>
            </a:xfrm>
            <a:custGeom>
              <a:avLst/>
              <a:gdLst/>
              <a:ahLst/>
              <a:cxnLst/>
              <a:rect l="l" t="t" r="r" b="b"/>
              <a:pathLst>
                <a:path w="2767223" h="464695">
                  <a:moveTo>
                    <a:pt x="0" y="0"/>
                  </a:moveTo>
                  <a:lnTo>
                    <a:pt x="2767223" y="0"/>
                  </a:lnTo>
                  <a:lnTo>
                    <a:pt x="2767223" y="464695"/>
                  </a:lnTo>
                  <a:lnTo>
                    <a:pt x="0" y="464695"/>
                  </a:lnTo>
                  <a:close/>
                </a:path>
              </a:pathLst>
            </a:custGeom>
            <a:solidFill>
              <a:srgbClr val="004E7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767223" cy="5027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533834" y="7658100"/>
            <a:ext cx="11581966" cy="1590179"/>
          </a:xfrm>
          <a:prstGeom prst="rect">
            <a:avLst/>
          </a:prstGeom>
        </p:spPr>
        <p:txBody>
          <a:bodyPr wrap="square" lIns="0" tIns="0" rIns="0" bIns="0" rtlCol="0" anchor="t">
            <a:spAutoFit/>
          </a:bodyPr>
          <a:lstStyle/>
          <a:p>
            <a:pPr marL="0" marR="0" lvl="0" indent="0" algn="l" defTabSz="914400" rtl="0" eaLnBrk="1" fontAlgn="auto" latinLnBrk="0" hangingPunct="1">
              <a:lnSpc>
                <a:spcPts val="6150"/>
              </a:lnSpc>
              <a:spcBef>
                <a:spcPct val="0"/>
              </a:spcBef>
              <a:spcAft>
                <a:spcPts val="0"/>
              </a:spcAft>
              <a:buClrTx/>
              <a:buSzTx/>
              <a:buFontTx/>
              <a:buNone/>
              <a:tabLst/>
              <a:defRPr/>
            </a:pPr>
            <a:r>
              <a:rPr kumimoji="0" lang="en-US" sz="4800" b="0" i="0" u="none" strike="noStrike" kern="1200" cap="none" spc="615" normalizeH="0" baseline="0" noProof="0">
                <a:ln>
                  <a:noFill/>
                </a:ln>
                <a:solidFill>
                  <a:srgbClr val="2AA3C6"/>
                </a:solidFill>
                <a:effectLst/>
                <a:uLnTx/>
                <a:uFillTx/>
                <a:latin typeface="Montserrat"/>
                <a:ea typeface="Montserrat"/>
                <a:cs typeface="Montserrat"/>
                <a:sym typeface="Montserrat"/>
              </a:rPr>
              <a:t>AMN IS INVESTING IN THE PEDIATRIC MISSION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ACA97-279F-5F51-D2A9-154A2587E4F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19B2F1-0CE8-A4EC-F9D8-40B695B86FFA}"/>
              </a:ext>
            </a:extLst>
          </p:cNvPr>
          <p:cNvSpPr>
            <a:spLocks noGrp="1"/>
          </p:cNvSpPr>
          <p:nvPr>
            <p:ph type="ftr" sz="quarter" idx="3"/>
          </p:nvPr>
        </p:nvSpPr>
        <p:spPr/>
        <p:txBody>
          <a:bodyPr/>
          <a:lstStyle/>
          <a:p>
            <a:pPr defTabSz="1371600"/>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6A113AEC-4598-6363-BEE4-B03ADB8544B9}"/>
              </a:ext>
            </a:extLst>
          </p:cNvPr>
          <p:cNvSpPr>
            <a:spLocks noGrp="1"/>
          </p:cNvSpPr>
          <p:nvPr>
            <p:ph type="sldNum" sz="quarter" idx="4"/>
          </p:nvPr>
        </p:nvSpPr>
        <p:spPr/>
        <p:txBody>
          <a:bodyPr/>
          <a:lstStyle/>
          <a:p>
            <a:pPr defTabSz="1371600"/>
            <a:fld id="{167ABDFD-5937-8C40-ADEF-723BC0665C29}" type="slidenum">
              <a:rPr lang="en-US">
                <a:solidFill>
                  <a:srgbClr val="FFFFFF"/>
                </a:solidFill>
                <a:latin typeface="Arial" panose="020B0604020202020204"/>
              </a:rPr>
              <a:pPr defTabSz="1371600"/>
              <a:t>21</a:t>
            </a:fld>
            <a:endParaRPr lang="en-US">
              <a:solidFill>
                <a:srgbClr val="FFFFFF"/>
              </a:solidFill>
              <a:latin typeface="Arial" panose="020B0604020202020204"/>
            </a:endParaRPr>
          </a:p>
        </p:txBody>
      </p:sp>
      <p:sp>
        <p:nvSpPr>
          <p:cNvPr id="71" name="Title 3">
            <a:extLst>
              <a:ext uri="{FF2B5EF4-FFF2-40B4-BE49-F238E27FC236}">
                <a16:creationId xmlns:a16="http://schemas.microsoft.com/office/drawing/2014/main" id="{E83F91A2-963D-4298-4432-0EDF0105ED79}"/>
              </a:ext>
            </a:extLst>
          </p:cNvPr>
          <p:cNvSpPr txBox="1">
            <a:spLocks/>
          </p:cNvSpPr>
          <p:nvPr/>
        </p:nvSpPr>
        <p:spPr>
          <a:xfrm>
            <a:off x="914400" y="855444"/>
            <a:ext cx="15773400" cy="864108"/>
          </a:xfrm>
          <a:prstGeom prst="rect">
            <a:avLst/>
          </a:prstGeom>
        </p:spPr>
        <p:txBody>
          <a:bodyPr/>
          <a:lst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a:lstStyle>
          <a:p>
            <a:pPr defTabSz="1371600"/>
            <a:r>
              <a:rPr lang="en-US" sz="4200">
                <a:solidFill>
                  <a:srgbClr val="FFFFFF"/>
                </a:solidFill>
                <a:latin typeface="Montserrat" panose="00000500000000000000" pitchFamily="2" charset="0"/>
              </a:rPr>
              <a:t>What Pediatric Leaders Are Telling Us (Survey Data)</a:t>
            </a:r>
          </a:p>
        </p:txBody>
      </p:sp>
      <p:sp>
        <p:nvSpPr>
          <p:cNvPr id="4" name="TextBox 3">
            <a:extLst>
              <a:ext uri="{FF2B5EF4-FFF2-40B4-BE49-F238E27FC236}">
                <a16:creationId xmlns:a16="http://schemas.microsoft.com/office/drawing/2014/main" id="{251EDE12-1795-241F-15E8-1F9368F1B9C7}"/>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bg1"/>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5" name="TextBox 4">
            <a:extLst>
              <a:ext uri="{FF2B5EF4-FFF2-40B4-BE49-F238E27FC236}">
                <a16:creationId xmlns:a16="http://schemas.microsoft.com/office/drawing/2014/main" id="{6D060D30-3BD3-AF8C-3FA8-A53A1504C265}"/>
              </a:ext>
            </a:extLst>
          </p:cNvPr>
          <p:cNvSpPr txBox="1"/>
          <p:nvPr/>
        </p:nvSpPr>
        <p:spPr>
          <a:xfrm>
            <a:off x="2631011" y="2430341"/>
            <a:ext cx="3886200" cy="5867400"/>
          </a:xfrm>
          <a:prstGeom prst="rect">
            <a:avLst/>
          </a:prstGeom>
          <a:solidFill>
            <a:srgbClr val="D9ECFF"/>
          </a:solidFill>
        </p:spPr>
        <p:txBody>
          <a:bodyPr wrap="square" rtlCol="0" anchor="t">
            <a:noAutofit/>
          </a:bodyPr>
          <a:lstStyle/>
          <a:p>
            <a:pPr algn="ctr"/>
            <a:endParaRPr lang="en-US" sz="3200" b="0" cap="all" dirty="0">
              <a:solidFill>
                <a:schemeClr val="accent6">
                  <a:lumMod val="50000"/>
                </a:schemeClr>
              </a:solidFill>
              <a:latin typeface="Montserrat" panose="00000500000000000000" pitchFamily="2" charset="0"/>
              <a:cs typeface="Arial" panose="020B0604020202020204" pitchFamily="34" charset="0"/>
            </a:endParaRPr>
          </a:p>
          <a:p>
            <a:pPr algn="ctr"/>
            <a:r>
              <a:rPr lang="en-US" sz="2800" b="0" cap="all" dirty="0">
                <a:solidFill>
                  <a:schemeClr val="accent6">
                    <a:lumMod val="50000"/>
                  </a:schemeClr>
                </a:solidFill>
                <a:latin typeface="Montserrat" panose="00000500000000000000" pitchFamily="2" charset="0"/>
                <a:cs typeface="Arial" panose="020B0604020202020204" pitchFamily="34" charset="0"/>
              </a:rPr>
              <a:t>Recruiting is materially harder</a:t>
            </a:r>
          </a:p>
          <a:p>
            <a:pPr algn="ctr"/>
            <a:endParaRPr lang="en-US" sz="2400" b="0" dirty="0">
              <a:solidFill>
                <a:schemeClr val="accent6">
                  <a:lumMod val="50000"/>
                </a:schemeClr>
              </a:solidFill>
              <a:latin typeface="Aptos Narrow" panose="020B0004020202020204" pitchFamily="34" charset="0"/>
              <a:cs typeface="Arial" panose="020B0604020202020204" pitchFamily="34" charset="0"/>
            </a:endParaRPr>
          </a:p>
          <a:p>
            <a:pPr marL="342900" indent="-342900">
              <a:buFont typeface="Arial" panose="020B0604020202020204" pitchFamily="34" charset="0"/>
              <a:buChar char="•"/>
            </a:pPr>
            <a:r>
              <a:rPr lang="en-US" sz="2400" b="0" dirty="0">
                <a:solidFill>
                  <a:schemeClr val="accent6">
                    <a:lumMod val="50000"/>
                  </a:schemeClr>
                </a:solidFill>
                <a:latin typeface="Aptos Narrow" panose="020B0004020202020204" pitchFamily="34" charset="0"/>
                <a:cs typeface="Arial" panose="020B0604020202020204" pitchFamily="34" charset="0"/>
              </a:rPr>
              <a:t>90% of organizations report average time-to-fill of nine months or longer.</a:t>
            </a:r>
          </a:p>
          <a:p>
            <a:pPr marL="342900" indent="-342900">
              <a:buFont typeface="Arial" panose="020B0604020202020204" pitchFamily="34" charset="0"/>
              <a:buChar char="•"/>
            </a:pPr>
            <a:r>
              <a:rPr lang="en-US" sz="2400" b="0" dirty="0">
                <a:solidFill>
                  <a:schemeClr val="accent6">
                    <a:lumMod val="50000"/>
                  </a:schemeClr>
                </a:solidFill>
                <a:latin typeface="Aptos Narrow" panose="020B0004020202020204" pitchFamily="34" charset="0"/>
                <a:cs typeface="Arial" panose="020B0604020202020204" pitchFamily="34" charset="0"/>
              </a:rPr>
              <a:t>55% of pediatric leaders report time-to-fill has increased over the last three years </a:t>
            </a:r>
          </a:p>
          <a:p>
            <a:pPr marL="342900" indent="-342900">
              <a:buFont typeface="Arial" panose="020B0604020202020204" pitchFamily="34" charset="0"/>
              <a:buChar char="•"/>
            </a:pPr>
            <a:r>
              <a:rPr lang="en-US" sz="2400" dirty="0">
                <a:solidFill>
                  <a:schemeClr val="accent6">
                    <a:lumMod val="50000"/>
                  </a:schemeClr>
                </a:solidFill>
                <a:latin typeface="Aptos Narrow" panose="020B0004020202020204" pitchFamily="34" charset="0"/>
                <a:cs typeface="Arial" panose="020B0604020202020204" pitchFamily="34" charset="0"/>
              </a:rPr>
              <a:t>Only 10% report an improvement.</a:t>
            </a:r>
          </a:p>
          <a:p>
            <a:pPr algn="l"/>
            <a:endParaRPr lang="en-US" b="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C9FAA4-3B30-3194-2D85-4DFEC4116CF3}"/>
              </a:ext>
            </a:extLst>
          </p:cNvPr>
          <p:cNvSpPr txBox="1"/>
          <p:nvPr/>
        </p:nvSpPr>
        <p:spPr>
          <a:xfrm>
            <a:off x="11861210" y="2400300"/>
            <a:ext cx="3886200" cy="5867400"/>
          </a:xfrm>
          <a:prstGeom prst="rect">
            <a:avLst/>
          </a:prstGeom>
          <a:solidFill>
            <a:srgbClr val="D9ECFF"/>
          </a:solidFill>
        </p:spPr>
        <p:txBody>
          <a:bodyPr wrap="square" rtlCol="0" anchor="t">
            <a:noAutofit/>
          </a:bodyPr>
          <a:lstStyle>
            <a:defPPr>
              <a:defRPr lang="en-US"/>
            </a:defPPr>
            <a:lvl1pPr>
              <a:defRPr sz="3200" b="0" cap="all">
                <a:solidFill>
                  <a:schemeClr val="accent6">
                    <a:lumMod val="50000"/>
                  </a:schemeClr>
                </a:solidFill>
                <a:latin typeface="Montserrat" panose="00000500000000000000" pitchFamily="2" charset="0"/>
                <a:cs typeface="Arial" panose="020B0604020202020204" pitchFamily="34" charset="0"/>
              </a:defRPr>
            </a:lvl1pPr>
          </a:lstStyle>
          <a:p>
            <a:pPr algn="ctr"/>
            <a:endParaRPr lang="en-US" dirty="0"/>
          </a:p>
          <a:p>
            <a:pPr algn="ctr"/>
            <a:r>
              <a:rPr lang="en-US" sz="2800" dirty="0"/>
              <a:t>Impact on Vacancy rates</a:t>
            </a:r>
          </a:p>
          <a:p>
            <a:pPr algn="ctr"/>
            <a:endParaRPr lang="en-US" sz="2400" dirty="0"/>
          </a:p>
          <a:p>
            <a:pPr marL="342900" indent="-342900">
              <a:buFont typeface="Arial" panose="020B0604020202020204" pitchFamily="34" charset="0"/>
              <a:buChar char="•"/>
            </a:pPr>
            <a:r>
              <a:rPr lang="en-US" sz="2400" cap="none" dirty="0">
                <a:latin typeface="Aptos Narrow" panose="020B0004020202020204" pitchFamily="34" charset="0"/>
              </a:rPr>
              <a:t>Organizations citing significant Medicaid influence report nearly 4x higher vacancy rates (19.4% vs. 5.5%)</a:t>
            </a:r>
          </a:p>
          <a:p>
            <a:pPr marL="342900" indent="-342900">
              <a:buFont typeface="Arial" panose="020B0604020202020204" pitchFamily="34" charset="0"/>
              <a:buChar char="•"/>
            </a:pPr>
            <a:r>
              <a:rPr lang="en-US" sz="2400" cap="none" dirty="0">
                <a:latin typeface="Aptos Narrow" panose="020B0004020202020204" pitchFamily="34" charset="0"/>
              </a:rPr>
              <a:t>The largest organizations report 73.5% desired-but-unfilled positions.</a:t>
            </a:r>
          </a:p>
        </p:txBody>
      </p:sp>
      <p:sp>
        <p:nvSpPr>
          <p:cNvPr id="7" name="TextBox 6">
            <a:extLst>
              <a:ext uri="{FF2B5EF4-FFF2-40B4-BE49-F238E27FC236}">
                <a16:creationId xmlns:a16="http://schemas.microsoft.com/office/drawing/2014/main" id="{DE3FAFDD-799F-0A51-3C7A-B1D321759EB9}"/>
              </a:ext>
            </a:extLst>
          </p:cNvPr>
          <p:cNvSpPr txBox="1"/>
          <p:nvPr/>
        </p:nvSpPr>
        <p:spPr>
          <a:xfrm>
            <a:off x="7237397" y="2376936"/>
            <a:ext cx="3886200" cy="5867400"/>
          </a:xfrm>
          <a:prstGeom prst="rect">
            <a:avLst/>
          </a:prstGeom>
          <a:solidFill>
            <a:srgbClr val="D9ECFF"/>
          </a:solidFill>
        </p:spPr>
        <p:txBody>
          <a:bodyPr wrap="square" rtlCol="0" anchor="t">
            <a:noAutofit/>
          </a:bodyPr>
          <a:lstStyle>
            <a:defPPr>
              <a:defRPr lang="en-US"/>
            </a:defPPr>
            <a:lvl1pPr>
              <a:defRPr sz="3200" b="0" cap="all">
                <a:solidFill>
                  <a:schemeClr val="accent6">
                    <a:lumMod val="50000"/>
                  </a:schemeClr>
                </a:solidFill>
                <a:latin typeface="Montserrat" panose="00000500000000000000" pitchFamily="2" charset="0"/>
                <a:cs typeface="Arial" panose="020B0604020202020204" pitchFamily="34" charset="0"/>
              </a:defRPr>
            </a:lvl1pPr>
          </a:lstStyle>
          <a:p>
            <a:pPr algn="ctr"/>
            <a:endParaRPr lang="en-US" dirty="0"/>
          </a:p>
          <a:p>
            <a:pPr algn="ctr"/>
            <a:r>
              <a:rPr lang="en-US" sz="2800" dirty="0"/>
              <a:t>Compensation meaningfully changes outcomes</a:t>
            </a:r>
          </a:p>
          <a:p>
            <a:pPr algn="ctr"/>
            <a:endParaRPr lang="en-US" sz="2400" dirty="0"/>
          </a:p>
          <a:p>
            <a:pPr marL="342900" indent="-342900">
              <a:buFont typeface="Arial" panose="020B0604020202020204" pitchFamily="34" charset="0"/>
              <a:buChar char="•"/>
            </a:pPr>
            <a:r>
              <a:rPr lang="en-US" sz="2400" cap="none" dirty="0">
                <a:latin typeface="Aptos Narrow" panose="020B0004020202020204" pitchFamily="34" charset="0"/>
              </a:rPr>
              <a:t>Offer acceptance rates jump ~30 points when organizations are competitive on compensation (77% vs. 47.5%)</a:t>
            </a:r>
          </a:p>
          <a:p>
            <a:endParaRPr lang="en-US" dirty="0"/>
          </a:p>
        </p:txBody>
      </p:sp>
      <p:cxnSp>
        <p:nvCxnSpPr>
          <p:cNvPr id="9" name="Straight Connector 8">
            <a:extLst>
              <a:ext uri="{FF2B5EF4-FFF2-40B4-BE49-F238E27FC236}">
                <a16:creationId xmlns:a16="http://schemas.microsoft.com/office/drawing/2014/main" id="{5E648DEF-BB19-3186-DC77-DC5F9D645BAA}"/>
              </a:ext>
            </a:extLst>
          </p:cNvPr>
          <p:cNvCxnSpPr>
            <a:cxnSpLocks/>
          </p:cNvCxnSpPr>
          <p:nvPr/>
        </p:nvCxnSpPr>
        <p:spPr>
          <a:xfrm>
            <a:off x="2590800" y="2400300"/>
            <a:ext cx="3926411" cy="0"/>
          </a:xfrm>
          <a:prstGeom prst="line">
            <a:avLst/>
          </a:prstGeom>
          <a:ln w="152400">
            <a:solidFill>
              <a:srgbClr val="2F9BE5"/>
            </a:solidFill>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65E8752F-5C03-EB55-27D4-A81DEA8493CC}"/>
              </a:ext>
            </a:extLst>
          </p:cNvPr>
          <p:cNvCxnSpPr>
            <a:cxnSpLocks/>
          </p:cNvCxnSpPr>
          <p:nvPr/>
        </p:nvCxnSpPr>
        <p:spPr>
          <a:xfrm>
            <a:off x="11820999" y="2406096"/>
            <a:ext cx="3926411" cy="0"/>
          </a:xfrm>
          <a:prstGeom prst="line">
            <a:avLst/>
          </a:prstGeom>
          <a:ln w="152400">
            <a:solidFill>
              <a:srgbClr val="2F9BE5"/>
            </a:solidFill>
          </a:ln>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186A97BC-5F20-2B34-5742-DDCFDEB2C032}"/>
              </a:ext>
            </a:extLst>
          </p:cNvPr>
          <p:cNvCxnSpPr>
            <a:cxnSpLocks/>
          </p:cNvCxnSpPr>
          <p:nvPr/>
        </p:nvCxnSpPr>
        <p:spPr>
          <a:xfrm>
            <a:off x="7197186" y="2376936"/>
            <a:ext cx="3926411" cy="0"/>
          </a:xfrm>
          <a:prstGeom prst="line">
            <a:avLst/>
          </a:prstGeom>
          <a:ln w="152400">
            <a:solidFill>
              <a:srgbClr val="2F9BE5"/>
            </a:solidFill>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1A2D96D4-F818-9BCA-E355-F67B9B9ACE33}"/>
              </a:ext>
            </a:extLst>
          </p:cNvPr>
          <p:cNvSpPr txBox="1"/>
          <p:nvPr/>
        </p:nvSpPr>
        <p:spPr>
          <a:xfrm>
            <a:off x="914400" y="303976"/>
            <a:ext cx="5791200" cy="392071"/>
          </a:xfrm>
          <a:prstGeom prst="rect">
            <a:avLst/>
          </a:prstGeom>
          <a:noFill/>
        </p:spPr>
        <p:txBody>
          <a:bodyPr wrap="square" rtlCol="0" anchor="ctr">
            <a:noAutofit/>
          </a:bodyPr>
          <a:lstStyle/>
          <a:p>
            <a:pPr algn="l"/>
            <a:r>
              <a:rPr lang="en-US" sz="2800" b="0">
                <a:solidFill>
                  <a:schemeClr val="bg1"/>
                </a:solidFill>
                <a:latin typeface="Montserrat" panose="00000500000000000000" pitchFamily="2" charset="0"/>
                <a:cs typeface="Arial" panose="020B0604020202020204" pitchFamily="34" charset="0"/>
              </a:rPr>
              <a:t>■</a:t>
            </a:r>
            <a:r>
              <a:rPr lang="en-US" b="0">
                <a:solidFill>
                  <a:schemeClr val="bg1"/>
                </a:solidFill>
                <a:latin typeface="Montserrat" panose="00000500000000000000" pitchFamily="2" charset="0"/>
                <a:cs typeface="Arial" panose="020B0604020202020204" pitchFamily="34" charset="0"/>
              </a:rPr>
              <a:t> SURVEY SNAPSHOT (QUANTITATIVE)</a:t>
            </a:r>
            <a:endParaRPr lang="en-US" b="0">
              <a:solidFill>
                <a:schemeClr val="bg1"/>
              </a:solidFill>
              <a:latin typeface="Arial" panose="020B0604020202020204" pitchFamily="34" charset="0"/>
              <a:cs typeface="Arial" panose="020B0604020202020204" pitchFamily="34" charset="0"/>
            </a:endParaRPr>
          </a:p>
        </p:txBody>
      </p:sp>
      <p:sp>
        <p:nvSpPr>
          <p:cNvPr id="15" name="AutoShape 77">
            <a:extLst>
              <a:ext uri="{FF2B5EF4-FFF2-40B4-BE49-F238E27FC236}">
                <a16:creationId xmlns:a16="http://schemas.microsoft.com/office/drawing/2014/main" id="{2EED7D4E-DEB0-098C-8846-81CE2AF0644F}"/>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339297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7796-ACD1-A742-2726-6B8FBD6C4BA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377D52-56FF-C94B-7E8A-2A28503C9C99}"/>
              </a:ext>
            </a:extLst>
          </p:cNvPr>
          <p:cNvSpPr>
            <a:spLocks noGrp="1"/>
          </p:cNvSpPr>
          <p:nvPr>
            <p:ph type="ftr" sz="quarter" idx="3"/>
          </p:nvPr>
        </p:nvSpPr>
        <p:spPr/>
        <p:txBody>
          <a:bodyPr/>
          <a:lstStyle/>
          <a:p>
            <a:pPr defTabSz="1371600"/>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86460218-D12B-BB2A-0A0C-0B71F5958A13}"/>
              </a:ext>
            </a:extLst>
          </p:cNvPr>
          <p:cNvSpPr>
            <a:spLocks noGrp="1"/>
          </p:cNvSpPr>
          <p:nvPr>
            <p:ph type="sldNum" sz="quarter" idx="4"/>
          </p:nvPr>
        </p:nvSpPr>
        <p:spPr/>
        <p:txBody>
          <a:bodyPr/>
          <a:lstStyle/>
          <a:p>
            <a:pPr defTabSz="1371600"/>
            <a:fld id="{167ABDFD-5937-8C40-ADEF-723BC0665C29}" type="slidenum">
              <a:rPr lang="en-US">
                <a:solidFill>
                  <a:srgbClr val="FFFFFF"/>
                </a:solidFill>
                <a:latin typeface="Arial" panose="020B0604020202020204"/>
              </a:rPr>
              <a:pPr defTabSz="1371600"/>
              <a:t>22</a:t>
            </a:fld>
            <a:endParaRPr lang="en-US">
              <a:solidFill>
                <a:srgbClr val="FFFFFF"/>
              </a:solidFill>
              <a:latin typeface="Arial" panose="020B0604020202020204"/>
            </a:endParaRPr>
          </a:p>
        </p:txBody>
      </p:sp>
      <p:sp>
        <p:nvSpPr>
          <p:cNvPr id="71" name="Title 3">
            <a:extLst>
              <a:ext uri="{FF2B5EF4-FFF2-40B4-BE49-F238E27FC236}">
                <a16:creationId xmlns:a16="http://schemas.microsoft.com/office/drawing/2014/main" id="{B7FD034C-031C-E0FA-5571-BD602BE6E3D8}"/>
              </a:ext>
            </a:extLst>
          </p:cNvPr>
          <p:cNvSpPr txBox="1">
            <a:spLocks/>
          </p:cNvSpPr>
          <p:nvPr/>
        </p:nvSpPr>
        <p:spPr>
          <a:xfrm>
            <a:off x="914400" y="800100"/>
            <a:ext cx="15773400" cy="864108"/>
          </a:xfrm>
          <a:prstGeom prst="rect">
            <a:avLst/>
          </a:prstGeom>
        </p:spPr>
        <p:txBody>
          <a:bodyPr/>
          <a:lst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a:lstStyle>
          <a:p>
            <a:pPr defTabSz="1371600"/>
            <a:r>
              <a:rPr lang="en-US" sz="4200">
                <a:solidFill>
                  <a:srgbClr val="FFFFFF"/>
                </a:solidFill>
                <a:latin typeface="Montserrat" panose="00000500000000000000" pitchFamily="2" charset="0"/>
              </a:rPr>
              <a:t>What We’re Hearing in Interviews</a:t>
            </a:r>
          </a:p>
        </p:txBody>
      </p:sp>
      <p:sp>
        <p:nvSpPr>
          <p:cNvPr id="4" name="TextBox 3">
            <a:extLst>
              <a:ext uri="{FF2B5EF4-FFF2-40B4-BE49-F238E27FC236}">
                <a16:creationId xmlns:a16="http://schemas.microsoft.com/office/drawing/2014/main" id="{25772C06-06BB-37B2-E9FB-A640FFFBD652}"/>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bg1"/>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5" name="TextBox 4">
            <a:extLst>
              <a:ext uri="{FF2B5EF4-FFF2-40B4-BE49-F238E27FC236}">
                <a16:creationId xmlns:a16="http://schemas.microsoft.com/office/drawing/2014/main" id="{72A6F54F-F7D0-3A70-DF70-F32A88818C6C}"/>
              </a:ext>
            </a:extLst>
          </p:cNvPr>
          <p:cNvSpPr txBox="1"/>
          <p:nvPr/>
        </p:nvSpPr>
        <p:spPr>
          <a:xfrm>
            <a:off x="914400" y="303976"/>
            <a:ext cx="5791200" cy="392071"/>
          </a:xfrm>
          <a:prstGeom prst="rect">
            <a:avLst/>
          </a:prstGeom>
          <a:noFill/>
        </p:spPr>
        <p:txBody>
          <a:bodyPr wrap="square" rtlCol="0" anchor="ctr">
            <a:noAutofit/>
          </a:bodyPr>
          <a:lstStyle/>
          <a:p>
            <a:pPr algn="l"/>
            <a:r>
              <a:rPr lang="en-US" sz="2800" b="0">
                <a:solidFill>
                  <a:schemeClr val="bg1"/>
                </a:solidFill>
                <a:latin typeface="Montserrat" panose="00000500000000000000" pitchFamily="2" charset="0"/>
                <a:cs typeface="Arial" panose="020B0604020202020204" pitchFamily="34" charset="0"/>
              </a:rPr>
              <a:t>■</a:t>
            </a:r>
            <a:r>
              <a:rPr lang="en-US" b="0">
                <a:solidFill>
                  <a:schemeClr val="bg1"/>
                </a:solidFill>
                <a:latin typeface="Montserrat" panose="00000500000000000000" pitchFamily="2" charset="0"/>
                <a:cs typeface="Arial" panose="020B0604020202020204" pitchFamily="34" charset="0"/>
              </a:rPr>
              <a:t> WHAT WE’RE HEARING (QUALITATIVE)</a:t>
            </a:r>
            <a:endParaRPr lang="en-US" b="0">
              <a:solidFill>
                <a:schemeClr val="bg1"/>
              </a:solidFill>
              <a:latin typeface="Arial" panose="020B0604020202020204" pitchFamily="34" charset="0"/>
              <a:cs typeface="Arial" panose="020B0604020202020204" pitchFamily="34" charset="0"/>
            </a:endParaRPr>
          </a:p>
        </p:txBody>
      </p:sp>
      <p:sp>
        <p:nvSpPr>
          <p:cNvPr id="6" name="AutoShape 77">
            <a:extLst>
              <a:ext uri="{FF2B5EF4-FFF2-40B4-BE49-F238E27FC236}">
                <a16:creationId xmlns:a16="http://schemas.microsoft.com/office/drawing/2014/main" id="{C8F40149-047A-008B-A789-7A7DD03B0D8E}"/>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sp>
        <p:nvSpPr>
          <p:cNvPr id="7" name="TextBox 6">
            <a:extLst>
              <a:ext uri="{FF2B5EF4-FFF2-40B4-BE49-F238E27FC236}">
                <a16:creationId xmlns:a16="http://schemas.microsoft.com/office/drawing/2014/main" id="{DE8C5302-5196-07F1-585D-95338910D379}"/>
              </a:ext>
            </a:extLst>
          </p:cNvPr>
          <p:cNvSpPr txBox="1"/>
          <p:nvPr/>
        </p:nvSpPr>
        <p:spPr>
          <a:xfrm>
            <a:off x="7117986" y="6990556"/>
            <a:ext cx="5549153" cy="1216531"/>
          </a:xfrm>
          <a:prstGeom prst="rect">
            <a:avLst/>
          </a:prstGeom>
          <a:noFill/>
        </p:spPr>
        <p:txBody>
          <a:bodyPr wrap="square" rtlCol="0" anchor="ctr">
            <a:noAutofit/>
          </a:bodyPr>
          <a:lstStyle/>
          <a:p>
            <a:pPr algn="l"/>
            <a:r>
              <a:rPr lang="en-US" sz="2800" i="1" dirty="0">
                <a:solidFill>
                  <a:schemeClr val="bg1"/>
                </a:solidFill>
                <a:latin typeface="Aptos Narrow" panose="020B0004020202020204" pitchFamily="34" charset="0"/>
                <a:cs typeface="Arial" panose="020B0604020202020204" pitchFamily="34" charset="0"/>
              </a:rPr>
              <a:t>“We’re constantly reacting… instead of getting ahead of it.” </a:t>
            </a:r>
          </a:p>
          <a:p>
            <a:pPr>
              <a:spcBef>
                <a:spcPts val="600"/>
              </a:spcBef>
            </a:pPr>
            <a:r>
              <a:rPr lang="en-US" sz="1200" dirty="0">
                <a:solidFill>
                  <a:schemeClr val="bg1"/>
                </a:solidFill>
                <a:latin typeface="Montserrat" panose="00000500000000000000" pitchFamily="2" charset="0"/>
                <a:cs typeface="Arial" panose="020B0604020202020204" pitchFamily="34" charset="0"/>
              </a:rPr>
              <a:t>C-SUITE PHYSICIAN EXECUTIVE, PEDIATRIC HEALTH SYSTEM</a:t>
            </a:r>
          </a:p>
        </p:txBody>
      </p:sp>
      <p:sp>
        <p:nvSpPr>
          <p:cNvPr id="8" name="TextBox 7">
            <a:extLst>
              <a:ext uri="{FF2B5EF4-FFF2-40B4-BE49-F238E27FC236}">
                <a16:creationId xmlns:a16="http://schemas.microsoft.com/office/drawing/2014/main" id="{64020C95-98C5-216D-A944-018F7A68508A}"/>
              </a:ext>
            </a:extLst>
          </p:cNvPr>
          <p:cNvSpPr txBox="1"/>
          <p:nvPr/>
        </p:nvSpPr>
        <p:spPr>
          <a:xfrm>
            <a:off x="1134036" y="4943927"/>
            <a:ext cx="5347445" cy="3694102"/>
          </a:xfrm>
          <a:prstGeom prst="rect">
            <a:avLst/>
          </a:prstGeom>
          <a:noFill/>
        </p:spPr>
        <p:txBody>
          <a:bodyPr wrap="square" rtlCol="0" anchor="ctr">
            <a:noAutofit/>
          </a:bodyPr>
          <a:lstStyle/>
          <a:p>
            <a:pPr algn="l"/>
            <a:r>
              <a:rPr lang="en-US" sz="2800" i="1" dirty="0">
                <a:solidFill>
                  <a:schemeClr val="bg1"/>
                </a:solidFill>
                <a:latin typeface="Aptos Narrow" panose="020B0004020202020204" pitchFamily="34" charset="0"/>
                <a:cs typeface="Arial" panose="020B0604020202020204" pitchFamily="34" charset="0"/>
              </a:rPr>
              <a:t>“Challenges in the workforce and market economics require us to rethink traditional delivery models and design care that is innovative and scalable using technologies and flexible team operating structures to ensure long-term sustainability.” </a:t>
            </a:r>
          </a:p>
          <a:p>
            <a:pPr>
              <a:spcBef>
                <a:spcPts val="600"/>
              </a:spcBef>
            </a:pPr>
            <a:r>
              <a:rPr lang="en-US" sz="1200" dirty="0">
                <a:solidFill>
                  <a:schemeClr val="bg1"/>
                </a:solidFill>
                <a:latin typeface="Montserrat" panose="00000500000000000000" pitchFamily="2" charset="0"/>
                <a:cs typeface="Arial" panose="020B0604020202020204" pitchFamily="34" charset="0"/>
              </a:rPr>
              <a:t>CEO, LARGE PEDIATRIC HEALTH SYSTEM</a:t>
            </a:r>
          </a:p>
        </p:txBody>
      </p:sp>
      <p:sp>
        <p:nvSpPr>
          <p:cNvPr id="11" name="TextBox 10">
            <a:extLst>
              <a:ext uri="{FF2B5EF4-FFF2-40B4-BE49-F238E27FC236}">
                <a16:creationId xmlns:a16="http://schemas.microsoft.com/office/drawing/2014/main" id="{3409359B-8D7A-530F-E39A-35777DA181C1}"/>
              </a:ext>
            </a:extLst>
          </p:cNvPr>
          <p:cNvSpPr txBox="1"/>
          <p:nvPr/>
        </p:nvSpPr>
        <p:spPr>
          <a:xfrm>
            <a:off x="1134036" y="2372647"/>
            <a:ext cx="5347445" cy="1919821"/>
          </a:xfrm>
          <a:prstGeom prst="rect">
            <a:avLst/>
          </a:prstGeom>
          <a:noFill/>
        </p:spPr>
        <p:txBody>
          <a:bodyPr wrap="square" rtlCol="0" anchor="ctr">
            <a:noAutofit/>
          </a:bodyPr>
          <a:lstStyle/>
          <a:p>
            <a:pPr algn="l"/>
            <a:r>
              <a:rPr lang="en-US" sz="2800" i="1" dirty="0">
                <a:solidFill>
                  <a:schemeClr val="bg1"/>
                </a:solidFill>
                <a:latin typeface="Aptos Narrow" panose="020B0004020202020204" pitchFamily="34" charset="0"/>
                <a:cs typeface="Arial" panose="020B0604020202020204" pitchFamily="34" charset="0"/>
              </a:rPr>
              <a:t>“50% of kids are covered by Medicaid… I can’t negotiate that contract to allow me to increase provider salaries.”</a:t>
            </a:r>
          </a:p>
          <a:p>
            <a:pPr>
              <a:spcBef>
                <a:spcPts val="600"/>
              </a:spcBef>
            </a:pPr>
            <a:r>
              <a:rPr lang="en-US" sz="1200" dirty="0">
                <a:solidFill>
                  <a:schemeClr val="bg1"/>
                </a:solidFill>
                <a:latin typeface="Montserrat" panose="00000500000000000000" pitchFamily="2" charset="0"/>
                <a:cs typeface="Arial" panose="020B0604020202020204" pitchFamily="34" charset="0"/>
              </a:rPr>
              <a:t>CEO, LARGE PEDIATRIC HEALTH SYSTEM</a:t>
            </a:r>
          </a:p>
        </p:txBody>
      </p:sp>
      <p:sp>
        <p:nvSpPr>
          <p:cNvPr id="12" name="TextBox 11">
            <a:extLst>
              <a:ext uri="{FF2B5EF4-FFF2-40B4-BE49-F238E27FC236}">
                <a16:creationId xmlns:a16="http://schemas.microsoft.com/office/drawing/2014/main" id="{E9CF934E-223E-8A9C-5F37-3E73AF7099F4}"/>
              </a:ext>
            </a:extLst>
          </p:cNvPr>
          <p:cNvSpPr txBox="1"/>
          <p:nvPr/>
        </p:nvSpPr>
        <p:spPr>
          <a:xfrm>
            <a:off x="7117986" y="4596600"/>
            <a:ext cx="4944033" cy="1216531"/>
          </a:xfrm>
          <a:prstGeom prst="rect">
            <a:avLst/>
          </a:prstGeom>
          <a:noFill/>
        </p:spPr>
        <p:txBody>
          <a:bodyPr wrap="square" rtlCol="0" anchor="ctr">
            <a:noAutofit/>
          </a:bodyPr>
          <a:lstStyle/>
          <a:p>
            <a:pPr algn="l"/>
            <a:r>
              <a:rPr lang="en-US" sz="2800" i="1" dirty="0">
                <a:solidFill>
                  <a:schemeClr val="bg1"/>
                </a:solidFill>
                <a:latin typeface="Aptos Narrow" panose="020B0004020202020204" pitchFamily="34" charset="0"/>
                <a:cs typeface="Arial" panose="020B0604020202020204" pitchFamily="34" charset="0"/>
              </a:rPr>
              <a:t>“You can’t just think about hiring one person anymore… it has to be a system approach.”</a:t>
            </a:r>
          </a:p>
          <a:p>
            <a:pPr>
              <a:spcBef>
                <a:spcPts val="600"/>
              </a:spcBef>
            </a:pPr>
            <a:r>
              <a:rPr lang="en-US" sz="1200" dirty="0">
                <a:solidFill>
                  <a:schemeClr val="bg1"/>
                </a:solidFill>
                <a:latin typeface="Montserrat" panose="00000500000000000000" pitchFamily="2" charset="0"/>
                <a:cs typeface="Arial" panose="020B0604020202020204" pitchFamily="34" charset="0"/>
              </a:rPr>
              <a:t>C-SUITE PHYSICIAN EXECUTIVE, PEDIATRIC HEALTH SYSTEM </a:t>
            </a:r>
          </a:p>
        </p:txBody>
      </p:sp>
      <p:sp>
        <p:nvSpPr>
          <p:cNvPr id="13" name="TextBox 12">
            <a:extLst>
              <a:ext uri="{FF2B5EF4-FFF2-40B4-BE49-F238E27FC236}">
                <a16:creationId xmlns:a16="http://schemas.microsoft.com/office/drawing/2014/main" id="{DCEB5AC4-E4F2-BBC3-35D6-9FB02E67F2DE}"/>
              </a:ext>
            </a:extLst>
          </p:cNvPr>
          <p:cNvSpPr txBox="1"/>
          <p:nvPr/>
        </p:nvSpPr>
        <p:spPr>
          <a:xfrm>
            <a:off x="7117986" y="2372647"/>
            <a:ext cx="4648199" cy="1216531"/>
          </a:xfrm>
          <a:prstGeom prst="rect">
            <a:avLst/>
          </a:prstGeom>
          <a:noFill/>
        </p:spPr>
        <p:txBody>
          <a:bodyPr wrap="square" rtlCol="0" anchor="ctr">
            <a:noAutofit/>
          </a:bodyPr>
          <a:lstStyle/>
          <a:p>
            <a:pPr algn="l"/>
            <a:r>
              <a:rPr lang="en-US" sz="2800" i="1" dirty="0">
                <a:solidFill>
                  <a:schemeClr val="bg1"/>
                </a:solidFill>
                <a:latin typeface="Aptos Narrow" panose="020B0004020202020204" pitchFamily="34" charset="0"/>
                <a:cs typeface="Arial" panose="020B0604020202020204" pitchFamily="34" charset="0"/>
              </a:rPr>
              <a:t>“We’re not going to recruit our way out of this.”</a:t>
            </a:r>
            <a:endParaRPr lang="en-US" sz="2400" i="1" dirty="0">
              <a:solidFill>
                <a:schemeClr val="bg1"/>
              </a:solidFill>
              <a:latin typeface="Aptos Narrow" panose="020B0004020202020204" pitchFamily="34" charset="0"/>
              <a:cs typeface="Arial" panose="020B0604020202020204" pitchFamily="34" charset="0"/>
            </a:endParaRPr>
          </a:p>
          <a:p>
            <a:pPr algn="l">
              <a:spcBef>
                <a:spcPts val="600"/>
              </a:spcBef>
            </a:pPr>
            <a:r>
              <a:rPr lang="en-US" sz="1200" dirty="0">
                <a:solidFill>
                  <a:schemeClr val="bg1"/>
                </a:solidFill>
                <a:latin typeface="Montserrat" panose="00000500000000000000" pitchFamily="2" charset="0"/>
                <a:cs typeface="Arial" panose="020B0604020202020204" pitchFamily="34" charset="0"/>
              </a:rPr>
              <a:t>PHYSICIAN CEO, LARGE PEDIATRIC HEALTH SYSTEM</a:t>
            </a:r>
            <a:endParaRPr lang="en-US" sz="1200" b="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79757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B8135-42D8-45D3-4DC3-0A3B6E53ADC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7BA0B7-09E9-7CCB-D71D-F4F6DA5B9AD3}"/>
              </a:ext>
            </a:extLst>
          </p:cNvPr>
          <p:cNvSpPr>
            <a:spLocks noGrp="1"/>
          </p:cNvSpPr>
          <p:nvPr>
            <p:ph type="ftr" sz="quarter" idx="3"/>
          </p:nvPr>
        </p:nvSpPr>
        <p:spPr/>
        <p:txBody>
          <a:bodyPr/>
          <a:lstStyle/>
          <a:p>
            <a:pPr defTabSz="1371600">
              <a:defRPr/>
            </a:pPr>
            <a:r>
              <a:rPr lang="en-US">
                <a:solidFill>
                  <a:srgbClr val="FFFFFF"/>
                </a:solidFill>
                <a:latin typeface="Arial" panose="020B0604020202020204"/>
              </a:rPr>
              <a:t>Confidential. Property of AMN Healthcare. </a:t>
            </a:r>
          </a:p>
        </p:txBody>
      </p:sp>
      <p:sp>
        <p:nvSpPr>
          <p:cNvPr id="3" name="Slide Number Placeholder 2">
            <a:extLst>
              <a:ext uri="{FF2B5EF4-FFF2-40B4-BE49-F238E27FC236}">
                <a16:creationId xmlns:a16="http://schemas.microsoft.com/office/drawing/2014/main" id="{0BFDEDC9-2EC0-4B06-CE04-EFDD74D93ED8}"/>
              </a:ext>
            </a:extLst>
          </p:cNvPr>
          <p:cNvSpPr>
            <a:spLocks noGrp="1"/>
          </p:cNvSpPr>
          <p:nvPr>
            <p:ph type="sldNum" sz="quarter" idx="4"/>
          </p:nvPr>
        </p:nvSpPr>
        <p:spPr/>
        <p:txBody>
          <a:bodyPr/>
          <a:lstStyle/>
          <a:p>
            <a:pPr defTabSz="1371600">
              <a:defRPr/>
            </a:pPr>
            <a:fld id="{167ABDFD-5937-8C40-ADEF-723BC0665C29}" type="slidenum">
              <a:rPr lang="en-US">
                <a:solidFill>
                  <a:srgbClr val="FFFFFF"/>
                </a:solidFill>
                <a:latin typeface="Arial" panose="020B0604020202020204"/>
              </a:rPr>
              <a:pPr defTabSz="1371600">
                <a:defRPr/>
              </a:pPr>
              <a:t>23</a:t>
            </a:fld>
            <a:endParaRPr lang="en-US">
              <a:solidFill>
                <a:srgbClr val="FFFFFF"/>
              </a:solidFill>
              <a:latin typeface="Arial" panose="020B0604020202020204"/>
            </a:endParaRPr>
          </a:p>
        </p:txBody>
      </p:sp>
      <p:sp>
        <p:nvSpPr>
          <p:cNvPr id="4" name="Title 3">
            <a:extLst>
              <a:ext uri="{FF2B5EF4-FFF2-40B4-BE49-F238E27FC236}">
                <a16:creationId xmlns:a16="http://schemas.microsoft.com/office/drawing/2014/main" id="{B35524A6-18BB-D1C6-0F7D-03879A82F3AE}"/>
              </a:ext>
            </a:extLst>
          </p:cNvPr>
          <p:cNvSpPr>
            <a:spLocks noGrp="1"/>
          </p:cNvSpPr>
          <p:nvPr>
            <p:ph type="title"/>
          </p:nvPr>
        </p:nvSpPr>
        <p:spPr>
          <a:xfrm>
            <a:off x="914400" y="811171"/>
            <a:ext cx="15773400" cy="864108"/>
          </a:xfrm>
        </p:spPr>
        <p:txBody>
          <a:bodyPr/>
          <a:lstStyle/>
          <a:p>
            <a:r>
              <a:rPr lang="en-US">
                <a:latin typeface="Montserrat" panose="00000500000000000000" pitchFamily="2" charset="0"/>
              </a:rPr>
              <a:t>Emerging Patterns Across Institutions</a:t>
            </a:r>
          </a:p>
        </p:txBody>
      </p:sp>
      <p:sp>
        <p:nvSpPr>
          <p:cNvPr id="24" name="TextBox 23">
            <a:extLst>
              <a:ext uri="{FF2B5EF4-FFF2-40B4-BE49-F238E27FC236}">
                <a16:creationId xmlns:a16="http://schemas.microsoft.com/office/drawing/2014/main" id="{46B35456-7019-08BB-8AB9-3FC1964B107A}"/>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accent6">
                    <a:lumMod val="50000"/>
                  </a:schemeClr>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25" name="TextBox 24">
            <a:extLst>
              <a:ext uri="{FF2B5EF4-FFF2-40B4-BE49-F238E27FC236}">
                <a16:creationId xmlns:a16="http://schemas.microsoft.com/office/drawing/2014/main" id="{B3E3BEB6-6978-4096-E7CF-A15DF5E704B3}"/>
              </a:ext>
            </a:extLst>
          </p:cNvPr>
          <p:cNvSpPr txBox="1"/>
          <p:nvPr/>
        </p:nvSpPr>
        <p:spPr>
          <a:xfrm>
            <a:off x="914400" y="303976"/>
            <a:ext cx="5791200" cy="392071"/>
          </a:xfrm>
          <a:prstGeom prst="rect">
            <a:avLst/>
          </a:prstGeom>
          <a:noFill/>
        </p:spPr>
        <p:txBody>
          <a:bodyPr wrap="square" rtlCol="0" anchor="ctr">
            <a:noAutofit/>
          </a:bodyPr>
          <a:lstStyle/>
          <a:p>
            <a:pPr algn="l"/>
            <a:r>
              <a:rPr lang="en-US" sz="2800" b="0">
                <a:solidFill>
                  <a:srgbClr val="002D4F"/>
                </a:solidFill>
                <a:latin typeface="Montserrat" panose="00000500000000000000" pitchFamily="2" charset="0"/>
                <a:cs typeface="Arial" panose="020B0604020202020204" pitchFamily="34" charset="0"/>
              </a:rPr>
              <a:t>■</a:t>
            </a:r>
            <a:r>
              <a:rPr lang="en-US" b="0">
                <a:solidFill>
                  <a:srgbClr val="002D4F"/>
                </a:solidFill>
                <a:latin typeface="Montserrat" panose="00000500000000000000" pitchFamily="2" charset="0"/>
                <a:cs typeface="Arial" panose="020B0604020202020204" pitchFamily="34" charset="0"/>
              </a:rPr>
              <a:t> EMERGING PATTERS</a:t>
            </a:r>
            <a:endParaRPr lang="en-US" b="0">
              <a:solidFill>
                <a:srgbClr val="002D4F"/>
              </a:solidFill>
              <a:latin typeface="Arial" panose="020B0604020202020204" pitchFamily="34" charset="0"/>
              <a:cs typeface="Arial" panose="020B0604020202020204" pitchFamily="34" charset="0"/>
            </a:endParaRPr>
          </a:p>
        </p:txBody>
      </p:sp>
      <p:sp>
        <p:nvSpPr>
          <p:cNvPr id="26" name="AutoShape 77">
            <a:extLst>
              <a:ext uri="{FF2B5EF4-FFF2-40B4-BE49-F238E27FC236}">
                <a16:creationId xmlns:a16="http://schemas.microsoft.com/office/drawing/2014/main" id="{0655E497-5F52-636C-5CCE-7454EB5C7602}"/>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grpSp>
        <p:nvGrpSpPr>
          <p:cNvPr id="27" name="Group 26">
            <a:extLst>
              <a:ext uri="{FF2B5EF4-FFF2-40B4-BE49-F238E27FC236}">
                <a16:creationId xmlns:a16="http://schemas.microsoft.com/office/drawing/2014/main" id="{3FC9E7F5-9846-421B-054E-4EA46F53324D}"/>
              </a:ext>
            </a:extLst>
          </p:cNvPr>
          <p:cNvGrpSpPr/>
          <p:nvPr/>
        </p:nvGrpSpPr>
        <p:grpSpPr>
          <a:xfrm>
            <a:off x="1464923" y="2552700"/>
            <a:ext cx="15755918" cy="5764539"/>
            <a:chOff x="1055007" y="2400568"/>
            <a:chExt cx="15755918" cy="5764539"/>
          </a:xfrm>
        </p:grpSpPr>
        <p:sp>
          <p:nvSpPr>
            <p:cNvPr id="10" name="Oval 9">
              <a:extLst>
                <a:ext uri="{FF2B5EF4-FFF2-40B4-BE49-F238E27FC236}">
                  <a16:creationId xmlns:a16="http://schemas.microsoft.com/office/drawing/2014/main" id="{6D4F83C7-41B4-BE83-DB41-EB2516F4B22A}"/>
                </a:ext>
              </a:extLst>
            </p:cNvPr>
            <p:cNvSpPr/>
            <p:nvPr/>
          </p:nvSpPr>
          <p:spPr>
            <a:xfrm>
              <a:off x="1055007" y="2400568"/>
              <a:ext cx="1714500" cy="1676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Montserrat" panose="00000500000000000000" pitchFamily="2" charset="0"/>
                </a:rPr>
                <a:t>1</a:t>
              </a:r>
            </a:p>
          </p:txBody>
        </p:sp>
        <p:sp>
          <p:nvSpPr>
            <p:cNvPr id="11" name="Oval 10">
              <a:extLst>
                <a:ext uri="{FF2B5EF4-FFF2-40B4-BE49-F238E27FC236}">
                  <a16:creationId xmlns:a16="http://schemas.microsoft.com/office/drawing/2014/main" id="{F8805770-EB37-BED2-88BA-E2A44CC21053}"/>
                </a:ext>
              </a:extLst>
            </p:cNvPr>
            <p:cNvSpPr/>
            <p:nvPr/>
          </p:nvSpPr>
          <p:spPr>
            <a:xfrm>
              <a:off x="1055007" y="4450898"/>
              <a:ext cx="1714500" cy="1676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t>2</a:t>
              </a:r>
            </a:p>
          </p:txBody>
        </p:sp>
        <p:sp>
          <p:nvSpPr>
            <p:cNvPr id="12" name="Oval 11">
              <a:extLst>
                <a:ext uri="{FF2B5EF4-FFF2-40B4-BE49-F238E27FC236}">
                  <a16:creationId xmlns:a16="http://schemas.microsoft.com/office/drawing/2014/main" id="{779DEC1A-3714-F10E-764A-4589DC04EE86}"/>
                </a:ext>
              </a:extLst>
            </p:cNvPr>
            <p:cNvSpPr/>
            <p:nvPr/>
          </p:nvSpPr>
          <p:spPr>
            <a:xfrm>
              <a:off x="1055007" y="6488707"/>
              <a:ext cx="1714500" cy="1676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Montserrat" panose="00000500000000000000" pitchFamily="2" charset="0"/>
                </a:rPr>
                <a:t>3</a:t>
              </a:r>
            </a:p>
          </p:txBody>
        </p:sp>
        <p:sp>
          <p:nvSpPr>
            <p:cNvPr id="13" name="TextBox 12">
              <a:extLst>
                <a:ext uri="{FF2B5EF4-FFF2-40B4-BE49-F238E27FC236}">
                  <a16:creationId xmlns:a16="http://schemas.microsoft.com/office/drawing/2014/main" id="{78939013-A731-09E8-EA7C-3E1CBC99D1C5}"/>
                </a:ext>
              </a:extLst>
            </p:cNvPr>
            <p:cNvSpPr txBox="1"/>
            <p:nvPr/>
          </p:nvSpPr>
          <p:spPr>
            <a:xfrm>
              <a:off x="3065778" y="2455139"/>
              <a:ext cx="13745147" cy="1621829"/>
            </a:xfrm>
            <a:prstGeom prst="rect">
              <a:avLst/>
            </a:prstGeom>
            <a:solidFill>
              <a:srgbClr val="D9ECFF"/>
            </a:solidFill>
          </p:spPr>
          <p:txBody>
            <a:bodyPr wrap="square" rtlCol="0" anchor="ctr">
              <a:noAutofit/>
            </a:bodyPr>
            <a:lstStyle/>
            <a:p>
              <a:pPr lvl="1">
                <a:spcAft>
                  <a:spcPts val="600"/>
                </a:spcAft>
              </a:pPr>
              <a:r>
                <a:rPr lang="en-US" sz="3200" b="0" dirty="0">
                  <a:latin typeface="Montserrat" panose="00000500000000000000" pitchFamily="2" charset="0"/>
                  <a:cs typeface="Arial" panose="020B0604020202020204" pitchFamily="34" charset="0"/>
                </a:rPr>
                <a:t>Margin-Demand Inversion Is Shaping Workforce Strategy</a:t>
              </a:r>
              <a:endParaRPr lang="en-US" sz="28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200" dirty="0">
                  <a:latin typeface="Aptos Narrow" panose="020B0004020202020204" pitchFamily="34" charset="0"/>
                  <a:cs typeface="Arial" panose="020B0604020202020204" pitchFamily="34" charset="0"/>
                </a:rPr>
                <a:t>Highest-demand pediatric subspecialties are often the least well-reimbursed and most Medicaid-exposed</a:t>
              </a:r>
            </a:p>
            <a:p>
              <a:pPr marL="742950" lvl="1" indent="-285750">
                <a:buFont typeface="Arial" panose="020B0604020202020204" pitchFamily="34" charset="0"/>
                <a:buChar char="•"/>
              </a:pPr>
              <a:r>
                <a:rPr lang="en-US" sz="2200" b="0" dirty="0">
                  <a:latin typeface="Aptos Narrow" panose="020B0004020202020204" pitchFamily="34" charset="0"/>
                  <a:cs typeface="Arial" panose="020B0604020202020204" pitchFamily="34" charset="0"/>
                </a:rPr>
                <a:t>These high-demand specialties also require subsidies</a:t>
              </a:r>
            </a:p>
          </p:txBody>
        </p:sp>
        <p:sp>
          <p:nvSpPr>
            <p:cNvPr id="16" name="TextBox 15">
              <a:extLst>
                <a:ext uri="{FF2B5EF4-FFF2-40B4-BE49-F238E27FC236}">
                  <a16:creationId xmlns:a16="http://schemas.microsoft.com/office/drawing/2014/main" id="{67F49AB9-1DBD-8219-7DF6-FC812F485B0E}"/>
                </a:ext>
              </a:extLst>
            </p:cNvPr>
            <p:cNvSpPr txBox="1"/>
            <p:nvPr/>
          </p:nvSpPr>
          <p:spPr>
            <a:xfrm>
              <a:off x="3065779" y="4450898"/>
              <a:ext cx="13745146" cy="1621829"/>
            </a:xfrm>
            <a:prstGeom prst="rect">
              <a:avLst/>
            </a:prstGeom>
            <a:solidFill>
              <a:srgbClr val="D9ECFF"/>
            </a:solidFill>
          </p:spPr>
          <p:txBody>
            <a:bodyPr wrap="square" rtlCol="0" anchor="t">
              <a:noAutofit/>
            </a:bodyPr>
            <a:lstStyle>
              <a:defPPr>
                <a:defRPr lang="en-US"/>
              </a:defPPr>
              <a:lvl1pPr>
                <a:defRPr b="0">
                  <a:latin typeface="Arial" panose="020B0604020202020204" pitchFamily="34" charset="0"/>
                  <a:cs typeface="Arial" panose="020B0604020202020204" pitchFamily="34" charset="0"/>
                </a:defRPr>
              </a:lvl1pPr>
            </a:lstStyle>
            <a:p>
              <a:pPr lvl="1">
                <a:spcBef>
                  <a:spcPts val="100"/>
                </a:spcBef>
              </a:pPr>
              <a:r>
                <a:rPr lang="en-US" sz="3200" dirty="0">
                  <a:latin typeface="Montserrat" panose="00000500000000000000" pitchFamily="2" charset="0"/>
                </a:rPr>
                <a:t>The Workforce Value Proposition Is Breaking</a:t>
              </a:r>
            </a:p>
            <a:p>
              <a:pPr marL="742950" lvl="1" indent="-285750">
                <a:buFont typeface="Arial" panose="020B0604020202020204" pitchFamily="34" charset="0"/>
                <a:buChar char="•"/>
              </a:pPr>
              <a:r>
                <a:rPr lang="en-US" sz="2200" dirty="0">
                  <a:latin typeface="Aptos Narrow" panose="020B0004020202020204" pitchFamily="34" charset="0"/>
                </a:rPr>
                <a:t>Compensation expectations continue to rise without a corresponding increase in clinical labor supply</a:t>
              </a:r>
            </a:p>
            <a:p>
              <a:pPr marL="742950" lvl="1" indent="-285750">
                <a:buFont typeface="Arial" panose="020B0604020202020204" pitchFamily="34" charset="0"/>
                <a:buChar char="•"/>
              </a:pPr>
              <a:r>
                <a:rPr lang="en-US" sz="2200" dirty="0">
                  <a:latin typeface="Aptos Narrow" panose="020B0004020202020204" pitchFamily="34" charset="0"/>
                </a:rPr>
                <a:t>Younger subspecialists are prioritizing flexibility and sustainability, acceleration new workforce models</a:t>
              </a:r>
            </a:p>
            <a:p>
              <a:pPr marL="742950" lvl="1" indent="-285750">
                <a:buFont typeface="Arial" panose="020B0604020202020204" pitchFamily="34" charset="0"/>
                <a:buChar char="•"/>
              </a:pPr>
              <a:r>
                <a:rPr lang="en-US" sz="2200" dirty="0">
                  <a:latin typeface="Aptos Narrow" panose="020B0004020202020204" pitchFamily="34" charset="0"/>
                </a:rPr>
                <a:t>Institutions are competing more selectively for scarce talent and are customizing offers around candidate priorities</a:t>
              </a:r>
            </a:p>
            <a:p>
              <a:endParaRPr lang="en-US" dirty="0"/>
            </a:p>
          </p:txBody>
        </p:sp>
        <p:sp>
          <p:nvSpPr>
            <p:cNvPr id="17" name="TextBox 16">
              <a:extLst>
                <a:ext uri="{FF2B5EF4-FFF2-40B4-BE49-F238E27FC236}">
                  <a16:creationId xmlns:a16="http://schemas.microsoft.com/office/drawing/2014/main" id="{4521F8D0-F14C-B798-15EE-DF8F7934A36D}"/>
                </a:ext>
              </a:extLst>
            </p:cNvPr>
            <p:cNvSpPr txBox="1"/>
            <p:nvPr/>
          </p:nvSpPr>
          <p:spPr>
            <a:xfrm>
              <a:off x="3057817" y="6523395"/>
              <a:ext cx="13753107" cy="1621829"/>
            </a:xfrm>
            <a:prstGeom prst="rect">
              <a:avLst/>
            </a:prstGeom>
            <a:solidFill>
              <a:srgbClr val="D9ECFF"/>
            </a:solidFill>
          </p:spPr>
          <p:txBody>
            <a:bodyPr wrap="square" rtlCol="0" anchor="ctr">
              <a:noAutofit/>
            </a:bodyPr>
            <a:lstStyle>
              <a:defPPr>
                <a:defRPr lang="en-US"/>
              </a:defPPr>
              <a:lvl1pPr>
                <a:defRPr b="0">
                  <a:latin typeface="Arial" panose="020B0604020202020204" pitchFamily="34" charset="0"/>
                  <a:cs typeface="Arial" panose="020B0604020202020204" pitchFamily="34" charset="0"/>
                </a:defRPr>
              </a:lvl1pPr>
            </a:lstStyle>
            <a:p>
              <a:pPr lvl="1"/>
              <a:r>
                <a:rPr lang="en-US" sz="3200" dirty="0">
                  <a:latin typeface="Montserrat" panose="00000500000000000000" pitchFamily="2" charset="0"/>
                </a:rPr>
                <a:t>APPs Are Rebalancing Care Model—Unevenly </a:t>
              </a:r>
            </a:p>
            <a:p>
              <a:pPr marL="742950" lvl="1" indent="-285750">
                <a:buFont typeface="Arial" panose="020B0604020202020204" pitchFamily="34" charset="0"/>
                <a:buChar char="•"/>
              </a:pPr>
              <a:r>
                <a:rPr lang="en-US" sz="2200" dirty="0">
                  <a:latin typeface="Aptos Narrow" panose="020B0004020202020204" pitchFamily="34" charset="0"/>
                </a:rPr>
                <a:t>APP-led clinics and team-based care models are the most common redesign strategy</a:t>
              </a:r>
            </a:p>
            <a:p>
              <a:pPr marL="742950" lvl="1" indent="-285750">
                <a:buFont typeface="Arial" panose="020B0604020202020204" pitchFamily="34" charset="0"/>
                <a:buChar char="•"/>
              </a:pPr>
              <a:r>
                <a:rPr lang="en-US" sz="2200" dirty="0">
                  <a:latin typeface="Aptos Narrow" panose="020B0004020202020204" pitchFamily="34" charset="0"/>
                </a:rPr>
                <a:t>Utilization varies widely, and leaders express concern about long-term sustainability</a:t>
              </a:r>
            </a:p>
          </p:txBody>
        </p:sp>
        <p:cxnSp>
          <p:nvCxnSpPr>
            <p:cNvPr id="19" name="Straight Connector 18">
              <a:extLst>
                <a:ext uri="{FF2B5EF4-FFF2-40B4-BE49-F238E27FC236}">
                  <a16:creationId xmlns:a16="http://schemas.microsoft.com/office/drawing/2014/main" id="{D170D2D1-2402-295B-B013-112131533F9A}"/>
                </a:ext>
              </a:extLst>
            </p:cNvPr>
            <p:cNvCxnSpPr>
              <a:cxnSpLocks/>
            </p:cNvCxnSpPr>
            <p:nvPr/>
          </p:nvCxnSpPr>
          <p:spPr>
            <a:xfrm>
              <a:off x="3057818" y="2455139"/>
              <a:ext cx="7961" cy="1621829"/>
            </a:xfrm>
            <a:prstGeom prst="line">
              <a:avLst/>
            </a:prstGeom>
            <a:ln w="152400">
              <a:solidFill>
                <a:srgbClr val="2F9BE5"/>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F87C2D6F-DDF8-1834-280B-1422A52E17AD}"/>
                </a:ext>
              </a:extLst>
            </p:cNvPr>
            <p:cNvCxnSpPr>
              <a:cxnSpLocks/>
            </p:cNvCxnSpPr>
            <p:nvPr/>
          </p:nvCxnSpPr>
          <p:spPr>
            <a:xfrm>
              <a:off x="3065779" y="4453496"/>
              <a:ext cx="7961" cy="1621829"/>
            </a:xfrm>
            <a:prstGeom prst="line">
              <a:avLst/>
            </a:prstGeom>
            <a:ln w="152400">
              <a:solidFill>
                <a:srgbClr val="2F9BE5"/>
              </a:solidFill>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2F1C1A92-8571-58F8-FFA1-3EE31B43E5B4}"/>
                </a:ext>
              </a:extLst>
            </p:cNvPr>
            <p:cNvCxnSpPr>
              <a:cxnSpLocks/>
            </p:cNvCxnSpPr>
            <p:nvPr/>
          </p:nvCxnSpPr>
          <p:spPr>
            <a:xfrm>
              <a:off x="3076015" y="6515992"/>
              <a:ext cx="7961" cy="1621829"/>
            </a:xfrm>
            <a:prstGeom prst="line">
              <a:avLst/>
            </a:prstGeom>
            <a:ln w="152400">
              <a:solidFill>
                <a:srgbClr val="2F9BE5"/>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611148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F6A2A-23E6-B941-CD4B-E5C923FC9B68}"/>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9CEFF22B-7647-B845-DAFC-9D1FF0B0599D}"/>
              </a:ext>
            </a:extLst>
          </p:cNvPr>
          <p:cNvGrpSpPr/>
          <p:nvPr/>
        </p:nvGrpSpPr>
        <p:grpSpPr>
          <a:xfrm>
            <a:off x="0" y="5430277"/>
            <a:ext cx="5562600" cy="4230820"/>
            <a:chOff x="1" y="900394"/>
            <a:chExt cx="10202821" cy="7760094"/>
          </a:xfrm>
        </p:grpSpPr>
        <p:pic>
          <p:nvPicPr>
            <p:cNvPr id="15" name="Picture 14">
              <a:extLst>
                <a:ext uri="{FF2B5EF4-FFF2-40B4-BE49-F238E27FC236}">
                  <a16:creationId xmlns:a16="http://schemas.microsoft.com/office/drawing/2014/main" id="{C376D79D-30BD-B312-55BE-C6296DABEE33}"/>
                </a:ext>
              </a:extLst>
            </p:cNvPr>
            <p:cNvPicPr>
              <a:picLocks noChangeAspect="1"/>
            </p:cNvPicPr>
            <p:nvPr/>
          </p:nvPicPr>
          <p:blipFill>
            <a:blip r:embed="rId3" cstate="print">
              <a:extLst>
                <a:ext uri="{28A0092B-C50C-407E-A947-70E740481C1C}">
                  <a14:useLocalDpi xmlns:a14="http://schemas.microsoft.com/office/drawing/2010/main" val="0"/>
                </a:ext>
              </a:extLst>
            </a:blip>
            <a:srcRect b="9207"/>
            <a:stretch>
              <a:fillRect/>
            </a:stretch>
          </p:blipFill>
          <p:spPr>
            <a:xfrm>
              <a:off x="4650300" y="900394"/>
              <a:ext cx="5103300" cy="5995196"/>
            </a:xfrm>
            <a:prstGeom prst="rect">
              <a:avLst/>
            </a:prstGeom>
          </p:spPr>
        </p:pic>
        <p:pic>
          <p:nvPicPr>
            <p:cNvPr id="19" name="Picture 18">
              <a:extLst>
                <a:ext uri="{FF2B5EF4-FFF2-40B4-BE49-F238E27FC236}">
                  <a16:creationId xmlns:a16="http://schemas.microsoft.com/office/drawing/2014/main" id="{8AD3E101-B689-DD0E-C349-2DAE57CE0D88}"/>
                </a:ext>
              </a:extLst>
            </p:cNvPr>
            <p:cNvPicPr>
              <a:picLocks noChangeAspect="1"/>
            </p:cNvPicPr>
            <p:nvPr/>
          </p:nvPicPr>
          <p:blipFill>
            <a:blip r:embed="rId4" cstate="print">
              <a:extLst>
                <a:ext uri="{28A0092B-C50C-407E-A947-70E740481C1C}">
                  <a14:useLocalDpi xmlns:a14="http://schemas.microsoft.com/office/drawing/2010/main" val="0"/>
                </a:ext>
              </a:extLst>
            </a:blip>
            <a:srcRect l="20607" r="18617" b="8625"/>
            <a:stretch>
              <a:fillRect/>
            </a:stretch>
          </p:blipFill>
          <p:spPr>
            <a:xfrm>
              <a:off x="151352" y="1010485"/>
              <a:ext cx="5477996" cy="5884596"/>
            </a:xfrm>
            <a:prstGeom prst="rect">
              <a:avLst/>
            </a:prstGeom>
          </p:spPr>
        </p:pic>
        <p:grpSp>
          <p:nvGrpSpPr>
            <p:cNvPr id="2" name="Group 3">
              <a:extLst>
                <a:ext uri="{FF2B5EF4-FFF2-40B4-BE49-F238E27FC236}">
                  <a16:creationId xmlns:a16="http://schemas.microsoft.com/office/drawing/2014/main" id="{AAB749A2-34C0-9D6C-419B-9A543FFB43F7}"/>
                </a:ext>
              </a:extLst>
            </p:cNvPr>
            <p:cNvGrpSpPr/>
            <p:nvPr/>
          </p:nvGrpSpPr>
          <p:grpSpPr>
            <a:xfrm>
              <a:off x="1" y="6751439"/>
              <a:ext cx="10202821" cy="1909049"/>
              <a:chOff x="0" y="-38100"/>
              <a:chExt cx="2665598" cy="502795"/>
            </a:xfrm>
            <a:solidFill>
              <a:srgbClr val="004E7A">
                <a:alpha val="76000"/>
              </a:srgbClr>
            </a:solidFill>
          </p:grpSpPr>
          <p:sp>
            <p:nvSpPr>
              <p:cNvPr id="5" name="Freeform 4">
                <a:extLst>
                  <a:ext uri="{FF2B5EF4-FFF2-40B4-BE49-F238E27FC236}">
                    <a16:creationId xmlns:a16="http://schemas.microsoft.com/office/drawing/2014/main" id="{C3229410-1724-C583-AD2D-61A167E547B6}"/>
                  </a:ext>
                </a:extLst>
              </p:cNvPr>
              <p:cNvSpPr/>
              <p:nvPr/>
            </p:nvSpPr>
            <p:spPr>
              <a:xfrm>
                <a:off x="0" y="0"/>
                <a:ext cx="2665598" cy="464695"/>
              </a:xfrm>
              <a:custGeom>
                <a:avLst/>
                <a:gdLst/>
                <a:ahLst/>
                <a:cxnLst/>
                <a:rect l="l" t="t" r="r" b="b"/>
                <a:pathLst>
                  <a:path w="2767223" h="464695">
                    <a:moveTo>
                      <a:pt x="0" y="0"/>
                    </a:moveTo>
                    <a:lnTo>
                      <a:pt x="2767223" y="0"/>
                    </a:lnTo>
                    <a:lnTo>
                      <a:pt x="2767223" y="464695"/>
                    </a:lnTo>
                    <a:lnTo>
                      <a:pt x="0" y="464695"/>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D303F04-042A-CDF4-6137-4F261B56ABB7}"/>
                  </a:ext>
                </a:extLst>
              </p:cNvPr>
              <p:cNvSpPr txBox="1"/>
              <p:nvPr/>
            </p:nvSpPr>
            <p:spPr>
              <a:xfrm>
                <a:off x="0" y="-38100"/>
                <a:ext cx="2665598" cy="502795"/>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B29BC655-64F8-434F-3539-33023AF087F7}"/>
                </a:ext>
              </a:extLst>
            </p:cNvPr>
            <p:cNvSpPr txBox="1"/>
            <p:nvPr/>
          </p:nvSpPr>
          <p:spPr>
            <a:xfrm>
              <a:off x="1024942" y="7179489"/>
              <a:ext cx="8339290" cy="1349553"/>
            </a:xfrm>
            <a:prstGeom prst="rect">
              <a:avLst/>
            </a:prstGeom>
          </p:spPr>
          <p:txBody>
            <a:bodyPr wrap="square" lIns="0" tIns="0" rIns="0" bIns="0" rtlCol="0" anchor="ctr">
              <a:spAutoFit/>
            </a:bodyPr>
            <a:lstStyle/>
            <a:p>
              <a:pPr marL="0" marR="0" lvl="0" indent="0" algn="l" defTabSz="914400" rtl="0" eaLnBrk="1" fontAlgn="auto" latinLnBrk="0" hangingPunct="1">
                <a:lnSpc>
                  <a:spcPts val="6150"/>
                </a:lnSpc>
                <a:spcBef>
                  <a:spcPct val="0"/>
                </a:spcBef>
                <a:spcAft>
                  <a:spcPts val="0"/>
                </a:spcAft>
                <a:buClrTx/>
                <a:buSzTx/>
                <a:buFontTx/>
                <a:buNone/>
                <a:tabLst/>
                <a:defRPr/>
              </a:pPr>
              <a:r>
                <a:rPr lang="en-US" sz="4400" spc="615">
                  <a:solidFill>
                    <a:srgbClr val="2AA3C6"/>
                  </a:solidFill>
                  <a:latin typeface="Montserrat"/>
                  <a:ea typeface="Montserrat"/>
                  <a:cs typeface="Montserrat"/>
                  <a:sym typeface="Montserrat"/>
                </a:rPr>
                <a:t>THANK YOU!</a:t>
              </a:r>
              <a:endParaRPr kumimoji="0" lang="en-US" sz="4400" b="0" i="0" u="none" strike="noStrike" kern="1200" cap="none" spc="615" normalizeH="0" baseline="0" noProof="0">
                <a:ln>
                  <a:noFill/>
                </a:ln>
                <a:solidFill>
                  <a:srgbClr val="2AA3C6"/>
                </a:solidFill>
                <a:effectLst/>
                <a:uLnTx/>
                <a:uFillTx/>
                <a:latin typeface="Montserrat"/>
                <a:ea typeface="Montserrat"/>
                <a:cs typeface="Montserrat"/>
                <a:sym typeface="Montserrat"/>
              </a:endParaRPr>
            </a:p>
          </p:txBody>
        </p:sp>
      </p:grpSp>
      <p:grpSp>
        <p:nvGrpSpPr>
          <p:cNvPr id="11" name="Group 10">
            <a:extLst>
              <a:ext uri="{FF2B5EF4-FFF2-40B4-BE49-F238E27FC236}">
                <a16:creationId xmlns:a16="http://schemas.microsoft.com/office/drawing/2014/main" id="{FE486636-07B3-8C34-7B6A-565515D563A6}"/>
              </a:ext>
            </a:extLst>
          </p:cNvPr>
          <p:cNvGrpSpPr/>
          <p:nvPr/>
        </p:nvGrpSpPr>
        <p:grpSpPr>
          <a:xfrm>
            <a:off x="6105169" y="7302353"/>
            <a:ext cx="5675182" cy="2159362"/>
            <a:chOff x="6669218" y="7353300"/>
            <a:chExt cx="5675182" cy="2159362"/>
          </a:xfrm>
        </p:grpSpPr>
        <p:sp>
          <p:nvSpPr>
            <p:cNvPr id="22" name="Flowchart: Alternate Process 21">
              <a:extLst>
                <a:ext uri="{FF2B5EF4-FFF2-40B4-BE49-F238E27FC236}">
                  <a16:creationId xmlns:a16="http://schemas.microsoft.com/office/drawing/2014/main" id="{C657175B-0F6C-66BE-88AD-F1375853F924}"/>
                </a:ext>
              </a:extLst>
            </p:cNvPr>
            <p:cNvSpPr/>
            <p:nvPr/>
          </p:nvSpPr>
          <p:spPr>
            <a:xfrm>
              <a:off x="6669218" y="7353300"/>
              <a:ext cx="5675182" cy="2159362"/>
            </a:xfrm>
            <a:prstGeom prst="flowChartAlternateProcess">
              <a:avLst/>
            </a:prstGeom>
            <a:solidFill>
              <a:srgbClr val="34B233">
                <a:alpha val="5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B6C2F501-8E0B-FC95-150E-EA00111DD902}"/>
                </a:ext>
              </a:extLst>
            </p:cNvPr>
            <p:cNvSpPr txBox="1"/>
            <p:nvPr/>
          </p:nvSpPr>
          <p:spPr>
            <a:xfrm>
              <a:off x="7003832" y="8170622"/>
              <a:ext cx="5010852" cy="404458"/>
            </a:xfrm>
            <a:prstGeom prst="rect">
              <a:avLst/>
            </a:prstGeom>
            <a:noFill/>
          </p:spPr>
          <p:txBody>
            <a:bodyPr wrap="square" rtlCol="0" anchor="ctr">
              <a:noAutofit/>
            </a:bodyPr>
            <a:lstStyle/>
            <a:p>
              <a:pPr algn="r"/>
              <a:r>
                <a:rPr lang="en-US" b="1" cap="all">
                  <a:solidFill>
                    <a:schemeClr val="bg1"/>
                  </a:solidFill>
                  <a:latin typeface="Montserrat" panose="00000500000000000000" pitchFamily="2" charset="0"/>
                  <a:cs typeface="Arial" panose="020B0604020202020204" pitchFamily="34" charset="0"/>
                </a:rPr>
                <a:t>Jennifer Schaulin</a:t>
              </a:r>
            </a:p>
            <a:p>
              <a:pPr algn="r"/>
              <a:r>
                <a:rPr lang="en-US" i="1">
                  <a:solidFill>
                    <a:schemeClr val="bg1"/>
                  </a:solidFill>
                  <a:latin typeface="Aptos Narrow" panose="020B0004020202020204" pitchFamily="34" charset="0"/>
                  <a:cs typeface="Arial" panose="020B0604020202020204" pitchFamily="34" charset="0"/>
                </a:rPr>
                <a:t>Academic and Life Science Practice Leader</a:t>
              </a:r>
            </a:p>
            <a:p>
              <a:pPr algn="r"/>
              <a:r>
                <a:rPr lang="en-US" i="1">
                  <a:solidFill>
                    <a:schemeClr val="bg1"/>
                  </a:solidFill>
                  <a:latin typeface="Aptos Narrow" panose="020B0004020202020204" pitchFamily="34" charset="0"/>
                  <a:cs typeface="Arial" panose="020B0604020202020204" pitchFamily="34" charset="0"/>
                </a:rPr>
                <a:t>Pediatric Practice Leader</a:t>
              </a:r>
            </a:p>
            <a:p>
              <a:pPr algn="r"/>
              <a:r>
                <a:rPr lang="en-US">
                  <a:solidFill>
                    <a:schemeClr val="bg1"/>
                  </a:solidFill>
                  <a:latin typeface="Aptos Narrow" panose="020B0004020202020204" pitchFamily="34" charset="0"/>
                  <a:cs typeface="Arial" panose="020B0604020202020204" pitchFamily="34" charset="0"/>
                </a:rPr>
                <a:t>Physician &amp; Leadership Solutions</a:t>
              </a:r>
            </a:p>
            <a:p>
              <a:pPr algn="r"/>
              <a:r>
                <a:rPr lang="en-US">
                  <a:solidFill>
                    <a:schemeClr val="bg1"/>
                  </a:solidFill>
                  <a:latin typeface="Aptos Narrow" panose="020B0004020202020204" pitchFamily="34" charset="0"/>
                  <a:cs typeface="Arial" panose="020B0604020202020204" pitchFamily="34" charset="0"/>
                </a:rPr>
                <a:t>Jennifer.Schaulin@AMNHealthcare.com</a:t>
              </a:r>
            </a:p>
          </p:txBody>
        </p:sp>
      </p:grpSp>
      <p:grpSp>
        <p:nvGrpSpPr>
          <p:cNvPr id="12" name="Group 11">
            <a:extLst>
              <a:ext uri="{FF2B5EF4-FFF2-40B4-BE49-F238E27FC236}">
                <a16:creationId xmlns:a16="http://schemas.microsoft.com/office/drawing/2014/main" id="{717535D7-1651-13E3-E0D7-211B3409B4A0}"/>
              </a:ext>
            </a:extLst>
          </p:cNvPr>
          <p:cNvGrpSpPr/>
          <p:nvPr/>
        </p:nvGrpSpPr>
        <p:grpSpPr>
          <a:xfrm>
            <a:off x="12003218" y="7302353"/>
            <a:ext cx="5675182" cy="2159361"/>
            <a:chOff x="12460418" y="7302353"/>
            <a:chExt cx="5675182" cy="2159361"/>
          </a:xfrm>
        </p:grpSpPr>
        <p:sp>
          <p:nvSpPr>
            <p:cNvPr id="24" name="Flowchart: Alternate Process 23">
              <a:extLst>
                <a:ext uri="{FF2B5EF4-FFF2-40B4-BE49-F238E27FC236}">
                  <a16:creationId xmlns:a16="http://schemas.microsoft.com/office/drawing/2014/main" id="{58AFED63-CD3F-B551-D8D7-F8BFDB73E116}"/>
                </a:ext>
              </a:extLst>
            </p:cNvPr>
            <p:cNvSpPr/>
            <p:nvPr/>
          </p:nvSpPr>
          <p:spPr>
            <a:xfrm>
              <a:off x="12460418" y="7302353"/>
              <a:ext cx="5675182" cy="2159361"/>
            </a:xfrm>
            <a:prstGeom prst="flowChartAlternateProcess">
              <a:avLst/>
            </a:prstGeom>
            <a:solidFill>
              <a:srgbClr val="008B95">
                <a:alpha val="5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707D5EB2-F5DC-F121-666B-579FC6F3547B}"/>
                </a:ext>
              </a:extLst>
            </p:cNvPr>
            <p:cNvSpPr txBox="1"/>
            <p:nvPr/>
          </p:nvSpPr>
          <p:spPr>
            <a:xfrm>
              <a:off x="12937242" y="7605204"/>
              <a:ext cx="4837968" cy="1553658"/>
            </a:xfrm>
            <a:prstGeom prst="rect">
              <a:avLst/>
            </a:prstGeom>
            <a:noFill/>
          </p:spPr>
          <p:txBody>
            <a:bodyPr wrap="square" rtlCol="0" anchor="ctr">
              <a:noAutofit/>
            </a:bodyPr>
            <a:lstStyle/>
            <a:p>
              <a:pPr algn="r"/>
              <a:r>
                <a:rPr lang="en-US" b="1" cap="all">
                  <a:solidFill>
                    <a:schemeClr val="bg1"/>
                  </a:solidFill>
                  <a:latin typeface="Montserrat" panose="00000500000000000000" pitchFamily="2" charset="0"/>
                  <a:cs typeface="Arial" panose="020B0604020202020204" pitchFamily="34" charset="0"/>
                </a:rPr>
                <a:t>Andrea Hanson</a:t>
              </a:r>
            </a:p>
            <a:p>
              <a:pPr algn="r"/>
              <a:r>
                <a:rPr lang="en-US" i="1">
                  <a:solidFill>
                    <a:schemeClr val="bg1"/>
                  </a:solidFill>
                  <a:latin typeface="Aptos Narrow" panose="020B0004020202020204" pitchFamily="34" charset="0"/>
                  <a:cs typeface="Arial" panose="020B0604020202020204" pitchFamily="34" charset="0"/>
                </a:rPr>
                <a:t>Vice President, Institutional Partnerships</a:t>
              </a:r>
            </a:p>
            <a:p>
              <a:pPr algn="r"/>
              <a:r>
                <a:rPr lang="en-US">
                  <a:solidFill>
                    <a:schemeClr val="bg1"/>
                  </a:solidFill>
                  <a:latin typeface="Aptos Narrow" panose="020B0004020202020204" pitchFamily="34" charset="0"/>
                  <a:cs typeface="Arial" panose="020B0604020202020204" pitchFamily="34" charset="0"/>
                </a:rPr>
                <a:t>Academic and Life Sciences Practice</a:t>
              </a:r>
            </a:p>
            <a:p>
              <a:pPr algn="r"/>
              <a:r>
                <a:rPr lang="en-US">
                  <a:solidFill>
                    <a:schemeClr val="bg1"/>
                  </a:solidFill>
                  <a:latin typeface="Aptos Narrow" panose="020B0004020202020204" pitchFamily="34" charset="0"/>
                  <a:cs typeface="Arial" panose="020B0604020202020204" pitchFamily="34" charset="0"/>
                </a:rPr>
                <a:t>Physician &amp; Leadership Solutions</a:t>
              </a:r>
            </a:p>
            <a:p>
              <a:pPr algn="r"/>
              <a:r>
                <a:rPr lang="en-US">
                  <a:solidFill>
                    <a:schemeClr val="bg1"/>
                  </a:solidFill>
                  <a:latin typeface="Aptos Narrow" panose="020B0004020202020204" pitchFamily="34" charset="0"/>
                  <a:cs typeface="Arial" panose="020B0604020202020204" pitchFamily="34" charset="0"/>
                </a:rPr>
                <a:t>Andrea.Hanson@AMNHealthcare.com</a:t>
              </a:r>
            </a:p>
          </p:txBody>
        </p:sp>
      </p:grpSp>
      <p:sp>
        <p:nvSpPr>
          <p:cNvPr id="9" name="TextBox 8">
            <a:extLst>
              <a:ext uri="{FF2B5EF4-FFF2-40B4-BE49-F238E27FC236}">
                <a16:creationId xmlns:a16="http://schemas.microsoft.com/office/drawing/2014/main" id="{E5B47B22-09B4-BD90-79B9-5E2B06117D36}"/>
              </a:ext>
            </a:extLst>
          </p:cNvPr>
          <p:cNvSpPr txBox="1"/>
          <p:nvPr/>
        </p:nvSpPr>
        <p:spPr>
          <a:xfrm>
            <a:off x="685800" y="9789192"/>
            <a:ext cx="17265556" cy="342900"/>
          </a:xfrm>
          <a:prstGeom prst="rect">
            <a:avLst/>
          </a:prstGeom>
          <a:noFill/>
        </p:spPr>
        <p:txBody>
          <a:bodyPr wrap="square" rtlCol="0">
            <a:noAutofit/>
          </a:bodyPr>
          <a:lstStyle/>
          <a:p>
            <a:pPr algn="l"/>
            <a:r>
              <a:rPr lang="en-US" sz="1200" cap="all">
                <a:solidFill>
                  <a:schemeClr val="bg1"/>
                </a:solidFill>
                <a:latin typeface="Montserrat" panose="00000500000000000000" pitchFamily="2" charset="0"/>
                <a:cs typeface="Arial" panose="020B0604020202020204" pitchFamily="34" charset="0"/>
              </a:rPr>
              <a:t>AMN Healthcare physician &amp; leadership solutions • Recruiting for the Research Mission In A Margin Constrained Environment </a:t>
            </a:r>
          </a:p>
        </p:txBody>
      </p:sp>
      <p:sp>
        <p:nvSpPr>
          <p:cNvPr id="10" name="AutoShape 77">
            <a:extLst>
              <a:ext uri="{FF2B5EF4-FFF2-40B4-BE49-F238E27FC236}">
                <a16:creationId xmlns:a16="http://schemas.microsoft.com/office/drawing/2014/main" id="{3DD036CB-7AA8-A777-0A58-1F67FDDF3B34}"/>
              </a:ext>
            </a:extLst>
          </p:cNvPr>
          <p:cNvSpPr/>
          <p:nvPr/>
        </p:nvSpPr>
        <p:spPr>
          <a:xfrm flipV="1">
            <a:off x="466344" y="9683496"/>
            <a:ext cx="17753077" cy="60897"/>
          </a:xfrm>
          <a:prstGeom prst="line">
            <a:avLst/>
          </a:prstGeom>
          <a:ln w="57150" cap="flat">
            <a:solidFill>
              <a:srgbClr val="64BB4A"/>
            </a:solidFill>
            <a:prstDash val="solid"/>
            <a:headEnd type="none" w="sm" len="sm"/>
            <a:tailEnd type="none" w="sm" len="sm"/>
          </a:ln>
        </p:spPr>
        <p:txBody>
          <a:bodyPr/>
          <a:lstStyle/>
          <a:p>
            <a:endParaRPr lang="en-US"/>
          </a:p>
        </p:txBody>
      </p:sp>
      <p:sp>
        <p:nvSpPr>
          <p:cNvPr id="14" name="TextBox 13">
            <a:extLst>
              <a:ext uri="{FF2B5EF4-FFF2-40B4-BE49-F238E27FC236}">
                <a16:creationId xmlns:a16="http://schemas.microsoft.com/office/drawing/2014/main" id="{2DDC032A-C15E-6B58-C9AA-5DE3C324B9D5}"/>
              </a:ext>
            </a:extLst>
          </p:cNvPr>
          <p:cNvSpPr txBox="1"/>
          <p:nvPr/>
        </p:nvSpPr>
        <p:spPr>
          <a:xfrm>
            <a:off x="5786140" y="1836558"/>
            <a:ext cx="6715720" cy="3539430"/>
          </a:xfrm>
          <a:prstGeom prst="rect">
            <a:avLst/>
          </a:prstGeom>
          <a:noFill/>
        </p:spPr>
        <p:txBody>
          <a:bodyPr wrap="square" rtlCol="0">
            <a:spAutoFit/>
          </a:bodyPr>
          <a:lstStyle/>
          <a:p>
            <a:pPr algn="ctr"/>
            <a:r>
              <a:rPr lang="en-US" sz="2800">
                <a:solidFill>
                  <a:schemeClr val="bg1"/>
                </a:solidFill>
                <a:latin typeface="Aptos Narrow" panose="020B0004020202020204" pitchFamily="34" charset="0"/>
              </a:rPr>
              <a:t>Join a peer roundtable discussion focused on the evolving challenges of pediatric subspecialist workforce management. This interactive session will bring healthcare leaders together to explore current physician demand dynamics, competitive recruitment pressures, compensation trends, and persistent vacancy and time-to-fill challenges.</a:t>
            </a:r>
          </a:p>
        </p:txBody>
      </p:sp>
      <p:sp>
        <p:nvSpPr>
          <p:cNvPr id="16" name="TextBox 15">
            <a:extLst>
              <a:ext uri="{FF2B5EF4-FFF2-40B4-BE49-F238E27FC236}">
                <a16:creationId xmlns:a16="http://schemas.microsoft.com/office/drawing/2014/main" id="{B2A56C87-4FF3-F097-6ABE-54607E500614}"/>
              </a:ext>
            </a:extLst>
          </p:cNvPr>
          <p:cNvSpPr txBox="1"/>
          <p:nvPr/>
        </p:nvSpPr>
        <p:spPr>
          <a:xfrm>
            <a:off x="4822434" y="415753"/>
            <a:ext cx="8207422" cy="1191816"/>
          </a:xfrm>
          <a:prstGeom prst="roundRect">
            <a:avLst/>
          </a:prstGeom>
          <a:solidFill>
            <a:srgbClr val="669EC3"/>
          </a:solidFill>
        </p:spPr>
        <p:txBody>
          <a:bodyPr wrap="square" rtlCol="0">
            <a:spAutoFit/>
          </a:bodyPr>
          <a:lstStyle/>
          <a:p>
            <a:pPr algn="ctr"/>
            <a:r>
              <a:rPr lang="en-US" sz="3200" cap="all">
                <a:solidFill>
                  <a:schemeClr val="bg1"/>
                </a:solidFill>
                <a:latin typeface="Montserrat" panose="00000500000000000000" pitchFamily="2" charset="0"/>
              </a:rPr>
              <a:t>Two Opportunities!</a:t>
            </a:r>
          </a:p>
          <a:p>
            <a:pPr algn="ctr"/>
            <a:r>
              <a:rPr lang="en-US" sz="3200">
                <a:solidFill>
                  <a:schemeClr val="bg1"/>
                </a:solidFill>
                <a:latin typeface="Aptos Narrow" panose="020B0004020202020204" pitchFamily="34" charset="0"/>
              </a:rPr>
              <a:t>Executive Round Table Series</a:t>
            </a:r>
          </a:p>
        </p:txBody>
      </p:sp>
      <p:sp>
        <p:nvSpPr>
          <p:cNvPr id="17" name="TextBox 16">
            <a:extLst>
              <a:ext uri="{FF2B5EF4-FFF2-40B4-BE49-F238E27FC236}">
                <a16:creationId xmlns:a16="http://schemas.microsoft.com/office/drawing/2014/main" id="{1CD868BB-565C-96FD-AB67-D3F1D6ECA4CC}"/>
              </a:ext>
            </a:extLst>
          </p:cNvPr>
          <p:cNvSpPr txBox="1"/>
          <p:nvPr/>
        </p:nvSpPr>
        <p:spPr>
          <a:xfrm>
            <a:off x="339105" y="1638300"/>
            <a:ext cx="4985990" cy="1569660"/>
          </a:xfrm>
          <a:prstGeom prst="rect">
            <a:avLst/>
          </a:prstGeom>
          <a:noFill/>
        </p:spPr>
        <p:txBody>
          <a:bodyPr wrap="square" rtlCol="0">
            <a:spAutoFit/>
          </a:bodyPr>
          <a:lstStyle/>
          <a:p>
            <a:pPr algn="ctr"/>
            <a:r>
              <a:rPr lang="en-US" sz="2400" b="1">
                <a:solidFill>
                  <a:schemeClr val="bg1"/>
                </a:solidFill>
                <a:latin typeface="Montserrat" panose="00000500000000000000" pitchFamily="2" charset="0"/>
              </a:rPr>
              <a:t>DALLAS</a:t>
            </a:r>
          </a:p>
          <a:p>
            <a:pPr algn="ctr"/>
            <a:r>
              <a:rPr lang="en-US">
                <a:solidFill>
                  <a:schemeClr val="bg1"/>
                </a:solidFill>
                <a:latin typeface="Aptos Narrow" panose="020B0004020202020204" pitchFamily="34" charset="0"/>
              </a:rPr>
              <a:t>Wednesday, June 3</a:t>
            </a:r>
            <a:r>
              <a:rPr lang="en-US" baseline="30000">
                <a:solidFill>
                  <a:schemeClr val="bg1"/>
                </a:solidFill>
                <a:latin typeface="Aptos Narrow" panose="020B0004020202020204" pitchFamily="34" charset="0"/>
              </a:rPr>
              <a:t>rd </a:t>
            </a:r>
            <a:r>
              <a:rPr lang="en-US">
                <a:solidFill>
                  <a:schemeClr val="bg1"/>
                </a:solidFill>
                <a:latin typeface="Aptos Narrow" panose="020B0004020202020204" pitchFamily="34" charset="0"/>
              </a:rPr>
              <a:t>8:00am to 1:00pm CT</a:t>
            </a:r>
          </a:p>
          <a:p>
            <a:pPr algn="ctr"/>
            <a:r>
              <a:rPr lang="en-US">
                <a:solidFill>
                  <a:schemeClr val="bg1"/>
                </a:solidFill>
                <a:latin typeface="Aptos Narrow" panose="020B0004020202020204" pitchFamily="34" charset="0"/>
              </a:rPr>
              <a:t>AMN Healthcare Executive Boardroom</a:t>
            </a:r>
          </a:p>
          <a:p>
            <a:pPr algn="ctr"/>
            <a:r>
              <a:rPr lang="en-US">
                <a:solidFill>
                  <a:schemeClr val="bg1"/>
                </a:solidFill>
                <a:latin typeface="Aptos Narrow" panose="020B0004020202020204" pitchFamily="34" charset="0"/>
              </a:rPr>
              <a:t>2999 Olympus Drive, Suite 500</a:t>
            </a:r>
          </a:p>
          <a:p>
            <a:pPr algn="ctr"/>
            <a:r>
              <a:rPr lang="en-US">
                <a:solidFill>
                  <a:schemeClr val="bg1"/>
                </a:solidFill>
                <a:latin typeface="Aptos Narrow" panose="020B0004020202020204" pitchFamily="34" charset="0"/>
              </a:rPr>
              <a:t>Dallas, TX 75019</a:t>
            </a:r>
            <a:endParaRPr lang="en-US" sz="1600">
              <a:solidFill>
                <a:schemeClr val="bg1"/>
              </a:solidFill>
              <a:latin typeface="Aptos Narrow" panose="020B0004020202020204" pitchFamily="34" charset="0"/>
            </a:endParaRPr>
          </a:p>
        </p:txBody>
      </p:sp>
      <p:sp>
        <p:nvSpPr>
          <p:cNvPr id="18" name="TextBox 17">
            <a:extLst>
              <a:ext uri="{FF2B5EF4-FFF2-40B4-BE49-F238E27FC236}">
                <a16:creationId xmlns:a16="http://schemas.microsoft.com/office/drawing/2014/main" id="{0E1FC96D-50E6-95FD-CD06-D9EDCE5106FB}"/>
              </a:ext>
            </a:extLst>
          </p:cNvPr>
          <p:cNvSpPr txBox="1"/>
          <p:nvPr/>
        </p:nvSpPr>
        <p:spPr>
          <a:xfrm>
            <a:off x="13146425" y="1638300"/>
            <a:ext cx="4419600" cy="1569660"/>
          </a:xfrm>
          <a:prstGeom prst="rect">
            <a:avLst/>
          </a:prstGeom>
          <a:noFill/>
        </p:spPr>
        <p:txBody>
          <a:bodyPr wrap="square" rtlCol="0">
            <a:spAutoFit/>
          </a:bodyPr>
          <a:lstStyle/>
          <a:p>
            <a:pPr algn="ctr"/>
            <a:r>
              <a:rPr lang="en-US" sz="2400" b="1">
                <a:solidFill>
                  <a:schemeClr val="bg1"/>
                </a:solidFill>
                <a:latin typeface="Montserrat" panose="00000500000000000000" pitchFamily="2" charset="0"/>
              </a:rPr>
              <a:t>BOSTON</a:t>
            </a:r>
          </a:p>
          <a:p>
            <a:pPr algn="ctr"/>
            <a:r>
              <a:rPr lang="en-US">
                <a:solidFill>
                  <a:schemeClr val="bg1"/>
                </a:solidFill>
                <a:latin typeface="Aptos Narrow" panose="020B0004020202020204" pitchFamily="34" charset="0"/>
              </a:rPr>
              <a:t>Thursday, June 11</a:t>
            </a:r>
            <a:r>
              <a:rPr lang="en-US" baseline="30000">
                <a:solidFill>
                  <a:schemeClr val="bg1"/>
                </a:solidFill>
                <a:latin typeface="Aptos Narrow" panose="020B0004020202020204" pitchFamily="34" charset="0"/>
              </a:rPr>
              <a:t>th </a:t>
            </a:r>
            <a:r>
              <a:rPr lang="en-US">
                <a:solidFill>
                  <a:schemeClr val="bg1"/>
                </a:solidFill>
                <a:latin typeface="Aptos Narrow" panose="020B0004020202020204" pitchFamily="34" charset="0"/>
              </a:rPr>
              <a:t>8:00am to 1:00pm ET</a:t>
            </a:r>
          </a:p>
          <a:p>
            <a:pPr algn="ctr"/>
            <a:r>
              <a:rPr lang="en-US">
                <a:solidFill>
                  <a:schemeClr val="bg1"/>
                </a:solidFill>
                <a:latin typeface="Aptos Narrow" panose="020B0004020202020204" pitchFamily="34" charset="0"/>
              </a:rPr>
              <a:t>Hilton Boston Park Plaza</a:t>
            </a:r>
          </a:p>
          <a:p>
            <a:pPr algn="ctr"/>
            <a:r>
              <a:rPr lang="en-US">
                <a:solidFill>
                  <a:schemeClr val="bg1"/>
                </a:solidFill>
                <a:latin typeface="Aptos Narrow" panose="020B0004020202020204" pitchFamily="34" charset="0"/>
              </a:rPr>
              <a:t>50 Park Plaza</a:t>
            </a:r>
          </a:p>
          <a:p>
            <a:pPr algn="ctr"/>
            <a:r>
              <a:rPr lang="en-US">
                <a:solidFill>
                  <a:schemeClr val="bg1"/>
                </a:solidFill>
                <a:latin typeface="Aptos Narrow" panose="020B0004020202020204" pitchFamily="34" charset="0"/>
              </a:rPr>
              <a:t>Boston, MA 02116</a:t>
            </a:r>
          </a:p>
        </p:txBody>
      </p:sp>
      <p:sp>
        <p:nvSpPr>
          <p:cNvPr id="3" name="TextBox 2">
            <a:extLst>
              <a:ext uri="{FF2B5EF4-FFF2-40B4-BE49-F238E27FC236}">
                <a16:creationId xmlns:a16="http://schemas.microsoft.com/office/drawing/2014/main" id="{95CB0B0F-630C-5CA7-175D-DAB2B5F8FCF1}"/>
              </a:ext>
            </a:extLst>
          </p:cNvPr>
          <p:cNvSpPr txBox="1"/>
          <p:nvPr/>
        </p:nvSpPr>
        <p:spPr>
          <a:xfrm>
            <a:off x="7287845" y="5733609"/>
            <a:ext cx="3276600" cy="919401"/>
          </a:xfrm>
          <a:prstGeom prst="roundRect">
            <a:avLst/>
          </a:prstGeom>
          <a:solidFill>
            <a:schemeClr val="accent4">
              <a:alpha val="50000"/>
            </a:schemeClr>
          </a:solidFill>
        </p:spPr>
        <p:txBody>
          <a:bodyPr wrap="square" rtlCol="0">
            <a:spAutoFit/>
          </a:bodyPr>
          <a:lstStyle/>
          <a:p>
            <a:pPr algn="ctr"/>
            <a:r>
              <a:rPr lang="en-US" sz="2400" cap="all">
                <a:solidFill>
                  <a:schemeClr val="bg1"/>
                </a:solidFill>
                <a:latin typeface="Montserrat" panose="00000500000000000000" pitchFamily="2" charset="0"/>
              </a:rPr>
              <a:t>register today</a:t>
            </a:r>
          </a:p>
          <a:p>
            <a:pPr algn="ctr"/>
            <a:r>
              <a:rPr lang="en-US" sz="2400">
                <a:solidFill>
                  <a:schemeClr val="bg1"/>
                </a:solidFill>
                <a:latin typeface="Aptos Narrow" panose="020B0004020202020204" pitchFamily="34" charset="0"/>
              </a:rPr>
              <a:t>Scan the QR Code</a:t>
            </a:r>
          </a:p>
        </p:txBody>
      </p:sp>
      <p:pic>
        <p:nvPicPr>
          <p:cNvPr id="21" name="Picture 20">
            <a:extLst>
              <a:ext uri="{FF2B5EF4-FFF2-40B4-BE49-F238E27FC236}">
                <a16:creationId xmlns:a16="http://schemas.microsoft.com/office/drawing/2014/main" id="{43834251-4425-D2B5-A085-CF9006DA2FE9}"/>
              </a:ext>
            </a:extLst>
          </p:cNvPr>
          <p:cNvPicPr>
            <a:picLocks noChangeAspect="1"/>
          </p:cNvPicPr>
          <p:nvPr/>
        </p:nvPicPr>
        <p:blipFill>
          <a:blip r:embed="rId5"/>
          <a:stretch>
            <a:fillRect/>
          </a:stretch>
        </p:blipFill>
        <p:spPr>
          <a:xfrm>
            <a:off x="1951089" y="3390900"/>
            <a:ext cx="1762021" cy="1739431"/>
          </a:xfrm>
          <a:prstGeom prst="rect">
            <a:avLst/>
          </a:prstGeom>
          <a:ln w="76200">
            <a:solidFill>
              <a:srgbClr val="8F88B4"/>
            </a:solidFill>
          </a:ln>
        </p:spPr>
      </p:pic>
      <p:pic>
        <p:nvPicPr>
          <p:cNvPr id="25" name="Picture 24">
            <a:extLst>
              <a:ext uri="{FF2B5EF4-FFF2-40B4-BE49-F238E27FC236}">
                <a16:creationId xmlns:a16="http://schemas.microsoft.com/office/drawing/2014/main" id="{8E123408-877A-6694-4BBA-4FB7B5EEF2FC}"/>
              </a:ext>
            </a:extLst>
          </p:cNvPr>
          <p:cNvPicPr>
            <a:picLocks noChangeAspect="1"/>
          </p:cNvPicPr>
          <p:nvPr/>
        </p:nvPicPr>
        <p:blipFill>
          <a:blip r:embed="rId6"/>
          <a:stretch>
            <a:fillRect/>
          </a:stretch>
        </p:blipFill>
        <p:spPr>
          <a:xfrm>
            <a:off x="14475214" y="3390900"/>
            <a:ext cx="1762021" cy="1762021"/>
          </a:xfrm>
          <a:prstGeom prst="rect">
            <a:avLst/>
          </a:prstGeom>
          <a:ln w="76200">
            <a:solidFill>
              <a:srgbClr val="8F88B4"/>
            </a:solidFill>
          </a:ln>
        </p:spPr>
      </p:pic>
      <p:pic>
        <p:nvPicPr>
          <p:cNvPr id="8" name="Picture 7">
            <a:extLst>
              <a:ext uri="{FF2B5EF4-FFF2-40B4-BE49-F238E27FC236}">
                <a16:creationId xmlns:a16="http://schemas.microsoft.com/office/drawing/2014/main" id="{E2F6885A-14E2-1BEB-254C-35B8CDACF313}"/>
              </a:ext>
            </a:extLst>
          </p:cNvPr>
          <p:cNvPicPr>
            <a:picLocks noChangeAspect="1"/>
          </p:cNvPicPr>
          <p:nvPr/>
        </p:nvPicPr>
        <p:blipFill>
          <a:blip r:embed="rId7"/>
          <a:stretch>
            <a:fillRect/>
          </a:stretch>
        </p:blipFill>
        <p:spPr>
          <a:xfrm>
            <a:off x="1937642" y="3403792"/>
            <a:ext cx="1783466" cy="1739430"/>
          </a:xfrm>
          <a:prstGeom prst="rect">
            <a:avLst/>
          </a:prstGeom>
        </p:spPr>
      </p:pic>
      <p:pic>
        <p:nvPicPr>
          <p:cNvPr id="23" name="Picture 22">
            <a:extLst>
              <a:ext uri="{FF2B5EF4-FFF2-40B4-BE49-F238E27FC236}">
                <a16:creationId xmlns:a16="http://schemas.microsoft.com/office/drawing/2014/main" id="{C13F60DB-F035-F5D0-C242-C2824EEB3E8A}"/>
              </a:ext>
            </a:extLst>
          </p:cNvPr>
          <p:cNvPicPr>
            <a:picLocks noChangeAspect="1"/>
          </p:cNvPicPr>
          <p:nvPr/>
        </p:nvPicPr>
        <p:blipFill>
          <a:blip r:embed="rId8"/>
          <a:stretch>
            <a:fillRect/>
          </a:stretch>
        </p:blipFill>
        <p:spPr>
          <a:xfrm>
            <a:off x="14501636" y="3396791"/>
            <a:ext cx="1722152" cy="1732984"/>
          </a:xfrm>
          <a:prstGeom prst="rect">
            <a:avLst/>
          </a:prstGeom>
        </p:spPr>
      </p:pic>
    </p:spTree>
    <p:extLst>
      <p:ext uri="{BB962C8B-B14F-4D97-AF65-F5344CB8AC3E}">
        <p14:creationId xmlns:p14="http://schemas.microsoft.com/office/powerpoint/2010/main" val="3841845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F2DEC-E497-E4A6-A662-0D5ADFAE0BDA}"/>
              </a:ext>
            </a:extLst>
          </p:cNvPr>
          <p:cNvSpPr>
            <a:spLocks noGrp="1"/>
          </p:cNvSpPr>
          <p:nvPr>
            <p:ph type="ctrTitle"/>
          </p:nvPr>
        </p:nvSpPr>
        <p:spPr>
          <a:xfrm>
            <a:off x="1052686" y="721697"/>
            <a:ext cx="16181900" cy="3144522"/>
          </a:xfrm>
        </p:spPr>
        <p:txBody>
          <a:bodyPr lIns="182880" tIns="91440" rIns="182880" bIns="91440" anchor="t">
            <a:noAutofit/>
          </a:bodyPr>
          <a:lstStyle/>
          <a:p>
            <a:r>
              <a:rPr lang="en-US" sz="6400">
                <a:solidFill>
                  <a:schemeClr val="bg1"/>
                </a:solidFill>
              </a:rPr>
              <a:t>Navigating Disruption in Academia: A Pediatric Research Program Evaluation and Management</a:t>
            </a:r>
          </a:p>
          <a:p>
            <a:endParaRPr lang="en-US" sz="6400">
              <a:solidFill>
                <a:schemeClr val="bg1"/>
              </a:solidFill>
            </a:endParaRPr>
          </a:p>
        </p:txBody>
      </p:sp>
      <p:sp>
        <p:nvSpPr>
          <p:cNvPr id="5" name="Text Placeholder 4">
            <a:extLst>
              <a:ext uri="{FF2B5EF4-FFF2-40B4-BE49-F238E27FC236}">
                <a16:creationId xmlns:a16="http://schemas.microsoft.com/office/drawing/2014/main" id="{0927454F-6188-E70E-87A7-6E0056271422}"/>
              </a:ext>
            </a:extLst>
          </p:cNvPr>
          <p:cNvSpPr>
            <a:spLocks noGrp="1"/>
          </p:cNvSpPr>
          <p:nvPr>
            <p:ph type="body" sz="quarter" idx="11"/>
          </p:nvPr>
        </p:nvSpPr>
        <p:spPr>
          <a:xfrm>
            <a:off x="613070" y="4592254"/>
            <a:ext cx="16167492" cy="1433796"/>
          </a:xfrm>
        </p:spPr>
        <p:txBody>
          <a:bodyPr vert="horz" lIns="182880" tIns="91440" rIns="182880" bIns="91440" anchor="t"/>
          <a:lstStyle/>
          <a:p>
            <a:pPr>
              <a:lnSpc>
                <a:spcPct val="90000"/>
              </a:lnSpc>
              <a:spcBef>
                <a:spcPts val="800"/>
              </a:spcBef>
              <a:spcAft>
                <a:spcPts val="0"/>
              </a:spcAft>
            </a:pPr>
            <a:r>
              <a:rPr lang="en-US" sz="3200">
                <a:latin typeface="Calibri"/>
                <a:ea typeface="Calibri"/>
                <a:cs typeface="Calibri"/>
              </a:rPr>
              <a:t>Lisa DeBerry, MNM- Associate Dean, Academic Administration </a:t>
            </a:r>
            <a:endParaRPr lang="en-US" sz="3200">
              <a:ea typeface="Calibri"/>
            </a:endParaRPr>
          </a:p>
          <a:p>
            <a:pPr>
              <a:lnSpc>
                <a:spcPct val="90000"/>
              </a:lnSpc>
              <a:spcBef>
                <a:spcPts val="800"/>
              </a:spcBef>
              <a:spcAft>
                <a:spcPts val="0"/>
              </a:spcAft>
            </a:pPr>
            <a:r>
              <a:rPr lang="en-US" sz="3200">
                <a:latin typeface="Calibri"/>
                <a:ea typeface="Calibri"/>
                <a:cs typeface="Calibri"/>
              </a:rPr>
              <a:t>Sarah Stephens, MHA- Senior Manager, Academic Administration</a:t>
            </a:r>
            <a:endParaRPr lang="en-US" sz="3200">
              <a:ea typeface="Calibri"/>
            </a:endParaRPr>
          </a:p>
          <a:p>
            <a:pPr>
              <a:lnSpc>
                <a:spcPct val="90000"/>
              </a:lnSpc>
              <a:spcBef>
                <a:spcPts val="2000"/>
              </a:spcBef>
              <a:spcAft>
                <a:spcPts val="0"/>
              </a:spcAft>
            </a:pPr>
            <a:r>
              <a:rPr lang="en-US" sz="3200">
                <a:latin typeface="Calibri"/>
                <a:ea typeface="Calibri"/>
                <a:cs typeface="Calibri"/>
              </a:rPr>
              <a:t>Johns Hopkins University School of Medicine / Johns Hopkins All Children's Hospital</a:t>
            </a:r>
            <a:endParaRPr lang="en-US" sz="3200">
              <a:ea typeface="Calibri"/>
            </a:endParaRPr>
          </a:p>
          <a:p>
            <a:endParaRPr lang="en-US"/>
          </a:p>
        </p:txBody>
      </p:sp>
    </p:spTree>
    <p:extLst>
      <p:ext uri="{BB962C8B-B14F-4D97-AF65-F5344CB8AC3E}">
        <p14:creationId xmlns:p14="http://schemas.microsoft.com/office/powerpoint/2010/main" val="942929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597677" y="1983870"/>
            <a:ext cx="7143014" cy="806667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800" b="1">
                <a:solidFill>
                  <a:srgbClr val="002060"/>
                </a:solidFill>
                <a:latin typeface="Arial"/>
                <a:cs typeface="Arial"/>
              </a:rPr>
              <a:t>Stand Alone Children’s Hospitals</a:t>
            </a:r>
          </a:p>
          <a:p>
            <a:pPr lvl="1" indent="-438150">
              <a:buFont typeface="Courier New" charset="0"/>
              <a:buChar char="o"/>
            </a:pPr>
            <a:r>
              <a:rPr lang="en-US" sz="4400">
                <a:solidFill>
                  <a:srgbClr val="002060"/>
                </a:solidFill>
                <a:latin typeface="Arial"/>
                <a:cs typeface="Arial"/>
              </a:rPr>
              <a:t>Johns Hopkins All Children's</a:t>
            </a:r>
          </a:p>
          <a:p>
            <a:pPr lvl="1" indent="-438150">
              <a:buFont typeface="Courier New" charset="0"/>
              <a:buChar char="o"/>
            </a:pPr>
            <a:r>
              <a:rPr lang="en-US" sz="4400">
                <a:solidFill>
                  <a:srgbClr val="002060"/>
                </a:solidFill>
                <a:latin typeface="Arial"/>
                <a:cs typeface="Arial"/>
              </a:rPr>
              <a:t>Nemours</a:t>
            </a:r>
          </a:p>
          <a:p>
            <a:pPr lvl="1" indent="-438150">
              <a:buFont typeface="Courier New" charset="0"/>
              <a:buChar char="o"/>
            </a:pPr>
            <a:r>
              <a:rPr lang="en-US" sz="4400">
                <a:solidFill>
                  <a:srgbClr val="002060"/>
                </a:solidFill>
                <a:latin typeface="Arial"/>
                <a:cs typeface="Arial"/>
              </a:rPr>
              <a:t>Nicklaus</a:t>
            </a:r>
          </a:p>
          <a:p>
            <a:pPr lvl="1" indent="-438150">
              <a:buFont typeface="Courier New" charset="0"/>
              <a:buChar char="o"/>
            </a:pPr>
            <a:r>
              <a:rPr lang="en-US" sz="4400">
                <a:solidFill>
                  <a:srgbClr val="002060"/>
                </a:solidFill>
                <a:latin typeface="Arial"/>
                <a:cs typeface="Arial"/>
              </a:rPr>
              <a:t>Wolfson</a:t>
            </a:r>
          </a:p>
          <a:p>
            <a:r>
              <a:rPr lang="en-US" sz="4800" b="1">
                <a:solidFill>
                  <a:srgbClr val="002060"/>
                </a:solidFill>
                <a:latin typeface="Arial"/>
                <a:cs typeface="Arial"/>
              </a:rPr>
              <a:t>Embedded Children’s Hospitals</a:t>
            </a:r>
          </a:p>
          <a:p>
            <a:pPr lvl="1" indent="-438150">
              <a:buFont typeface="Courier New" charset="0"/>
              <a:buChar char="o"/>
            </a:pPr>
            <a:r>
              <a:rPr lang="en-US" sz="4400">
                <a:solidFill>
                  <a:srgbClr val="002060"/>
                </a:solidFill>
                <a:latin typeface="Arial"/>
                <a:cs typeface="Arial"/>
              </a:rPr>
              <a:t>12 locations</a:t>
            </a:r>
          </a:p>
          <a:p>
            <a:pPr lvl="1" indent="-438150">
              <a:buFont typeface="Courier New" charset="0"/>
              <a:buChar char="o"/>
            </a:pPr>
            <a:endParaRPr lang="en-US" sz="1200">
              <a:latin typeface="Arial"/>
              <a:cs typeface="Arial"/>
            </a:endParaRPr>
          </a:p>
          <a:p>
            <a:pPr lvl="1" indent="-438150">
              <a:buFont typeface="Courier New" charset="0"/>
              <a:buChar char="o"/>
            </a:pPr>
            <a:endParaRPr lang="en-US" sz="2200">
              <a:latin typeface="Arial"/>
              <a:cs typeface="Arial"/>
            </a:endParaRPr>
          </a:p>
          <a:p>
            <a:pPr lvl="1">
              <a:buFont typeface="Courier New" charset="0"/>
              <a:buChar char="o"/>
            </a:pPr>
            <a:endParaRPr lang="en-US">
              <a:ea typeface="Calibri"/>
              <a:cs typeface="Calibri"/>
            </a:endParaRPr>
          </a:p>
        </p:txBody>
      </p:sp>
      <p:sp>
        <p:nvSpPr>
          <p:cNvPr id="24" name="Title 2"/>
          <p:cNvSpPr txBox="1">
            <a:spLocks/>
          </p:cNvSpPr>
          <p:nvPr/>
        </p:nvSpPr>
        <p:spPr>
          <a:xfrm>
            <a:off x="385019" y="0"/>
            <a:ext cx="16459194" cy="1988176"/>
          </a:xfrm>
          <a:prstGeom prst="rect">
            <a:avLst/>
          </a:prstGeom>
        </p:spPr>
        <p:txBody>
          <a:bodyPr lIns="182880" tIns="91440" rIns="182880" bIns="9144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r>
              <a:rPr lang="en-US" sz="5600" b="1">
                <a:solidFill>
                  <a:srgbClr val="002060"/>
                </a:solidFill>
                <a:latin typeface="Arial"/>
                <a:cs typeface="Arial"/>
              </a:rPr>
              <a:t>Florida Market Overview</a:t>
            </a:r>
            <a:br>
              <a:rPr lang="en-US" sz="5600">
                <a:solidFill>
                  <a:prstClr val="black"/>
                </a:solidFill>
                <a:latin typeface="Arial"/>
                <a:cs typeface="Arial" panose="020B0604020202020204" pitchFamily="34" charset="0"/>
              </a:rPr>
            </a:br>
            <a:r>
              <a:rPr lang="en-US" sz="4800">
                <a:solidFill>
                  <a:srgbClr val="00B0F0"/>
                </a:solidFill>
                <a:latin typeface="Arial"/>
                <a:cs typeface="Arial"/>
              </a:rPr>
              <a:t>Children’s Hospitals</a:t>
            </a:r>
            <a:endParaRPr lang="en-US" sz="6000">
              <a:solidFill>
                <a:srgbClr val="00B0F0"/>
              </a:solidFill>
              <a:latin typeface="Arial"/>
              <a:cs typeface="Arial"/>
            </a:endParaRPr>
          </a:p>
        </p:txBody>
      </p:sp>
      <p:pic>
        <p:nvPicPr>
          <p:cNvPr id="6" name="Picture 5"/>
          <p:cNvPicPr>
            <a:picLocks noChangeAspect="1"/>
          </p:cNvPicPr>
          <p:nvPr/>
        </p:nvPicPr>
        <p:blipFill>
          <a:blip r:embed="rId3"/>
          <a:stretch>
            <a:fillRect/>
          </a:stretch>
        </p:blipFill>
        <p:spPr>
          <a:xfrm>
            <a:off x="8182990" y="2352649"/>
            <a:ext cx="9507336" cy="7555078"/>
          </a:xfrm>
          <a:prstGeom prst="rect">
            <a:avLst/>
          </a:prstGeom>
          <a:ln>
            <a:solidFill>
              <a:srgbClr val="002060"/>
            </a:solidFill>
          </a:ln>
        </p:spPr>
      </p:pic>
      <p:sp>
        <p:nvSpPr>
          <p:cNvPr id="2" name="TextBox 1">
            <a:extLst>
              <a:ext uri="{FF2B5EF4-FFF2-40B4-BE49-F238E27FC236}">
                <a16:creationId xmlns:a16="http://schemas.microsoft.com/office/drawing/2014/main" id="{FF5F9BD0-ABD0-4AC4-A11A-0218DDF7C900}"/>
              </a:ext>
            </a:extLst>
          </p:cNvPr>
          <p:cNvSpPr txBox="1"/>
          <p:nvPr/>
        </p:nvSpPr>
        <p:spPr>
          <a:xfrm>
            <a:off x="10086113" y="9060873"/>
            <a:ext cx="1262846"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371600" fontAlgn="base">
              <a:spcBef>
                <a:spcPct val="0"/>
              </a:spcBef>
              <a:spcAft>
                <a:spcPct val="0"/>
              </a:spcAft>
            </a:pPr>
            <a:r>
              <a:rPr lang="en-US" sz="1200">
                <a:solidFill>
                  <a:prstClr val="black"/>
                </a:solidFill>
                <a:latin typeface="Calibri"/>
              </a:rPr>
              <a:t>(closed in 2022)</a:t>
            </a:r>
          </a:p>
        </p:txBody>
      </p:sp>
    </p:spTree>
    <p:extLst>
      <p:ext uri="{BB962C8B-B14F-4D97-AF65-F5344CB8AC3E}">
        <p14:creationId xmlns:p14="http://schemas.microsoft.com/office/powerpoint/2010/main" val="413975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7D4AE-DB72-0A62-5A63-3E20999306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22CF92-9BEC-4C8A-A4F0-E5DFDA04BB86}"/>
              </a:ext>
            </a:extLst>
          </p:cNvPr>
          <p:cNvSpPr>
            <a:spLocks noGrp="1"/>
          </p:cNvSpPr>
          <p:nvPr>
            <p:ph type="title"/>
          </p:nvPr>
        </p:nvSpPr>
        <p:spPr>
          <a:noFill/>
        </p:spPr>
        <p:txBody>
          <a:bodyPr/>
          <a:lstStyle/>
          <a:p>
            <a:r>
              <a:rPr lang="en-US" sz="5400"/>
              <a:t>Johns Hopkins All Children’s | </a:t>
            </a:r>
            <a:r>
              <a:rPr lang="en-US" sz="5400">
                <a:solidFill>
                  <a:srgbClr val="FFCC00"/>
                </a:solidFill>
              </a:rPr>
              <a:t>System Overview</a:t>
            </a:r>
          </a:p>
        </p:txBody>
      </p:sp>
      <p:sp>
        <p:nvSpPr>
          <p:cNvPr id="9" name="Rectangle: Rounded Corners 8">
            <a:extLst>
              <a:ext uri="{FF2B5EF4-FFF2-40B4-BE49-F238E27FC236}">
                <a16:creationId xmlns:a16="http://schemas.microsoft.com/office/drawing/2014/main" id="{55321407-564E-42BB-BE61-719567DCA256}"/>
              </a:ext>
            </a:extLst>
          </p:cNvPr>
          <p:cNvSpPr/>
          <p:nvPr/>
        </p:nvSpPr>
        <p:spPr>
          <a:xfrm>
            <a:off x="542825" y="2617554"/>
            <a:ext cx="12679714" cy="7673356"/>
          </a:xfrm>
          <a:prstGeom prst="roundRect">
            <a:avLst/>
          </a:prstGeom>
          <a:solidFill>
            <a:srgbClr val="053062"/>
          </a:solidFill>
          <a:ln w="38100">
            <a:solidFill>
              <a:srgbClr val="053062"/>
            </a:solidFill>
          </a:ln>
        </p:spPr>
        <p:style>
          <a:lnRef idx="1">
            <a:schemeClr val="accent1"/>
          </a:lnRef>
          <a:fillRef idx="3">
            <a:schemeClr val="accent1"/>
          </a:fillRef>
          <a:effectRef idx="2">
            <a:schemeClr val="accent1"/>
          </a:effectRef>
          <a:fontRef idx="minor">
            <a:schemeClr val="lt1"/>
          </a:fontRef>
        </p:style>
        <p:txBody>
          <a:bodyPr lIns="137160" tIns="68580" rIns="137160" bIns="68580" rtlCol="0" anchor="t"/>
          <a:lstStyle/>
          <a:p>
            <a:pPr eaLnBrk="0" fontAlgn="base" hangingPunct="0">
              <a:spcBef>
                <a:spcPct val="0"/>
              </a:spcBef>
              <a:spcAft>
                <a:spcPts val="450"/>
              </a:spcAft>
            </a:pPr>
            <a:r>
              <a:rPr lang="en-US" sz="3600" b="1">
                <a:solidFill>
                  <a:srgbClr val="FFCC00"/>
                </a:solidFill>
                <a:latin typeface="Arial"/>
                <a:cs typeface="Arial"/>
              </a:rPr>
              <a:t>Most recognized academic leader in  pediatrics with highest acuity care and    highest Medicaid in Florida</a:t>
            </a: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a:cs typeface="Arial"/>
              </a:rPr>
              <a:t>Celebrating 100 years in St. Petersburg, FL</a:t>
            </a: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a:cs typeface="Arial"/>
              </a:rPr>
              <a:t>#1 children’s hospital in Florida according to </a:t>
            </a:r>
            <a:r>
              <a:rPr lang="en-US" sz="2400" i="1">
                <a:solidFill>
                  <a:prstClr val="white"/>
                </a:solidFill>
                <a:latin typeface="Arial"/>
                <a:cs typeface="Arial"/>
              </a:rPr>
              <a:t>U.S. News &amp; World Report</a:t>
            </a:r>
            <a:r>
              <a:rPr lang="en-US" sz="2400">
                <a:solidFill>
                  <a:prstClr val="white"/>
                </a:solidFill>
                <a:latin typeface="Arial"/>
                <a:cs typeface="Arial"/>
              </a:rPr>
              <a:t>. Nationally ranked in 8 specialties #4 in Southeast</a:t>
            </a:r>
            <a:endParaRPr lang="en-US" sz="3600">
              <a:solidFill>
                <a:prstClr val="white"/>
              </a:solidFill>
              <a:latin typeface="Calibri"/>
            </a:endParaRP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a:cs typeface="Arial"/>
              </a:rPr>
              <a:t>259 Licensed beds</a:t>
            </a: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a:cs typeface="Arial"/>
              </a:rPr>
              <a:t>Affiliate network of inpatient and outpatient organizations to bring care closer to home (13 Outpatient Care Centers)</a:t>
            </a:r>
            <a:endParaRPr lang="en-US" sz="2400">
              <a:solidFill>
                <a:prstClr val="white"/>
              </a:solidFill>
              <a:latin typeface="Arial" panose="020B0604020202020204" pitchFamily="34" charset="0"/>
              <a:cs typeface="Arial" panose="020B0604020202020204" pitchFamily="34" charset="0"/>
            </a:endParaRP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a:cs typeface="Arial"/>
              </a:rPr>
              <a:t>Highest case mix index of any children's hospital in the state </a:t>
            </a: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a:cs typeface="Arial"/>
              </a:rPr>
              <a:t>Over 60% of patients are on Medicaid, 2nd by volume and percent among children's hospitals </a:t>
            </a:r>
            <a:endParaRPr lang="en-US" sz="2400">
              <a:solidFill>
                <a:prstClr val="white"/>
              </a:solidFill>
              <a:latin typeface="Arial" panose="020B0604020202020204" pitchFamily="34" charset="0"/>
              <a:cs typeface="Arial" panose="020B0604020202020204" pitchFamily="34" charset="0"/>
            </a:endParaRP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panose="020B0604020202020204" pitchFamily="34" charset="0"/>
                <a:cs typeface="Arial" panose="020B0604020202020204" pitchFamily="34" charset="0"/>
              </a:rPr>
              <a:t>Single inpatient campus and an ambulatory network</a:t>
            </a: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panose="020B0604020202020204" pitchFamily="34" charset="0"/>
                <a:cs typeface="Arial" panose="020B0604020202020204" pitchFamily="34" charset="0"/>
              </a:rPr>
              <a:t>Strong depth in specialty and sub-specialty care employing more than 300 providers</a:t>
            </a: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panose="020B0604020202020204" pitchFamily="34" charset="0"/>
                <a:cs typeface="Arial" panose="020B0604020202020204" pitchFamily="34" charset="0"/>
              </a:rPr>
              <a:t>Primary service area includes 17 counties and 1.2 million children</a:t>
            </a:r>
          </a:p>
          <a:p>
            <a:pPr marL="427990" indent="-427990" eaLnBrk="0" fontAlgn="base" hangingPunct="0">
              <a:spcBef>
                <a:spcPct val="0"/>
              </a:spcBef>
              <a:spcAft>
                <a:spcPts val="450"/>
              </a:spcAft>
              <a:buFont typeface="Arial" panose="020B0604020202020204" pitchFamily="34" charset="0"/>
              <a:buChar char="•"/>
            </a:pPr>
            <a:r>
              <a:rPr lang="en-US" sz="2400">
                <a:solidFill>
                  <a:prstClr val="white"/>
                </a:solidFill>
                <a:latin typeface="Arial"/>
                <a:cs typeface="Arial"/>
              </a:rPr>
              <a:t>Building a 2nd hospital in 2027</a:t>
            </a:r>
            <a:endParaRPr lang="en-US" sz="2400">
              <a:solidFill>
                <a:prstClr val="whit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44E840E2-AE75-4618-9086-BCE7993FD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1059" y="1077300"/>
            <a:ext cx="9156254" cy="7693776"/>
          </a:xfrm>
          <a:prstGeom prst="rect">
            <a:avLst/>
          </a:prstGeom>
        </p:spPr>
      </p:pic>
      <p:sp>
        <p:nvSpPr>
          <p:cNvPr id="10" name="Rectangle: Rounded Corners 9">
            <a:extLst>
              <a:ext uri="{FF2B5EF4-FFF2-40B4-BE49-F238E27FC236}">
                <a16:creationId xmlns:a16="http://schemas.microsoft.com/office/drawing/2014/main" id="{A7CAF1E5-2E6E-4821-8F7D-EAE8FA5D00A7}"/>
              </a:ext>
            </a:extLst>
          </p:cNvPr>
          <p:cNvSpPr/>
          <p:nvPr/>
        </p:nvSpPr>
        <p:spPr>
          <a:xfrm>
            <a:off x="14130414" y="1850860"/>
            <a:ext cx="3847844" cy="1285248"/>
          </a:xfrm>
          <a:prstGeom prst="roundRect">
            <a:avLst/>
          </a:prstGeom>
          <a:solidFill>
            <a:srgbClr val="053062"/>
          </a:solidFill>
          <a:ln w="38100">
            <a:solidFill>
              <a:srgbClr val="053062"/>
            </a:solidFill>
          </a:ln>
        </p:spPr>
        <p:style>
          <a:lnRef idx="1">
            <a:schemeClr val="accent1"/>
          </a:lnRef>
          <a:fillRef idx="3">
            <a:schemeClr val="accent1"/>
          </a:fillRef>
          <a:effectRef idx="2">
            <a:schemeClr val="accent1"/>
          </a:effectRef>
          <a:fontRef idx="minor">
            <a:schemeClr val="lt1"/>
          </a:fontRef>
        </p:style>
        <p:txBody>
          <a:bodyPr rtlCol="0" anchor="t"/>
          <a:lstStyle/>
          <a:p>
            <a:pPr algn="ctr" eaLnBrk="0" fontAlgn="base" hangingPunct="0">
              <a:spcBef>
                <a:spcPct val="0"/>
              </a:spcBef>
              <a:spcAft>
                <a:spcPts val="450"/>
              </a:spcAft>
            </a:pPr>
            <a:r>
              <a:rPr lang="en-US" b="1">
                <a:solidFill>
                  <a:prstClr val="white"/>
                </a:solidFill>
                <a:latin typeface="Arial" panose="020B0604020202020204" pitchFamily="34" charset="0"/>
                <a:cs typeface="Arial" panose="020B0604020202020204" pitchFamily="34" charset="0"/>
              </a:rPr>
              <a:t>Increase access to Johns Hopkins Medicine across the region in an academic health system model</a:t>
            </a: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97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white text on a white background&#10;&#10;AI-generated content may be incorrect.">
            <a:extLst>
              <a:ext uri="{FF2B5EF4-FFF2-40B4-BE49-F238E27FC236}">
                <a16:creationId xmlns:a16="http://schemas.microsoft.com/office/drawing/2014/main" id="{551173B0-4A69-D510-B1CC-1E8B3C14EDEE}"/>
              </a:ext>
            </a:extLst>
          </p:cNvPr>
          <p:cNvPicPr>
            <a:picLocks noChangeAspect="1"/>
          </p:cNvPicPr>
          <p:nvPr/>
        </p:nvPicPr>
        <p:blipFill>
          <a:blip r:embed="rId3"/>
          <a:stretch>
            <a:fillRect/>
          </a:stretch>
        </p:blipFill>
        <p:spPr>
          <a:xfrm>
            <a:off x="698501" y="790001"/>
            <a:ext cx="17367250" cy="9024498"/>
          </a:xfrm>
          <a:prstGeom prst="rect">
            <a:avLst/>
          </a:prstGeom>
        </p:spPr>
      </p:pic>
    </p:spTree>
    <p:extLst>
      <p:ext uri="{BB962C8B-B14F-4D97-AF65-F5344CB8AC3E}">
        <p14:creationId xmlns:p14="http://schemas.microsoft.com/office/powerpoint/2010/main" val="2062543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A28CEC-FE10-4C68-8BB6-026C096A58DE}"/>
              </a:ext>
            </a:extLst>
          </p:cNvPr>
          <p:cNvSpPr>
            <a:spLocks noGrp="1"/>
          </p:cNvSpPr>
          <p:nvPr>
            <p:ph idx="1"/>
          </p:nvPr>
        </p:nvSpPr>
        <p:spPr>
          <a:xfrm>
            <a:off x="222721" y="1153882"/>
            <a:ext cx="9479662" cy="720832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600">
                <a:latin typeface="Arial"/>
                <a:cs typeface="Arial"/>
              </a:rPr>
              <a:t>Wesley Chapel Campus</a:t>
            </a:r>
          </a:p>
          <a:p>
            <a:pPr marL="1046480" lvl="1" indent="-571500">
              <a:buFont typeface="Courier New" charset="0"/>
              <a:buChar char="o"/>
            </a:pPr>
            <a:r>
              <a:rPr lang="en-US" sz="3600">
                <a:latin typeface="Arial"/>
                <a:ea typeface="Calibri"/>
                <a:cs typeface="Arial"/>
              </a:rPr>
              <a:t>2025 Groundbreaking Ceremony</a:t>
            </a:r>
          </a:p>
          <a:p>
            <a:pPr marL="913130" lvl="1" indent="-438150">
              <a:buFont typeface="Courier New" charset="0"/>
              <a:buChar char="o"/>
            </a:pPr>
            <a:r>
              <a:rPr lang="en-US" sz="3600">
                <a:latin typeface="Arial"/>
                <a:ea typeface="Calibri"/>
                <a:cs typeface="Arial"/>
              </a:rPr>
              <a:t>56 beds, plus emergency and outpatient care center</a:t>
            </a:r>
          </a:p>
          <a:p>
            <a:pPr marL="913130" lvl="1" indent="-438150">
              <a:buFont typeface="Courier New" charset="0"/>
              <a:buChar char="o"/>
            </a:pPr>
            <a:r>
              <a:rPr lang="en-US" sz="3600">
                <a:latin typeface="Arial"/>
                <a:ea typeface="Calibri"/>
                <a:cs typeface="Arial"/>
              </a:rPr>
              <a:t>Opening planned for 2027</a:t>
            </a:r>
          </a:p>
          <a:p>
            <a:endParaRPr lang="en-US" sz="4576">
              <a:latin typeface="Calibri"/>
              <a:ea typeface="Calibri"/>
              <a:cs typeface="Calibri"/>
            </a:endParaRPr>
          </a:p>
          <a:p>
            <a:endParaRPr lang="en-US" sz="3600">
              <a:ea typeface="Calibri" charset="0"/>
              <a:cs typeface="Calibri" charset="0"/>
            </a:endParaRPr>
          </a:p>
        </p:txBody>
      </p:sp>
      <p:sp>
        <p:nvSpPr>
          <p:cNvPr id="5" name="Title 4">
            <a:extLst>
              <a:ext uri="{FF2B5EF4-FFF2-40B4-BE49-F238E27FC236}">
                <a16:creationId xmlns:a16="http://schemas.microsoft.com/office/drawing/2014/main" id="{C9AD089A-484B-4CEA-8F73-445933683CFB}"/>
              </a:ext>
            </a:extLst>
          </p:cNvPr>
          <p:cNvSpPr>
            <a:spLocks noGrp="1"/>
          </p:cNvSpPr>
          <p:nvPr>
            <p:ph type="title"/>
          </p:nvPr>
        </p:nvSpPr>
        <p:spPr>
          <a:xfrm>
            <a:off x="253613" y="113918"/>
            <a:ext cx="16459194" cy="1714500"/>
          </a:xfrm>
        </p:spPr>
        <p:txBody>
          <a:bodyPr lIns="182880" tIns="91440" rIns="182880" bIns="9144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5400">
                <a:solidFill>
                  <a:srgbClr val="053062"/>
                </a:solidFill>
                <a:latin typeface="Arial"/>
                <a:cs typeface="Arial"/>
              </a:rPr>
              <a:t>Make Johns Hopkins All Children’s Easy</a:t>
            </a:r>
          </a:p>
        </p:txBody>
      </p:sp>
      <p:pic>
        <p:nvPicPr>
          <p:cNvPr id="9" name="Picture 8">
            <a:extLst>
              <a:ext uri="{FF2B5EF4-FFF2-40B4-BE49-F238E27FC236}">
                <a16:creationId xmlns:a16="http://schemas.microsoft.com/office/drawing/2014/main" id="{E5D83FED-D46E-40D7-8166-A6B3B6084A58}"/>
              </a:ext>
            </a:extLst>
          </p:cNvPr>
          <p:cNvPicPr>
            <a:picLocks noChangeAspect="1"/>
          </p:cNvPicPr>
          <p:nvPr/>
        </p:nvPicPr>
        <p:blipFill rotWithShape="1">
          <a:blip r:embed="rId3"/>
          <a:srcRect l="13131" t="7676" r="6465" b="20005"/>
          <a:stretch/>
        </p:blipFill>
        <p:spPr>
          <a:xfrm>
            <a:off x="522169" y="5389695"/>
            <a:ext cx="7175038" cy="4783390"/>
          </a:xfrm>
          <a:prstGeom prst="rect">
            <a:avLst/>
          </a:prstGeom>
          <a:effectLst>
            <a:outerShdw blurRad="50800" dist="38100" dir="2700000" algn="tl" rotWithShape="0">
              <a:prstClr val="black">
                <a:alpha val="40000"/>
              </a:prstClr>
            </a:outerShdw>
          </a:effectLst>
        </p:spPr>
      </p:pic>
      <p:pic>
        <p:nvPicPr>
          <p:cNvPr id="3" name="Picture 2" descr="A large building with many windows&#10;&#10;AI-generated content may be incorrect.">
            <a:extLst>
              <a:ext uri="{FF2B5EF4-FFF2-40B4-BE49-F238E27FC236}">
                <a16:creationId xmlns:a16="http://schemas.microsoft.com/office/drawing/2014/main" id="{82558FB2-86D3-B16C-E2DF-C410BFBEE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207" y="3708272"/>
            <a:ext cx="10565522" cy="6464812"/>
          </a:xfrm>
          <a:prstGeom prst="rect">
            <a:avLst/>
          </a:prstGeom>
        </p:spPr>
      </p:pic>
      <p:pic>
        <p:nvPicPr>
          <p:cNvPr id="4" name="Picture 3" descr="A map of the state of florida&#10;&#10;AI-generated content may be incorrect.">
            <a:extLst>
              <a:ext uri="{FF2B5EF4-FFF2-40B4-BE49-F238E27FC236}">
                <a16:creationId xmlns:a16="http://schemas.microsoft.com/office/drawing/2014/main" id="{B502C74F-005D-A7C8-AE2F-7C621EF7B234}"/>
              </a:ext>
            </a:extLst>
          </p:cNvPr>
          <p:cNvPicPr>
            <a:picLocks noChangeAspect="1"/>
          </p:cNvPicPr>
          <p:nvPr/>
        </p:nvPicPr>
        <p:blipFill>
          <a:blip r:embed="rId5"/>
          <a:stretch>
            <a:fillRect/>
          </a:stretch>
        </p:blipFill>
        <p:spPr>
          <a:xfrm>
            <a:off x="9868521" y="1382778"/>
            <a:ext cx="6678146" cy="7438072"/>
          </a:xfrm>
          <a:prstGeom prst="rect">
            <a:avLst/>
          </a:prstGeom>
        </p:spPr>
      </p:pic>
      <p:pic>
        <p:nvPicPr>
          <p:cNvPr id="1028" name="Picture 4">
            <a:extLst>
              <a:ext uri="{FF2B5EF4-FFF2-40B4-BE49-F238E27FC236}">
                <a16:creationId xmlns:a16="http://schemas.microsoft.com/office/drawing/2014/main" id="{33B7A362-2939-6E67-21BE-23E319EE5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3195" y="4239762"/>
            <a:ext cx="10219534" cy="574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04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F748D1-6F1F-134D-5CBB-E70FFFC0C2E4}"/>
              </a:ext>
            </a:extLst>
          </p:cNvPr>
          <p:cNvGrpSpPr/>
          <p:nvPr/>
        </p:nvGrpSpPr>
        <p:grpSpPr>
          <a:xfrm>
            <a:off x="1230434" y="1881920"/>
            <a:ext cx="16260731" cy="8032964"/>
            <a:chOff x="1026943" y="885159"/>
            <a:chExt cx="10324998" cy="5355309"/>
          </a:xfrm>
          <a:solidFill>
            <a:schemeClr val="bg1"/>
          </a:solidFill>
        </p:grpSpPr>
        <p:sp>
          <p:nvSpPr>
            <p:cNvPr id="8" name="Straight Connector 7">
              <a:extLst>
                <a:ext uri="{FF2B5EF4-FFF2-40B4-BE49-F238E27FC236}">
                  <a16:creationId xmlns:a16="http://schemas.microsoft.com/office/drawing/2014/main" id="{5862D763-D959-79E5-810D-EAB92D180B9D}"/>
                </a:ext>
              </a:extLst>
            </p:cNvPr>
            <p:cNvSpPr/>
            <p:nvPr/>
          </p:nvSpPr>
          <p:spPr>
            <a:xfrm>
              <a:off x="1026943" y="885159"/>
              <a:ext cx="10324998" cy="0"/>
            </a:xfrm>
            <a:prstGeom prst="line">
              <a:avLst/>
            </a:prstGeom>
            <a:grp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371600">
                <a:defRPr/>
              </a:pPr>
              <a:endParaRPr lang="en-US" sz="2700">
                <a:solidFill>
                  <a:srgbClr val="5F5151">
                    <a:hueOff val="0"/>
                    <a:satOff val="0"/>
                    <a:lumOff val="0"/>
                    <a:alphaOff val="0"/>
                  </a:srgbClr>
                </a:solidFill>
                <a:latin typeface="Century Gothic" panose="020F0302020204030204"/>
              </a:endParaRPr>
            </a:p>
          </p:txBody>
        </p:sp>
        <p:sp>
          <p:nvSpPr>
            <p:cNvPr id="9" name="Freeform: Shape 8">
              <a:extLst>
                <a:ext uri="{FF2B5EF4-FFF2-40B4-BE49-F238E27FC236}">
                  <a16:creationId xmlns:a16="http://schemas.microsoft.com/office/drawing/2014/main" id="{9ED972BD-0558-87FB-4FBB-4497DA82510D}"/>
                </a:ext>
              </a:extLst>
            </p:cNvPr>
            <p:cNvSpPr/>
            <p:nvPr/>
          </p:nvSpPr>
          <p:spPr>
            <a:xfrm>
              <a:off x="1026943" y="885159"/>
              <a:ext cx="3101712" cy="892551"/>
            </a:xfrm>
            <a:custGeom>
              <a:avLst/>
              <a:gdLst>
                <a:gd name="csX0" fmla="*/ 0 w 2064999"/>
                <a:gd name="csY0" fmla="*/ 0 h 892551"/>
                <a:gd name="csX1" fmla="*/ 2064999 w 2064999"/>
                <a:gd name="csY1" fmla="*/ 0 h 892551"/>
                <a:gd name="csX2" fmla="*/ 2064999 w 2064999"/>
                <a:gd name="csY2" fmla="*/ 892551 h 892551"/>
                <a:gd name="csX3" fmla="*/ 0 w 2064999"/>
                <a:gd name="csY3" fmla="*/ 892551 h 892551"/>
                <a:gd name="csX4" fmla="*/ 0 w 2064999"/>
                <a:gd name="csY4" fmla="*/ 0 h 892551"/>
              </a:gdLst>
              <a:ahLst/>
              <a:cxnLst>
                <a:cxn ang="0">
                  <a:pos x="csX0" y="csY0"/>
                </a:cxn>
                <a:cxn ang="0">
                  <a:pos x="csX1" y="csY1"/>
                </a:cxn>
                <a:cxn ang="0">
                  <a:pos x="csX2" y="csY2"/>
                </a:cxn>
                <a:cxn ang="0">
                  <a:pos x="csX3" y="csY3"/>
                </a:cxn>
                <a:cxn ang="0">
                  <a:pos x="csX4" y="csY4"/>
                </a:cxn>
              </a:cxnLst>
              <a:rect l="l" t="t" r="r" b="b"/>
              <a:pathLst>
                <a:path w="2064999" h="892551">
                  <a:moveTo>
                    <a:pt x="0" y="0"/>
                  </a:moveTo>
                  <a:lnTo>
                    <a:pt x="2064999" y="0"/>
                  </a:lnTo>
                  <a:lnTo>
                    <a:pt x="2064999" y="892551"/>
                  </a:lnTo>
                  <a:lnTo>
                    <a:pt x="0" y="89255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defRPr/>
              </a:pPr>
              <a:r>
                <a:rPr lang="en-US" sz="2400" b="1" dirty="0">
                  <a:solidFill>
                    <a:srgbClr val="5F5151">
                      <a:hueOff val="0"/>
                      <a:satOff val="0"/>
                      <a:lumOff val="0"/>
                      <a:alphaOff val="0"/>
                    </a:srgbClr>
                  </a:solidFill>
                  <a:latin typeface="Century Gothic" panose="020F0302020204030204"/>
                </a:rPr>
                <a:t>Center for Cancer and Immunology Research</a:t>
              </a:r>
            </a:p>
          </p:txBody>
        </p:sp>
        <p:sp>
          <p:nvSpPr>
            <p:cNvPr id="10" name="Freeform: Shape 9">
              <a:extLst>
                <a:ext uri="{FF2B5EF4-FFF2-40B4-BE49-F238E27FC236}">
                  <a16:creationId xmlns:a16="http://schemas.microsoft.com/office/drawing/2014/main" id="{D704B507-4CD0-C428-3D55-7095A11E78DD}"/>
                </a:ext>
              </a:extLst>
            </p:cNvPr>
            <p:cNvSpPr/>
            <p:nvPr/>
          </p:nvSpPr>
          <p:spPr>
            <a:xfrm>
              <a:off x="3842327" y="925690"/>
              <a:ext cx="7509613" cy="810618"/>
            </a:xfrm>
            <a:custGeom>
              <a:avLst/>
              <a:gdLst>
                <a:gd name="csX0" fmla="*/ 0 w 8105123"/>
                <a:gd name="csY0" fmla="*/ 0 h 810618"/>
                <a:gd name="csX1" fmla="*/ 8105123 w 8105123"/>
                <a:gd name="csY1" fmla="*/ 0 h 810618"/>
                <a:gd name="csX2" fmla="*/ 8105123 w 8105123"/>
                <a:gd name="csY2" fmla="*/ 810618 h 810618"/>
                <a:gd name="csX3" fmla="*/ 0 w 8105123"/>
                <a:gd name="csY3" fmla="*/ 810618 h 810618"/>
                <a:gd name="csX4" fmla="*/ 0 w 8105123"/>
                <a:gd name="csY4" fmla="*/ 0 h 810618"/>
              </a:gdLst>
              <a:ahLst/>
              <a:cxnLst>
                <a:cxn ang="0">
                  <a:pos x="csX0" y="csY0"/>
                </a:cxn>
                <a:cxn ang="0">
                  <a:pos x="csX1" y="csY1"/>
                </a:cxn>
                <a:cxn ang="0">
                  <a:pos x="csX2" y="csY2"/>
                </a:cxn>
                <a:cxn ang="0">
                  <a:pos x="csX3" y="csY3"/>
                </a:cxn>
                <a:cxn ang="0">
                  <a:pos x="csX4" y="csY4"/>
                </a:cxn>
              </a:cxnLst>
              <a:rect l="l" t="t" r="r" b="b"/>
              <a:pathLst>
                <a:path w="8105123" h="810618">
                  <a:moveTo>
                    <a:pt x="0" y="0"/>
                  </a:moveTo>
                  <a:lnTo>
                    <a:pt x="8105123" y="0"/>
                  </a:lnTo>
                  <a:lnTo>
                    <a:pt x="8105123" y="810618"/>
                  </a:lnTo>
                  <a:lnTo>
                    <a:pt x="0" y="810618"/>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defTabSz="1200150">
                <a:lnSpc>
                  <a:spcPct val="90000"/>
                </a:lnSpc>
                <a:spcBef>
                  <a:spcPct val="0"/>
                </a:spcBef>
                <a:spcAft>
                  <a:spcPct val="35000"/>
                </a:spcAft>
                <a:defRPr/>
              </a:pPr>
              <a:r>
                <a:rPr lang="en-US" sz="2700" dirty="0">
                  <a:solidFill>
                    <a:srgbClr val="5F5151">
                      <a:hueOff val="0"/>
                      <a:satOff val="0"/>
                      <a:lumOff val="0"/>
                      <a:alphaOff val="0"/>
                    </a:srgbClr>
                  </a:solidFill>
                  <a:latin typeface="Century Gothic" panose="020F0302020204030204"/>
                </a:rPr>
                <a:t>Drive basic and clinical research that advances treatment for childhood cancer, infections, and blood and immune-related disorders.</a:t>
              </a:r>
            </a:p>
          </p:txBody>
        </p:sp>
        <p:sp>
          <p:nvSpPr>
            <p:cNvPr id="12" name="Straight Connector 11">
              <a:extLst>
                <a:ext uri="{FF2B5EF4-FFF2-40B4-BE49-F238E27FC236}">
                  <a16:creationId xmlns:a16="http://schemas.microsoft.com/office/drawing/2014/main" id="{FA5AD25A-BFFF-AD78-7BC2-1C2EA49A1B15}"/>
                </a:ext>
              </a:extLst>
            </p:cNvPr>
            <p:cNvSpPr/>
            <p:nvPr/>
          </p:nvSpPr>
          <p:spPr>
            <a:xfrm>
              <a:off x="1026943" y="1777711"/>
              <a:ext cx="10324998" cy="0"/>
            </a:xfrm>
            <a:prstGeom prst="line">
              <a:avLst/>
            </a:prstGeom>
            <a:grp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371600">
                <a:defRPr/>
              </a:pPr>
              <a:endParaRPr lang="en-US" sz="2700">
                <a:solidFill>
                  <a:srgbClr val="5F5151">
                    <a:hueOff val="0"/>
                    <a:satOff val="0"/>
                    <a:lumOff val="0"/>
                    <a:alphaOff val="0"/>
                  </a:srgbClr>
                </a:solidFill>
                <a:latin typeface="Century Gothic" panose="020F0302020204030204"/>
              </a:endParaRPr>
            </a:p>
          </p:txBody>
        </p:sp>
        <p:sp>
          <p:nvSpPr>
            <p:cNvPr id="13" name="Freeform: Shape 12">
              <a:extLst>
                <a:ext uri="{FF2B5EF4-FFF2-40B4-BE49-F238E27FC236}">
                  <a16:creationId xmlns:a16="http://schemas.microsoft.com/office/drawing/2014/main" id="{DC7AA7E4-877A-B19A-7232-4036DFB8C318}"/>
                </a:ext>
              </a:extLst>
            </p:cNvPr>
            <p:cNvSpPr/>
            <p:nvPr/>
          </p:nvSpPr>
          <p:spPr>
            <a:xfrm>
              <a:off x="1026943" y="1777711"/>
              <a:ext cx="2815384" cy="892551"/>
            </a:xfrm>
            <a:custGeom>
              <a:avLst/>
              <a:gdLst>
                <a:gd name="csX0" fmla="*/ 0 w 2064999"/>
                <a:gd name="csY0" fmla="*/ 0 h 892551"/>
                <a:gd name="csX1" fmla="*/ 2064999 w 2064999"/>
                <a:gd name="csY1" fmla="*/ 0 h 892551"/>
                <a:gd name="csX2" fmla="*/ 2064999 w 2064999"/>
                <a:gd name="csY2" fmla="*/ 892551 h 892551"/>
                <a:gd name="csX3" fmla="*/ 0 w 2064999"/>
                <a:gd name="csY3" fmla="*/ 892551 h 892551"/>
                <a:gd name="csX4" fmla="*/ 0 w 2064999"/>
                <a:gd name="csY4" fmla="*/ 0 h 892551"/>
              </a:gdLst>
              <a:ahLst/>
              <a:cxnLst>
                <a:cxn ang="0">
                  <a:pos x="csX0" y="csY0"/>
                </a:cxn>
                <a:cxn ang="0">
                  <a:pos x="csX1" y="csY1"/>
                </a:cxn>
                <a:cxn ang="0">
                  <a:pos x="csX2" y="csY2"/>
                </a:cxn>
                <a:cxn ang="0">
                  <a:pos x="csX3" y="csY3"/>
                </a:cxn>
                <a:cxn ang="0">
                  <a:pos x="csX4" y="csY4"/>
                </a:cxn>
              </a:cxnLst>
              <a:rect l="l" t="t" r="r" b="b"/>
              <a:pathLst>
                <a:path w="2064999" h="892551">
                  <a:moveTo>
                    <a:pt x="0" y="0"/>
                  </a:moveTo>
                  <a:lnTo>
                    <a:pt x="2064999" y="0"/>
                  </a:lnTo>
                  <a:lnTo>
                    <a:pt x="2064999" y="892551"/>
                  </a:lnTo>
                  <a:lnTo>
                    <a:pt x="0" y="89255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defRPr/>
              </a:pPr>
              <a:r>
                <a:rPr lang="en-US" sz="2400" b="1" dirty="0">
                  <a:solidFill>
                    <a:srgbClr val="5F5151">
                      <a:hueOff val="0"/>
                      <a:satOff val="0"/>
                      <a:lumOff val="0"/>
                      <a:alphaOff val="0"/>
                    </a:srgbClr>
                  </a:solidFill>
                  <a:latin typeface="Century Gothic" panose="020F0302020204030204"/>
                </a:rPr>
                <a:t>Center for Health Outcomes Research &amp; Delivery Science</a:t>
              </a:r>
            </a:p>
          </p:txBody>
        </p:sp>
        <p:sp>
          <p:nvSpPr>
            <p:cNvPr id="14" name="Freeform: Shape 13">
              <a:extLst>
                <a:ext uri="{FF2B5EF4-FFF2-40B4-BE49-F238E27FC236}">
                  <a16:creationId xmlns:a16="http://schemas.microsoft.com/office/drawing/2014/main" id="{D1C387D3-3E22-9AB4-C5E6-00AEE2F454D9}"/>
                </a:ext>
              </a:extLst>
            </p:cNvPr>
            <p:cNvSpPr/>
            <p:nvPr/>
          </p:nvSpPr>
          <p:spPr>
            <a:xfrm>
              <a:off x="3842327" y="1818242"/>
              <a:ext cx="7509613" cy="810618"/>
            </a:xfrm>
            <a:custGeom>
              <a:avLst/>
              <a:gdLst>
                <a:gd name="csX0" fmla="*/ 0 w 8105123"/>
                <a:gd name="csY0" fmla="*/ 0 h 810618"/>
                <a:gd name="csX1" fmla="*/ 8105123 w 8105123"/>
                <a:gd name="csY1" fmla="*/ 0 h 810618"/>
                <a:gd name="csX2" fmla="*/ 8105123 w 8105123"/>
                <a:gd name="csY2" fmla="*/ 810618 h 810618"/>
                <a:gd name="csX3" fmla="*/ 0 w 8105123"/>
                <a:gd name="csY3" fmla="*/ 810618 h 810618"/>
                <a:gd name="csX4" fmla="*/ 0 w 8105123"/>
                <a:gd name="csY4" fmla="*/ 0 h 810618"/>
              </a:gdLst>
              <a:ahLst/>
              <a:cxnLst>
                <a:cxn ang="0">
                  <a:pos x="csX0" y="csY0"/>
                </a:cxn>
                <a:cxn ang="0">
                  <a:pos x="csX1" y="csY1"/>
                </a:cxn>
                <a:cxn ang="0">
                  <a:pos x="csX2" y="csY2"/>
                </a:cxn>
                <a:cxn ang="0">
                  <a:pos x="csX3" y="csY3"/>
                </a:cxn>
                <a:cxn ang="0">
                  <a:pos x="csX4" y="csY4"/>
                </a:cxn>
              </a:cxnLst>
              <a:rect l="l" t="t" r="r" b="b"/>
              <a:pathLst>
                <a:path w="8105123" h="810618">
                  <a:moveTo>
                    <a:pt x="0" y="0"/>
                  </a:moveTo>
                  <a:lnTo>
                    <a:pt x="8105123" y="0"/>
                  </a:lnTo>
                  <a:lnTo>
                    <a:pt x="8105123" y="810618"/>
                  </a:lnTo>
                  <a:lnTo>
                    <a:pt x="0" y="810618"/>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t" anchorCtr="0">
              <a:noAutofit/>
            </a:bodyPr>
            <a:lstStyle/>
            <a:p>
              <a:pPr defTabSz="1200150">
                <a:lnSpc>
                  <a:spcPct val="90000"/>
                </a:lnSpc>
                <a:spcBef>
                  <a:spcPct val="0"/>
                </a:spcBef>
                <a:spcAft>
                  <a:spcPct val="35000"/>
                </a:spcAft>
                <a:defRPr/>
              </a:pPr>
              <a:r>
                <a:rPr lang="en-US" sz="2700" dirty="0">
                  <a:solidFill>
                    <a:srgbClr val="5F5151">
                      <a:hueOff val="0"/>
                      <a:satOff val="0"/>
                      <a:lumOff val="0"/>
                      <a:alphaOff val="0"/>
                    </a:srgbClr>
                  </a:solidFill>
                  <a:latin typeface="Century Gothic" panose="020F0302020204030204"/>
                </a:rPr>
                <a:t>Advance multidisciplinary research that improves child health outcomes across clinical and community settings.</a:t>
              </a:r>
            </a:p>
          </p:txBody>
        </p:sp>
        <p:sp>
          <p:nvSpPr>
            <p:cNvPr id="16" name="Straight Connector 15">
              <a:extLst>
                <a:ext uri="{FF2B5EF4-FFF2-40B4-BE49-F238E27FC236}">
                  <a16:creationId xmlns:a16="http://schemas.microsoft.com/office/drawing/2014/main" id="{5F2D7B8A-0156-8E9E-34ED-D6CA8A523AD0}"/>
                </a:ext>
              </a:extLst>
            </p:cNvPr>
            <p:cNvSpPr/>
            <p:nvPr/>
          </p:nvSpPr>
          <p:spPr>
            <a:xfrm>
              <a:off x="1026943" y="2670262"/>
              <a:ext cx="10324998" cy="0"/>
            </a:xfrm>
            <a:prstGeom prst="line">
              <a:avLst/>
            </a:prstGeom>
            <a:grp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371600">
                <a:defRPr/>
              </a:pPr>
              <a:endParaRPr lang="en-US" sz="2700">
                <a:solidFill>
                  <a:srgbClr val="5F5151">
                    <a:hueOff val="0"/>
                    <a:satOff val="0"/>
                    <a:lumOff val="0"/>
                    <a:alphaOff val="0"/>
                  </a:srgbClr>
                </a:solidFill>
                <a:latin typeface="Century Gothic" panose="020F0302020204030204"/>
              </a:endParaRPr>
            </a:p>
          </p:txBody>
        </p:sp>
        <p:sp>
          <p:nvSpPr>
            <p:cNvPr id="17" name="Freeform: Shape 16">
              <a:extLst>
                <a:ext uri="{FF2B5EF4-FFF2-40B4-BE49-F238E27FC236}">
                  <a16:creationId xmlns:a16="http://schemas.microsoft.com/office/drawing/2014/main" id="{8BED094D-7E31-0519-D795-CEB82024E13C}"/>
                </a:ext>
              </a:extLst>
            </p:cNvPr>
            <p:cNvSpPr/>
            <p:nvPr/>
          </p:nvSpPr>
          <p:spPr>
            <a:xfrm>
              <a:off x="1026943" y="2670262"/>
              <a:ext cx="2704548" cy="892551"/>
            </a:xfrm>
            <a:custGeom>
              <a:avLst/>
              <a:gdLst>
                <a:gd name="csX0" fmla="*/ 0 w 2064999"/>
                <a:gd name="csY0" fmla="*/ 0 h 892551"/>
                <a:gd name="csX1" fmla="*/ 2064999 w 2064999"/>
                <a:gd name="csY1" fmla="*/ 0 h 892551"/>
                <a:gd name="csX2" fmla="*/ 2064999 w 2064999"/>
                <a:gd name="csY2" fmla="*/ 892551 h 892551"/>
                <a:gd name="csX3" fmla="*/ 0 w 2064999"/>
                <a:gd name="csY3" fmla="*/ 892551 h 892551"/>
                <a:gd name="csX4" fmla="*/ 0 w 2064999"/>
                <a:gd name="csY4" fmla="*/ 0 h 892551"/>
              </a:gdLst>
              <a:ahLst/>
              <a:cxnLst>
                <a:cxn ang="0">
                  <a:pos x="csX0" y="csY0"/>
                </a:cxn>
                <a:cxn ang="0">
                  <a:pos x="csX1" y="csY1"/>
                </a:cxn>
                <a:cxn ang="0">
                  <a:pos x="csX2" y="csY2"/>
                </a:cxn>
                <a:cxn ang="0">
                  <a:pos x="csX3" y="csY3"/>
                </a:cxn>
                <a:cxn ang="0">
                  <a:pos x="csX4" y="csY4"/>
                </a:cxn>
              </a:cxnLst>
              <a:rect l="l" t="t" r="r" b="b"/>
              <a:pathLst>
                <a:path w="2064999" h="892551">
                  <a:moveTo>
                    <a:pt x="0" y="0"/>
                  </a:moveTo>
                  <a:lnTo>
                    <a:pt x="2064999" y="0"/>
                  </a:lnTo>
                  <a:lnTo>
                    <a:pt x="2064999" y="892551"/>
                  </a:lnTo>
                  <a:lnTo>
                    <a:pt x="0" y="89255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defRPr/>
              </a:pPr>
              <a:r>
                <a:rPr lang="en-US" sz="2400" b="1" dirty="0">
                  <a:solidFill>
                    <a:srgbClr val="5F5151">
                      <a:hueOff val="0"/>
                      <a:satOff val="0"/>
                      <a:lumOff val="0"/>
                      <a:alphaOff val="0"/>
                    </a:srgbClr>
                  </a:solidFill>
                  <a:latin typeface="Century Gothic" panose="020F0302020204030204"/>
                </a:rPr>
                <a:t>Center for Neuroscience Research</a:t>
              </a:r>
            </a:p>
          </p:txBody>
        </p:sp>
        <p:sp>
          <p:nvSpPr>
            <p:cNvPr id="18" name="Freeform: Shape 17">
              <a:extLst>
                <a:ext uri="{FF2B5EF4-FFF2-40B4-BE49-F238E27FC236}">
                  <a16:creationId xmlns:a16="http://schemas.microsoft.com/office/drawing/2014/main" id="{1E31DE71-0DD1-A1F0-3986-08976DE12F82}"/>
                </a:ext>
              </a:extLst>
            </p:cNvPr>
            <p:cNvSpPr/>
            <p:nvPr/>
          </p:nvSpPr>
          <p:spPr>
            <a:xfrm>
              <a:off x="3842327" y="2710793"/>
              <a:ext cx="7509613" cy="810618"/>
            </a:xfrm>
            <a:custGeom>
              <a:avLst/>
              <a:gdLst>
                <a:gd name="csX0" fmla="*/ 0 w 8105123"/>
                <a:gd name="csY0" fmla="*/ 0 h 810618"/>
                <a:gd name="csX1" fmla="*/ 8105123 w 8105123"/>
                <a:gd name="csY1" fmla="*/ 0 h 810618"/>
                <a:gd name="csX2" fmla="*/ 8105123 w 8105123"/>
                <a:gd name="csY2" fmla="*/ 810618 h 810618"/>
                <a:gd name="csX3" fmla="*/ 0 w 8105123"/>
                <a:gd name="csY3" fmla="*/ 810618 h 810618"/>
                <a:gd name="csX4" fmla="*/ 0 w 8105123"/>
                <a:gd name="csY4" fmla="*/ 0 h 810618"/>
              </a:gdLst>
              <a:ahLst/>
              <a:cxnLst>
                <a:cxn ang="0">
                  <a:pos x="csX0" y="csY0"/>
                </a:cxn>
                <a:cxn ang="0">
                  <a:pos x="csX1" y="csY1"/>
                </a:cxn>
                <a:cxn ang="0">
                  <a:pos x="csX2" y="csY2"/>
                </a:cxn>
                <a:cxn ang="0">
                  <a:pos x="csX3" y="csY3"/>
                </a:cxn>
                <a:cxn ang="0">
                  <a:pos x="csX4" y="csY4"/>
                </a:cxn>
              </a:cxnLst>
              <a:rect l="l" t="t" r="r" b="b"/>
              <a:pathLst>
                <a:path w="8105123" h="810618">
                  <a:moveTo>
                    <a:pt x="0" y="0"/>
                  </a:moveTo>
                  <a:lnTo>
                    <a:pt x="8105123" y="0"/>
                  </a:lnTo>
                  <a:lnTo>
                    <a:pt x="8105123" y="810618"/>
                  </a:lnTo>
                  <a:lnTo>
                    <a:pt x="0" y="810618"/>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700" dirty="0">
                  <a:solidFill>
                    <a:srgbClr val="5F5151">
                      <a:hueOff val="0"/>
                      <a:satOff val="0"/>
                      <a:lumOff val="0"/>
                      <a:alphaOff val="0"/>
                    </a:srgbClr>
                  </a:solidFill>
                  <a:latin typeface="Century Gothic" panose="020F0302020204030204"/>
                </a:rPr>
                <a:t>Advance research to prevent and treat childhood neurological, developmental, and behavioral disorders.</a:t>
              </a:r>
            </a:p>
          </p:txBody>
        </p:sp>
        <p:sp>
          <p:nvSpPr>
            <p:cNvPr id="20" name="Straight Connector 19">
              <a:extLst>
                <a:ext uri="{FF2B5EF4-FFF2-40B4-BE49-F238E27FC236}">
                  <a16:creationId xmlns:a16="http://schemas.microsoft.com/office/drawing/2014/main" id="{A2F661AD-03BB-A520-8B11-CDF44CDD8E5C}"/>
                </a:ext>
              </a:extLst>
            </p:cNvPr>
            <p:cNvSpPr/>
            <p:nvPr/>
          </p:nvSpPr>
          <p:spPr>
            <a:xfrm>
              <a:off x="1026943" y="3562814"/>
              <a:ext cx="10324998" cy="0"/>
            </a:xfrm>
            <a:prstGeom prst="line">
              <a:avLst/>
            </a:prstGeom>
            <a:grp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371600">
                <a:defRPr/>
              </a:pPr>
              <a:endParaRPr lang="en-US" sz="2700">
                <a:solidFill>
                  <a:srgbClr val="5F5151">
                    <a:hueOff val="0"/>
                    <a:satOff val="0"/>
                    <a:lumOff val="0"/>
                    <a:alphaOff val="0"/>
                  </a:srgbClr>
                </a:solidFill>
                <a:latin typeface="Century Gothic" panose="020F0302020204030204"/>
              </a:endParaRPr>
            </a:p>
          </p:txBody>
        </p:sp>
        <p:sp>
          <p:nvSpPr>
            <p:cNvPr id="21" name="Freeform: Shape 20">
              <a:extLst>
                <a:ext uri="{FF2B5EF4-FFF2-40B4-BE49-F238E27FC236}">
                  <a16:creationId xmlns:a16="http://schemas.microsoft.com/office/drawing/2014/main" id="{5ED746E6-5131-0F1F-2809-8D64C5D35E52}"/>
                </a:ext>
              </a:extLst>
            </p:cNvPr>
            <p:cNvSpPr/>
            <p:nvPr/>
          </p:nvSpPr>
          <p:spPr>
            <a:xfrm>
              <a:off x="1026943" y="3562814"/>
              <a:ext cx="2704548" cy="892551"/>
            </a:xfrm>
            <a:custGeom>
              <a:avLst/>
              <a:gdLst>
                <a:gd name="csX0" fmla="*/ 0 w 2064999"/>
                <a:gd name="csY0" fmla="*/ 0 h 892551"/>
                <a:gd name="csX1" fmla="*/ 2064999 w 2064999"/>
                <a:gd name="csY1" fmla="*/ 0 h 892551"/>
                <a:gd name="csX2" fmla="*/ 2064999 w 2064999"/>
                <a:gd name="csY2" fmla="*/ 892551 h 892551"/>
                <a:gd name="csX3" fmla="*/ 0 w 2064999"/>
                <a:gd name="csY3" fmla="*/ 892551 h 892551"/>
                <a:gd name="csX4" fmla="*/ 0 w 2064999"/>
                <a:gd name="csY4" fmla="*/ 0 h 892551"/>
              </a:gdLst>
              <a:ahLst/>
              <a:cxnLst>
                <a:cxn ang="0">
                  <a:pos x="csX0" y="csY0"/>
                </a:cxn>
                <a:cxn ang="0">
                  <a:pos x="csX1" y="csY1"/>
                </a:cxn>
                <a:cxn ang="0">
                  <a:pos x="csX2" y="csY2"/>
                </a:cxn>
                <a:cxn ang="0">
                  <a:pos x="csX3" y="csY3"/>
                </a:cxn>
                <a:cxn ang="0">
                  <a:pos x="csX4" y="csY4"/>
                </a:cxn>
              </a:cxnLst>
              <a:rect l="l" t="t" r="r" b="b"/>
              <a:pathLst>
                <a:path w="2064999" h="892551">
                  <a:moveTo>
                    <a:pt x="0" y="0"/>
                  </a:moveTo>
                  <a:lnTo>
                    <a:pt x="2064999" y="0"/>
                  </a:lnTo>
                  <a:lnTo>
                    <a:pt x="2064999" y="892551"/>
                  </a:lnTo>
                  <a:lnTo>
                    <a:pt x="0" y="89255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400" b="1" dirty="0">
                  <a:solidFill>
                    <a:srgbClr val="5F5151">
                      <a:hueOff val="0"/>
                      <a:satOff val="0"/>
                      <a:lumOff val="0"/>
                      <a:alphaOff val="0"/>
                    </a:srgbClr>
                  </a:solidFill>
                  <a:latin typeface="Century Gothic" panose="020F0302020204030204"/>
                </a:rPr>
                <a:t>Center for Precision Medicine and Genomics Research</a:t>
              </a:r>
            </a:p>
          </p:txBody>
        </p:sp>
        <p:sp>
          <p:nvSpPr>
            <p:cNvPr id="22" name="Freeform: Shape 21">
              <a:extLst>
                <a:ext uri="{FF2B5EF4-FFF2-40B4-BE49-F238E27FC236}">
                  <a16:creationId xmlns:a16="http://schemas.microsoft.com/office/drawing/2014/main" id="{43129A80-6D34-7BA3-F21E-817AC834D1C8}"/>
                </a:ext>
              </a:extLst>
            </p:cNvPr>
            <p:cNvSpPr/>
            <p:nvPr/>
          </p:nvSpPr>
          <p:spPr>
            <a:xfrm>
              <a:off x="3842327" y="3603343"/>
              <a:ext cx="7509613" cy="810618"/>
            </a:xfrm>
            <a:custGeom>
              <a:avLst/>
              <a:gdLst>
                <a:gd name="csX0" fmla="*/ 0 w 8105123"/>
                <a:gd name="csY0" fmla="*/ 0 h 810618"/>
                <a:gd name="csX1" fmla="*/ 8105123 w 8105123"/>
                <a:gd name="csY1" fmla="*/ 0 h 810618"/>
                <a:gd name="csX2" fmla="*/ 8105123 w 8105123"/>
                <a:gd name="csY2" fmla="*/ 810618 h 810618"/>
                <a:gd name="csX3" fmla="*/ 0 w 8105123"/>
                <a:gd name="csY3" fmla="*/ 810618 h 810618"/>
                <a:gd name="csX4" fmla="*/ 0 w 8105123"/>
                <a:gd name="csY4" fmla="*/ 0 h 810618"/>
              </a:gdLst>
              <a:ahLst/>
              <a:cxnLst>
                <a:cxn ang="0">
                  <a:pos x="csX0" y="csY0"/>
                </a:cxn>
                <a:cxn ang="0">
                  <a:pos x="csX1" y="csY1"/>
                </a:cxn>
                <a:cxn ang="0">
                  <a:pos x="csX2" y="csY2"/>
                </a:cxn>
                <a:cxn ang="0">
                  <a:pos x="csX3" y="csY3"/>
                </a:cxn>
                <a:cxn ang="0">
                  <a:pos x="csX4" y="csY4"/>
                </a:cxn>
              </a:cxnLst>
              <a:rect l="l" t="t" r="r" b="b"/>
              <a:pathLst>
                <a:path w="8105123" h="810618">
                  <a:moveTo>
                    <a:pt x="0" y="0"/>
                  </a:moveTo>
                  <a:lnTo>
                    <a:pt x="8105123" y="0"/>
                  </a:lnTo>
                  <a:lnTo>
                    <a:pt x="8105123" y="810618"/>
                  </a:lnTo>
                  <a:lnTo>
                    <a:pt x="0" y="810618"/>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700" dirty="0">
                  <a:solidFill>
                    <a:srgbClr val="5F5151">
                      <a:hueOff val="0"/>
                      <a:satOff val="0"/>
                      <a:lumOff val="0"/>
                      <a:alphaOff val="0"/>
                    </a:srgbClr>
                  </a:solidFill>
                  <a:latin typeface="Century Gothic" panose="020F0302020204030204"/>
                </a:rPr>
                <a:t>Harness genomics to enable precision health and prevent illness for every child.</a:t>
              </a:r>
            </a:p>
          </p:txBody>
        </p:sp>
        <p:sp>
          <p:nvSpPr>
            <p:cNvPr id="24" name="Straight Connector 23">
              <a:extLst>
                <a:ext uri="{FF2B5EF4-FFF2-40B4-BE49-F238E27FC236}">
                  <a16:creationId xmlns:a16="http://schemas.microsoft.com/office/drawing/2014/main" id="{31D556F6-6CA7-AFC8-A704-E0183DB040E6}"/>
                </a:ext>
              </a:extLst>
            </p:cNvPr>
            <p:cNvSpPr/>
            <p:nvPr/>
          </p:nvSpPr>
          <p:spPr>
            <a:xfrm>
              <a:off x="1026943" y="4455366"/>
              <a:ext cx="10324998" cy="0"/>
            </a:xfrm>
            <a:prstGeom prst="line">
              <a:avLst/>
            </a:prstGeom>
            <a:grp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371600">
                <a:defRPr/>
              </a:pPr>
              <a:endParaRPr lang="en-US" sz="2700">
                <a:solidFill>
                  <a:srgbClr val="5F5151">
                    <a:hueOff val="0"/>
                    <a:satOff val="0"/>
                    <a:lumOff val="0"/>
                    <a:alphaOff val="0"/>
                  </a:srgbClr>
                </a:solidFill>
                <a:latin typeface="Century Gothic" panose="020F0302020204030204"/>
              </a:endParaRPr>
            </a:p>
          </p:txBody>
        </p:sp>
        <p:sp>
          <p:nvSpPr>
            <p:cNvPr id="25" name="Freeform: Shape 24">
              <a:extLst>
                <a:ext uri="{FF2B5EF4-FFF2-40B4-BE49-F238E27FC236}">
                  <a16:creationId xmlns:a16="http://schemas.microsoft.com/office/drawing/2014/main" id="{9353F8AF-C756-F25C-F4F3-36D3E005EFA6}"/>
                </a:ext>
              </a:extLst>
            </p:cNvPr>
            <p:cNvSpPr/>
            <p:nvPr/>
          </p:nvSpPr>
          <p:spPr>
            <a:xfrm>
              <a:off x="1026943" y="4455366"/>
              <a:ext cx="2704548" cy="892551"/>
            </a:xfrm>
            <a:custGeom>
              <a:avLst/>
              <a:gdLst>
                <a:gd name="csX0" fmla="*/ 0 w 2064999"/>
                <a:gd name="csY0" fmla="*/ 0 h 892551"/>
                <a:gd name="csX1" fmla="*/ 2064999 w 2064999"/>
                <a:gd name="csY1" fmla="*/ 0 h 892551"/>
                <a:gd name="csX2" fmla="*/ 2064999 w 2064999"/>
                <a:gd name="csY2" fmla="*/ 892551 h 892551"/>
                <a:gd name="csX3" fmla="*/ 0 w 2064999"/>
                <a:gd name="csY3" fmla="*/ 892551 h 892551"/>
                <a:gd name="csX4" fmla="*/ 0 w 2064999"/>
                <a:gd name="csY4" fmla="*/ 0 h 892551"/>
              </a:gdLst>
              <a:ahLst/>
              <a:cxnLst>
                <a:cxn ang="0">
                  <a:pos x="csX0" y="csY0"/>
                </a:cxn>
                <a:cxn ang="0">
                  <a:pos x="csX1" y="csY1"/>
                </a:cxn>
                <a:cxn ang="0">
                  <a:pos x="csX2" y="csY2"/>
                </a:cxn>
                <a:cxn ang="0">
                  <a:pos x="csX3" y="csY3"/>
                </a:cxn>
                <a:cxn ang="0">
                  <a:pos x="csX4" y="csY4"/>
                </a:cxn>
              </a:cxnLst>
              <a:rect l="l" t="t" r="r" b="b"/>
              <a:pathLst>
                <a:path w="2064999" h="892551">
                  <a:moveTo>
                    <a:pt x="0" y="0"/>
                  </a:moveTo>
                  <a:lnTo>
                    <a:pt x="2064999" y="0"/>
                  </a:lnTo>
                  <a:lnTo>
                    <a:pt x="2064999" y="892551"/>
                  </a:lnTo>
                  <a:lnTo>
                    <a:pt x="0" y="89255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400" b="1" dirty="0">
                  <a:solidFill>
                    <a:srgbClr val="5F5151">
                      <a:hueOff val="0"/>
                      <a:satOff val="0"/>
                      <a:lumOff val="0"/>
                      <a:alphaOff val="0"/>
                    </a:srgbClr>
                  </a:solidFill>
                  <a:latin typeface="Century Gothic" panose="020F0302020204030204"/>
                </a:rPr>
                <a:t>Center for Prenatal, Neonatal, and Maternal Health Research</a:t>
              </a:r>
            </a:p>
          </p:txBody>
        </p:sp>
        <p:sp>
          <p:nvSpPr>
            <p:cNvPr id="26" name="Freeform: Shape 25">
              <a:extLst>
                <a:ext uri="{FF2B5EF4-FFF2-40B4-BE49-F238E27FC236}">
                  <a16:creationId xmlns:a16="http://schemas.microsoft.com/office/drawing/2014/main" id="{A9C262E9-380C-4AC6-B1B6-FA80A8C5B7F4}"/>
                </a:ext>
              </a:extLst>
            </p:cNvPr>
            <p:cNvSpPr/>
            <p:nvPr/>
          </p:nvSpPr>
          <p:spPr>
            <a:xfrm>
              <a:off x="3842327" y="4495897"/>
              <a:ext cx="7509613" cy="810618"/>
            </a:xfrm>
            <a:custGeom>
              <a:avLst/>
              <a:gdLst>
                <a:gd name="csX0" fmla="*/ 0 w 8105123"/>
                <a:gd name="csY0" fmla="*/ 0 h 810618"/>
                <a:gd name="csX1" fmla="*/ 8105123 w 8105123"/>
                <a:gd name="csY1" fmla="*/ 0 h 810618"/>
                <a:gd name="csX2" fmla="*/ 8105123 w 8105123"/>
                <a:gd name="csY2" fmla="*/ 810618 h 810618"/>
                <a:gd name="csX3" fmla="*/ 0 w 8105123"/>
                <a:gd name="csY3" fmla="*/ 810618 h 810618"/>
                <a:gd name="csX4" fmla="*/ 0 w 8105123"/>
                <a:gd name="csY4" fmla="*/ 0 h 810618"/>
              </a:gdLst>
              <a:ahLst/>
              <a:cxnLst>
                <a:cxn ang="0">
                  <a:pos x="csX0" y="csY0"/>
                </a:cxn>
                <a:cxn ang="0">
                  <a:pos x="csX1" y="csY1"/>
                </a:cxn>
                <a:cxn ang="0">
                  <a:pos x="csX2" y="csY2"/>
                </a:cxn>
                <a:cxn ang="0">
                  <a:pos x="csX3" y="csY3"/>
                </a:cxn>
                <a:cxn ang="0">
                  <a:pos x="csX4" y="csY4"/>
                </a:cxn>
              </a:cxnLst>
              <a:rect l="l" t="t" r="r" b="b"/>
              <a:pathLst>
                <a:path w="8105123" h="810618">
                  <a:moveTo>
                    <a:pt x="0" y="0"/>
                  </a:moveTo>
                  <a:lnTo>
                    <a:pt x="8105123" y="0"/>
                  </a:lnTo>
                  <a:lnTo>
                    <a:pt x="8105123" y="810618"/>
                  </a:lnTo>
                  <a:lnTo>
                    <a:pt x="0" y="810618"/>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700" dirty="0">
                  <a:solidFill>
                    <a:srgbClr val="5F5151">
                      <a:hueOff val="0"/>
                      <a:satOff val="0"/>
                      <a:lumOff val="0"/>
                      <a:alphaOff val="0"/>
                    </a:srgbClr>
                  </a:solidFill>
                  <a:latin typeface="Century Gothic" panose="020F0302020204030204"/>
                </a:rPr>
                <a:t>Advance cross‑disciplinary research to transform prenatal and neonatal care for mothers and babies.</a:t>
              </a:r>
            </a:p>
          </p:txBody>
        </p:sp>
        <p:sp>
          <p:nvSpPr>
            <p:cNvPr id="28" name="Straight Connector 27">
              <a:extLst>
                <a:ext uri="{FF2B5EF4-FFF2-40B4-BE49-F238E27FC236}">
                  <a16:creationId xmlns:a16="http://schemas.microsoft.com/office/drawing/2014/main" id="{0E14C6CE-AF30-06C5-0A81-82BFC28E5870}"/>
                </a:ext>
              </a:extLst>
            </p:cNvPr>
            <p:cNvSpPr/>
            <p:nvPr/>
          </p:nvSpPr>
          <p:spPr>
            <a:xfrm>
              <a:off x="1026943" y="5347917"/>
              <a:ext cx="10324998" cy="0"/>
            </a:xfrm>
            <a:prstGeom prst="line">
              <a:avLst/>
            </a:prstGeom>
            <a:grp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371600">
                <a:defRPr/>
              </a:pPr>
              <a:endParaRPr lang="en-US" sz="2700">
                <a:solidFill>
                  <a:srgbClr val="5F5151">
                    <a:hueOff val="0"/>
                    <a:satOff val="0"/>
                    <a:lumOff val="0"/>
                    <a:alphaOff val="0"/>
                  </a:srgbClr>
                </a:solidFill>
                <a:latin typeface="Century Gothic" panose="020F0302020204030204"/>
              </a:endParaRPr>
            </a:p>
          </p:txBody>
        </p:sp>
        <p:sp>
          <p:nvSpPr>
            <p:cNvPr id="29" name="Freeform: Shape 28">
              <a:extLst>
                <a:ext uri="{FF2B5EF4-FFF2-40B4-BE49-F238E27FC236}">
                  <a16:creationId xmlns:a16="http://schemas.microsoft.com/office/drawing/2014/main" id="{3214EABB-4309-D908-3537-C19027D1F9E7}"/>
                </a:ext>
              </a:extLst>
            </p:cNvPr>
            <p:cNvSpPr/>
            <p:nvPr/>
          </p:nvSpPr>
          <p:spPr>
            <a:xfrm>
              <a:off x="1026943" y="5347917"/>
              <a:ext cx="2704548" cy="892551"/>
            </a:xfrm>
            <a:custGeom>
              <a:avLst/>
              <a:gdLst>
                <a:gd name="csX0" fmla="*/ 0 w 2064999"/>
                <a:gd name="csY0" fmla="*/ 0 h 892551"/>
                <a:gd name="csX1" fmla="*/ 2064999 w 2064999"/>
                <a:gd name="csY1" fmla="*/ 0 h 892551"/>
                <a:gd name="csX2" fmla="*/ 2064999 w 2064999"/>
                <a:gd name="csY2" fmla="*/ 892551 h 892551"/>
                <a:gd name="csX3" fmla="*/ 0 w 2064999"/>
                <a:gd name="csY3" fmla="*/ 892551 h 892551"/>
                <a:gd name="csX4" fmla="*/ 0 w 2064999"/>
                <a:gd name="csY4" fmla="*/ 0 h 892551"/>
              </a:gdLst>
              <a:ahLst/>
              <a:cxnLst>
                <a:cxn ang="0">
                  <a:pos x="csX0" y="csY0"/>
                </a:cxn>
                <a:cxn ang="0">
                  <a:pos x="csX1" y="csY1"/>
                </a:cxn>
                <a:cxn ang="0">
                  <a:pos x="csX2" y="csY2"/>
                </a:cxn>
                <a:cxn ang="0">
                  <a:pos x="csX3" y="csY3"/>
                </a:cxn>
                <a:cxn ang="0">
                  <a:pos x="csX4" y="csY4"/>
                </a:cxn>
              </a:cxnLst>
              <a:rect l="l" t="t" r="r" b="b"/>
              <a:pathLst>
                <a:path w="2064999" h="892551">
                  <a:moveTo>
                    <a:pt x="0" y="0"/>
                  </a:moveTo>
                  <a:lnTo>
                    <a:pt x="2064999" y="0"/>
                  </a:lnTo>
                  <a:lnTo>
                    <a:pt x="2064999" y="892551"/>
                  </a:lnTo>
                  <a:lnTo>
                    <a:pt x="0" y="89255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400" b="1" dirty="0">
                  <a:solidFill>
                    <a:srgbClr val="5F5151">
                      <a:hueOff val="0"/>
                      <a:satOff val="0"/>
                      <a:lumOff val="0"/>
                      <a:alphaOff val="0"/>
                    </a:srgbClr>
                  </a:solidFill>
                  <a:latin typeface="Century Gothic" panose="020F0302020204030204"/>
                </a:rPr>
                <a:t>Sheikh Zayed Institute for Pediatric Surgical Innovation</a:t>
              </a:r>
            </a:p>
          </p:txBody>
        </p:sp>
        <p:sp>
          <p:nvSpPr>
            <p:cNvPr id="30" name="Freeform: Shape 29">
              <a:extLst>
                <a:ext uri="{FF2B5EF4-FFF2-40B4-BE49-F238E27FC236}">
                  <a16:creationId xmlns:a16="http://schemas.microsoft.com/office/drawing/2014/main" id="{D3AAB2C5-A513-6BC6-C431-B28616F8B96A}"/>
                </a:ext>
              </a:extLst>
            </p:cNvPr>
            <p:cNvSpPr/>
            <p:nvPr/>
          </p:nvSpPr>
          <p:spPr>
            <a:xfrm>
              <a:off x="3842327" y="5388448"/>
              <a:ext cx="7509613" cy="810618"/>
            </a:xfrm>
            <a:custGeom>
              <a:avLst/>
              <a:gdLst>
                <a:gd name="csX0" fmla="*/ 0 w 8105123"/>
                <a:gd name="csY0" fmla="*/ 0 h 810618"/>
                <a:gd name="csX1" fmla="*/ 8105123 w 8105123"/>
                <a:gd name="csY1" fmla="*/ 0 h 810618"/>
                <a:gd name="csX2" fmla="*/ 8105123 w 8105123"/>
                <a:gd name="csY2" fmla="*/ 810618 h 810618"/>
                <a:gd name="csX3" fmla="*/ 0 w 8105123"/>
                <a:gd name="csY3" fmla="*/ 810618 h 810618"/>
                <a:gd name="csX4" fmla="*/ 0 w 8105123"/>
                <a:gd name="csY4" fmla="*/ 0 h 810618"/>
              </a:gdLst>
              <a:ahLst/>
              <a:cxnLst>
                <a:cxn ang="0">
                  <a:pos x="csX0" y="csY0"/>
                </a:cxn>
                <a:cxn ang="0">
                  <a:pos x="csX1" y="csY1"/>
                </a:cxn>
                <a:cxn ang="0">
                  <a:pos x="csX2" y="csY2"/>
                </a:cxn>
                <a:cxn ang="0">
                  <a:pos x="csX3" y="csY3"/>
                </a:cxn>
                <a:cxn ang="0">
                  <a:pos x="csX4" y="csY4"/>
                </a:cxn>
              </a:cxnLst>
              <a:rect l="l" t="t" r="r" b="b"/>
              <a:pathLst>
                <a:path w="8105123" h="810618">
                  <a:moveTo>
                    <a:pt x="0" y="0"/>
                  </a:moveTo>
                  <a:lnTo>
                    <a:pt x="8105123" y="0"/>
                  </a:lnTo>
                  <a:lnTo>
                    <a:pt x="8105123" y="810618"/>
                  </a:lnTo>
                  <a:lnTo>
                    <a:pt x="0" y="810618"/>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700" dirty="0">
                  <a:solidFill>
                    <a:srgbClr val="5F5151">
                      <a:hueOff val="0"/>
                      <a:satOff val="0"/>
                      <a:lumOff val="0"/>
                      <a:alphaOff val="0"/>
                    </a:srgbClr>
                  </a:solidFill>
                  <a:latin typeface="Century Gothic" panose="020F0302020204030204"/>
                </a:rPr>
                <a:t>Advance surgical innovation to make pediatric procedures more precise, less invasive, and pain‑free.</a:t>
              </a:r>
            </a:p>
          </p:txBody>
        </p:sp>
      </p:grpSp>
      <p:sp>
        <p:nvSpPr>
          <p:cNvPr id="32" name="Title 1">
            <a:extLst>
              <a:ext uri="{FF2B5EF4-FFF2-40B4-BE49-F238E27FC236}">
                <a16:creationId xmlns:a16="http://schemas.microsoft.com/office/drawing/2014/main" id="{17660780-520C-1C7E-17FA-2A726967F009}"/>
              </a:ext>
            </a:extLst>
          </p:cNvPr>
          <p:cNvSpPr>
            <a:spLocks noGrp="1"/>
          </p:cNvSpPr>
          <p:nvPr>
            <p:ph type="title"/>
          </p:nvPr>
        </p:nvSpPr>
        <p:spPr>
          <a:xfrm>
            <a:off x="1123950" y="101204"/>
            <a:ext cx="16040100" cy="1988345"/>
          </a:xfrm>
        </p:spPr>
        <p:txBody>
          <a:bodyPr/>
          <a:lstStyle/>
          <a:p>
            <a:pPr algn="ctr"/>
            <a:r>
              <a:rPr lang="en-US" b="1" dirty="0"/>
              <a:t>CNRI Research Centers</a:t>
            </a:r>
          </a:p>
        </p:txBody>
      </p:sp>
    </p:spTree>
    <p:extLst>
      <p:ext uri="{BB962C8B-B14F-4D97-AF65-F5344CB8AC3E}">
        <p14:creationId xmlns:p14="http://schemas.microsoft.com/office/powerpoint/2010/main" val="2709167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E17B43BA-2C29-4CC4-B6E7-EE216EE2BC3D}"/>
              </a:ext>
            </a:extLst>
          </p:cNvPr>
          <p:cNvCxnSpPr>
            <a:cxnSpLocks/>
          </p:cNvCxnSpPr>
          <p:nvPr/>
        </p:nvCxnSpPr>
        <p:spPr>
          <a:xfrm flipV="1">
            <a:off x="565742" y="5467210"/>
            <a:ext cx="17485432" cy="5096"/>
          </a:xfrm>
          <a:prstGeom prst="straightConnector1">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92" name="Group 91">
            <a:extLst>
              <a:ext uri="{FF2B5EF4-FFF2-40B4-BE49-F238E27FC236}">
                <a16:creationId xmlns:a16="http://schemas.microsoft.com/office/drawing/2014/main" id="{3284F985-496B-4652-A7F8-BAE79D1B0297}"/>
              </a:ext>
            </a:extLst>
          </p:cNvPr>
          <p:cNvGrpSpPr/>
          <p:nvPr/>
        </p:nvGrpSpPr>
        <p:grpSpPr>
          <a:xfrm>
            <a:off x="869967" y="4188962"/>
            <a:ext cx="1086134" cy="1542180"/>
            <a:chOff x="413725" y="1752293"/>
            <a:chExt cx="543067" cy="771090"/>
          </a:xfrm>
        </p:grpSpPr>
        <p:grpSp>
          <p:nvGrpSpPr>
            <p:cNvPr id="25" name="Group 24">
              <a:extLst>
                <a:ext uri="{FF2B5EF4-FFF2-40B4-BE49-F238E27FC236}">
                  <a16:creationId xmlns:a16="http://schemas.microsoft.com/office/drawing/2014/main" id="{FAEB5470-F29C-4191-922F-41564CB51B3F}"/>
                </a:ext>
              </a:extLst>
            </p:cNvPr>
            <p:cNvGrpSpPr/>
            <p:nvPr/>
          </p:nvGrpSpPr>
          <p:grpSpPr>
            <a:xfrm>
              <a:off x="507852" y="2249063"/>
              <a:ext cx="274320" cy="274320"/>
              <a:chOff x="507853" y="2268402"/>
              <a:chExt cx="274320" cy="274320"/>
            </a:xfrm>
          </p:grpSpPr>
          <p:sp>
            <p:nvSpPr>
              <p:cNvPr id="9" name="Oval 8">
                <a:extLst>
                  <a:ext uri="{FF2B5EF4-FFF2-40B4-BE49-F238E27FC236}">
                    <a16:creationId xmlns:a16="http://schemas.microsoft.com/office/drawing/2014/main" id="{A189A571-FDA8-4869-AF8B-438CCCB8A914}"/>
                  </a:ext>
                </a:extLst>
              </p:cNvPr>
              <p:cNvSpPr/>
              <p:nvPr/>
            </p:nvSpPr>
            <p:spPr>
              <a:xfrm>
                <a:off x="599293" y="2359842"/>
                <a:ext cx="91440" cy="91440"/>
              </a:xfrm>
              <a:prstGeom prst="ellipse">
                <a:avLst/>
              </a:prstGeom>
              <a:solidFill>
                <a:srgbClr val="F58520"/>
              </a:solidFill>
              <a:ln>
                <a:solidFill>
                  <a:srgbClr val="F585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4" name="Oval 13">
                <a:extLst>
                  <a:ext uri="{FF2B5EF4-FFF2-40B4-BE49-F238E27FC236}">
                    <a16:creationId xmlns:a16="http://schemas.microsoft.com/office/drawing/2014/main" id="{94AD7C58-2F39-4F89-922B-63B7A16178CE}"/>
                  </a:ext>
                </a:extLst>
              </p:cNvPr>
              <p:cNvSpPr/>
              <p:nvPr/>
            </p:nvSpPr>
            <p:spPr>
              <a:xfrm>
                <a:off x="507853" y="2268402"/>
                <a:ext cx="274320" cy="274320"/>
              </a:xfrm>
              <a:prstGeom prst="ellipse">
                <a:avLst/>
              </a:prstGeom>
              <a:noFill/>
              <a:ln>
                <a:solidFill>
                  <a:srgbClr val="F5852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7" name="Oval 16">
                <a:extLst>
                  <a:ext uri="{FF2B5EF4-FFF2-40B4-BE49-F238E27FC236}">
                    <a16:creationId xmlns:a16="http://schemas.microsoft.com/office/drawing/2014/main" id="{3A355E0C-5581-4D4C-A225-C657F8379748}"/>
                  </a:ext>
                </a:extLst>
              </p:cNvPr>
              <p:cNvSpPr/>
              <p:nvPr/>
            </p:nvSpPr>
            <p:spPr>
              <a:xfrm>
                <a:off x="553573" y="2314122"/>
                <a:ext cx="182880" cy="182880"/>
              </a:xfrm>
              <a:prstGeom prst="ellipse">
                <a:avLst/>
              </a:prstGeom>
              <a:noFill/>
              <a:ln>
                <a:solidFill>
                  <a:srgbClr val="F5852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sp>
          <p:nvSpPr>
            <p:cNvPr id="75" name="TextBox 74">
              <a:extLst>
                <a:ext uri="{FF2B5EF4-FFF2-40B4-BE49-F238E27FC236}">
                  <a16:creationId xmlns:a16="http://schemas.microsoft.com/office/drawing/2014/main" id="{7D5E2B81-0BDC-40BF-8B10-36993D2DA0AD}"/>
                </a:ext>
              </a:extLst>
            </p:cNvPr>
            <p:cNvSpPr txBox="1"/>
            <p:nvPr/>
          </p:nvSpPr>
          <p:spPr>
            <a:xfrm>
              <a:off x="413725" y="1752293"/>
              <a:ext cx="543067" cy="461665"/>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400" b="1">
                  <a:solidFill>
                    <a:prstClr val="black"/>
                  </a:solidFill>
                  <a:latin typeface="Arial"/>
                  <a:cs typeface="Arial"/>
                </a:rPr>
                <a:t>Pre-2010</a:t>
              </a:r>
              <a:endParaRPr lang="en-US" sz="2400" b="1">
                <a:solidFill>
                  <a:prstClr val="black"/>
                </a:solidFill>
                <a:latin typeface="Arial" panose="020B0604020202020204" pitchFamily="34" charset="0"/>
                <a:cs typeface="Arial" panose="020B0604020202020204" pitchFamily="34" charset="0"/>
              </a:endParaRPr>
            </a:p>
          </p:txBody>
        </p:sp>
      </p:grpSp>
      <p:grpSp>
        <p:nvGrpSpPr>
          <p:cNvPr id="94" name="Group 93">
            <a:extLst>
              <a:ext uri="{FF2B5EF4-FFF2-40B4-BE49-F238E27FC236}">
                <a16:creationId xmlns:a16="http://schemas.microsoft.com/office/drawing/2014/main" id="{B733C131-F354-4407-AC61-667C6812E58D}"/>
              </a:ext>
            </a:extLst>
          </p:cNvPr>
          <p:cNvGrpSpPr/>
          <p:nvPr/>
        </p:nvGrpSpPr>
        <p:grpSpPr>
          <a:xfrm>
            <a:off x="2780492" y="5182502"/>
            <a:ext cx="548640" cy="548640"/>
            <a:chOff x="507853" y="2268402"/>
            <a:chExt cx="274320" cy="274320"/>
          </a:xfrm>
        </p:grpSpPr>
        <p:sp>
          <p:nvSpPr>
            <p:cNvPr id="96" name="Oval 95">
              <a:extLst>
                <a:ext uri="{FF2B5EF4-FFF2-40B4-BE49-F238E27FC236}">
                  <a16:creationId xmlns:a16="http://schemas.microsoft.com/office/drawing/2014/main" id="{2147FF01-4FDA-49BB-8AB8-08E198C331A3}"/>
                </a:ext>
              </a:extLst>
            </p:cNvPr>
            <p:cNvSpPr/>
            <p:nvPr/>
          </p:nvSpPr>
          <p:spPr>
            <a:xfrm>
              <a:off x="599293" y="2359842"/>
              <a:ext cx="91440" cy="91440"/>
            </a:xfrm>
            <a:prstGeom prst="ellipse">
              <a:avLst/>
            </a:prstGeom>
            <a:solidFill>
              <a:srgbClr val="F58520"/>
            </a:solidFill>
            <a:ln>
              <a:solidFill>
                <a:srgbClr val="F585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97" name="Oval 96">
              <a:extLst>
                <a:ext uri="{FF2B5EF4-FFF2-40B4-BE49-F238E27FC236}">
                  <a16:creationId xmlns:a16="http://schemas.microsoft.com/office/drawing/2014/main" id="{536312A9-B90F-48BC-875D-45597AF73389}"/>
                </a:ext>
              </a:extLst>
            </p:cNvPr>
            <p:cNvSpPr/>
            <p:nvPr/>
          </p:nvSpPr>
          <p:spPr>
            <a:xfrm>
              <a:off x="507853" y="2268402"/>
              <a:ext cx="274320" cy="274320"/>
            </a:xfrm>
            <a:prstGeom prst="ellipse">
              <a:avLst/>
            </a:prstGeom>
            <a:noFill/>
            <a:ln>
              <a:solidFill>
                <a:srgbClr val="F5852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98" name="Oval 97">
              <a:extLst>
                <a:ext uri="{FF2B5EF4-FFF2-40B4-BE49-F238E27FC236}">
                  <a16:creationId xmlns:a16="http://schemas.microsoft.com/office/drawing/2014/main" id="{853D10BB-2738-428B-B7B2-7D5E35FDDB48}"/>
                </a:ext>
              </a:extLst>
            </p:cNvPr>
            <p:cNvSpPr/>
            <p:nvPr/>
          </p:nvSpPr>
          <p:spPr>
            <a:xfrm>
              <a:off x="553573" y="2314122"/>
              <a:ext cx="182880" cy="182880"/>
            </a:xfrm>
            <a:prstGeom prst="ellipse">
              <a:avLst/>
            </a:prstGeom>
            <a:noFill/>
            <a:ln>
              <a:solidFill>
                <a:srgbClr val="F5852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grpSp>
        <p:nvGrpSpPr>
          <p:cNvPr id="99" name="Group 98">
            <a:extLst>
              <a:ext uri="{FF2B5EF4-FFF2-40B4-BE49-F238E27FC236}">
                <a16:creationId xmlns:a16="http://schemas.microsoft.com/office/drawing/2014/main" id="{B5AC495F-E924-4CF3-83C4-ECA0AB2D2CCB}"/>
              </a:ext>
            </a:extLst>
          </p:cNvPr>
          <p:cNvGrpSpPr/>
          <p:nvPr/>
        </p:nvGrpSpPr>
        <p:grpSpPr>
          <a:xfrm>
            <a:off x="4437743" y="4620017"/>
            <a:ext cx="1118330" cy="1091420"/>
            <a:chOff x="365430" y="1977673"/>
            <a:chExt cx="559165" cy="545710"/>
          </a:xfrm>
        </p:grpSpPr>
        <p:grpSp>
          <p:nvGrpSpPr>
            <p:cNvPr id="100" name="Group 99">
              <a:extLst>
                <a:ext uri="{FF2B5EF4-FFF2-40B4-BE49-F238E27FC236}">
                  <a16:creationId xmlns:a16="http://schemas.microsoft.com/office/drawing/2014/main" id="{0D993FDA-2B1A-48BB-AA19-9EA5B0BE84C2}"/>
                </a:ext>
              </a:extLst>
            </p:cNvPr>
            <p:cNvGrpSpPr/>
            <p:nvPr/>
          </p:nvGrpSpPr>
          <p:grpSpPr>
            <a:xfrm>
              <a:off x="507852" y="2249063"/>
              <a:ext cx="274320" cy="274320"/>
              <a:chOff x="507853" y="2268402"/>
              <a:chExt cx="274320" cy="274320"/>
            </a:xfrm>
          </p:grpSpPr>
          <p:sp>
            <p:nvSpPr>
              <p:cNvPr id="102" name="Oval 101">
                <a:extLst>
                  <a:ext uri="{FF2B5EF4-FFF2-40B4-BE49-F238E27FC236}">
                    <a16:creationId xmlns:a16="http://schemas.microsoft.com/office/drawing/2014/main" id="{03AC4947-E5C7-44D1-B3A2-8F3ED785D6B1}"/>
                  </a:ext>
                </a:extLst>
              </p:cNvPr>
              <p:cNvSpPr/>
              <p:nvPr/>
            </p:nvSpPr>
            <p:spPr>
              <a:xfrm>
                <a:off x="599293" y="2359842"/>
                <a:ext cx="91440" cy="91440"/>
              </a:xfrm>
              <a:prstGeom prst="ellipse">
                <a:avLst/>
              </a:prstGeom>
              <a:solidFill>
                <a:srgbClr val="D81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03" name="Oval 102">
                <a:extLst>
                  <a:ext uri="{FF2B5EF4-FFF2-40B4-BE49-F238E27FC236}">
                    <a16:creationId xmlns:a16="http://schemas.microsoft.com/office/drawing/2014/main" id="{F6256ED2-D476-4307-995A-AD4963DE1DB2}"/>
                  </a:ext>
                </a:extLst>
              </p:cNvPr>
              <p:cNvSpPr/>
              <p:nvPr/>
            </p:nvSpPr>
            <p:spPr>
              <a:xfrm>
                <a:off x="507853" y="2268402"/>
                <a:ext cx="274320" cy="274320"/>
              </a:xfrm>
              <a:prstGeom prst="ellipse">
                <a:avLst/>
              </a:prstGeom>
              <a:noFill/>
              <a:ln>
                <a:solidFill>
                  <a:srgbClr val="D8127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04" name="Oval 103">
                <a:extLst>
                  <a:ext uri="{FF2B5EF4-FFF2-40B4-BE49-F238E27FC236}">
                    <a16:creationId xmlns:a16="http://schemas.microsoft.com/office/drawing/2014/main" id="{A2AF2035-934F-445F-9FE1-CC04DB26331B}"/>
                  </a:ext>
                </a:extLst>
              </p:cNvPr>
              <p:cNvSpPr/>
              <p:nvPr/>
            </p:nvSpPr>
            <p:spPr>
              <a:xfrm>
                <a:off x="553573" y="2314122"/>
                <a:ext cx="182880" cy="182880"/>
              </a:xfrm>
              <a:prstGeom prst="ellipse">
                <a:avLst/>
              </a:prstGeom>
              <a:noFill/>
              <a:ln>
                <a:solidFill>
                  <a:srgbClr val="D8127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sp>
          <p:nvSpPr>
            <p:cNvPr id="101" name="TextBox 100">
              <a:extLst>
                <a:ext uri="{FF2B5EF4-FFF2-40B4-BE49-F238E27FC236}">
                  <a16:creationId xmlns:a16="http://schemas.microsoft.com/office/drawing/2014/main" id="{0C521A7C-CE47-48CE-998E-C880D5875909}"/>
                </a:ext>
              </a:extLst>
            </p:cNvPr>
            <p:cNvSpPr txBox="1"/>
            <p:nvPr/>
          </p:nvSpPr>
          <p:spPr>
            <a:xfrm>
              <a:off x="365430" y="1977673"/>
              <a:ext cx="559165" cy="276999"/>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400" b="1">
                  <a:solidFill>
                    <a:prstClr val="black"/>
                  </a:solidFill>
                  <a:latin typeface="Arial"/>
                  <a:cs typeface="Arial"/>
                </a:rPr>
                <a:t>2012</a:t>
              </a:r>
              <a:endParaRPr lang="en-US" sz="2400" b="1">
                <a:solidFill>
                  <a:prstClr val="black"/>
                </a:solidFill>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980AF655-551C-428F-B6A2-2071E268EF2E}"/>
              </a:ext>
            </a:extLst>
          </p:cNvPr>
          <p:cNvGrpSpPr/>
          <p:nvPr/>
        </p:nvGrpSpPr>
        <p:grpSpPr>
          <a:xfrm>
            <a:off x="6250836" y="5143088"/>
            <a:ext cx="548640" cy="548640"/>
            <a:chOff x="507853" y="2268402"/>
            <a:chExt cx="274320" cy="274320"/>
          </a:xfrm>
        </p:grpSpPr>
        <p:sp>
          <p:nvSpPr>
            <p:cNvPr id="108" name="Oval 107">
              <a:extLst>
                <a:ext uri="{FF2B5EF4-FFF2-40B4-BE49-F238E27FC236}">
                  <a16:creationId xmlns:a16="http://schemas.microsoft.com/office/drawing/2014/main" id="{F28BDA54-D891-48E6-89B2-1C22B9937DF3}"/>
                </a:ext>
              </a:extLst>
            </p:cNvPr>
            <p:cNvSpPr/>
            <p:nvPr/>
          </p:nvSpPr>
          <p:spPr>
            <a:xfrm>
              <a:off x="599293" y="2359842"/>
              <a:ext cx="91440" cy="91440"/>
            </a:xfrm>
            <a:prstGeom prst="ellipse">
              <a:avLst/>
            </a:prstGeom>
            <a:solidFill>
              <a:srgbClr val="D81270"/>
            </a:solidFill>
            <a:ln>
              <a:solidFill>
                <a:srgbClr val="D812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09" name="Oval 108">
              <a:extLst>
                <a:ext uri="{FF2B5EF4-FFF2-40B4-BE49-F238E27FC236}">
                  <a16:creationId xmlns:a16="http://schemas.microsoft.com/office/drawing/2014/main" id="{A002A72F-5251-4B2C-AC6C-F9D23964025B}"/>
                </a:ext>
              </a:extLst>
            </p:cNvPr>
            <p:cNvSpPr/>
            <p:nvPr/>
          </p:nvSpPr>
          <p:spPr>
            <a:xfrm>
              <a:off x="507853" y="2268402"/>
              <a:ext cx="274320" cy="274320"/>
            </a:xfrm>
            <a:prstGeom prst="ellipse">
              <a:avLst/>
            </a:prstGeom>
            <a:noFill/>
            <a:ln>
              <a:solidFill>
                <a:srgbClr val="D8127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10" name="Oval 109">
              <a:extLst>
                <a:ext uri="{FF2B5EF4-FFF2-40B4-BE49-F238E27FC236}">
                  <a16:creationId xmlns:a16="http://schemas.microsoft.com/office/drawing/2014/main" id="{AD92E2AC-218A-48BE-9EA2-F93307E446EF}"/>
                </a:ext>
              </a:extLst>
            </p:cNvPr>
            <p:cNvSpPr/>
            <p:nvPr/>
          </p:nvSpPr>
          <p:spPr>
            <a:xfrm>
              <a:off x="553573" y="2314122"/>
              <a:ext cx="182880" cy="182880"/>
            </a:xfrm>
            <a:prstGeom prst="ellipse">
              <a:avLst/>
            </a:prstGeom>
            <a:noFill/>
            <a:ln>
              <a:solidFill>
                <a:srgbClr val="D8127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grpSp>
        <p:nvGrpSpPr>
          <p:cNvPr id="111" name="Group 110">
            <a:extLst>
              <a:ext uri="{FF2B5EF4-FFF2-40B4-BE49-F238E27FC236}">
                <a16:creationId xmlns:a16="http://schemas.microsoft.com/office/drawing/2014/main" id="{A38D04D2-6F52-43B6-86D0-FAAFB378DEB9}"/>
              </a:ext>
            </a:extLst>
          </p:cNvPr>
          <p:cNvGrpSpPr/>
          <p:nvPr/>
        </p:nvGrpSpPr>
        <p:grpSpPr>
          <a:xfrm>
            <a:off x="7770141" y="4541189"/>
            <a:ext cx="1118330" cy="1091420"/>
            <a:chOff x="365430" y="1977673"/>
            <a:chExt cx="559165" cy="545710"/>
          </a:xfrm>
        </p:grpSpPr>
        <p:grpSp>
          <p:nvGrpSpPr>
            <p:cNvPr id="112" name="Group 111">
              <a:extLst>
                <a:ext uri="{FF2B5EF4-FFF2-40B4-BE49-F238E27FC236}">
                  <a16:creationId xmlns:a16="http://schemas.microsoft.com/office/drawing/2014/main" id="{7013C846-5116-4941-BC00-24949D9BA61C}"/>
                </a:ext>
              </a:extLst>
            </p:cNvPr>
            <p:cNvGrpSpPr/>
            <p:nvPr/>
          </p:nvGrpSpPr>
          <p:grpSpPr>
            <a:xfrm>
              <a:off x="507852" y="2249063"/>
              <a:ext cx="274320" cy="274320"/>
              <a:chOff x="507853" y="2268402"/>
              <a:chExt cx="274320" cy="274320"/>
            </a:xfrm>
          </p:grpSpPr>
          <p:sp>
            <p:nvSpPr>
              <p:cNvPr id="114" name="Oval 113">
                <a:extLst>
                  <a:ext uri="{FF2B5EF4-FFF2-40B4-BE49-F238E27FC236}">
                    <a16:creationId xmlns:a16="http://schemas.microsoft.com/office/drawing/2014/main" id="{9E641BF7-E09B-4C43-A49D-ABBA7147E2C7}"/>
                  </a:ext>
                </a:extLst>
              </p:cNvPr>
              <p:cNvSpPr/>
              <p:nvPr/>
            </p:nvSpPr>
            <p:spPr>
              <a:xfrm>
                <a:off x="599293" y="2359842"/>
                <a:ext cx="91440" cy="91440"/>
              </a:xfrm>
              <a:prstGeom prst="ellipse">
                <a:avLst/>
              </a:prstGeom>
              <a:solidFill>
                <a:srgbClr val="41AD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15" name="Oval 114">
                <a:extLst>
                  <a:ext uri="{FF2B5EF4-FFF2-40B4-BE49-F238E27FC236}">
                    <a16:creationId xmlns:a16="http://schemas.microsoft.com/office/drawing/2014/main" id="{2D2949FF-724D-4A9C-A713-2C92D37FED55}"/>
                  </a:ext>
                </a:extLst>
              </p:cNvPr>
              <p:cNvSpPr/>
              <p:nvPr/>
            </p:nvSpPr>
            <p:spPr>
              <a:xfrm>
                <a:off x="507853" y="2268402"/>
                <a:ext cx="274320" cy="274320"/>
              </a:xfrm>
              <a:prstGeom prst="ellipse">
                <a:avLst/>
              </a:prstGeom>
              <a:noFill/>
              <a:ln>
                <a:solidFill>
                  <a:srgbClr val="41AD49"/>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16" name="Oval 115">
                <a:extLst>
                  <a:ext uri="{FF2B5EF4-FFF2-40B4-BE49-F238E27FC236}">
                    <a16:creationId xmlns:a16="http://schemas.microsoft.com/office/drawing/2014/main" id="{4EE11363-30B2-4924-BCC2-9B2B001FE887}"/>
                  </a:ext>
                </a:extLst>
              </p:cNvPr>
              <p:cNvSpPr/>
              <p:nvPr/>
            </p:nvSpPr>
            <p:spPr>
              <a:xfrm>
                <a:off x="553573" y="2314122"/>
                <a:ext cx="182880" cy="182880"/>
              </a:xfrm>
              <a:prstGeom prst="ellipse">
                <a:avLst/>
              </a:prstGeom>
              <a:noFill/>
              <a:ln>
                <a:solidFill>
                  <a:srgbClr val="41AD49"/>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sp>
          <p:nvSpPr>
            <p:cNvPr id="113" name="TextBox 112">
              <a:extLst>
                <a:ext uri="{FF2B5EF4-FFF2-40B4-BE49-F238E27FC236}">
                  <a16:creationId xmlns:a16="http://schemas.microsoft.com/office/drawing/2014/main" id="{68DD83E1-628E-4949-9413-380BE926D0BE}"/>
                </a:ext>
              </a:extLst>
            </p:cNvPr>
            <p:cNvSpPr txBox="1"/>
            <p:nvPr/>
          </p:nvSpPr>
          <p:spPr>
            <a:xfrm>
              <a:off x="365430" y="1977673"/>
              <a:ext cx="559165" cy="276999"/>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400" b="1">
                  <a:solidFill>
                    <a:prstClr val="black"/>
                  </a:solidFill>
                  <a:latin typeface="Arial"/>
                  <a:cs typeface="Arial"/>
                </a:rPr>
                <a:t>2016</a:t>
              </a:r>
              <a:endParaRPr lang="en-US" sz="2400" b="1">
                <a:solidFill>
                  <a:prstClr val="black"/>
                </a:solidFill>
                <a:latin typeface="Arial" panose="020B0604020202020204" pitchFamily="34" charset="0"/>
                <a:cs typeface="Arial" panose="020B0604020202020204" pitchFamily="34" charset="0"/>
              </a:endParaRPr>
            </a:p>
          </p:txBody>
        </p:sp>
      </p:grpSp>
      <p:grpSp>
        <p:nvGrpSpPr>
          <p:cNvPr id="118" name="Group 117">
            <a:extLst>
              <a:ext uri="{FF2B5EF4-FFF2-40B4-BE49-F238E27FC236}">
                <a16:creationId xmlns:a16="http://schemas.microsoft.com/office/drawing/2014/main" id="{CAC57A43-6E61-4C74-93AB-E37CB5C268D4}"/>
              </a:ext>
            </a:extLst>
          </p:cNvPr>
          <p:cNvGrpSpPr/>
          <p:nvPr/>
        </p:nvGrpSpPr>
        <p:grpSpPr>
          <a:xfrm>
            <a:off x="9982647" y="5162794"/>
            <a:ext cx="484246" cy="548640"/>
            <a:chOff x="507853" y="2268402"/>
            <a:chExt cx="274320" cy="274320"/>
          </a:xfrm>
        </p:grpSpPr>
        <p:sp>
          <p:nvSpPr>
            <p:cNvPr id="120" name="Oval 119">
              <a:extLst>
                <a:ext uri="{FF2B5EF4-FFF2-40B4-BE49-F238E27FC236}">
                  <a16:creationId xmlns:a16="http://schemas.microsoft.com/office/drawing/2014/main" id="{1A33EF6F-20F4-4259-87EB-CBC39081F331}"/>
                </a:ext>
              </a:extLst>
            </p:cNvPr>
            <p:cNvSpPr/>
            <p:nvPr/>
          </p:nvSpPr>
          <p:spPr>
            <a:xfrm>
              <a:off x="599293" y="2359842"/>
              <a:ext cx="91440" cy="91440"/>
            </a:xfrm>
            <a:prstGeom prst="ellipse">
              <a:avLst/>
            </a:prstGeom>
            <a:solidFill>
              <a:srgbClr val="41AD49"/>
            </a:solidFill>
            <a:ln>
              <a:solidFill>
                <a:srgbClr val="41AD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21" name="Oval 120">
              <a:extLst>
                <a:ext uri="{FF2B5EF4-FFF2-40B4-BE49-F238E27FC236}">
                  <a16:creationId xmlns:a16="http://schemas.microsoft.com/office/drawing/2014/main" id="{AB240965-29B9-4AFA-BA38-804D2E51E170}"/>
                </a:ext>
              </a:extLst>
            </p:cNvPr>
            <p:cNvSpPr/>
            <p:nvPr/>
          </p:nvSpPr>
          <p:spPr>
            <a:xfrm>
              <a:off x="507853" y="2268402"/>
              <a:ext cx="274320" cy="274320"/>
            </a:xfrm>
            <a:prstGeom prst="ellipse">
              <a:avLst/>
            </a:prstGeom>
            <a:noFill/>
            <a:ln>
              <a:solidFill>
                <a:srgbClr val="41AD49"/>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22" name="Oval 121">
              <a:extLst>
                <a:ext uri="{FF2B5EF4-FFF2-40B4-BE49-F238E27FC236}">
                  <a16:creationId xmlns:a16="http://schemas.microsoft.com/office/drawing/2014/main" id="{E370ADE9-5C95-4760-A9CC-5F219C9FBD18}"/>
                </a:ext>
              </a:extLst>
            </p:cNvPr>
            <p:cNvSpPr/>
            <p:nvPr/>
          </p:nvSpPr>
          <p:spPr>
            <a:xfrm>
              <a:off x="553573" y="2314122"/>
              <a:ext cx="182880" cy="182880"/>
            </a:xfrm>
            <a:prstGeom prst="ellipse">
              <a:avLst/>
            </a:prstGeom>
            <a:noFill/>
            <a:ln>
              <a:solidFill>
                <a:srgbClr val="41AD49"/>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grpSp>
        <p:nvGrpSpPr>
          <p:cNvPr id="142" name="Group 141">
            <a:extLst>
              <a:ext uri="{FF2B5EF4-FFF2-40B4-BE49-F238E27FC236}">
                <a16:creationId xmlns:a16="http://schemas.microsoft.com/office/drawing/2014/main" id="{F0F9AD84-D240-4C26-8376-E2736CAFE6DE}"/>
              </a:ext>
            </a:extLst>
          </p:cNvPr>
          <p:cNvGrpSpPr/>
          <p:nvPr/>
        </p:nvGrpSpPr>
        <p:grpSpPr>
          <a:xfrm>
            <a:off x="16823400" y="5182502"/>
            <a:ext cx="548640" cy="548640"/>
            <a:chOff x="507853" y="2268402"/>
            <a:chExt cx="274320" cy="274320"/>
          </a:xfrm>
        </p:grpSpPr>
        <p:sp>
          <p:nvSpPr>
            <p:cNvPr id="144" name="Oval 143">
              <a:extLst>
                <a:ext uri="{FF2B5EF4-FFF2-40B4-BE49-F238E27FC236}">
                  <a16:creationId xmlns:a16="http://schemas.microsoft.com/office/drawing/2014/main" id="{D4301BC4-BCAC-422D-AD43-4F13660A5BA3}"/>
                </a:ext>
              </a:extLst>
            </p:cNvPr>
            <p:cNvSpPr/>
            <p:nvPr/>
          </p:nvSpPr>
          <p:spPr>
            <a:xfrm>
              <a:off x="599293" y="2359842"/>
              <a:ext cx="91440" cy="91440"/>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45" name="Oval 144">
              <a:extLst>
                <a:ext uri="{FF2B5EF4-FFF2-40B4-BE49-F238E27FC236}">
                  <a16:creationId xmlns:a16="http://schemas.microsoft.com/office/drawing/2014/main" id="{5F1060CB-B0DE-4BB0-BAE8-E527E26B4660}"/>
                </a:ext>
              </a:extLst>
            </p:cNvPr>
            <p:cNvSpPr/>
            <p:nvPr/>
          </p:nvSpPr>
          <p:spPr>
            <a:xfrm>
              <a:off x="507853" y="2268402"/>
              <a:ext cx="274320" cy="274320"/>
            </a:xfrm>
            <a:prstGeom prst="ellipse">
              <a:avLst/>
            </a:prstGeom>
            <a:noFill/>
            <a:ln>
              <a:solidFill>
                <a:srgbClr val="FFCB05"/>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46" name="Oval 145">
              <a:extLst>
                <a:ext uri="{FF2B5EF4-FFF2-40B4-BE49-F238E27FC236}">
                  <a16:creationId xmlns:a16="http://schemas.microsoft.com/office/drawing/2014/main" id="{02E7EF47-4961-4C60-B980-EBCBD3D6593E}"/>
                </a:ext>
              </a:extLst>
            </p:cNvPr>
            <p:cNvSpPr/>
            <p:nvPr/>
          </p:nvSpPr>
          <p:spPr>
            <a:xfrm>
              <a:off x="553573" y="2314122"/>
              <a:ext cx="182880" cy="182880"/>
            </a:xfrm>
            <a:prstGeom prst="ellipse">
              <a:avLst/>
            </a:prstGeom>
            <a:noFill/>
            <a:ln>
              <a:solidFill>
                <a:srgbClr val="FFCB05"/>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grpSp>
        <p:nvGrpSpPr>
          <p:cNvPr id="148" name="Group 147">
            <a:extLst>
              <a:ext uri="{FF2B5EF4-FFF2-40B4-BE49-F238E27FC236}">
                <a16:creationId xmlns:a16="http://schemas.microsoft.com/office/drawing/2014/main" id="{12C87B9B-639D-40D7-8E7C-61F1EFA1E8E5}"/>
              </a:ext>
            </a:extLst>
          </p:cNvPr>
          <p:cNvGrpSpPr/>
          <p:nvPr/>
        </p:nvGrpSpPr>
        <p:grpSpPr>
          <a:xfrm>
            <a:off x="11820374" y="5091184"/>
            <a:ext cx="548640" cy="548640"/>
            <a:chOff x="507853" y="2268402"/>
            <a:chExt cx="274320" cy="274320"/>
          </a:xfrm>
        </p:grpSpPr>
        <p:sp>
          <p:nvSpPr>
            <p:cNvPr id="150" name="Oval 149">
              <a:extLst>
                <a:ext uri="{FF2B5EF4-FFF2-40B4-BE49-F238E27FC236}">
                  <a16:creationId xmlns:a16="http://schemas.microsoft.com/office/drawing/2014/main" id="{BFDB781A-4355-4FCB-AD55-D2AE73502AC7}"/>
                </a:ext>
              </a:extLst>
            </p:cNvPr>
            <p:cNvSpPr/>
            <p:nvPr/>
          </p:nvSpPr>
          <p:spPr>
            <a:xfrm>
              <a:off x="599293" y="2359842"/>
              <a:ext cx="91440" cy="91440"/>
            </a:xfrm>
            <a:prstGeom prst="ellipse">
              <a:avLst/>
            </a:prstGeom>
            <a:solidFill>
              <a:srgbClr val="00AAC0"/>
            </a:solidFill>
            <a:ln>
              <a:solidFill>
                <a:srgbClr val="00AA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51" name="Oval 150">
              <a:extLst>
                <a:ext uri="{FF2B5EF4-FFF2-40B4-BE49-F238E27FC236}">
                  <a16:creationId xmlns:a16="http://schemas.microsoft.com/office/drawing/2014/main" id="{6E909F33-B8CE-46C4-A4EA-4076707496F8}"/>
                </a:ext>
              </a:extLst>
            </p:cNvPr>
            <p:cNvSpPr/>
            <p:nvPr/>
          </p:nvSpPr>
          <p:spPr>
            <a:xfrm>
              <a:off x="507853" y="2268402"/>
              <a:ext cx="274320" cy="274320"/>
            </a:xfrm>
            <a:prstGeom prst="ellipse">
              <a:avLst/>
            </a:prstGeom>
            <a:noFill/>
            <a:ln>
              <a:solidFill>
                <a:srgbClr val="00AAC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sp>
          <p:nvSpPr>
            <p:cNvPr id="152" name="Oval 151">
              <a:extLst>
                <a:ext uri="{FF2B5EF4-FFF2-40B4-BE49-F238E27FC236}">
                  <a16:creationId xmlns:a16="http://schemas.microsoft.com/office/drawing/2014/main" id="{A0E70653-BAF5-4EA0-B0FA-B0F30472F6ED}"/>
                </a:ext>
              </a:extLst>
            </p:cNvPr>
            <p:cNvSpPr/>
            <p:nvPr/>
          </p:nvSpPr>
          <p:spPr>
            <a:xfrm>
              <a:off x="553573" y="2314122"/>
              <a:ext cx="182880" cy="182880"/>
            </a:xfrm>
            <a:prstGeom prst="ellipse">
              <a:avLst/>
            </a:prstGeom>
            <a:noFill/>
            <a:ln>
              <a:solidFill>
                <a:srgbClr val="00AAC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3600">
                <a:solidFill>
                  <a:prstClr val="white"/>
                </a:solidFill>
                <a:latin typeface="Calibri"/>
              </a:endParaRPr>
            </a:p>
          </p:txBody>
        </p:sp>
      </p:grpSp>
      <p:sp>
        <p:nvSpPr>
          <p:cNvPr id="171" name="TextBox 170">
            <a:extLst>
              <a:ext uri="{FF2B5EF4-FFF2-40B4-BE49-F238E27FC236}">
                <a16:creationId xmlns:a16="http://schemas.microsoft.com/office/drawing/2014/main" id="{54CE7068-5BD7-4CD3-B2A5-B35CF8DDD525}"/>
              </a:ext>
            </a:extLst>
          </p:cNvPr>
          <p:cNvSpPr txBox="1"/>
          <p:nvPr/>
        </p:nvSpPr>
        <p:spPr>
          <a:xfrm>
            <a:off x="2535061" y="5754633"/>
            <a:ext cx="1118330" cy="553998"/>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400" b="1">
                <a:solidFill>
                  <a:prstClr val="black"/>
                </a:solidFill>
                <a:latin typeface="Arial"/>
                <a:cs typeface="Arial"/>
              </a:rPr>
              <a:t>2011</a:t>
            </a:r>
            <a:endParaRPr lang="en-US" sz="2400" b="1">
              <a:solidFill>
                <a:prstClr val="black"/>
              </a:solidFill>
              <a:latin typeface="Arial" panose="020B0604020202020204" pitchFamily="34" charset="0"/>
              <a:cs typeface="Arial" panose="020B0604020202020204" pitchFamily="34" charset="0"/>
            </a:endParaRPr>
          </a:p>
        </p:txBody>
      </p:sp>
      <p:sp>
        <p:nvSpPr>
          <p:cNvPr id="172" name="TextBox 171">
            <a:extLst>
              <a:ext uri="{FF2B5EF4-FFF2-40B4-BE49-F238E27FC236}">
                <a16:creationId xmlns:a16="http://schemas.microsoft.com/office/drawing/2014/main" id="{EC82AB46-ADF7-4665-BD4D-E009CB47D332}"/>
              </a:ext>
            </a:extLst>
          </p:cNvPr>
          <p:cNvSpPr txBox="1"/>
          <p:nvPr/>
        </p:nvSpPr>
        <p:spPr>
          <a:xfrm>
            <a:off x="5985699" y="5715219"/>
            <a:ext cx="1118330" cy="553998"/>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400" b="1">
                <a:solidFill>
                  <a:prstClr val="black"/>
                </a:solidFill>
                <a:latin typeface="Arial"/>
                <a:cs typeface="Arial"/>
              </a:rPr>
              <a:t>2014</a:t>
            </a:r>
            <a:endParaRPr lang="en-US" sz="2400" b="1">
              <a:solidFill>
                <a:prstClr val="black"/>
              </a:solidFill>
              <a:latin typeface="Arial" panose="020B0604020202020204" pitchFamily="34" charset="0"/>
              <a:cs typeface="Arial" panose="020B0604020202020204" pitchFamily="34" charset="0"/>
            </a:endParaRPr>
          </a:p>
        </p:txBody>
      </p:sp>
      <p:sp>
        <p:nvSpPr>
          <p:cNvPr id="173" name="TextBox 172">
            <a:extLst>
              <a:ext uri="{FF2B5EF4-FFF2-40B4-BE49-F238E27FC236}">
                <a16:creationId xmlns:a16="http://schemas.microsoft.com/office/drawing/2014/main" id="{5FFC552C-DD68-4499-855D-2DE8B728FAB1}"/>
              </a:ext>
            </a:extLst>
          </p:cNvPr>
          <p:cNvSpPr txBox="1"/>
          <p:nvPr/>
        </p:nvSpPr>
        <p:spPr>
          <a:xfrm>
            <a:off x="9653113" y="5754631"/>
            <a:ext cx="1118330" cy="461665"/>
          </a:xfrm>
          <a:prstGeom prst="rect">
            <a:avLst/>
          </a:prstGeom>
          <a:noFill/>
        </p:spPr>
        <p:txBody>
          <a:bodyPr wrap="square" rtlCol="0">
            <a:spAutoFit/>
          </a:bodyPr>
          <a:lstStyle/>
          <a:p>
            <a:pPr algn="ctr" eaLnBrk="0" fontAlgn="base" hangingPunct="0">
              <a:spcBef>
                <a:spcPct val="0"/>
              </a:spcBef>
              <a:spcAft>
                <a:spcPct val="0"/>
              </a:spcAft>
            </a:pPr>
            <a:r>
              <a:rPr lang="en-US" sz="2400" b="1">
                <a:solidFill>
                  <a:prstClr val="black"/>
                </a:solidFill>
                <a:latin typeface="Arial" panose="020B0604020202020204" pitchFamily="34" charset="0"/>
                <a:cs typeface="Arial" panose="020B0604020202020204" pitchFamily="34" charset="0"/>
              </a:rPr>
              <a:t>2018</a:t>
            </a:r>
          </a:p>
        </p:txBody>
      </p:sp>
      <p:sp>
        <p:nvSpPr>
          <p:cNvPr id="174" name="TextBox 173">
            <a:extLst>
              <a:ext uri="{FF2B5EF4-FFF2-40B4-BE49-F238E27FC236}">
                <a16:creationId xmlns:a16="http://schemas.microsoft.com/office/drawing/2014/main" id="{E8EDDA55-ADB3-4425-92AD-E6129C86C772}"/>
              </a:ext>
            </a:extLst>
          </p:cNvPr>
          <p:cNvSpPr txBox="1"/>
          <p:nvPr/>
        </p:nvSpPr>
        <p:spPr>
          <a:xfrm>
            <a:off x="11044767" y="4547239"/>
            <a:ext cx="2068146" cy="553998"/>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400" b="1">
                <a:solidFill>
                  <a:prstClr val="black"/>
                </a:solidFill>
                <a:latin typeface="Arial"/>
                <a:cs typeface="Arial"/>
              </a:rPr>
              <a:t>2019 - 2025</a:t>
            </a:r>
            <a:endParaRPr lang="en-US" sz="2400" b="1">
              <a:solidFill>
                <a:prstClr val="black"/>
              </a:solidFill>
              <a:latin typeface="Arial" panose="020B0604020202020204" pitchFamily="34" charset="0"/>
              <a:cs typeface="Arial" panose="020B0604020202020204" pitchFamily="34" charset="0"/>
            </a:endParaRPr>
          </a:p>
        </p:txBody>
      </p:sp>
      <p:sp>
        <p:nvSpPr>
          <p:cNvPr id="177" name="TextBox 176">
            <a:extLst>
              <a:ext uri="{FF2B5EF4-FFF2-40B4-BE49-F238E27FC236}">
                <a16:creationId xmlns:a16="http://schemas.microsoft.com/office/drawing/2014/main" id="{17C09740-E272-45B6-AEB1-88798FF36A18}"/>
              </a:ext>
            </a:extLst>
          </p:cNvPr>
          <p:cNvSpPr txBox="1"/>
          <p:nvPr/>
        </p:nvSpPr>
        <p:spPr>
          <a:xfrm>
            <a:off x="16443939" y="5754633"/>
            <a:ext cx="1330942" cy="461665"/>
          </a:xfrm>
          <a:prstGeom prst="rect">
            <a:avLst/>
          </a:prstGeom>
          <a:noFill/>
        </p:spPr>
        <p:txBody>
          <a:bodyPr wrap="square" rtlCol="0">
            <a:spAutoFit/>
          </a:bodyPr>
          <a:lstStyle/>
          <a:p>
            <a:pPr algn="ctr" eaLnBrk="0" fontAlgn="base" hangingPunct="0">
              <a:spcBef>
                <a:spcPct val="0"/>
              </a:spcBef>
              <a:spcAft>
                <a:spcPct val="0"/>
              </a:spcAft>
            </a:pPr>
            <a:r>
              <a:rPr lang="en-US" sz="2400" b="1">
                <a:solidFill>
                  <a:prstClr val="black"/>
                </a:solidFill>
                <a:latin typeface="Arial" panose="020B0604020202020204" pitchFamily="34" charset="0"/>
                <a:cs typeface="Arial" panose="020B0604020202020204" pitchFamily="34" charset="0"/>
              </a:rPr>
              <a:t>Future</a:t>
            </a:r>
          </a:p>
        </p:txBody>
      </p:sp>
      <p:cxnSp>
        <p:nvCxnSpPr>
          <p:cNvPr id="180" name="Straight Connector 179">
            <a:extLst>
              <a:ext uri="{FF2B5EF4-FFF2-40B4-BE49-F238E27FC236}">
                <a16:creationId xmlns:a16="http://schemas.microsoft.com/office/drawing/2014/main" id="{E31C99A6-64F5-4F84-8C6B-3199DB6B1837}"/>
              </a:ext>
            </a:extLst>
          </p:cNvPr>
          <p:cNvCxnSpPr>
            <a:cxnSpLocks/>
          </p:cNvCxnSpPr>
          <p:nvPr/>
        </p:nvCxnSpPr>
        <p:spPr>
          <a:xfrm>
            <a:off x="1332540" y="5499227"/>
            <a:ext cx="0" cy="905306"/>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181" name="TextBox 180">
            <a:extLst>
              <a:ext uri="{FF2B5EF4-FFF2-40B4-BE49-F238E27FC236}">
                <a16:creationId xmlns:a16="http://schemas.microsoft.com/office/drawing/2014/main" id="{47FE2314-C299-4986-97B3-66849D98E02D}"/>
              </a:ext>
            </a:extLst>
          </p:cNvPr>
          <p:cNvSpPr txBox="1"/>
          <p:nvPr/>
        </p:nvSpPr>
        <p:spPr>
          <a:xfrm>
            <a:off x="344736" y="6407979"/>
            <a:ext cx="2413376" cy="3877985"/>
          </a:xfrm>
          <a:prstGeom prst="rect">
            <a:avLst/>
          </a:prstGeom>
          <a:noFill/>
        </p:spPr>
        <p:txBody>
          <a:bodyPr wrap="square" lIns="182880" tIns="91440" rIns="182880" bIns="91440" rtlCol="0" anchor="t">
            <a:spAutoFit/>
          </a:bodyPr>
          <a:lstStyle/>
          <a:p>
            <a:pPr marL="342900" indent="-342900" eaLnBrk="0" fontAlgn="base" hangingPunct="0">
              <a:spcBef>
                <a:spcPct val="0"/>
              </a:spcBef>
              <a:spcAft>
                <a:spcPct val="0"/>
              </a:spcAft>
              <a:buFont typeface="Arial"/>
              <a:buChar char="•"/>
            </a:pPr>
            <a:r>
              <a:rPr lang="en-US" sz="2000" b="1">
                <a:solidFill>
                  <a:prstClr val="black"/>
                </a:solidFill>
                <a:latin typeface="Arial"/>
                <a:cs typeface="Arial"/>
              </a:rPr>
              <a:t>All Children's Hospital</a:t>
            </a:r>
            <a:endParaRPr lang="en-US" sz="2000" b="1">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a:buChar char="•"/>
            </a:pPr>
            <a:r>
              <a:rPr lang="en-US" sz="2000" b="1">
                <a:solidFill>
                  <a:prstClr val="black"/>
                </a:solidFill>
                <a:latin typeface="Arial"/>
                <a:cs typeface="Arial"/>
              </a:rPr>
              <a:t>All Children's Research Institute</a:t>
            </a:r>
            <a:endParaRPr lang="en-US" sz="200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a:buChar char="•"/>
            </a:pPr>
            <a:r>
              <a:rPr lang="en-US" sz="2000">
                <a:solidFill>
                  <a:prstClr val="black"/>
                </a:solidFill>
                <a:latin typeface="Arial"/>
                <a:cs typeface="Arial"/>
              </a:rPr>
              <a:t>USF academic affiliation (50+ years and ongoing)</a:t>
            </a:r>
            <a:endParaRPr lang="en-US" sz="200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sz="200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en-US" sz="200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en-US" sz="2000">
              <a:solidFill>
                <a:prstClr val="black"/>
              </a:solidFill>
              <a:latin typeface="Arial" panose="020B0604020202020204" pitchFamily="34" charset="0"/>
              <a:cs typeface="Arial" panose="020B0604020202020204" pitchFamily="34" charset="0"/>
            </a:endParaRPr>
          </a:p>
        </p:txBody>
      </p:sp>
      <p:cxnSp>
        <p:nvCxnSpPr>
          <p:cNvPr id="253" name="Straight Connector 252">
            <a:extLst>
              <a:ext uri="{FF2B5EF4-FFF2-40B4-BE49-F238E27FC236}">
                <a16:creationId xmlns:a16="http://schemas.microsoft.com/office/drawing/2014/main" id="{F05BE6F6-3D11-4B2C-A479-9D00891D8578}"/>
              </a:ext>
            </a:extLst>
          </p:cNvPr>
          <p:cNvCxnSpPr>
            <a:cxnSpLocks/>
          </p:cNvCxnSpPr>
          <p:nvPr/>
        </p:nvCxnSpPr>
        <p:spPr>
          <a:xfrm>
            <a:off x="4997290" y="5488401"/>
            <a:ext cx="0" cy="1645842"/>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254" name="TextBox 253">
            <a:extLst>
              <a:ext uri="{FF2B5EF4-FFF2-40B4-BE49-F238E27FC236}">
                <a16:creationId xmlns:a16="http://schemas.microsoft.com/office/drawing/2014/main" id="{7DF5B66E-71AB-42D2-9C92-093CAAE12E98}"/>
              </a:ext>
            </a:extLst>
          </p:cNvPr>
          <p:cNvSpPr txBox="1"/>
          <p:nvPr/>
        </p:nvSpPr>
        <p:spPr>
          <a:xfrm>
            <a:off x="3782729" y="7188902"/>
            <a:ext cx="2846342" cy="2339102"/>
          </a:xfrm>
          <a:prstGeom prst="rect">
            <a:avLst/>
          </a:prstGeom>
          <a:noFill/>
        </p:spPr>
        <p:txBody>
          <a:bodyPr wrap="square" lIns="182880" tIns="91440" rIns="182880" bIns="91440" rtlCol="0" anchor="t">
            <a:spAutoFit/>
          </a:bodyPr>
          <a:lstStyle/>
          <a:p>
            <a:pPr eaLnBrk="0" fontAlgn="base" hangingPunct="0">
              <a:spcBef>
                <a:spcPct val="0"/>
              </a:spcBef>
              <a:spcAft>
                <a:spcPct val="0"/>
              </a:spcAft>
            </a:pPr>
            <a:r>
              <a:rPr lang="en-US" sz="2000" b="1">
                <a:solidFill>
                  <a:prstClr val="black"/>
                </a:solidFill>
                <a:latin typeface="Arial"/>
                <a:cs typeface="Arial"/>
              </a:rPr>
              <a:t>Establish </a:t>
            </a:r>
            <a:endParaRPr lang="en-US" sz="2000" b="1">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2000" b="1">
                <a:solidFill>
                  <a:prstClr val="black"/>
                </a:solidFill>
                <a:latin typeface="Arial"/>
                <a:cs typeface="Arial"/>
              </a:rPr>
              <a:t>Office of Medical Education </a:t>
            </a:r>
            <a:endParaRPr lang="en-US" sz="2000" b="1">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2000" u="sng">
                <a:solidFill>
                  <a:prstClr val="black"/>
                </a:solidFill>
                <a:latin typeface="Arial"/>
                <a:cs typeface="Arial"/>
              </a:rPr>
              <a:t>Mission</a:t>
            </a:r>
            <a:r>
              <a:rPr lang="en-US" sz="2000">
                <a:solidFill>
                  <a:prstClr val="black"/>
                </a:solidFill>
                <a:latin typeface="Arial"/>
                <a:cs typeface="Arial"/>
              </a:rPr>
              <a:t>: Build a Pediatric Residency and various fellowship programs</a:t>
            </a:r>
            <a:endParaRPr lang="en-US" sz="2000">
              <a:solidFill>
                <a:prstClr val="black"/>
              </a:solidFill>
              <a:latin typeface="Arial" panose="020B0604020202020204" pitchFamily="34" charset="0"/>
              <a:cs typeface="Arial" panose="020B0604020202020204" pitchFamily="34" charset="0"/>
            </a:endParaRPr>
          </a:p>
        </p:txBody>
      </p:sp>
      <p:cxnSp>
        <p:nvCxnSpPr>
          <p:cNvPr id="259" name="Straight Connector 258">
            <a:extLst>
              <a:ext uri="{FF2B5EF4-FFF2-40B4-BE49-F238E27FC236}">
                <a16:creationId xmlns:a16="http://schemas.microsoft.com/office/drawing/2014/main" id="{B2090712-98D7-4C5D-B91E-13798C5F9D50}"/>
              </a:ext>
            </a:extLst>
          </p:cNvPr>
          <p:cNvCxnSpPr>
            <a:cxnSpLocks/>
          </p:cNvCxnSpPr>
          <p:nvPr/>
        </p:nvCxnSpPr>
        <p:spPr>
          <a:xfrm>
            <a:off x="8326490" y="5448987"/>
            <a:ext cx="0" cy="1645842"/>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260" name="TextBox 259">
            <a:extLst>
              <a:ext uri="{FF2B5EF4-FFF2-40B4-BE49-F238E27FC236}">
                <a16:creationId xmlns:a16="http://schemas.microsoft.com/office/drawing/2014/main" id="{DA844145-FC08-4938-8E2A-735B8C542587}"/>
              </a:ext>
            </a:extLst>
          </p:cNvPr>
          <p:cNvSpPr txBox="1"/>
          <p:nvPr/>
        </p:nvSpPr>
        <p:spPr>
          <a:xfrm>
            <a:off x="7290390" y="7181685"/>
            <a:ext cx="2072200" cy="1723549"/>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000">
                <a:solidFill>
                  <a:prstClr val="black"/>
                </a:solidFill>
                <a:latin typeface="Arial"/>
                <a:cs typeface="Arial"/>
              </a:rPr>
              <a:t>Name Update:  </a:t>
            </a:r>
            <a:r>
              <a:rPr lang="en-US" sz="2000" b="1">
                <a:solidFill>
                  <a:prstClr val="black"/>
                </a:solidFill>
                <a:latin typeface="Arial"/>
                <a:cs typeface="Arial"/>
              </a:rPr>
              <a:t>Johns Hopkins All Children's </a:t>
            </a:r>
            <a:endParaRPr lang="en-US" sz="3600" b="1">
              <a:solidFill>
                <a:prstClr val="black"/>
              </a:solidFill>
              <a:latin typeface="Calibri" charset="0"/>
              <a:ea typeface="Calibri"/>
              <a:cs typeface="Calibri"/>
            </a:endParaRPr>
          </a:p>
          <a:p>
            <a:pPr algn="ctr" eaLnBrk="0" fontAlgn="base" hangingPunct="0">
              <a:spcBef>
                <a:spcPct val="0"/>
              </a:spcBef>
              <a:spcAft>
                <a:spcPct val="0"/>
              </a:spcAft>
            </a:pPr>
            <a:r>
              <a:rPr lang="en-US" sz="2000" b="1">
                <a:solidFill>
                  <a:prstClr val="black"/>
                </a:solidFill>
                <a:latin typeface="Arial"/>
                <a:cs typeface="Arial"/>
              </a:rPr>
              <a:t>Hospital</a:t>
            </a:r>
            <a:r>
              <a:rPr lang="en-US" sz="2000">
                <a:solidFill>
                  <a:prstClr val="black"/>
                </a:solidFill>
                <a:latin typeface="Arial"/>
                <a:cs typeface="Arial"/>
              </a:rPr>
              <a:t> </a:t>
            </a:r>
            <a:endParaRPr lang="en-US" sz="3600">
              <a:solidFill>
                <a:prstClr val="black"/>
              </a:solidFill>
              <a:latin typeface="Calibri" charset="0"/>
            </a:endParaRPr>
          </a:p>
        </p:txBody>
      </p:sp>
      <p:cxnSp>
        <p:nvCxnSpPr>
          <p:cNvPr id="249" name="Straight Connector 248">
            <a:extLst>
              <a:ext uri="{FF2B5EF4-FFF2-40B4-BE49-F238E27FC236}">
                <a16:creationId xmlns:a16="http://schemas.microsoft.com/office/drawing/2014/main" id="{8574BD3E-76CE-4D10-B715-E271C97A944B}"/>
              </a:ext>
            </a:extLst>
          </p:cNvPr>
          <p:cNvCxnSpPr>
            <a:cxnSpLocks/>
          </p:cNvCxnSpPr>
          <p:nvPr/>
        </p:nvCxnSpPr>
        <p:spPr>
          <a:xfrm flipH="1">
            <a:off x="3056476" y="4627100"/>
            <a:ext cx="0" cy="744320"/>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273" name="TextBox 272">
            <a:extLst>
              <a:ext uri="{FF2B5EF4-FFF2-40B4-BE49-F238E27FC236}">
                <a16:creationId xmlns:a16="http://schemas.microsoft.com/office/drawing/2014/main" id="{9E3E746F-FD22-4C53-A9B2-307BA0199899}"/>
              </a:ext>
            </a:extLst>
          </p:cNvPr>
          <p:cNvSpPr txBox="1"/>
          <p:nvPr/>
        </p:nvSpPr>
        <p:spPr>
          <a:xfrm>
            <a:off x="1910749" y="1852858"/>
            <a:ext cx="2814146" cy="2646878"/>
          </a:xfrm>
          <a:prstGeom prst="rect">
            <a:avLst/>
          </a:prstGeom>
          <a:noFill/>
        </p:spPr>
        <p:txBody>
          <a:bodyPr wrap="square" lIns="182880" tIns="91440" rIns="182880" bIns="91440" rtlCol="0" anchor="t">
            <a:spAutoFit/>
          </a:bodyPr>
          <a:lstStyle/>
          <a:p>
            <a:pPr eaLnBrk="0" fontAlgn="base" hangingPunct="0">
              <a:spcBef>
                <a:spcPct val="0"/>
              </a:spcBef>
              <a:spcAft>
                <a:spcPct val="0"/>
              </a:spcAft>
            </a:pPr>
            <a:r>
              <a:rPr lang="en-US" sz="2000" b="1">
                <a:solidFill>
                  <a:prstClr val="black"/>
                </a:solidFill>
                <a:latin typeface="Arial"/>
                <a:cs typeface="Arial"/>
              </a:rPr>
              <a:t>Integrate with Johns Hopkins</a:t>
            </a:r>
            <a:r>
              <a:rPr lang="en-US" sz="2000">
                <a:solidFill>
                  <a:prstClr val="black"/>
                </a:solidFill>
                <a:latin typeface="Arial"/>
                <a:cs typeface="Arial"/>
              </a:rPr>
              <a:t> </a:t>
            </a:r>
            <a:r>
              <a:rPr lang="en-US" sz="2000" b="1">
                <a:solidFill>
                  <a:prstClr val="black"/>
                </a:solidFill>
                <a:latin typeface="Arial"/>
                <a:cs typeface="Arial"/>
              </a:rPr>
              <a:t>Medicine</a:t>
            </a:r>
            <a:endParaRPr lang="en-US" sz="3600">
              <a:solidFill>
                <a:prstClr val="black"/>
              </a:solidFill>
              <a:latin typeface="Calibri" charset="0"/>
              <a:ea typeface="Calibri" charset="0"/>
              <a:cs typeface="Calibri" charset="0"/>
            </a:endParaRPr>
          </a:p>
          <a:p>
            <a:pPr marL="342900" indent="-342900" eaLnBrk="0" fontAlgn="base" hangingPunct="0">
              <a:spcBef>
                <a:spcPct val="0"/>
              </a:spcBef>
              <a:spcAft>
                <a:spcPct val="0"/>
              </a:spcAft>
              <a:buFont typeface="Arial"/>
              <a:buChar char="•"/>
            </a:pPr>
            <a:r>
              <a:rPr lang="en-US" sz="2000">
                <a:solidFill>
                  <a:prstClr val="black"/>
                </a:solidFill>
                <a:latin typeface="Arial"/>
                <a:cs typeface="Arial"/>
              </a:rPr>
              <a:t>Expansion of research infrastructure</a:t>
            </a:r>
            <a:endParaRPr lang="en-US" sz="200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a:buChar char="•"/>
            </a:pPr>
            <a:r>
              <a:rPr lang="en-US" sz="2000">
                <a:solidFill>
                  <a:prstClr val="black"/>
                </a:solidFill>
                <a:latin typeface="Arial"/>
                <a:cs typeface="Arial"/>
              </a:rPr>
              <a:t>Build JHM faculty presence</a:t>
            </a:r>
            <a:endParaRPr lang="en-US" sz="2000">
              <a:solidFill>
                <a:prstClr val="black"/>
              </a:solidFill>
              <a:latin typeface="Arial" panose="020B0604020202020204" pitchFamily="34" charset="0"/>
              <a:cs typeface="Arial" panose="020B0604020202020204" pitchFamily="34" charset="0"/>
            </a:endParaRPr>
          </a:p>
        </p:txBody>
      </p:sp>
      <p:cxnSp>
        <p:nvCxnSpPr>
          <p:cNvPr id="276" name="Straight Connector 275">
            <a:extLst>
              <a:ext uri="{FF2B5EF4-FFF2-40B4-BE49-F238E27FC236}">
                <a16:creationId xmlns:a16="http://schemas.microsoft.com/office/drawing/2014/main" id="{08393966-1EA9-4739-8928-9CAA821B5248}"/>
              </a:ext>
            </a:extLst>
          </p:cNvPr>
          <p:cNvCxnSpPr>
            <a:cxnSpLocks/>
          </p:cNvCxnSpPr>
          <p:nvPr/>
        </p:nvCxnSpPr>
        <p:spPr>
          <a:xfrm>
            <a:off x="6534992" y="3784703"/>
            <a:ext cx="0" cy="1645842"/>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277" name="TextBox 276">
            <a:extLst>
              <a:ext uri="{FF2B5EF4-FFF2-40B4-BE49-F238E27FC236}">
                <a16:creationId xmlns:a16="http://schemas.microsoft.com/office/drawing/2014/main" id="{8B5A078C-2742-466B-99F5-56A7798BEA08}"/>
              </a:ext>
            </a:extLst>
          </p:cNvPr>
          <p:cNvSpPr txBox="1"/>
          <p:nvPr/>
        </p:nvSpPr>
        <p:spPr>
          <a:xfrm>
            <a:off x="5492474" y="2009013"/>
            <a:ext cx="2072200" cy="1723549"/>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000" b="1">
                <a:solidFill>
                  <a:prstClr val="black"/>
                </a:solidFill>
                <a:latin typeface="Arial"/>
                <a:cs typeface="Arial"/>
              </a:rPr>
              <a:t>Welcome JHACH Pediatric Residents </a:t>
            </a:r>
          </a:p>
          <a:p>
            <a:pPr algn="ctr" eaLnBrk="0" fontAlgn="base" hangingPunct="0">
              <a:spcBef>
                <a:spcPct val="0"/>
              </a:spcBef>
              <a:spcAft>
                <a:spcPct val="0"/>
              </a:spcAft>
            </a:pPr>
            <a:r>
              <a:rPr lang="en-US" sz="2000">
                <a:solidFill>
                  <a:prstClr val="black"/>
                </a:solidFill>
                <a:latin typeface="Arial"/>
                <a:cs typeface="Arial"/>
              </a:rPr>
              <a:t>(1st class)</a:t>
            </a:r>
          </a:p>
        </p:txBody>
      </p:sp>
      <p:sp>
        <p:nvSpPr>
          <p:cNvPr id="280" name="TextBox 279">
            <a:extLst>
              <a:ext uri="{FF2B5EF4-FFF2-40B4-BE49-F238E27FC236}">
                <a16:creationId xmlns:a16="http://schemas.microsoft.com/office/drawing/2014/main" id="{270A7944-8780-492A-A323-319CF2B7F54A}"/>
              </a:ext>
            </a:extLst>
          </p:cNvPr>
          <p:cNvSpPr txBox="1"/>
          <p:nvPr/>
        </p:nvSpPr>
        <p:spPr>
          <a:xfrm>
            <a:off x="8553310" y="2002460"/>
            <a:ext cx="3279592" cy="1723549"/>
          </a:xfrm>
          <a:prstGeom prst="rect">
            <a:avLst/>
          </a:prstGeom>
          <a:noFill/>
        </p:spPr>
        <p:txBody>
          <a:bodyPr wrap="square" lIns="182880" tIns="91440" rIns="182880" bIns="91440" rtlCol="0" anchor="t">
            <a:spAutoFit/>
          </a:bodyPr>
          <a:lstStyle/>
          <a:p>
            <a:pPr eaLnBrk="0" fontAlgn="base" hangingPunct="0">
              <a:spcBef>
                <a:spcPct val="0"/>
              </a:spcBef>
              <a:spcAft>
                <a:spcPct val="0"/>
              </a:spcAft>
            </a:pPr>
            <a:r>
              <a:rPr lang="en-US" sz="2000" b="1">
                <a:solidFill>
                  <a:prstClr val="black"/>
                </a:solidFill>
                <a:latin typeface="Arial"/>
                <a:cs typeface="Arial"/>
              </a:rPr>
              <a:t>Open 225,000 Sq ft Research and Education Building</a:t>
            </a:r>
            <a:endParaRPr lang="en-US" sz="3600">
              <a:solidFill>
                <a:prstClr val="black"/>
              </a:solidFill>
              <a:latin typeface="Calibri" charset="0"/>
            </a:endParaRPr>
          </a:p>
          <a:p>
            <a:pPr marL="342900" indent="-342900" eaLnBrk="0" fontAlgn="base" hangingPunct="0">
              <a:spcBef>
                <a:spcPct val="0"/>
              </a:spcBef>
              <a:spcAft>
                <a:spcPct val="0"/>
              </a:spcAft>
              <a:buFont typeface="Arial"/>
              <a:buChar char="•"/>
            </a:pPr>
            <a:r>
              <a:rPr lang="en-US" sz="2000">
                <a:solidFill>
                  <a:prstClr val="black"/>
                </a:solidFill>
                <a:latin typeface="Arial"/>
                <a:cs typeface="Arial"/>
              </a:rPr>
              <a:t>Launch Research Institutes</a:t>
            </a:r>
            <a:endParaRPr lang="en-US" sz="2000">
              <a:solidFill>
                <a:prstClr val="black"/>
              </a:solidFill>
              <a:latin typeface="Arial" panose="020B0604020202020204" pitchFamily="34" charset="0"/>
              <a:cs typeface="Arial" panose="020B0604020202020204" pitchFamily="34" charset="0"/>
            </a:endParaRPr>
          </a:p>
        </p:txBody>
      </p:sp>
      <p:cxnSp>
        <p:nvCxnSpPr>
          <p:cNvPr id="282" name="Straight Connector 281">
            <a:extLst>
              <a:ext uri="{FF2B5EF4-FFF2-40B4-BE49-F238E27FC236}">
                <a16:creationId xmlns:a16="http://schemas.microsoft.com/office/drawing/2014/main" id="{7451BF01-4CA7-4BEE-9796-6201F258BAA6}"/>
              </a:ext>
            </a:extLst>
          </p:cNvPr>
          <p:cNvCxnSpPr>
            <a:cxnSpLocks/>
          </p:cNvCxnSpPr>
          <p:nvPr/>
        </p:nvCxnSpPr>
        <p:spPr>
          <a:xfrm flipH="1">
            <a:off x="12079935" y="5505307"/>
            <a:ext cx="16098" cy="1162886"/>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283" name="TextBox 282">
            <a:extLst>
              <a:ext uri="{FF2B5EF4-FFF2-40B4-BE49-F238E27FC236}">
                <a16:creationId xmlns:a16="http://schemas.microsoft.com/office/drawing/2014/main" id="{DD9E4C50-6B88-41AC-A990-35430E786194}"/>
              </a:ext>
            </a:extLst>
          </p:cNvPr>
          <p:cNvSpPr txBox="1"/>
          <p:nvPr/>
        </p:nvSpPr>
        <p:spPr>
          <a:xfrm>
            <a:off x="11053806" y="7076424"/>
            <a:ext cx="2072200" cy="1415772"/>
          </a:xfrm>
          <a:prstGeom prst="rect">
            <a:avLst/>
          </a:prstGeom>
          <a:noFill/>
        </p:spPr>
        <p:txBody>
          <a:bodyPr wrap="square" lIns="182880" tIns="91440" rIns="182880" bIns="91440" rtlCol="0" anchor="t">
            <a:spAutoFit/>
          </a:bodyPr>
          <a:lstStyle/>
          <a:p>
            <a:pPr algn="ctr" eaLnBrk="0" fontAlgn="base" hangingPunct="0">
              <a:spcBef>
                <a:spcPct val="0"/>
              </a:spcBef>
              <a:spcAft>
                <a:spcPct val="0"/>
              </a:spcAft>
            </a:pPr>
            <a:r>
              <a:rPr lang="en-US" sz="2000">
                <a:solidFill>
                  <a:prstClr val="black"/>
                </a:solidFill>
                <a:latin typeface="Arial"/>
                <a:cs typeface="Arial"/>
              </a:rPr>
              <a:t>Rapid Growth of Education and Research Programs</a:t>
            </a:r>
            <a:endParaRPr lang="en-US" sz="2000">
              <a:solidFill>
                <a:prstClr val="black"/>
              </a:solidFill>
              <a:latin typeface="Arial" panose="020B0604020202020204" pitchFamily="34" charset="0"/>
              <a:cs typeface="Arial" panose="020B0604020202020204" pitchFamily="34" charset="0"/>
            </a:endParaRPr>
          </a:p>
        </p:txBody>
      </p:sp>
      <p:sp>
        <p:nvSpPr>
          <p:cNvPr id="117" name="Title 1">
            <a:extLst>
              <a:ext uri="{FF2B5EF4-FFF2-40B4-BE49-F238E27FC236}">
                <a16:creationId xmlns:a16="http://schemas.microsoft.com/office/drawing/2014/main" id="{EB185A50-2B4D-4587-8D41-2769B7F9505F}"/>
              </a:ext>
            </a:extLst>
          </p:cNvPr>
          <p:cNvSpPr>
            <a:spLocks noGrp="1"/>
          </p:cNvSpPr>
          <p:nvPr>
            <p:ph type="title"/>
          </p:nvPr>
        </p:nvSpPr>
        <p:spPr>
          <a:xfrm>
            <a:off x="576337" y="156680"/>
            <a:ext cx="16459194" cy="1714500"/>
          </a:xfrm>
        </p:spPr>
        <p:txBody>
          <a:bodyPr lIns="182880" tIns="91440" rIns="182880" bIns="91440" anchor="t"/>
          <a:lstStyle/>
          <a:p>
            <a:r>
              <a:rPr lang="en-US" sz="5400"/>
              <a:t>Our Academic Growth</a:t>
            </a:r>
          </a:p>
        </p:txBody>
      </p:sp>
      <p:pic>
        <p:nvPicPr>
          <p:cNvPr id="4" name="Picture 3">
            <a:extLst>
              <a:ext uri="{FF2B5EF4-FFF2-40B4-BE49-F238E27FC236}">
                <a16:creationId xmlns:a16="http://schemas.microsoft.com/office/drawing/2014/main" id="{90AC7A7B-0EA6-F46A-C163-AEF35E866307}"/>
              </a:ext>
            </a:extLst>
          </p:cNvPr>
          <p:cNvPicPr>
            <a:picLocks noChangeAspect="1"/>
          </p:cNvPicPr>
          <p:nvPr/>
        </p:nvPicPr>
        <p:blipFill>
          <a:blip r:embed="rId3"/>
          <a:stretch>
            <a:fillRect/>
          </a:stretch>
        </p:blipFill>
        <p:spPr>
          <a:xfrm>
            <a:off x="11971882" y="586076"/>
            <a:ext cx="5803836" cy="3914864"/>
          </a:xfrm>
          <a:prstGeom prst="rect">
            <a:avLst/>
          </a:prstGeom>
        </p:spPr>
      </p:pic>
      <p:cxnSp>
        <p:nvCxnSpPr>
          <p:cNvPr id="5" name="Straight Connector 4">
            <a:extLst>
              <a:ext uri="{FF2B5EF4-FFF2-40B4-BE49-F238E27FC236}">
                <a16:creationId xmlns:a16="http://schemas.microsoft.com/office/drawing/2014/main" id="{189282D1-3A4D-FD29-A94D-8DA71EDA492A}"/>
              </a:ext>
            </a:extLst>
          </p:cNvPr>
          <p:cNvCxnSpPr>
            <a:cxnSpLocks/>
          </p:cNvCxnSpPr>
          <p:nvPr/>
        </p:nvCxnSpPr>
        <p:spPr>
          <a:xfrm>
            <a:off x="10220182" y="3725581"/>
            <a:ext cx="0" cy="1645842"/>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3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56ADF-2E4B-68E9-7313-BC40EAA0D4E9}"/>
              </a:ext>
            </a:extLst>
          </p:cNvPr>
          <p:cNvSpPr>
            <a:spLocks noGrp="1"/>
          </p:cNvSpPr>
          <p:nvPr>
            <p:ph idx="1"/>
          </p:nvPr>
        </p:nvSpPr>
        <p:spPr>
          <a:xfrm>
            <a:off x="656822" y="1537674"/>
            <a:ext cx="10610968" cy="8480828"/>
          </a:xfrm>
          <a:solidFill>
            <a:schemeClr val="tx2">
              <a:lumMod val="20000"/>
              <a:lumOff val="80000"/>
            </a:schemeClr>
          </a:solidFill>
        </p:spPr>
        <p:txBody>
          <a:bodyPr/>
          <a:lstStyle/>
          <a:p>
            <a:pPr marL="342900" indent="-342900">
              <a:lnSpc>
                <a:spcPct val="90000"/>
              </a:lnSpc>
              <a:buFont typeface="Arial"/>
              <a:buChar char="•"/>
            </a:pPr>
            <a:r>
              <a:rPr lang="en-US" sz="3200" b="1"/>
              <a:t>Hybrid Academic Environment</a:t>
            </a:r>
            <a:endParaRPr lang="en-US" sz="3200"/>
          </a:p>
          <a:p>
            <a:pPr marL="342900" indent="-342900">
              <a:lnSpc>
                <a:spcPct val="90000"/>
              </a:lnSpc>
              <a:buFont typeface="Arial"/>
              <a:buChar char="•"/>
            </a:pPr>
            <a:endParaRPr lang="en-US" sz="2800" b="1"/>
          </a:p>
          <a:p>
            <a:pPr marL="342900" indent="-342900">
              <a:lnSpc>
                <a:spcPct val="90000"/>
              </a:lnSpc>
              <a:buFont typeface="Arial"/>
              <a:buChar char="•"/>
            </a:pPr>
            <a:r>
              <a:rPr lang="en-US" sz="3200" b="1"/>
              <a:t>Academic Faculty on Campus</a:t>
            </a:r>
            <a:endParaRPr lang="en-US" sz="3200"/>
          </a:p>
          <a:p>
            <a:pPr marL="1257300" lvl="1" indent="-342900">
              <a:lnSpc>
                <a:spcPct val="90000"/>
              </a:lnSpc>
              <a:buFont typeface="Courier New,monospace"/>
              <a:buChar char="o"/>
            </a:pPr>
            <a:r>
              <a:rPr lang="en-US" sz="2800"/>
              <a:t>~200 total faculty appointments</a:t>
            </a:r>
          </a:p>
          <a:p>
            <a:pPr marL="1257300" lvl="1" indent="-342900">
              <a:lnSpc>
                <a:spcPct val="90000"/>
              </a:lnSpc>
              <a:buFont typeface="Courier New,monospace"/>
              <a:buChar char="o"/>
            </a:pPr>
            <a:r>
              <a:rPr lang="en-US" sz="2800"/>
              <a:t>~60 Johns Hopkins University-employed</a:t>
            </a:r>
          </a:p>
          <a:p>
            <a:pPr marL="342900" indent="-342900">
              <a:lnSpc>
                <a:spcPct val="90000"/>
              </a:lnSpc>
              <a:buFont typeface="Arial"/>
              <a:buChar char="•"/>
            </a:pPr>
            <a:endParaRPr lang="en-US" sz="2800" b="1"/>
          </a:p>
          <a:p>
            <a:pPr marL="342900" indent="-342900">
              <a:lnSpc>
                <a:spcPct val="90000"/>
              </a:lnSpc>
              <a:buFont typeface="Arial"/>
              <a:buChar char="•"/>
            </a:pPr>
            <a:r>
              <a:rPr lang="en-US" sz="3200" b="1"/>
              <a:t>Institute Clinical Translational Research (ICTR)</a:t>
            </a:r>
            <a:endParaRPr lang="en-US" sz="3200"/>
          </a:p>
          <a:p>
            <a:pPr marL="852170" lvl="1" indent="-342900">
              <a:lnSpc>
                <a:spcPct val="90000"/>
              </a:lnSpc>
              <a:buFont typeface="Courier New,monospace"/>
              <a:buChar char="o"/>
            </a:pPr>
            <a:r>
              <a:rPr lang="en-US" sz="2800"/>
              <a:t>12 clinical/translational research faculty </a:t>
            </a:r>
            <a:endParaRPr lang="en-US" sz="1800" b="1"/>
          </a:p>
          <a:p>
            <a:pPr marL="342900" indent="-342900">
              <a:lnSpc>
                <a:spcPct val="90000"/>
              </a:lnSpc>
              <a:buFont typeface="Arial"/>
              <a:buChar char="•"/>
            </a:pPr>
            <a:r>
              <a:rPr lang="en-US" sz="3200" b="1"/>
              <a:t>Institute for Fundamental Biomedical Research (IFBR) </a:t>
            </a:r>
          </a:p>
          <a:p>
            <a:pPr marL="852170" lvl="1" indent="-342900">
              <a:lnSpc>
                <a:spcPct val="90000"/>
              </a:lnSpc>
              <a:buFont typeface="Courier New,monospace"/>
              <a:buChar char="o"/>
            </a:pPr>
            <a:r>
              <a:rPr lang="en-US" sz="2800"/>
              <a:t>10 Principal Investigators / 19 basic science faculty </a:t>
            </a:r>
            <a:endParaRPr lang="en-US"/>
          </a:p>
          <a:p>
            <a:pPr marL="342900" indent="-342900">
              <a:lnSpc>
                <a:spcPct val="90000"/>
              </a:lnSpc>
              <a:buFont typeface="Arial"/>
              <a:buChar char="•"/>
            </a:pPr>
            <a:endParaRPr lang="en-US" sz="2800" b="1"/>
          </a:p>
          <a:p>
            <a:pPr marL="342900" indent="-342900">
              <a:lnSpc>
                <a:spcPct val="90000"/>
              </a:lnSpc>
              <a:buFont typeface="Arial"/>
              <a:buChar char="•"/>
            </a:pPr>
            <a:r>
              <a:rPr lang="en-US" sz="3200" b="1"/>
              <a:t>Diverse Research Trainee Environment</a:t>
            </a:r>
          </a:p>
          <a:p>
            <a:pPr marL="342900" indent="-342900">
              <a:lnSpc>
                <a:spcPct val="90000"/>
              </a:lnSpc>
              <a:buFont typeface="Arial"/>
              <a:buChar char="•"/>
            </a:pPr>
            <a:endParaRPr lang="en-US" sz="2800" b="1"/>
          </a:p>
          <a:p>
            <a:pPr marL="342900" indent="-342900">
              <a:lnSpc>
                <a:spcPct val="90000"/>
              </a:lnSpc>
              <a:buFont typeface="Arial"/>
              <a:buChar char="•"/>
            </a:pPr>
            <a:r>
              <a:rPr lang="en-US" sz="3200" b="1"/>
              <a:t>Medical Education Programs</a:t>
            </a:r>
            <a:endParaRPr lang="en-US" sz="3200"/>
          </a:p>
          <a:p>
            <a:pPr marL="852170" lvl="1" indent="-438150">
              <a:lnSpc>
                <a:spcPct val="90000"/>
              </a:lnSpc>
              <a:buFont typeface="Courier New,monospace"/>
              <a:buChar char="o"/>
            </a:pPr>
            <a:r>
              <a:rPr lang="en-US" sz="2800"/>
              <a:t>2 Pediatric Residency Programs (40 residents)</a:t>
            </a:r>
          </a:p>
          <a:p>
            <a:pPr marL="852170" lvl="1" indent="-342900">
              <a:lnSpc>
                <a:spcPct val="90000"/>
              </a:lnSpc>
              <a:buFont typeface="Courier New,monospace"/>
              <a:buChar char="o"/>
            </a:pPr>
            <a:r>
              <a:rPr lang="en-US" sz="2800"/>
              <a:t>15 Pediatric Fellowships (31 fellows)</a:t>
            </a:r>
          </a:p>
        </p:txBody>
      </p:sp>
      <p:sp>
        <p:nvSpPr>
          <p:cNvPr id="3" name="Title 2">
            <a:extLst>
              <a:ext uri="{FF2B5EF4-FFF2-40B4-BE49-F238E27FC236}">
                <a16:creationId xmlns:a16="http://schemas.microsoft.com/office/drawing/2014/main" id="{BA6F6046-D461-7133-8D47-4E25C788EACF}"/>
              </a:ext>
            </a:extLst>
          </p:cNvPr>
          <p:cNvSpPr>
            <a:spLocks noGrp="1"/>
          </p:cNvSpPr>
          <p:nvPr>
            <p:ph type="title"/>
          </p:nvPr>
        </p:nvSpPr>
        <p:spPr>
          <a:xfrm>
            <a:off x="381853" y="-7350"/>
            <a:ext cx="16459194" cy="1714500"/>
          </a:xfrm>
        </p:spPr>
        <p:txBody>
          <a:bodyPr lIns="182880" tIns="91440" rIns="182880" bIns="91440" anchor="t"/>
          <a:lstStyle/>
          <a:p>
            <a:r>
              <a:rPr lang="en-US" sz="5400"/>
              <a:t>Our Academic Landscape- Current State</a:t>
            </a:r>
          </a:p>
        </p:txBody>
      </p:sp>
      <p:pic>
        <p:nvPicPr>
          <p:cNvPr id="5" name="Picture 4" descr="Headquarters of the United Nations with many windows&#10;&#10;AI-generated content may be incorrect.">
            <a:extLst>
              <a:ext uri="{FF2B5EF4-FFF2-40B4-BE49-F238E27FC236}">
                <a16:creationId xmlns:a16="http://schemas.microsoft.com/office/drawing/2014/main" id="{A4FB72B6-C150-A399-92EB-6D40E8C51CE9}"/>
              </a:ext>
            </a:extLst>
          </p:cNvPr>
          <p:cNvPicPr>
            <a:picLocks noChangeAspect="1"/>
          </p:cNvPicPr>
          <p:nvPr/>
        </p:nvPicPr>
        <p:blipFill>
          <a:blip r:embed="rId3"/>
          <a:srcRect l="3864" t="6081" r="15301" b="-413"/>
          <a:stretch>
            <a:fillRect/>
          </a:stretch>
        </p:blipFill>
        <p:spPr>
          <a:xfrm>
            <a:off x="10462660" y="2696521"/>
            <a:ext cx="7823364" cy="6165470"/>
          </a:xfrm>
          <a:prstGeom prst="rect">
            <a:avLst/>
          </a:prstGeom>
          <a:ln>
            <a:noFill/>
          </a:ln>
          <a:effectLst>
            <a:softEdge rad="112500"/>
          </a:effectLst>
        </p:spPr>
      </p:pic>
    </p:spTree>
    <p:extLst>
      <p:ext uri="{BB962C8B-B14F-4D97-AF65-F5344CB8AC3E}">
        <p14:creationId xmlns:p14="http://schemas.microsoft.com/office/powerpoint/2010/main" val="422586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D5A28-7961-EADB-EA29-E866C1FC8A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30C60-8ADA-9AE9-A8C8-DDB0AA4F734A}"/>
              </a:ext>
            </a:extLst>
          </p:cNvPr>
          <p:cNvSpPr>
            <a:spLocks noGrp="1"/>
          </p:cNvSpPr>
          <p:nvPr>
            <p:ph idx="1"/>
          </p:nvPr>
        </p:nvSpPr>
        <p:spPr>
          <a:xfrm>
            <a:off x="316237" y="1212251"/>
            <a:ext cx="11708750" cy="6865422"/>
          </a:xfrm>
        </p:spPr>
        <p:txBody>
          <a:bodyPr/>
          <a:lstStyle/>
          <a:p>
            <a:pPr>
              <a:spcBef>
                <a:spcPts val="40"/>
              </a:spcBef>
            </a:pPr>
            <a:r>
              <a:rPr lang="en-US" sz="3600" b="1"/>
              <a:t>Programmatic investments over last decade</a:t>
            </a:r>
            <a:endParaRPr lang="en-US" b="1"/>
          </a:p>
          <a:p>
            <a:pPr marL="1023620" lvl="1" indent="-438150">
              <a:spcBef>
                <a:spcPts val="40"/>
              </a:spcBef>
              <a:buFont typeface="Courier New" charset="0"/>
              <a:buChar char="o"/>
            </a:pPr>
            <a:r>
              <a:rPr lang="en-US" sz="3200"/>
              <a:t>Biorepository (centralized, pediatric only, 2.2M sample capacity)</a:t>
            </a:r>
          </a:p>
          <a:p>
            <a:pPr marL="1023620" lvl="1" indent="-438150">
              <a:spcBef>
                <a:spcPts val="40"/>
              </a:spcBef>
              <a:buFont typeface="Courier New" charset="0"/>
              <a:buChar char="o"/>
            </a:pPr>
            <a:r>
              <a:rPr lang="en-US" sz="3200"/>
              <a:t>Dedicated Clinical Research Unit (5 beds) </a:t>
            </a:r>
          </a:p>
          <a:p>
            <a:pPr marL="1023620" lvl="1" indent="-438150">
              <a:spcBef>
                <a:spcPts val="40"/>
              </a:spcBef>
              <a:buFont typeface="Courier New" charset="0"/>
              <a:buChar char="o"/>
            </a:pPr>
            <a:r>
              <a:rPr lang="en-US" sz="3200"/>
              <a:t>Basic science shared equipment &amp; resources</a:t>
            </a:r>
          </a:p>
          <a:p>
            <a:pPr marL="1023620" lvl="1" indent="-438150">
              <a:spcBef>
                <a:spcPts val="40"/>
              </a:spcBef>
              <a:buFont typeface="Courier New" charset="0"/>
              <a:buChar char="o"/>
            </a:pPr>
            <a:r>
              <a:rPr lang="en-US" sz="3200"/>
              <a:t>Centralized Clinical Translational Research Organization (CTRO):  Study start up, investigational drug, monitoring/QA, clinical research coordination/nursing, epidemiology, biostats  ~ 75-100 research dedicated staff</a:t>
            </a:r>
          </a:p>
          <a:p>
            <a:pPr>
              <a:spcBef>
                <a:spcPts val="40"/>
              </a:spcBef>
            </a:pPr>
            <a:endParaRPr lang="en-US" sz="3600" b="1">
              <a:solidFill>
                <a:srgbClr val="000000"/>
              </a:solidFill>
            </a:endParaRPr>
          </a:p>
          <a:p>
            <a:pPr>
              <a:spcBef>
                <a:spcPts val="40"/>
              </a:spcBef>
            </a:pPr>
            <a:r>
              <a:rPr lang="en-US" sz="3600" b="1">
                <a:solidFill>
                  <a:srgbClr val="000000"/>
                </a:solidFill>
              </a:rPr>
              <a:t>Current: 450+ research studies / 150+ interventional clinical trials</a:t>
            </a:r>
            <a:endParaRPr lang="en-US" b="1"/>
          </a:p>
          <a:p>
            <a:pPr>
              <a:spcBef>
                <a:spcPts val="40"/>
              </a:spcBef>
            </a:pPr>
            <a:endParaRPr lang="en-US" sz="3600" b="1">
              <a:solidFill>
                <a:srgbClr val="000000"/>
              </a:solidFill>
            </a:endParaRPr>
          </a:p>
          <a:p>
            <a:pPr>
              <a:spcBef>
                <a:spcPts val="40"/>
              </a:spcBef>
            </a:pPr>
            <a:r>
              <a:rPr lang="en-US" sz="3600" b="1">
                <a:solidFill>
                  <a:srgbClr val="000000"/>
                </a:solidFill>
              </a:rPr>
              <a:t>Established processes to build and support a culture of expected financial performance</a:t>
            </a:r>
            <a:endParaRPr lang="en-US"/>
          </a:p>
          <a:p>
            <a:pPr marL="1023620" lvl="1" indent="-438150">
              <a:spcBef>
                <a:spcPts val="40"/>
              </a:spcBef>
              <a:buFont typeface="Courier New,monospace" charset="0"/>
              <a:buChar char="o"/>
            </a:pPr>
            <a:r>
              <a:rPr lang="en-US" sz="3200">
                <a:solidFill>
                  <a:srgbClr val="000000"/>
                </a:solidFill>
              </a:rPr>
              <a:t>Regular financial reporting and reviews with PIs </a:t>
            </a:r>
          </a:p>
          <a:p>
            <a:pPr marL="1023620" lvl="1" indent="-438150">
              <a:spcBef>
                <a:spcPts val="40"/>
              </a:spcBef>
              <a:buFont typeface="Courier New,monospace" charset="0"/>
              <a:buChar char="o"/>
            </a:pPr>
            <a:r>
              <a:rPr lang="en-US" sz="3200">
                <a:solidFill>
                  <a:srgbClr val="000000"/>
                </a:solidFill>
              </a:rPr>
              <a:t>Salary and research extramural coverage guidelines</a:t>
            </a:r>
          </a:p>
          <a:p>
            <a:pPr>
              <a:spcBef>
                <a:spcPts val="40"/>
              </a:spcBef>
            </a:pPr>
            <a:endParaRPr lang="en-US" sz="3600">
              <a:solidFill>
                <a:srgbClr val="000000"/>
              </a:solidFill>
            </a:endParaRPr>
          </a:p>
          <a:p>
            <a:pPr>
              <a:spcBef>
                <a:spcPts val="40"/>
              </a:spcBef>
            </a:pPr>
            <a:endParaRPr lang="en-US" sz="3600">
              <a:solidFill>
                <a:srgbClr val="000000"/>
              </a:solidFill>
            </a:endParaRPr>
          </a:p>
        </p:txBody>
      </p:sp>
      <p:sp>
        <p:nvSpPr>
          <p:cNvPr id="3" name="Title 2">
            <a:extLst>
              <a:ext uri="{FF2B5EF4-FFF2-40B4-BE49-F238E27FC236}">
                <a16:creationId xmlns:a16="http://schemas.microsoft.com/office/drawing/2014/main" id="{ABFCC64B-844E-9585-FD24-A5B7099E35CC}"/>
              </a:ext>
            </a:extLst>
          </p:cNvPr>
          <p:cNvSpPr>
            <a:spLocks noGrp="1"/>
          </p:cNvSpPr>
          <p:nvPr>
            <p:ph type="title"/>
          </p:nvPr>
        </p:nvSpPr>
        <p:spPr>
          <a:xfrm>
            <a:off x="560241" y="172778"/>
            <a:ext cx="16459194" cy="1714500"/>
          </a:xfrm>
        </p:spPr>
        <p:txBody>
          <a:bodyPr lIns="182880" tIns="91440" rIns="182880" bIns="91440" anchor="t"/>
          <a:lstStyle/>
          <a:p>
            <a:r>
              <a:rPr lang="en-US" sz="5400"/>
              <a:t>Research Growth at JHACH </a:t>
            </a:r>
          </a:p>
        </p:txBody>
      </p:sp>
      <p:pic>
        <p:nvPicPr>
          <p:cNvPr id="4" name="Picture 3">
            <a:extLst>
              <a:ext uri="{FF2B5EF4-FFF2-40B4-BE49-F238E27FC236}">
                <a16:creationId xmlns:a16="http://schemas.microsoft.com/office/drawing/2014/main" id="{310D8E74-EFA1-4A5B-BB04-2E115B4C189F}"/>
              </a:ext>
            </a:extLst>
          </p:cNvPr>
          <p:cNvPicPr>
            <a:picLocks noChangeAspect="1"/>
          </p:cNvPicPr>
          <p:nvPr/>
        </p:nvPicPr>
        <p:blipFill>
          <a:blip r:embed="rId2"/>
          <a:srcRect l="-818" t="113" r="14690" b="474"/>
          <a:stretch>
            <a:fillRect/>
          </a:stretch>
        </p:blipFill>
        <p:spPr>
          <a:xfrm>
            <a:off x="12537670" y="1565190"/>
            <a:ext cx="5589072" cy="4052764"/>
          </a:xfrm>
          <a:prstGeom prst="rect">
            <a:avLst/>
          </a:prstGeom>
        </p:spPr>
      </p:pic>
      <p:pic>
        <p:nvPicPr>
          <p:cNvPr id="6" name="Picture 5">
            <a:extLst>
              <a:ext uri="{FF2B5EF4-FFF2-40B4-BE49-F238E27FC236}">
                <a16:creationId xmlns:a16="http://schemas.microsoft.com/office/drawing/2014/main" id="{AE769F00-6C3D-FF10-CD32-C070C24EEA9A}"/>
              </a:ext>
            </a:extLst>
          </p:cNvPr>
          <p:cNvPicPr>
            <a:picLocks noChangeAspect="1"/>
          </p:cNvPicPr>
          <p:nvPr/>
        </p:nvPicPr>
        <p:blipFill>
          <a:blip r:embed="rId3"/>
          <a:srcRect l="-1762" r="24925" b="481"/>
          <a:stretch>
            <a:fillRect/>
          </a:stretch>
        </p:blipFill>
        <p:spPr>
          <a:xfrm>
            <a:off x="12302547" y="5882584"/>
            <a:ext cx="5428646" cy="4397660"/>
          </a:xfrm>
          <a:prstGeom prst="rect">
            <a:avLst/>
          </a:prstGeom>
        </p:spPr>
      </p:pic>
    </p:spTree>
    <p:extLst>
      <p:ext uri="{BB962C8B-B14F-4D97-AF65-F5344CB8AC3E}">
        <p14:creationId xmlns:p14="http://schemas.microsoft.com/office/powerpoint/2010/main" val="58882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17C35-F228-7326-51E9-2FACB8B4E15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C0C28-8E5B-0801-C805-00EE4E065875}"/>
              </a:ext>
            </a:extLst>
          </p:cNvPr>
          <p:cNvSpPr>
            <a:spLocks noGrp="1"/>
          </p:cNvSpPr>
          <p:nvPr>
            <p:ph idx="1"/>
          </p:nvPr>
        </p:nvSpPr>
        <p:spPr>
          <a:xfrm>
            <a:off x="914402" y="3808971"/>
            <a:ext cx="8226512" cy="6865422"/>
          </a:xfrm>
        </p:spPr>
        <p:txBody>
          <a:bodyPr/>
          <a:lstStyle/>
          <a:p>
            <a:pPr marL="0" indent="0">
              <a:spcBef>
                <a:spcPts val="40"/>
              </a:spcBef>
              <a:buNone/>
            </a:pPr>
            <a:r>
              <a:rPr lang="en-US" sz="4000" b="1"/>
              <a:t>Academic Organizations Nationwide Review Impacts to Research Mission</a:t>
            </a:r>
            <a:endParaRPr lang="en-US"/>
          </a:p>
          <a:p>
            <a:pPr>
              <a:spcBef>
                <a:spcPts val="40"/>
              </a:spcBef>
            </a:pPr>
            <a:endParaRPr lang="en-US" sz="4000"/>
          </a:p>
          <a:p>
            <a:pPr>
              <a:spcBef>
                <a:spcPts val="40"/>
              </a:spcBef>
            </a:pPr>
            <a:r>
              <a:rPr lang="en-US" sz="3600" b="1"/>
              <a:t>Review/assess research programs</a:t>
            </a:r>
          </a:p>
          <a:p>
            <a:pPr>
              <a:spcBef>
                <a:spcPts val="40"/>
              </a:spcBef>
            </a:pPr>
            <a:endParaRPr lang="en-US" sz="3600"/>
          </a:p>
          <a:p>
            <a:pPr>
              <a:spcBef>
                <a:spcPts val="40"/>
              </a:spcBef>
            </a:pPr>
            <a:r>
              <a:rPr lang="en-US" sz="3600" b="1"/>
              <a:t>Diversify research funding</a:t>
            </a:r>
          </a:p>
          <a:p>
            <a:pPr marL="1023620" lvl="1" indent="-438150">
              <a:spcBef>
                <a:spcPts val="40"/>
              </a:spcBef>
              <a:buFont typeface="Courier New" charset="0"/>
              <a:buChar char="o"/>
            </a:pPr>
            <a:r>
              <a:rPr lang="en-US" sz="3600"/>
              <a:t>Commercial clinical trials, extramural foundations, state resources</a:t>
            </a:r>
          </a:p>
          <a:p>
            <a:pPr>
              <a:spcBef>
                <a:spcPts val="40"/>
              </a:spcBef>
            </a:pPr>
            <a:endParaRPr lang="en-US" sz="4000"/>
          </a:p>
          <a:p>
            <a:pPr marL="0" indent="0">
              <a:spcBef>
                <a:spcPts val="40"/>
              </a:spcBef>
              <a:buNone/>
            </a:pPr>
            <a:endParaRPr lang="en-US"/>
          </a:p>
          <a:p>
            <a:pPr marL="0" indent="0">
              <a:spcBef>
                <a:spcPts val="40"/>
              </a:spcBef>
              <a:buNone/>
            </a:pPr>
            <a:endParaRPr lang="en-US"/>
          </a:p>
        </p:txBody>
      </p:sp>
      <p:sp>
        <p:nvSpPr>
          <p:cNvPr id="3" name="Title 2">
            <a:extLst>
              <a:ext uri="{FF2B5EF4-FFF2-40B4-BE49-F238E27FC236}">
                <a16:creationId xmlns:a16="http://schemas.microsoft.com/office/drawing/2014/main" id="{EF6D597F-96F4-027D-1DA4-BFBF68BBE8ED}"/>
              </a:ext>
            </a:extLst>
          </p:cNvPr>
          <p:cNvSpPr>
            <a:spLocks noGrp="1"/>
          </p:cNvSpPr>
          <p:nvPr>
            <p:ph type="title"/>
          </p:nvPr>
        </p:nvSpPr>
        <p:spPr>
          <a:xfrm>
            <a:off x="682723" y="205628"/>
            <a:ext cx="16459194" cy="1714500"/>
          </a:xfrm>
        </p:spPr>
        <p:txBody>
          <a:bodyPr lIns="182880" tIns="91440" rIns="182880" bIns="91440" anchor="t"/>
          <a:lstStyle/>
          <a:p>
            <a:r>
              <a:rPr lang="en-US" sz="5400"/>
              <a:t>2025 Sweeping Changes and Shifts</a:t>
            </a:r>
          </a:p>
        </p:txBody>
      </p:sp>
      <p:pic>
        <p:nvPicPr>
          <p:cNvPr id="4" name="Picture 3" descr="2025 Changing Federal Landscape Community - Collaborate">
            <a:extLst>
              <a:ext uri="{FF2B5EF4-FFF2-40B4-BE49-F238E27FC236}">
                <a16:creationId xmlns:a16="http://schemas.microsoft.com/office/drawing/2014/main" id="{4444E731-859E-F9CC-3504-5187B21C6A3F}"/>
              </a:ext>
            </a:extLst>
          </p:cNvPr>
          <p:cNvPicPr>
            <a:picLocks noChangeAspect="1"/>
          </p:cNvPicPr>
          <p:nvPr/>
        </p:nvPicPr>
        <p:blipFill>
          <a:blip r:embed="rId2"/>
          <a:stretch>
            <a:fillRect/>
          </a:stretch>
        </p:blipFill>
        <p:spPr>
          <a:xfrm>
            <a:off x="927812" y="1280247"/>
            <a:ext cx="8209636" cy="2013142"/>
          </a:xfrm>
          <a:prstGeom prst="rect">
            <a:avLst/>
          </a:prstGeom>
        </p:spPr>
      </p:pic>
      <p:graphicFrame>
        <p:nvGraphicFramePr>
          <p:cNvPr id="5" name="Diagram 4">
            <a:extLst>
              <a:ext uri="{FF2B5EF4-FFF2-40B4-BE49-F238E27FC236}">
                <a16:creationId xmlns:a16="http://schemas.microsoft.com/office/drawing/2014/main" id="{E7C07DF5-C286-E736-1DBD-6E70AE16EB8F}"/>
              </a:ext>
            </a:extLst>
          </p:cNvPr>
          <p:cNvGraphicFramePr/>
          <p:nvPr/>
        </p:nvGraphicFramePr>
        <p:xfrm>
          <a:off x="7239803" y="1635574"/>
          <a:ext cx="12910850" cy="7945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C2CFA46E-214A-E477-BFAE-0918BFA94676}"/>
              </a:ext>
            </a:extLst>
          </p:cNvPr>
          <p:cNvSpPr txBox="1"/>
          <p:nvPr/>
        </p:nvSpPr>
        <p:spPr>
          <a:xfrm>
            <a:off x="11716870" y="7081798"/>
            <a:ext cx="5241408" cy="310632"/>
          </a:xfrm>
          <a:prstGeom prst="rect">
            <a:avLst/>
          </a:prstGeom>
        </p:spPr>
        <p:txBody>
          <a:bodyPr lIns="182880" tIns="91440" rIns="182880" bIns="91440" anchor="t">
            <a:noAutofit/>
          </a:bodyPr>
          <a:lstStyle/>
          <a:p>
            <a:pPr eaLnBrk="0" fontAlgn="base" hangingPunct="0">
              <a:spcBef>
                <a:spcPct val="0"/>
              </a:spcBef>
              <a:spcAft>
                <a:spcPct val="0"/>
              </a:spcAft>
            </a:pPr>
            <a:r>
              <a:rPr lang="en-US" sz="1600" err="1">
                <a:solidFill>
                  <a:prstClr val="black"/>
                </a:solidFill>
                <a:latin typeface="Calibri"/>
                <a:ea typeface="Calibri"/>
                <a:cs typeface="Calibri"/>
              </a:rPr>
              <a:t>ThePhoto</a:t>
            </a:r>
            <a:r>
              <a:rPr lang="en-US" sz="1600">
                <a:solidFill>
                  <a:prstClr val="black"/>
                </a:solidFill>
                <a:latin typeface="Calibri"/>
                <a:ea typeface="Calibri"/>
                <a:cs typeface="Calibri"/>
              </a:rPr>
              <a:t> by </a:t>
            </a:r>
            <a:r>
              <a:rPr lang="en-US" sz="1600" err="1">
                <a:solidFill>
                  <a:prstClr val="black"/>
                </a:solidFill>
                <a:latin typeface="Calibri"/>
                <a:ea typeface="Calibri"/>
                <a:cs typeface="Calibri"/>
              </a:rPr>
              <a:t>PhotoAuthor</a:t>
            </a:r>
            <a:r>
              <a:rPr lang="en-US" sz="1600">
                <a:solidFill>
                  <a:prstClr val="black"/>
                </a:solidFill>
                <a:latin typeface="Calibri"/>
                <a:ea typeface="Calibri"/>
                <a:cs typeface="Calibri"/>
              </a:rPr>
              <a:t> is licensed </a:t>
            </a:r>
            <a:r>
              <a:rPr lang="en-US" sz="1600" err="1">
                <a:solidFill>
                  <a:prstClr val="black"/>
                </a:solidFill>
                <a:latin typeface="Calibri"/>
                <a:ea typeface="Calibri"/>
                <a:cs typeface="Calibri"/>
              </a:rPr>
              <a:t>underCCYYSA</a:t>
            </a:r>
            <a:r>
              <a:rPr lang="en-US" sz="1600">
                <a:solidFill>
                  <a:prstClr val="black"/>
                </a:solidFill>
                <a:latin typeface="Calibri"/>
                <a:ea typeface="Calibri"/>
                <a:cs typeface="Calibri"/>
              </a:rPr>
              <a:t>.</a:t>
            </a:r>
          </a:p>
        </p:txBody>
      </p:sp>
      <p:pic>
        <p:nvPicPr>
          <p:cNvPr id="2769" name="Graphic 2768">
            <a:extLst>
              <a:ext uri="{FF2B5EF4-FFF2-40B4-BE49-F238E27FC236}">
                <a16:creationId xmlns:a16="http://schemas.microsoft.com/office/drawing/2014/main" id="{B45773B3-0185-1320-F192-D02BE3260CD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1438011" y="3915737"/>
            <a:ext cx="4871646" cy="3396434"/>
          </a:xfrm>
          <a:prstGeom prst="rect">
            <a:avLst/>
          </a:prstGeom>
        </p:spPr>
      </p:pic>
    </p:spTree>
    <p:extLst>
      <p:ext uri="{BB962C8B-B14F-4D97-AF65-F5344CB8AC3E}">
        <p14:creationId xmlns:p14="http://schemas.microsoft.com/office/powerpoint/2010/main" val="329665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044D7-34E9-EC21-951A-DA7C418D23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BBD8A9-84AF-9C4C-FD14-F3AA0ED33B7E}"/>
              </a:ext>
            </a:extLst>
          </p:cNvPr>
          <p:cNvSpPr>
            <a:spLocks noGrp="1"/>
          </p:cNvSpPr>
          <p:nvPr>
            <p:ph type="title"/>
          </p:nvPr>
        </p:nvSpPr>
        <p:spPr>
          <a:xfrm>
            <a:off x="581037" y="125824"/>
            <a:ext cx="16459194" cy="1714500"/>
          </a:xfrm>
        </p:spPr>
        <p:txBody>
          <a:bodyPr lIns="182880" tIns="91440" rIns="182880" bIns="91440" anchor="t"/>
          <a:lstStyle/>
          <a:p>
            <a:r>
              <a:rPr lang="en-US" sz="5400"/>
              <a:t>A Call to Action</a:t>
            </a:r>
          </a:p>
        </p:txBody>
      </p:sp>
      <p:pic>
        <p:nvPicPr>
          <p:cNvPr id="5" name="Content Placeholder 4" descr="A blue arrow with yellow text&#10;&#10;AI-generated content may be incorrect.">
            <a:extLst>
              <a:ext uri="{FF2B5EF4-FFF2-40B4-BE49-F238E27FC236}">
                <a16:creationId xmlns:a16="http://schemas.microsoft.com/office/drawing/2014/main" id="{6C1570D2-E198-7F49-64FA-0CBB854951BE}"/>
              </a:ext>
            </a:extLst>
          </p:cNvPr>
          <p:cNvPicPr>
            <a:picLocks noGrp="1" noChangeAspect="1"/>
          </p:cNvPicPr>
          <p:nvPr>
            <p:ph idx="1"/>
          </p:nvPr>
        </p:nvPicPr>
        <p:blipFill>
          <a:blip r:embed="rId3"/>
          <a:stretch>
            <a:fillRect/>
          </a:stretch>
        </p:blipFill>
        <p:spPr bwMode="auto">
          <a:xfrm>
            <a:off x="461142" y="1836344"/>
            <a:ext cx="17365716" cy="6590196"/>
          </a:xfrm>
          <a:prstGeom prst="rect">
            <a:avLst/>
          </a:prstGeom>
          <a:noFill/>
          <a:ln>
            <a:noFill/>
          </a:ln>
          <a:effectLst/>
          <a:extLst>
            <a:ext uri="{909E8E84-426E-40dd-AFC4-6F175D3DCCD1}"/>
            <a:ext uri="{91240B29-F687-4f45-9708-019B960494DF}"/>
            <a:ext uri="{AF507438-7753-43e0-B8FC-AC1667EBCBE1}"/>
          </a:extLst>
        </p:spPr>
      </p:pic>
    </p:spTree>
    <p:extLst>
      <p:ext uri="{BB962C8B-B14F-4D97-AF65-F5344CB8AC3E}">
        <p14:creationId xmlns:p14="http://schemas.microsoft.com/office/powerpoint/2010/main" val="3286287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2467C-6E38-972A-3177-BAFEAD86CB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AB3067-0A0F-F8B0-74EA-88D025F96E12}"/>
              </a:ext>
            </a:extLst>
          </p:cNvPr>
          <p:cNvSpPr>
            <a:spLocks noGrp="1"/>
          </p:cNvSpPr>
          <p:nvPr>
            <p:ph type="title"/>
          </p:nvPr>
        </p:nvSpPr>
        <p:spPr>
          <a:xfrm>
            <a:off x="358787" y="-1176"/>
            <a:ext cx="16459194" cy="1714500"/>
          </a:xfrm>
        </p:spPr>
        <p:txBody>
          <a:bodyPr lIns="182880" tIns="91440" rIns="182880" bIns="91440" anchor="t">
            <a:normAutofit/>
          </a:bodyPr>
          <a:lstStyle/>
          <a:p>
            <a:r>
              <a:rPr lang="en-US" sz="5400"/>
              <a:t>Criteria for Review</a:t>
            </a:r>
          </a:p>
        </p:txBody>
      </p:sp>
      <p:pic>
        <p:nvPicPr>
          <p:cNvPr id="22" name="Content Placeholder 21" descr="A group of icons on a black background&#10;&#10;AI-generated content may be incorrect.">
            <a:extLst>
              <a:ext uri="{FF2B5EF4-FFF2-40B4-BE49-F238E27FC236}">
                <a16:creationId xmlns:a16="http://schemas.microsoft.com/office/drawing/2014/main" id="{95015491-CE5A-F589-5DB1-6BF3959CD81F}"/>
              </a:ext>
            </a:extLst>
          </p:cNvPr>
          <p:cNvPicPr>
            <a:picLocks noGrp="1" noChangeAspect="1"/>
          </p:cNvPicPr>
          <p:nvPr>
            <p:ph idx="1"/>
          </p:nvPr>
        </p:nvPicPr>
        <p:blipFill>
          <a:blip r:embed="rId3"/>
          <a:stretch>
            <a:fillRect/>
          </a:stretch>
        </p:blipFill>
        <p:spPr bwMode="auto">
          <a:xfrm>
            <a:off x="565138" y="1718439"/>
            <a:ext cx="17157720" cy="8481386"/>
          </a:xfrm>
          <a:prstGeom prst="rect">
            <a:avLst/>
          </a:prstGeom>
          <a:noFill/>
          <a:ln>
            <a:noFill/>
          </a:ln>
          <a:effectLst/>
          <a:extLst>
            <a:ext uri="{909E8E84-426E-40dd-AFC4-6F175D3DCCD1}"/>
            <a:ext uri="{91240B29-F687-4f45-9708-019B960494DF}"/>
            <a:ext uri="{AF507438-7753-43e0-B8FC-AC1667EBCBE1}"/>
          </a:extLst>
        </p:spPr>
      </p:pic>
    </p:spTree>
    <p:extLst>
      <p:ext uri="{BB962C8B-B14F-4D97-AF65-F5344CB8AC3E}">
        <p14:creationId xmlns:p14="http://schemas.microsoft.com/office/powerpoint/2010/main" val="3558122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B75A-791C-30F9-1D22-47550EDCB322}"/>
              </a:ext>
            </a:extLst>
          </p:cNvPr>
          <p:cNvSpPr>
            <a:spLocks noGrp="1"/>
          </p:cNvSpPr>
          <p:nvPr>
            <p:ph type="title"/>
          </p:nvPr>
        </p:nvSpPr>
        <p:spPr/>
        <p:txBody>
          <a:bodyPr lIns="182880" tIns="91440" rIns="182880" bIns="91440" anchor="t"/>
          <a:lstStyle/>
          <a:p>
            <a:r>
              <a:rPr lang="en-US" sz="5400"/>
              <a:t>Evaluation of Program Risk </a:t>
            </a:r>
          </a:p>
        </p:txBody>
      </p:sp>
      <p:pic>
        <p:nvPicPr>
          <p:cNvPr id="14" name="Picture 13">
            <a:extLst>
              <a:ext uri="{FF2B5EF4-FFF2-40B4-BE49-F238E27FC236}">
                <a16:creationId xmlns:a16="http://schemas.microsoft.com/office/drawing/2014/main" id="{A8B2DB28-3EA9-14D2-FBE7-BC5122649117}"/>
              </a:ext>
            </a:extLst>
          </p:cNvPr>
          <p:cNvPicPr>
            <a:picLocks noChangeAspect="1"/>
          </p:cNvPicPr>
          <p:nvPr/>
        </p:nvPicPr>
        <p:blipFill>
          <a:blip r:embed="rId3"/>
          <a:srcRect l="7161" r="8130" b="-1"/>
          <a:stretch>
            <a:fillRect/>
          </a:stretch>
        </p:blipFill>
        <p:spPr>
          <a:xfrm>
            <a:off x="13673426" y="348680"/>
            <a:ext cx="3973848" cy="3288356"/>
          </a:xfrm>
          <a:prstGeom prst="rect">
            <a:avLst/>
          </a:prstGeom>
          <a:noFill/>
          <a:ln>
            <a:noFill/>
          </a:ln>
          <a:effectLst/>
        </p:spPr>
      </p:pic>
      <p:pic>
        <p:nvPicPr>
          <p:cNvPr id="3" name="Picture 2" descr="A yellow sign with black text&#10;&#10;AI-generated content may be incorrect.">
            <a:extLst>
              <a:ext uri="{FF2B5EF4-FFF2-40B4-BE49-F238E27FC236}">
                <a16:creationId xmlns:a16="http://schemas.microsoft.com/office/drawing/2014/main" id="{1D1D4E38-B661-86A8-2288-BC990FAE4EA4}"/>
              </a:ext>
            </a:extLst>
          </p:cNvPr>
          <p:cNvPicPr>
            <a:picLocks noChangeAspect="1"/>
          </p:cNvPicPr>
          <p:nvPr/>
        </p:nvPicPr>
        <p:blipFill>
          <a:blip r:embed="rId4"/>
          <a:srcRect r="719" b="2482"/>
          <a:stretch>
            <a:fillRect/>
          </a:stretch>
        </p:blipFill>
        <p:spPr>
          <a:xfrm>
            <a:off x="1111741" y="3768545"/>
            <a:ext cx="16064418" cy="4584822"/>
          </a:xfrm>
          <a:prstGeom prst="rect">
            <a:avLst/>
          </a:prstGeom>
        </p:spPr>
      </p:pic>
    </p:spTree>
    <p:extLst>
      <p:ext uri="{BB962C8B-B14F-4D97-AF65-F5344CB8AC3E}">
        <p14:creationId xmlns:p14="http://schemas.microsoft.com/office/powerpoint/2010/main" val="3518234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6EC97-7F5E-EFBF-F891-0FFB663760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C923C8-2117-84F1-6DC6-B9BA3801706D}"/>
              </a:ext>
            </a:extLst>
          </p:cNvPr>
          <p:cNvSpPr>
            <a:spLocks noGrp="1"/>
          </p:cNvSpPr>
          <p:nvPr>
            <p:ph type="title"/>
          </p:nvPr>
        </p:nvSpPr>
        <p:spPr>
          <a:xfrm>
            <a:off x="406411" y="221074"/>
            <a:ext cx="16459194" cy="1714500"/>
          </a:xfrm>
        </p:spPr>
        <p:txBody>
          <a:bodyPr lIns="182880" tIns="91440" rIns="182880" bIns="91440" anchor="t"/>
          <a:lstStyle/>
          <a:p>
            <a:r>
              <a:rPr lang="en-US" sz="5400"/>
              <a:t>Summary Dashboard</a:t>
            </a:r>
          </a:p>
        </p:txBody>
      </p:sp>
      <p:pic>
        <p:nvPicPr>
          <p:cNvPr id="6" name="Content Placeholder 5" descr="A chart with a red yellow and green squares&#10;&#10;AI-generated content may be incorrect.">
            <a:extLst>
              <a:ext uri="{FF2B5EF4-FFF2-40B4-BE49-F238E27FC236}">
                <a16:creationId xmlns:a16="http://schemas.microsoft.com/office/drawing/2014/main" id="{2FABA682-F4CE-072B-0141-1FF9DF5998FC}"/>
              </a:ext>
            </a:extLst>
          </p:cNvPr>
          <p:cNvPicPr>
            <a:picLocks noGrp="1" noChangeAspect="1"/>
          </p:cNvPicPr>
          <p:nvPr>
            <p:ph idx="1"/>
          </p:nvPr>
        </p:nvPicPr>
        <p:blipFill>
          <a:blip r:embed="rId3"/>
          <a:stretch>
            <a:fillRect/>
          </a:stretch>
        </p:blipFill>
        <p:spPr bwMode="auto">
          <a:xfrm>
            <a:off x="646567" y="2572753"/>
            <a:ext cx="17636550" cy="7527158"/>
          </a:xfrm>
          <a:prstGeom prst="rect">
            <a:avLst/>
          </a:prstGeom>
          <a:noFill/>
          <a:ln>
            <a:noFill/>
          </a:ln>
          <a:effectLst/>
          <a:extLst>
            <a:ext uri="{909E8E84-426E-40dd-AFC4-6F175D3DCCD1}"/>
            <a:ext uri="{91240B29-F687-4f45-9708-019B960494DF}"/>
            <a:ext uri="{AF507438-7753-43e0-B8FC-AC1667EBCBE1}"/>
          </a:extLst>
        </p:spPr>
      </p:pic>
      <p:pic>
        <p:nvPicPr>
          <p:cNvPr id="7" name="Picture 6" descr="A screenshot of a computer&#10;&#10;AI-generated content may be incorrect.">
            <a:extLst>
              <a:ext uri="{FF2B5EF4-FFF2-40B4-BE49-F238E27FC236}">
                <a16:creationId xmlns:a16="http://schemas.microsoft.com/office/drawing/2014/main" id="{9ABB1CD6-8404-0CA7-EF58-6C26242BEB67}"/>
              </a:ext>
            </a:extLst>
          </p:cNvPr>
          <p:cNvPicPr>
            <a:picLocks noChangeAspect="1"/>
          </p:cNvPicPr>
          <p:nvPr/>
        </p:nvPicPr>
        <p:blipFill>
          <a:blip r:embed="rId4"/>
          <a:stretch>
            <a:fillRect/>
          </a:stretch>
        </p:blipFill>
        <p:spPr>
          <a:xfrm>
            <a:off x="11451556" y="228602"/>
            <a:ext cx="6694572" cy="2069432"/>
          </a:xfrm>
          <a:prstGeom prst="rect">
            <a:avLst/>
          </a:prstGeom>
        </p:spPr>
      </p:pic>
    </p:spTree>
    <p:extLst>
      <p:ext uri="{BB962C8B-B14F-4D97-AF65-F5344CB8AC3E}">
        <p14:creationId xmlns:p14="http://schemas.microsoft.com/office/powerpoint/2010/main" val="2632783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ADDAD-9336-A520-6AFE-C590FE5BA647}"/>
            </a:ext>
          </a:extLst>
        </p:cNvPr>
        <p:cNvGrpSpPr/>
        <p:nvPr/>
      </p:nvGrpSpPr>
      <p:grpSpPr>
        <a:xfrm>
          <a:off x="0" y="0"/>
          <a:ext cx="0" cy="0"/>
          <a:chOff x="0" y="0"/>
          <a:chExt cx="0" cy="0"/>
        </a:xfrm>
      </p:grpSpPr>
      <p:pic>
        <p:nvPicPr>
          <p:cNvPr id="4" name="Content Placeholder 3" descr="A screenshot of a document&#10;&#10;AI-generated content may be incorrect.">
            <a:extLst>
              <a:ext uri="{FF2B5EF4-FFF2-40B4-BE49-F238E27FC236}">
                <a16:creationId xmlns:a16="http://schemas.microsoft.com/office/drawing/2014/main" id="{9EDB73A1-1217-644B-6BD7-CDF2231BA468}"/>
              </a:ext>
            </a:extLst>
          </p:cNvPr>
          <p:cNvPicPr>
            <a:picLocks noGrp="1" noChangeAspect="1"/>
          </p:cNvPicPr>
          <p:nvPr>
            <p:ph idx="1"/>
          </p:nvPr>
        </p:nvPicPr>
        <p:blipFill>
          <a:blip r:embed="rId3"/>
          <a:stretch>
            <a:fillRect/>
          </a:stretch>
        </p:blipFill>
        <p:spPr bwMode="auto">
          <a:xfrm>
            <a:off x="3805333" y="1397667"/>
            <a:ext cx="10650070" cy="8633798"/>
          </a:xfrm>
          <a:prstGeom prst="rect">
            <a:avLst/>
          </a:prstGeom>
          <a:noFill/>
          <a:ln>
            <a:noFill/>
          </a:ln>
          <a:effectLst/>
          <a:extLst>
            <a:ext uri="{909E8E84-426E-40dd-AFC4-6F175D3DCCD1}"/>
            <a:ext uri="{91240B29-F687-4f45-9708-019B960494DF}"/>
            <a:ext uri="{AF507438-7753-43e0-B8FC-AC1667EBCBE1}"/>
          </a:extLst>
        </p:spPr>
      </p:pic>
      <p:sp>
        <p:nvSpPr>
          <p:cNvPr id="3" name="Title 2">
            <a:extLst>
              <a:ext uri="{FF2B5EF4-FFF2-40B4-BE49-F238E27FC236}">
                <a16:creationId xmlns:a16="http://schemas.microsoft.com/office/drawing/2014/main" id="{075E0B48-FCDA-15AF-CC45-D06790A71994}"/>
              </a:ext>
            </a:extLst>
          </p:cNvPr>
          <p:cNvSpPr>
            <a:spLocks noGrp="1"/>
          </p:cNvSpPr>
          <p:nvPr>
            <p:ph type="title"/>
          </p:nvPr>
        </p:nvSpPr>
        <p:spPr>
          <a:xfrm>
            <a:off x="367059" y="269370"/>
            <a:ext cx="16459194" cy="1714500"/>
          </a:xfrm>
        </p:spPr>
        <p:txBody>
          <a:bodyPr lIns="182880" tIns="91440" rIns="182880" bIns="91440" anchor="t"/>
          <a:lstStyle/>
          <a:p>
            <a:r>
              <a:rPr lang="en-US" sz="5400"/>
              <a:t>Example Faculty Review Page</a:t>
            </a:r>
          </a:p>
        </p:txBody>
      </p:sp>
    </p:spTree>
    <p:extLst>
      <p:ext uri="{BB962C8B-B14F-4D97-AF65-F5344CB8AC3E}">
        <p14:creationId xmlns:p14="http://schemas.microsoft.com/office/powerpoint/2010/main" val="3181903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report&#10;&#10;AI-generated content may be incorrect.">
            <a:extLst>
              <a:ext uri="{FF2B5EF4-FFF2-40B4-BE49-F238E27FC236}">
                <a16:creationId xmlns:a16="http://schemas.microsoft.com/office/drawing/2014/main" id="{2E89403A-3A81-660B-8A91-1FC4A58D2937}"/>
              </a:ext>
            </a:extLst>
          </p:cNvPr>
          <p:cNvPicPr>
            <a:picLocks noChangeAspect="1"/>
          </p:cNvPicPr>
          <p:nvPr/>
        </p:nvPicPr>
        <p:blipFill>
          <a:blip r:embed="rId2"/>
          <a:stretch>
            <a:fillRect/>
          </a:stretch>
        </p:blipFill>
        <p:spPr>
          <a:xfrm>
            <a:off x="3445457" y="207052"/>
            <a:ext cx="11412482" cy="9886756"/>
          </a:xfrm>
          <a:prstGeom prst="rect">
            <a:avLst/>
          </a:prstGeom>
        </p:spPr>
      </p:pic>
    </p:spTree>
    <p:extLst>
      <p:ext uri="{BB962C8B-B14F-4D97-AF65-F5344CB8AC3E}">
        <p14:creationId xmlns:p14="http://schemas.microsoft.com/office/powerpoint/2010/main" val="45896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889B-3318-2BF2-6B7B-E49F638194D8}"/>
              </a:ext>
            </a:extLst>
          </p:cNvPr>
          <p:cNvSpPr>
            <a:spLocks noGrp="1"/>
          </p:cNvSpPr>
          <p:nvPr>
            <p:ph type="title"/>
          </p:nvPr>
        </p:nvSpPr>
        <p:spPr>
          <a:xfrm>
            <a:off x="1257300" y="365804"/>
            <a:ext cx="15773400" cy="1988345"/>
          </a:xfrm>
        </p:spPr>
        <p:txBody>
          <a:bodyPr/>
          <a:lstStyle/>
          <a:p>
            <a:pPr algn="ctr"/>
            <a:r>
              <a:rPr lang="en-US" b="1" dirty="0"/>
              <a:t>CNRI FY25 Funding Snapshot</a:t>
            </a:r>
          </a:p>
        </p:txBody>
      </p:sp>
      <p:pic>
        <p:nvPicPr>
          <p:cNvPr id="4" name="Picture 3">
            <a:extLst>
              <a:ext uri="{FF2B5EF4-FFF2-40B4-BE49-F238E27FC236}">
                <a16:creationId xmlns:a16="http://schemas.microsoft.com/office/drawing/2014/main" id="{D94950A7-01D8-6BBF-3971-E3505B7F73B1}"/>
              </a:ext>
            </a:extLst>
          </p:cNvPr>
          <p:cNvPicPr>
            <a:picLocks noChangeAspect="1"/>
          </p:cNvPicPr>
          <p:nvPr/>
        </p:nvPicPr>
        <p:blipFill>
          <a:blip r:embed="rId2"/>
          <a:stretch>
            <a:fillRect/>
          </a:stretch>
        </p:blipFill>
        <p:spPr>
          <a:xfrm>
            <a:off x="7857911" y="2979097"/>
            <a:ext cx="9881436" cy="5947928"/>
          </a:xfrm>
          <a:prstGeom prst="rect">
            <a:avLst/>
          </a:prstGeom>
        </p:spPr>
      </p:pic>
      <p:pic>
        <p:nvPicPr>
          <p:cNvPr id="11" name="Picture 10">
            <a:extLst>
              <a:ext uri="{FF2B5EF4-FFF2-40B4-BE49-F238E27FC236}">
                <a16:creationId xmlns:a16="http://schemas.microsoft.com/office/drawing/2014/main" id="{166C803F-0590-1AB3-56CA-00421E02AC11}"/>
              </a:ext>
            </a:extLst>
          </p:cNvPr>
          <p:cNvPicPr>
            <a:picLocks noChangeAspect="1"/>
          </p:cNvPicPr>
          <p:nvPr/>
        </p:nvPicPr>
        <p:blipFill>
          <a:blip r:embed="rId3"/>
          <a:stretch>
            <a:fillRect/>
          </a:stretch>
        </p:blipFill>
        <p:spPr>
          <a:xfrm>
            <a:off x="548654" y="2536033"/>
            <a:ext cx="6936752" cy="5947928"/>
          </a:xfrm>
          <a:prstGeom prst="rect">
            <a:avLst/>
          </a:prstGeom>
        </p:spPr>
      </p:pic>
    </p:spTree>
    <p:extLst>
      <p:ext uri="{BB962C8B-B14F-4D97-AF65-F5344CB8AC3E}">
        <p14:creationId xmlns:p14="http://schemas.microsoft.com/office/powerpoint/2010/main" val="410465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F3A452A6-4FB2-E488-6680-EF1B2D2973D3}"/>
              </a:ext>
            </a:extLst>
          </p:cNvPr>
          <p:cNvPicPr>
            <a:picLocks noChangeAspect="1"/>
          </p:cNvPicPr>
          <p:nvPr/>
        </p:nvPicPr>
        <p:blipFill>
          <a:blip r:embed="rId2"/>
          <a:stretch>
            <a:fillRect/>
          </a:stretch>
        </p:blipFill>
        <p:spPr>
          <a:xfrm>
            <a:off x="3631606" y="227092"/>
            <a:ext cx="11033040" cy="9783236"/>
          </a:xfrm>
          <a:prstGeom prst="rect">
            <a:avLst/>
          </a:prstGeom>
        </p:spPr>
      </p:pic>
    </p:spTree>
    <p:extLst>
      <p:ext uri="{BB962C8B-B14F-4D97-AF65-F5344CB8AC3E}">
        <p14:creationId xmlns:p14="http://schemas.microsoft.com/office/powerpoint/2010/main" val="2303535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9291-FCCC-84B8-4F05-EB4C1A73E6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C80FB7-59C5-D1BD-8F1D-0E2278F6F9FA}"/>
              </a:ext>
            </a:extLst>
          </p:cNvPr>
          <p:cNvSpPr>
            <a:spLocks noGrp="1"/>
          </p:cNvSpPr>
          <p:nvPr>
            <p:ph type="title"/>
          </p:nvPr>
        </p:nvSpPr>
        <p:spPr>
          <a:xfrm>
            <a:off x="517537" y="109948"/>
            <a:ext cx="16459194" cy="1714500"/>
          </a:xfrm>
        </p:spPr>
        <p:txBody>
          <a:bodyPr lIns="182880" tIns="91440" rIns="182880" bIns="91440" anchor="t">
            <a:normAutofit/>
          </a:bodyPr>
          <a:lstStyle/>
          <a:p>
            <a:r>
              <a:rPr lang="en-US" dirty="0"/>
              <a:t>Actions Taken As A Result </a:t>
            </a:r>
          </a:p>
        </p:txBody>
      </p:sp>
      <p:sp>
        <p:nvSpPr>
          <p:cNvPr id="327" name="Content Placeholder 326">
            <a:extLst>
              <a:ext uri="{FF2B5EF4-FFF2-40B4-BE49-F238E27FC236}">
                <a16:creationId xmlns:a16="http://schemas.microsoft.com/office/drawing/2014/main" id="{F29E90CD-ECF0-EAC8-96E1-F3DEDDF1482B}"/>
              </a:ext>
            </a:extLst>
          </p:cNvPr>
          <p:cNvSpPr>
            <a:spLocks noGrp="1"/>
          </p:cNvSpPr>
          <p:nvPr>
            <p:ph idx="1"/>
          </p:nvPr>
        </p:nvSpPr>
        <p:spPr/>
        <p:txBody>
          <a:bodyPr/>
          <a:lstStyle/>
          <a:p>
            <a:endParaRPr lang="en-US" dirty="0"/>
          </a:p>
          <a:p>
            <a:pPr marL="1023620" lvl="1" indent="-438150">
              <a:buFont typeface="Arial" charset="0"/>
              <a:buChar char="•"/>
            </a:pPr>
            <a:endParaRPr lang="en-US" dirty="0"/>
          </a:p>
        </p:txBody>
      </p:sp>
      <p:pic>
        <p:nvPicPr>
          <p:cNvPr id="21" name="Picture 20">
            <a:extLst>
              <a:ext uri="{FF2B5EF4-FFF2-40B4-BE49-F238E27FC236}">
                <a16:creationId xmlns:a16="http://schemas.microsoft.com/office/drawing/2014/main" id="{6CECEBC5-91E3-0C4C-CC84-EDD42508C67F}"/>
              </a:ext>
            </a:extLst>
          </p:cNvPr>
          <p:cNvPicPr>
            <a:picLocks noChangeAspect="1"/>
          </p:cNvPicPr>
          <p:nvPr/>
        </p:nvPicPr>
        <p:blipFill>
          <a:blip r:embed="rId3"/>
          <a:stretch>
            <a:fillRect/>
          </a:stretch>
        </p:blipFill>
        <p:spPr>
          <a:xfrm>
            <a:off x="2128132" y="1393795"/>
            <a:ext cx="14031736" cy="8897778"/>
          </a:xfrm>
          <a:prstGeom prst="rect">
            <a:avLst/>
          </a:prstGeom>
        </p:spPr>
      </p:pic>
    </p:spTree>
    <p:extLst>
      <p:ext uri="{BB962C8B-B14F-4D97-AF65-F5344CB8AC3E}">
        <p14:creationId xmlns:p14="http://schemas.microsoft.com/office/powerpoint/2010/main" val="1884054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person&amp;#39;s head with a symbol in the center&#10;&#10;AI-generated content may be incorrect.">
            <a:extLst>
              <a:ext uri="{FF2B5EF4-FFF2-40B4-BE49-F238E27FC236}">
                <a16:creationId xmlns:a16="http://schemas.microsoft.com/office/drawing/2014/main" id="{8514BCF3-E9B9-18F0-938B-5EFC3E34D004}"/>
              </a:ext>
            </a:extLst>
          </p:cNvPr>
          <p:cNvPicPr>
            <a:picLocks noGrp="1" noChangeAspect="1"/>
          </p:cNvPicPr>
          <p:nvPr>
            <p:ph idx="1"/>
          </p:nvPr>
        </p:nvPicPr>
        <p:blipFill>
          <a:blip r:embed="rId3"/>
          <a:stretch>
            <a:fillRect/>
          </a:stretch>
        </p:blipFill>
        <p:spPr bwMode="auto">
          <a:xfrm>
            <a:off x="914498" y="1937236"/>
            <a:ext cx="16590888" cy="7612768"/>
          </a:xfrm>
          <a:prstGeom prst="rect">
            <a:avLst/>
          </a:prstGeom>
          <a:noFill/>
          <a:ln>
            <a:noFill/>
          </a:ln>
          <a:effectLst/>
          <a:extLst>
            <a:ext uri="{909E8E84-426E-40dd-AFC4-6F175D3DCCD1}"/>
            <a:ext uri="{91240B29-F687-4f45-9708-019B960494DF}"/>
            <a:ext uri="{AF507438-7753-43e0-B8FC-AC1667EBCBE1}"/>
          </a:extLst>
        </p:spPr>
      </p:pic>
      <p:sp>
        <p:nvSpPr>
          <p:cNvPr id="3" name="Title 2">
            <a:extLst>
              <a:ext uri="{FF2B5EF4-FFF2-40B4-BE49-F238E27FC236}">
                <a16:creationId xmlns:a16="http://schemas.microsoft.com/office/drawing/2014/main" id="{CBE0EDDE-F345-84E0-0258-D02F99395E27}"/>
              </a:ext>
            </a:extLst>
          </p:cNvPr>
          <p:cNvSpPr>
            <a:spLocks noGrp="1"/>
          </p:cNvSpPr>
          <p:nvPr>
            <p:ph type="title"/>
          </p:nvPr>
        </p:nvSpPr>
        <p:spPr/>
        <p:txBody>
          <a:bodyPr lIns="182880" tIns="91440" rIns="182880" bIns="91440" anchor="t"/>
          <a:lstStyle/>
          <a:p>
            <a:r>
              <a:rPr lang="en-US"/>
              <a:t>Impact to Our Organization</a:t>
            </a:r>
          </a:p>
        </p:txBody>
      </p:sp>
    </p:spTree>
    <p:extLst>
      <p:ext uri="{BB962C8B-B14F-4D97-AF65-F5344CB8AC3E}">
        <p14:creationId xmlns:p14="http://schemas.microsoft.com/office/powerpoint/2010/main" val="2567198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website&#10;&#10;AI-generated content may be incorrect.">
            <a:extLst>
              <a:ext uri="{FF2B5EF4-FFF2-40B4-BE49-F238E27FC236}">
                <a16:creationId xmlns:a16="http://schemas.microsoft.com/office/drawing/2014/main" id="{227C872B-79F8-9712-A772-0692DBCC9407}"/>
              </a:ext>
            </a:extLst>
          </p:cNvPr>
          <p:cNvPicPr>
            <a:picLocks noGrp="1" noChangeAspect="1"/>
          </p:cNvPicPr>
          <p:nvPr>
            <p:ph idx="1"/>
          </p:nvPr>
        </p:nvPicPr>
        <p:blipFill>
          <a:blip r:embed="rId3"/>
          <a:stretch>
            <a:fillRect/>
          </a:stretch>
        </p:blipFill>
        <p:spPr bwMode="auto">
          <a:xfrm>
            <a:off x="579029" y="359415"/>
            <a:ext cx="7985942" cy="9574754"/>
          </a:xfrm>
          <a:prstGeom prst="rect">
            <a:avLst/>
          </a:prstGeom>
          <a:noFill/>
          <a:ln>
            <a:noFill/>
          </a:ln>
          <a:effectLst/>
          <a:extLst>
            <a:ext uri="{909E8E84-426E-40dd-AFC4-6F175D3DCCD1}"/>
            <a:ext uri="{91240B29-F687-4f45-9708-019B960494DF}"/>
            <a:ext uri="{AF507438-7753-43e0-B8FC-AC1667EBCBE1}"/>
          </a:extLst>
        </p:spPr>
      </p:pic>
      <p:sp>
        <p:nvSpPr>
          <p:cNvPr id="3" name="Title 2">
            <a:extLst>
              <a:ext uri="{FF2B5EF4-FFF2-40B4-BE49-F238E27FC236}">
                <a16:creationId xmlns:a16="http://schemas.microsoft.com/office/drawing/2014/main" id="{8D6A4D22-2AFC-849D-22C7-C5AAC0BC52D4}"/>
              </a:ext>
            </a:extLst>
          </p:cNvPr>
          <p:cNvSpPr>
            <a:spLocks noGrp="1"/>
          </p:cNvSpPr>
          <p:nvPr>
            <p:ph type="title"/>
          </p:nvPr>
        </p:nvSpPr>
        <p:spPr/>
        <p:txBody>
          <a:bodyPr lIns="182880" tIns="91440" rIns="182880" bIns="91440" anchor="t"/>
          <a:lstStyle/>
          <a:p>
            <a:pPr algn="r"/>
            <a:endParaRPr lang="en-US">
              <a:solidFill>
                <a:srgbClr val="FF0000"/>
              </a:solidFill>
            </a:endParaRPr>
          </a:p>
        </p:txBody>
      </p:sp>
      <p:pic>
        <p:nvPicPr>
          <p:cNvPr id="5" name="Picture 4" descr="Back of a blue shirt with white text on it&#10;&#10;AI-generated content may be incorrect.">
            <a:extLst>
              <a:ext uri="{FF2B5EF4-FFF2-40B4-BE49-F238E27FC236}">
                <a16:creationId xmlns:a16="http://schemas.microsoft.com/office/drawing/2014/main" id="{73372825-13A1-4F14-69E8-C96E4AE99214}"/>
              </a:ext>
            </a:extLst>
          </p:cNvPr>
          <p:cNvPicPr>
            <a:picLocks noChangeAspect="1"/>
          </p:cNvPicPr>
          <p:nvPr/>
        </p:nvPicPr>
        <p:blipFill>
          <a:blip r:embed="rId4"/>
          <a:srcRect t="7186" r="258" b="4790"/>
          <a:stretch>
            <a:fillRect/>
          </a:stretch>
        </p:blipFill>
        <p:spPr>
          <a:xfrm>
            <a:off x="14233866" y="6302600"/>
            <a:ext cx="3993068" cy="3962052"/>
          </a:xfrm>
          <a:prstGeom prst="rect">
            <a:avLst/>
          </a:prstGeom>
        </p:spPr>
      </p:pic>
      <p:pic>
        <p:nvPicPr>
          <p:cNvPr id="2" name="Picture 1" descr="A group of people in blue shirts&#10;&#10;AI-generated content may be incorrect.">
            <a:extLst>
              <a:ext uri="{FF2B5EF4-FFF2-40B4-BE49-F238E27FC236}">
                <a16:creationId xmlns:a16="http://schemas.microsoft.com/office/drawing/2014/main" id="{182E08BC-70B0-20D8-FAB6-8EA330A3348A}"/>
              </a:ext>
            </a:extLst>
          </p:cNvPr>
          <p:cNvPicPr>
            <a:picLocks noChangeAspect="1"/>
          </p:cNvPicPr>
          <p:nvPr/>
        </p:nvPicPr>
        <p:blipFill>
          <a:blip r:embed="rId5"/>
          <a:srcRect t="64" r="116" b="2569"/>
          <a:stretch>
            <a:fillRect/>
          </a:stretch>
        </p:blipFill>
        <p:spPr>
          <a:xfrm>
            <a:off x="8753608" y="358158"/>
            <a:ext cx="9463060" cy="6113196"/>
          </a:xfrm>
          <a:prstGeom prst="rect">
            <a:avLst/>
          </a:prstGeom>
        </p:spPr>
      </p:pic>
      <p:pic>
        <p:nvPicPr>
          <p:cNvPr id="6" name="Picture 5" descr="A collage of two people&#10;&#10;AI-generated content may be incorrect.">
            <a:extLst>
              <a:ext uri="{FF2B5EF4-FFF2-40B4-BE49-F238E27FC236}">
                <a16:creationId xmlns:a16="http://schemas.microsoft.com/office/drawing/2014/main" id="{E99978ED-0EDB-A253-3E3B-DBF34B7F9B9F}"/>
              </a:ext>
            </a:extLst>
          </p:cNvPr>
          <p:cNvPicPr>
            <a:picLocks noChangeAspect="1"/>
          </p:cNvPicPr>
          <p:nvPr/>
        </p:nvPicPr>
        <p:blipFill>
          <a:blip r:embed="rId6"/>
          <a:srcRect t="3879" r="291" b="-431"/>
          <a:stretch>
            <a:fillRect/>
          </a:stretch>
        </p:blipFill>
        <p:spPr>
          <a:xfrm>
            <a:off x="8752268" y="6476329"/>
            <a:ext cx="5516472" cy="3612566"/>
          </a:xfrm>
          <a:prstGeom prst="rect">
            <a:avLst/>
          </a:prstGeom>
        </p:spPr>
      </p:pic>
    </p:spTree>
    <p:extLst>
      <p:ext uri="{BB962C8B-B14F-4D97-AF65-F5344CB8AC3E}">
        <p14:creationId xmlns:p14="http://schemas.microsoft.com/office/powerpoint/2010/main" val="3336930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0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56596" y="5450291"/>
            <a:ext cx="12193859" cy="2138510"/>
          </a:xfrm>
        </p:spPr>
        <p:txBody>
          <a:bodyPr anchor="t" anchorCtr="0">
            <a:normAutofit fontScale="90000"/>
          </a:bodyPr>
          <a:lstStyle/>
          <a:p>
            <a:r>
              <a:rPr lang="en-US" dirty="0" err="1"/>
              <a:t>Strenghtening</a:t>
            </a:r>
            <a:r>
              <a:rPr lang="en-US" dirty="0"/>
              <a:t> the CHLA Pediatrics Research Mission</a:t>
            </a:r>
          </a:p>
        </p:txBody>
      </p:sp>
      <p:sp>
        <p:nvSpPr>
          <p:cNvPr id="9" name="Subtitle 8"/>
          <p:cNvSpPr>
            <a:spLocks noGrp="1"/>
          </p:cNvSpPr>
          <p:nvPr>
            <p:ph type="subTitle" idx="1"/>
          </p:nvPr>
        </p:nvSpPr>
        <p:spPr/>
        <p:txBody>
          <a:bodyPr/>
          <a:lstStyle/>
          <a:p>
            <a:r>
              <a:rPr lang="en-US" dirty="0"/>
              <a:t>Christine Boyes</a:t>
            </a:r>
          </a:p>
          <a:p>
            <a:r>
              <a:rPr lang="en-US" dirty="0"/>
              <a:t>Associate Vice President, Pediatrics</a:t>
            </a:r>
          </a:p>
        </p:txBody>
      </p:sp>
      <p:sp>
        <p:nvSpPr>
          <p:cNvPr id="10" name="Text Placeholder 9"/>
          <p:cNvSpPr>
            <a:spLocks noGrp="1"/>
          </p:cNvSpPr>
          <p:nvPr>
            <p:ph type="body" sz="quarter" idx="10"/>
          </p:nvPr>
        </p:nvSpPr>
        <p:spPr/>
        <p:txBody>
          <a:bodyPr/>
          <a:lstStyle/>
          <a:p>
            <a:r>
              <a:rPr lang="en-US" dirty="0"/>
              <a:t>DEPARTMENT OF PEDIATRICS</a:t>
            </a:r>
          </a:p>
        </p:txBody>
      </p:sp>
    </p:spTree>
    <p:extLst>
      <p:ext uri="{BB962C8B-B14F-4D97-AF65-F5344CB8AC3E}">
        <p14:creationId xmlns:p14="http://schemas.microsoft.com/office/powerpoint/2010/main" val="1837022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65BBF1-4D80-0A1B-A26C-B197EFA241D3}"/>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46</a:t>
            </a:fld>
            <a:endParaRPr lang="en-US" dirty="0">
              <a:solidFill>
                <a:prstClr val="white"/>
              </a:solidFill>
              <a:latin typeface="Calibri"/>
            </a:endParaRPr>
          </a:p>
        </p:txBody>
      </p:sp>
      <p:sp>
        <p:nvSpPr>
          <p:cNvPr id="3" name="Footer Placeholder 2">
            <a:extLst>
              <a:ext uri="{FF2B5EF4-FFF2-40B4-BE49-F238E27FC236}">
                <a16:creationId xmlns:a16="http://schemas.microsoft.com/office/drawing/2014/main" id="{3CA79FD7-0C9E-103A-BD8A-CD378D1E2224}"/>
              </a:ext>
            </a:extLst>
          </p:cNvPr>
          <p:cNvSpPr>
            <a:spLocks noGrp="1"/>
          </p:cNvSpPr>
          <p:nvPr>
            <p:ph type="ftr" sz="quarter" idx="3"/>
          </p:nvPr>
        </p:nvSpPr>
        <p:spPr/>
        <p:txBody>
          <a:bodyPr/>
          <a:lstStyle/>
          <a:p>
            <a:pPr defTabSz="1371600"/>
            <a:r>
              <a:rPr lang="en-US" dirty="0">
                <a:solidFill>
                  <a:srgbClr val="005A97"/>
                </a:solidFill>
                <a:latin typeface="Calibri"/>
              </a:rPr>
              <a:t>DEPARTMENT OF PEDIATRICS</a:t>
            </a:r>
          </a:p>
        </p:txBody>
      </p:sp>
    </p:spTree>
    <p:extLst>
      <p:ext uri="{BB962C8B-B14F-4D97-AF65-F5344CB8AC3E}">
        <p14:creationId xmlns:p14="http://schemas.microsoft.com/office/powerpoint/2010/main" val="785661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A9AA0-93AA-2FCE-028E-953044B58E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24AA5F-7DA0-3F16-D80C-FC372D57056D}"/>
              </a:ext>
            </a:extLst>
          </p:cNvPr>
          <p:cNvSpPr>
            <a:spLocks noGrp="1"/>
          </p:cNvSpPr>
          <p:nvPr>
            <p:ph type="title"/>
          </p:nvPr>
        </p:nvSpPr>
        <p:spPr/>
        <p:txBody>
          <a:bodyPr/>
          <a:lstStyle/>
          <a:p>
            <a:r>
              <a:rPr lang="en-US" dirty="0"/>
              <a:t>Children’s Hospital Los Angeles (CHLA)</a:t>
            </a:r>
          </a:p>
        </p:txBody>
      </p:sp>
      <p:sp>
        <p:nvSpPr>
          <p:cNvPr id="7" name="Content Placeholder 6">
            <a:extLst>
              <a:ext uri="{FF2B5EF4-FFF2-40B4-BE49-F238E27FC236}">
                <a16:creationId xmlns:a16="http://schemas.microsoft.com/office/drawing/2014/main" id="{81FF8208-5163-C0D4-A5DC-A67B20284DAC}"/>
              </a:ext>
            </a:extLst>
          </p:cNvPr>
          <p:cNvSpPr>
            <a:spLocks noGrp="1"/>
          </p:cNvSpPr>
          <p:nvPr>
            <p:ph idx="1"/>
          </p:nvPr>
        </p:nvSpPr>
        <p:spPr>
          <a:xfrm>
            <a:off x="2636942" y="2660651"/>
            <a:ext cx="9166625" cy="6286500"/>
          </a:xfrm>
        </p:spPr>
        <p:txBody>
          <a:bodyPr>
            <a:normAutofit fontScale="85000" lnSpcReduction="10000"/>
          </a:bodyPr>
          <a:lstStyle/>
          <a:p>
            <a:r>
              <a:rPr lang="en-US" dirty="0"/>
              <a:t>Founded in 1901 – 2026 is our 125</a:t>
            </a:r>
            <a:r>
              <a:rPr lang="en-US" baseline="30000" dirty="0"/>
              <a:t>th</a:t>
            </a:r>
            <a:r>
              <a:rPr lang="en-US" dirty="0"/>
              <a:t> anniversary</a:t>
            </a:r>
          </a:p>
          <a:p>
            <a:r>
              <a:rPr lang="en-US" dirty="0"/>
              <a:t>7000 employes, 950 physicians</a:t>
            </a:r>
          </a:p>
          <a:p>
            <a:r>
              <a:rPr lang="en-US" dirty="0"/>
              <a:t>438 bed hospital </a:t>
            </a:r>
          </a:p>
          <a:p>
            <a:pPr lvl="1"/>
            <a:r>
              <a:rPr lang="en-US" dirty="0"/>
              <a:t>ADC of 329</a:t>
            </a:r>
          </a:p>
          <a:p>
            <a:r>
              <a:rPr lang="en-US" dirty="0"/>
              <a:t>18 operating rooms</a:t>
            </a:r>
          </a:p>
          <a:p>
            <a:r>
              <a:rPr lang="en-US" dirty="0"/>
              <a:t>90,000 ED visits</a:t>
            </a:r>
          </a:p>
          <a:p>
            <a:r>
              <a:rPr lang="en-US" dirty="0"/>
              <a:t>750,000+ annual outpatient visits</a:t>
            </a:r>
          </a:p>
          <a:p>
            <a:pPr lvl="1"/>
            <a:r>
              <a:rPr lang="en-US" dirty="0"/>
              <a:t>Main campus</a:t>
            </a:r>
          </a:p>
          <a:p>
            <a:pPr lvl="1"/>
            <a:r>
              <a:rPr lang="en-US" dirty="0"/>
              <a:t>6 ambulatory care centers</a:t>
            </a:r>
          </a:p>
          <a:p>
            <a:r>
              <a:rPr lang="en-US" dirty="0"/>
              <a:t>Safety Net Hospital – 75% Medicaid payor mix</a:t>
            </a:r>
          </a:p>
        </p:txBody>
      </p:sp>
      <p:sp>
        <p:nvSpPr>
          <p:cNvPr id="5" name="Footer Placeholder 4">
            <a:extLst>
              <a:ext uri="{FF2B5EF4-FFF2-40B4-BE49-F238E27FC236}">
                <a16:creationId xmlns:a16="http://schemas.microsoft.com/office/drawing/2014/main" id="{246F2CBD-6E6A-3412-A665-3C815C108960}"/>
              </a:ext>
            </a:extLst>
          </p:cNvPr>
          <p:cNvSpPr>
            <a:spLocks noGrp="1"/>
          </p:cNvSpPr>
          <p:nvPr>
            <p:ph type="ftr" sz="quarter" idx="10"/>
          </p:nvPr>
        </p:nvSpPr>
        <p:spPr/>
        <p:txBody>
          <a:bodyPr/>
          <a:lstStyle/>
          <a:p>
            <a:pPr defTabSz="1371600"/>
            <a:r>
              <a:rPr lang="en-US" dirty="0">
                <a:solidFill>
                  <a:srgbClr val="005A97"/>
                </a:solidFill>
                <a:latin typeface="Calibri"/>
              </a:rPr>
              <a:t>DEPARTMENT OF PEDIATRICS</a:t>
            </a:r>
          </a:p>
        </p:txBody>
      </p:sp>
      <p:sp>
        <p:nvSpPr>
          <p:cNvPr id="6" name="Slide Number Placeholder 5">
            <a:extLst>
              <a:ext uri="{FF2B5EF4-FFF2-40B4-BE49-F238E27FC236}">
                <a16:creationId xmlns:a16="http://schemas.microsoft.com/office/drawing/2014/main" id="{9912357C-C51A-7767-C5C7-778A1C807622}"/>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47</a:t>
            </a:fld>
            <a:endParaRPr lang="en-US" dirty="0">
              <a:solidFill>
                <a:prstClr val="white"/>
              </a:solidFill>
              <a:latin typeface="Calibri"/>
            </a:endParaRPr>
          </a:p>
        </p:txBody>
      </p:sp>
      <p:pic>
        <p:nvPicPr>
          <p:cNvPr id="3" name="Picture 2">
            <a:extLst>
              <a:ext uri="{FF2B5EF4-FFF2-40B4-BE49-F238E27FC236}">
                <a16:creationId xmlns:a16="http://schemas.microsoft.com/office/drawing/2014/main" id="{D1CD3FD5-36DC-8949-53BD-A77F11432CED}"/>
              </a:ext>
            </a:extLst>
          </p:cNvPr>
          <p:cNvPicPr>
            <a:picLocks noChangeAspect="1"/>
          </p:cNvPicPr>
          <p:nvPr/>
        </p:nvPicPr>
        <p:blipFill>
          <a:blip r:embed="rId3"/>
          <a:stretch>
            <a:fillRect/>
          </a:stretch>
        </p:blipFill>
        <p:spPr>
          <a:xfrm>
            <a:off x="10498595" y="2660651"/>
            <a:ext cx="4220492" cy="4541922"/>
          </a:xfrm>
          <a:prstGeom prst="rect">
            <a:avLst/>
          </a:prstGeom>
        </p:spPr>
      </p:pic>
    </p:spTree>
    <p:extLst>
      <p:ext uri="{BB962C8B-B14F-4D97-AF65-F5344CB8AC3E}">
        <p14:creationId xmlns:p14="http://schemas.microsoft.com/office/powerpoint/2010/main" val="1864792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91A90-8CAA-20DC-ACF8-5AB0D80381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2D2255-9B1E-1BDC-C55C-3A790D354547}"/>
              </a:ext>
            </a:extLst>
          </p:cNvPr>
          <p:cNvSpPr>
            <a:spLocks noGrp="1"/>
          </p:cNvSpPr>
          <p:nvPr>
            <p:ph type="title"/>
          </p:nvPr>
        </p:nvSpPr>
        <p:spPr/>
        <p:txBody>
          <a:bodyPr/>
          <a:lstStyle/>
          <a:p>
            <a:r>
              <a:rPr lang="en-US" dirty="0"/>
              <a:t>CHLA’s Academic Structure</a:t>
            </a:r>
          </a:p>
        </p:txBody>
      </p:sp>
      <p:sp>
        <p:nvSpPr>
          <p:cNvPr id="7" name="Content Placeholder 6">
            <a:extLst>
              <a:ext uri="{FF2B5EF4-FFF2-40B4-BE49-F238E27FC236}">
                <a16:creationId xmlns:a16="http://schemas.microsoft.com/office/drawing/2014/main" id="{3BAFF535-0F66-3F51-E4A3-B84E5500F1D4}"/>
              </a:ext>
            </a:extLst>
          </p:cNvPr>
          <p:cNvSpPr>
            <a:spLocks noGrp="1"/>
          </p:cNvSpPr>
          <p:nvPr>
            <p:ph idx="1"/>
          </p:nvPr>
        </p:nvSpPr>
        <p:spPr/>
        <p:txBody>
          <a:bodyPr>
            <a:normAutofit lnSpcReduction="10000"/>
          </a:bodyPr>
          <a:lstStyle/>
          <a:p>
            <a:r>
              <a:rPr lang="en-US" dirty="0"/>
              <a:t>CHLA is a standalone children’s hospital</a:t>
            </a:r>
          </a:p>
          <a:p>
            <a:pPr lvl="1"/>
            <a:r>
              <a:rPr lang="en-US" dirty="0"/>
              <a:t>Affiliation agreement with USC</a:t>
            </a:r>
          </a:p>
          <a:p>
            <a:pPr lvl="1"/>
            <a:r>
              <a:rPr lang="en-US" dirty="0"/>
              <a:t>Not part of the Keck Medicine hospitals</a:t>
            </a:r>
          </a:p>
          <a:p>
            <a:r>
              <a:rPr lang="en-US" dirty="0"/>
              <a:t>Faculty are employed by USC and CHLAMG, have privileges at CHLA</a:t>
            </a:r>
          </a:p>
          <a:p>
            <a:pPr lvl="1"/>
            <a:r>
              <a:rPr lang="en-US" dirty="0"/>
              <a:t>Department of Pediatrics is located at CHLA</a:t>
            </a:r>
          </a:p>
          <a:p>
            <a:r>
              <a:rPr lang="en-US" dirty="0"/>
              <a:t>When faculty are primarily located at CHLA, extramural awards are submitted and accepted by CHLA – not USC</a:t>
            </a:r>
          </a:p>
          <a:p>
            <a:r>
              <a:rPr lang="en-US" dirty="0"/>
              <a:t>CHLA requires its own research administration infrastructure</a:t>
            </a:r>
          </a:p>
          <a:p>
            <a:pPr lvl="1"/>
            <a:r>
              <a:rPr lang="en-US" dirty="0"/>
              <a:t>The Saban Research Institute</a:t>
            </a:r>
          </a:p>
          <a:p>
            <a:pPr lvl="1"/>
            <a:r>
              <a:rPr lang="en-US" dirty="0"/>
              <a:t>Department of Pediatrics research administration support</a:t>
            </a:r>
          </a:p>
        </p:txBody>
      </p:sp>
      <p:sp>
        <p:nvSpPr>
          <p:cNvPr id="5" name="Footer Placeholder 4">
            <a:extLst>
              <a:ext uri="{FF2B5EF4-FFF2-40B4-BE49-F238E27FC236}">
                <a16:creationId xmlns:a16="http://schemas.microsoft.com/office/drawing/2014/main" id="{BF76F07A-2771-C0BE-1A3E-73DC996A77B0}"/>
              </a:ext>
            </a:extLst>
          </p:cNvPr>
          <p:cNvSpPr>
            <a:spLocks noGrp="1"/>
          </p:cNvSpPr>
          <p:nvPr>
            <p:ph type="ftr" sz="quarter" idx="10"/>
          </p:nvPr>
        </p:nvSpPr>
        <p:spPr/>
        <p:txBody>
          <a:bodyPr/>
          <a:lstStyle/>
          <a:p>
            <a:pPr defTabSz="1371600"/>
            <a:r>
              <a:rPr lang="en-US" dirty="0">
                <a:solidFill>
                  <a:srgbClr val="005A97"/>
                </a:solidFill>
                <a:latin typeface="Calibri"/>
              </a:rPr>
              <a:t>DEPARTMENT OF PEDIATRICS</a:t>
            </a:r>
          </a:p>
        </p:txBody>
      </p:sp>
      <p:sp>
        <p:nvSpPr>
          <p:cNvPr id="6" name="Slide Number Placeholder 5">
            <a:extLst>
              <a:ext uri="{FF2B5EF4-FFF2-40B4-BE49-F238E27FC236}">
                <a16:creationId xmlns:a16="http://schemas.microsoft.com/office/drawing/2014/main" id="{0109AAFB-037B-970F-945A-7547369F9D8A}"/>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48</a:t>
            </a:fld>
            <a:endParaRPr lang="en-US" dirty="0">
              <a:solidFill>
                <a:prstClr val="white"/>
              </a:solidFill>
              <a:latin typeface="Calibri"/>
            </a:endParaRPr>
          </a:p>
        </p:txBody>
      </p:sp>
    </p:spTree>
    <p:extLst>
      <p:ext uri="{BB962C8B-B14F-4D97-AF65-F5344CB8AC3E}">
        <p14:creationId xmlns:p14="http://schemas.microsoft.com/office/powerpoint/2010/main" val="1455034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03CEB-3EC1-58B0-60BB-82FC07C584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922110-1030-2320-BC41-59398384D5F3}"/>
              </a:ext>
            </a:extLst>
          </p:cNvPr>
          <p:cNvSpPr>
            <a:spLocks noGrp="1"/>
          </p:cNvSpPr>
          <p:nvPr>
            <p:ph type="title"/>
          </p:nvPr>
        </p:nvSpPr>
        <p:spPr/>
        <p:txBody>
          <a:bodyPr/>
          <a:lstStyle/>
          <a:p>
            <a:r>
              <a:rPr lang="en-US" dirty="0"/>
              <a:t>Research at CHLA</a:t>
            </a:r>
          </a:p>
        </p:txBody>
      </p:sp>
      <p:pic>
        <p:nvPicPr>
          <p:cNvPr id="3" name="Content Placeholder 2">
            <a:extLst>
              <a:ext uri="{FF2B5EF4-FFF2-40B4-BE49-F238E27FC236}">
                <a16:creationId xmlns:a16="http://schemas.microsoft.com/office/drawing/2014/main" id="{1FFFC464-6DED-B31D-8897-921D34CC18B3}"/>
              </a:ext>
            </a:extLst>
          </p:cNvPr>
          <p:cNvPicPr>
            <a:picLocks noGrp="1" noChangeAspect="1"/>
          </p:cNvPicPr>
          <p:nvPr>
            <p:ph idx="1"/>
          </p:nvPr>
        </p:nvPicPr>
        <p:blipFill>
          <a:blip r:embed="rId2"/>
          <a:stretch>
            <a:fillRect/>
          </a:stretch>
        </p:blipFill>
        <p:spPr>
          <a:xfrm>
            <a:off x="3051238" y="2338105"/>
            <a:ext cx="5757905" cy="6029369"/>
          </a:xfrm>
          <a:prstGeom prst="rect">
            <a:avLst/>
          </a:prstGeom>
        </p:spPr>
      </p:pic>
      <p:sp>
        <p:nvSpPr>
          <p:cNvPr id="5" name="Footer Placeholder 4">
            <a:extLst>
              <a:ext uri="{FF2B5EF4-FFF2-40B4-BE49-F238E27FC236}">
                <a16:creationId xmlns:a16="http://schemas.microsoft.com/office/drawing/2014/main" id="{03F72745-D453-30A6-1FFE-2588D6DF16EC}"/>
              </a:ext>
            </a:extLst>
          </p:cNvPr>
          <p:cNvSpPr>
            <a:spLocks noGrp="1"/>
          </p:cNvSpPr>
          <p:nvPr>
            <p:ph type="ftr" sz="quarter" idx="10"/>
          </p:nvPr>
        </p:nvSpPr>
        <p:spPr/>
        <p:txBody>
          <a:bodyPr/>
          <a:lstStyle/>
          <a:p>
            <a:pPr defTabSz="1371600"/>
            <a:r>
              <a:rPr lang="en-US" dirty="0">
                <a:solidFill>
                  <a:srgbClr val="005A97"/>
                </a:solidFill>
                <a:latin typeface="Calibri"/>
              </a:rPr>
              <a:t>DEPARTMENT OF PEDIATRICS</a:t>
            </a:r>
          </a:p>
        </p:txBody>
      </p:sp>
      <p:sp>
        <p:nvSpPr>
          <p:cNvPr id="6" name="Slide Number Placeholder 5">
            <a:extLst>
              <a:ext uri="{FF2B5EF4-FFF2-40B4-BE49-F238E27FC236}">
                <a16:creationId xmlns:a16="http://schemas.microsoft.com/office/drawing/2014/main" id="{E6EA518E-A586-807D-2BD7-DD6852EA24A9}"/>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49</a:t>
            </a:fld>
            <a:endParaRPr lang="en-US" dirty="0">
              <a:solidFill>
                <a:prstClr val="white"/>
              </a:solidFill>
              <a:latin typeface="Calibri"/>
            </a:endParaRPr>
          </a:p>
        </p:txBody>
      </p:sp>
      <p:pic>
        <p:nvPicPr>
          <p:cNvPr id="9" name="Picture 8">
            <a:extLst>
              <a:ext uri="{FF2B5EF4-FFF2-40B4-BE49-F238E27FC236}">
                <a16:creationId xmlns:a16="http://schemas.microsoft.com/office/drawing/2014/main" id="{DAB65874-E9A0-C817-9365-FF70E94E288D}"/>
              </a:ext>
            </a:extLst>
          </p:cNvPr>
          <p:cNvPicPr>
            <a:picLocks noChangeAspect="1"/>
          </p:cNvPicPr>
          <p:nvPr/>
        </p:nvPicPr>
        <p:blipFill>
          <a:blip r:embed="rId3"/>
          <a:stretch>
            <a:fillRect/>
          </a:stretch>
        </p:blipFill>
        <p:spPr>
          <a:xfrm>
            <a:off x="9323438" y="2312129"/>
            <a:ext cx="5657892" cy="2728932"/>
          </a:xfrm>
          <a:prstGeom prst="rect">
            <a:avLst/>
          </a:prstGeom>
        </p:spPr>
      </p:pic>
      <p:pic>
        <p:nvPicPr>
          <p:cNvPr id="11" name="Picture 10">
            <a:extLst>
              <a:ext uri="{FF2B5EF4-FFF2-40B4-BE49-F238E27FC236}">
                <a16:creationId xmlns:a16="http://schemas.microsoft.com/office/drawing/2014/main" id="{5002A5DE-3A4E-A415-C39D-529F005BA77B}"/>
              </a:ext>
            </a:extLst>
          </p:cNvPr>
          <p:cNvPicPr>
            <a:picLocks noChangeAspect="1"/>
          </p:cNvPicPr>
          <p:nvPr/>
        </p:nvPicPr>
        <p:blipFill>
          <a:blip r:embed="rId4"/>
          <a:stretch>
            <a:fillRect/>
          </a:stretch>
        </p:blipFill>
        <p:spPr>
          <a:xfrm>
            <a:off x="9066262" y="5850640"/>
            <a:ext cx="5915069" cy="3400451"/>
          </a:xfrm>
          <a:prstGeom prst="rect">
            <a:avLst/>
          </a:prstGeom>
        </p:spPr>
      </p:pic>
    </p:spTree>
    <p:extLst>
      <p:ext uri="{BB962C8B-B14F-4D97-AF65-F5344CB8AC3E}">
        <p14:creationId xmlns:p14="http://schemas.microsoft.com/office/powerpoint/2010/main" val="1734186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6E70-02DD-52C7-26B8-23EF57BE8EDB}"/>
              </a:ext>
            </a:extLst>
          </p:cNvPr>
          <p:cNvSpPr>
            <a:spLocks noGrp="1"/>
          </p:cNvSpPr>
          <p:nvPr>
            <p:ph type="title"/>
          </p:nvPr>
        </p:nvSpPr>
        <p:spPr/>
        <p:txBody>
          <a:bodyPr/>
          <a:lstStyle/>
          <a:p>
            <a:pPr algn="ctr"/>
            <a:r>
              <a:rPr lang="en-US" b="1" dirty="0"/>
              <a:t>10-Year NIH Trend</a:t>
            </a:r>
          </a:p>
        </p:txBody>
      </p:sp>
      <p:pic>
        <p:nvPicPr>
          <p:cNvPr id="5" name="Picture 4">
            <a:extLst>
              <a:ext uri="{FF2B5EF4-FFF2-40B4-BE49-F238E27FC236}">
                <a16:creationId xmlns:a16="http://schemas.microsoft.com/office/drawing/2014/main" id="{168AEA19-00F1-6485-393B-B45BC1846CDA}"/>
              </a:ext>
            </a:extLst>
          </p:cNvPr>
          <p:cNvPicPr>
            <a:picLocks noChangeAspect="1"/>
          </p:cNvPicPr>
          <p:nvPr/>
        </p:nvPicPr>
        <p:blipFill>
          <a:blip r:embed="rId2"/>
          <a:stretch>
            <a:fillRect/>
          </a:stretch>
        </p:blipFill>
        <p:spPr>
          <a:xfrm>
            <a:off x="707434" y="2728468"/>
            <a:ext cx="9458975" cy="5431391"/>
          </a:xfrm>
          <a:prstGeom prst="rect">
            <a:avLst/>
          </a:prstGeom>
        </p:spPr>
      </p:pic>
      <p:pic>
        <p:nvPicPr>
          <p:cNvPr id="7" name="Picture 6">
            <a:extLst>
              <a:ext uri="{FF2B5EF4-FFF2-40B4-BE49-F238E27FC236}">
                <a16:creationId xmlns:a16="http://schemas.microsoft.com/office/drawing/2014/main" id="{AB6428C8-968C-4845-305F-042D12ACBD39}"/>
              </a:ext>
            </a:extLst>
          </p:cNvPr>
          <p:cNvPicPr>
            <a:picLocks noChangeAspect="1"/>
          </p:cNvPicPr>
          <p:nvPr/>
        </p:nvPicPr>
        <p:blipFill>
          <a:blip r:embed="rId3"/>
          <a:stretch>
            <a:fillRect/>
          </a:stretch>
        </p:blipFill>
        <p:spPr>
          <a:xfrm>
            <a:off x="11129139" y="2233816"/>
            <a:ext cx="5901561" cy="7430537"/>
          </a:xfrm>
          <a:prstGeom prst="rect">
            <a:avLst/>
          </a:prstGeom>
        </p:spPr>
      </p:pic>
    </p:spTree>
    <p:extLst>
      <p:ext uri="{BB962C8B-B14F-4D97-AF65-F5344CB8AC3E}">
        <p14:creationId xmlns:p14="http://schemas.microsoft.com/office/powerpoint/2010/main" val="1403487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61DDA-D166-D3DE-B71B-59933046DE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3D7BCB-DA04-EB11-499E-D6D1C74FE6D7}"/>
              </a:ext>
            </a:extLst>
          </p:cNvPr>
          <p:cNvSpPr>
            <a:spLocks noGrp="1"/>
          </p:cNvSpPr>
          <p:nvPr>
            <p:ph type="title"/>
          </p:nvPr>
        </p:nvSpPr>
        <p:spPr/>
        <p:txBody>
          <a:bodyPr/>
          <a:lstStyle/>
          <a:p>
            <a:r>
              <a:rPr lang="en-US" dirty="0"/>
              <a:t>Research at CHLA in Department of Pediatrics</a:t>
            </a:r>
          </a:p>
        </p:txBody>
      </p:sp>
      <p:sp>
        <p:nvSpPr>
          <p:cNvPr id="5" name="Footer Placeholder 4">
            <a:extLst>
              <a:ext uri="{FF2B5EF4-FFF2-40B4-BE49-F238E27FC236}">
                <a16:creationId xmlns:a16="http://schemas.microsoft.com/office/drawing/2014/main" id="{ECE25BEE-6FE3-CFEF-1618-1B25E512C36E}"/>
              </a:ext>
            </a:extLst>
          </p:cNvPr>
          <p:cNvSpPr>
            <a:spLocks noGrp="1"/>
          </p:cNvSpPr>
          <p:nvPr>
            <p:ph type="ftr" sz="quarter" idx="10"/>
          </p:nvPr>
        </p:nvSpPr>
        <p:spPr/>
        <p:txBody>
          <a:bodyPr/>
          <a:lstStyle/>
          <a:p>
            <a:pPr defTabSz="1371600"/>
            <a:r>
              <a:rPr lang="en-US" dirty="0">
                <a:solidFill>
                  <a:srgbClr val="005A97"/>
                </a:solidFill>
                <a:latin typeface="Calibri"/>
              </a:rPr>
              <a:t>DEPARTMENT OF PEDIATRICS</a:t>
            </a:r>
          </a:p>
        </p:txBody>
      </p:sp>
      <p:sp>
        <p:nvSpPr>
          <p:cNvPr id="6" name="Slide Number Placeholder 5">
            <a:extLst>
              <a:ext uri="{FF2B5EF4-FFF2-40B4-BE49-F238E27FC236}">
                <a16:creationId xmlns:a16="http://schemas.microsoft.com/office/drawing/2014/main" id="{EFF9D67F-67BD-CDEB-DE2B-9438A74EAE87}"/>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50</a:t>
            </a:fld>
            <a:endParaRPr lang="en-US" dirty="0">
              <a:solidFill>
                <a:prstClr val="white"/>
              </a:solidFill>
              <a:latin typeface="Calibri"/>
            </a:endParaRPr>
          </a:p>
        </p:txBody>
      </p:sp>
      <p:pic>
        <p:nvPicPr>
          <p:cNvPr id="8" name="Picture 7">
            <a:extLst>
              <a:ext uri="{FF2B5EF4-FFF2-40B4-BE49-F238E27FC236}">
                <a16:creationId xmlns:a16="http://schemas.microsoft.com/office/drawing/2014/main" id="{8682C2B5-34BA-FB7B-E5F5-8BD742F7319F}"/>
              </a:ext>
            </a:extLst>
          </p:cNvPr>
          <p:cNvPicPr>
            <a:picLocks noChangeAspect="1"/>
          </p:cNvPicPr>
          <p:nvPr/>
        </p:nvPicPr>
        <p:blipFill>
          <a:blip r:embed="rId2"/>
          <a:stretch>
            <a:fillRect/>
          </a:stretch>
        </p:blipFill>
        <p:spPr>
          <a:xfrm>
            <a:off x="4461764" y="3031706"/>
            <a:ext cx="8129126" cy="5467376"/>
          </a:xfrm>
          <a:prstGeom prst="rect">
            <a:avLst/>
          </a:prstGeom>
        </p:spPr>
      </p:pic>
      <p:sp>
        <p:nvSpPr>
          <p:cNvPr id="12" name="Rectangle 11">
            <a:extLst>
              <a:ext uri="{FF2B5EF4-FFF2-40B4-BE49-F238E27FC236}">
                <a16:creationId xmlns:a16="http://schemas.microsoft.com/office/drawing/2014/main" id="{A4127D1E-DC07-FAF5-4AF4-DF05D9AA70C1}"/>
              </a:ext>
            </a:extLst>
          </p:cNvPr>
          <p:cNvSpPr/>
          <p:nvPr/>
        </p:nvSpPr>
        <p:spPr>
          <a:xfrm>
            <a:off x="4235153" y="2373193"/>
            <a:ext cx="8725473" cy="623426"/>
          </a:xfrm>
          <a:prstGeom prst="rect">
            <a:avLst/>
          </a:prstGeom>
          <a:solidFill>
            <a:srgbClr val="00B4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1600">
              <a:defRPr/>
            </a:pPr>
            <a:r>
              <a:rPr lang="en-US" sz="3600" b="1" dirty="0">
                <a:solidFill>
                  <a:prstClr val="white"/>
                </a:solidFill>
                <a:latin typeface="Trebuchet MS"/>
              </a:rPr>
              <a:t>Department of Pediatrics</a:t>
            </a:r>
          </a:p>
        </p:txBody>
      </p:sp>
    </p:spTree>
    <p:extLst>
      <p:ext uri="{BB962C8B-B14F-4D97-AF65-F5344CB8AC3E}">
        <p14:creationId xmlns:p14="http://schemas.microsoft.com/office/powerpoint/2010/main" val="3107130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8AF20-8872-019D-ADF9-1B4B00A03B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B766E5-582A-8BE2-17A8-DF28619BD340}"/>
              </a:ext>
            </a:extLst>
          </p:cNvPr>
          <p:cNvSpPr>
            <a:spLocks noGrp="1"/>
          </p:cNvSpPr>
          <p:nvPr>
            <p:ph type="title"/>
          </p:nvPr>
        </p:nvSpPr>
        <p:spPr/>
        <p:txBody>
          <a:bodyPr/>
          <a:lstStyle/>
          <a:p>
            <a:r>
              <a:rPr lang="en-US" dirty="0"/>
              <a:t>Support Infrastructure and Partnership with TSRI</a:t>
            </a:r>
          </a:p>
        </p:txBody>
      </p:sp>
      <p:sp>
        <p:nvSpPr>
          <p:cNvPr id="2" name="Content Placeholder 1">
            <a:extLst>
              <a:ext uri="{FF2B5EF4-FFF2-40B4-BE49-F238E27FC236}">
                <a16:creationId xmlns:a16="http://schemas.microsoft.com/office/drawing/2014/main" id="{2A424308-B9DB-C306-BC5E-5EB5C75FCCA8}"/>
              </a:ext>
            </a:extLst>
          </p:cNvPr>
          <p:cNvSpPr>
            <a:spLocks noGrp="1"/>
          </p:cNvSpPr>
          <p:nvPr>
            <p:ph sz="half" idx="1"/>
          </p:nvPr>
        </p:nvSpPr>
        <p:spPr/>
        <p:txBody>
          <a:bodyPr>
            <a:normAutofit fontScale="85000" lnSpcReduction="20000"/>
          </a:bodyPr>
          <a:lstStyle/>
          <a:p>
            <a:r>
              <a:rPr lang="en-US" dirty="0"/>
              <a:t>Department of Pediatrics</a:t>
            </a:r>
          </a:p>
          <a:p>
            <a:pPr lvl="1"/>
            <a:r>
              <a:rPr lang="en-US" dirty="0"/>
              <a:t>Local PI pre-award and post-award support</a:t>
            </a:r>
          </a:p>
          <a:p>
            <a:pPr lvl="2"/>
            <a:r>
              <a:rPr lang="en-US" dirty="0"/>
              <a:t>*Research Services</a:t>
            </a:r>
          </a:p>
          <a:p>
            <a:pPr lvl="1"/>
            <a:r>
              <a:rPr lang="en-US" dirty="0"/>
              <a:t>Payroll transactions for Faculty and Staff</a:t>
            </a:r>
          </a:p>
          <a:p>
            <a:pPr lvl="1"/>
            <a:r>
              <a:rPr lang="en-US" dirty="0"/>
              <a:t>Completion of cost transfers</a:t>
            </a:r>
          </a:p>
          <a:p>
            <a:pPr lvl="1"/>
            <a:r>
              <a:rPr lang="en-US" dirty="0"/>
              <a:t>Purchasing and contract review/processing</a:t>
            </a:r>
          </a:p>
          <a:p>
            <a:pPr lvl="1"/>
            <a:r>
              <a:rPr lang="en-US" dirty="0"/>
              <a:t>Invoice review and payment requests</a:t>
            </a:r>
          </a:p>
          <a:p>
            <a:pPr lvl="1"/>
            <a:r>
              <a:rPr lang="en-US" dirty="0"/>
              <a:t>Effort Certification</a:t>
            </a:r>
          </a:p>
          <a:p>
            <a:pPr lvl="1"/>
            <a:r>
              <a:rPr lang="en-US" dirty="0"/>
              <a:t>Management of Philanthropic funds</a:t>
            </a:r>
          </a:p>
          <a:p>
            <a:pPr lvl="1"/>
            <a:r>
              <a:rPr lang="en-US" dirty="0"/>
              <a:t>Monthly account reconciliations</a:t>
            </a:r>
          </a:p>
          <a:p>
            <a:pPr lvl="1"/>
            <a:endParaRPr lang="en-US" dirty="0"/>
          </a:p>
        </p:txBody>
      </p:sp>
      <p:sp>
        <p:nvSpPr>
          <p:cNvPr id="3" name="Content Placeholder 2">
            <a:extLst>
              <a:ext uri="{FF2B5EF4-FFF2-40B4-BE49-F238E27FC236}">
                <a16:creationId xmlns:a16="http://schemas.microsoft.com/office/drawing/2014/main" id="{1A19589C-20CD-2926-2347-9CF7F8FE7876}"/>
              </a:ext>
            </a:extLst>
          </p:cNvPr>
          <p:cNvSpPr>
            <a:spLocks noGrp="1"/>
          </p:cNvSpPr>
          <p:nvPr>
            <p:ph sz="half" idx="2"/>
          </p:nvPr>
        </p:nvSpPr>
        <p:spPr/>
        <p:txBody>
          <a:bodyPr>
            <a:normAutofit fontScale="85000" lnSpcReduction="20000"/>
          </a:bodyPr>
          <a:lstStyle/>
          <a:p>
            <a:r>
              <a:rPr lang="en-US" dirty="0"/>
              <a:t>The Saban Research Institute</a:t>
            </a:r>
          </a:p>
          <a:p>
            <a:pPr lvl="1"/>
            <a:r>
              <a:rPr lang="en-US" dirty="0"/>
              <a:t>Central office for institutional research administration functions</a:t>
            </a:r>
          </a:p>
          <a:p>
            <a:pPr lvl="2"/>
            <a:r>
              <a:rPr lang="en-US" dirty="0"/>
              <a:t>Pre-Award</a:t>
            </a:r>
          </a:p>
          <a:p>
            <a:pPr lvl="2"/>
            <a:r>
              <a:rPr lang="en-US" dirty="0"/>
              <a:t>Post-Award</a:t>
            </a:r>
          </a:p>
          <a:p>
            <a:pPr lvl="2"/>
            <a:r>
              <a:rPr lang="en-US" dirty="0"/>
              <a:t>Contracting</a:t>
            </a:r>
          </a:p>
          <a:p>
            <a:pPr lvl="2"/>
            <a:r>
              <a:rPr lang="en-US" dirty="0"/>
              <a:t>Subawards</a:t>
            </a:r>
          </a:p>
          <a:p>
            <a:pPr lvl="1"/>
            <a:r>
              <a:rPr lang="en-US" dirty="0"/>
              <a:t>Regulatory bodies</a:t>
            </a:r>
          </a:p>
          <a:p>
            <a:pPr lvl="2"/>
            <a:r>
              <a:rPr lang="en-US" dirty="0"/>
              <a:t>IRB, IACUC, IBC</a:t>
            </a:r>
          </a:p>
          <a:p>
            <a:pPr lvl="1"/>
            <a:r>
              <a:rPr lang="en-US" dirty="0"/>
              <a:t>Core Services</a:t>
            </a:r>
          </a:p>
          <a:p>
            <a:pPr lvl="1"/>
            <a:r>
              <a:rPr lang="en-US" dirty="0"/>
              <a:t>Training, Education, Career Planning and Development (TECPAD</a:t>
            </a:r>
          </a:p>
          <a:p>
            <a:pPr lvl="1"/>
            <a:r>
              <a:rPr lang="en-US" dirty="0"/>
              <a:t>Research Services*</a:t>
            </a:r>
          </a:p>
          <a:p>
            <a:pPr lvl="1"/>
            <a:r>
              <a:rPr lang="en-US" dirty="0"/>
              <a:t>Clinical Research Office</a:t>
            </a:r>
          </a:p>
          <a:p>
            <a:pPr lvl="1"/>
            <a:r>
              <a:rPr lang="en-US" dirty="0"/>
              <a:t>Research Support Office</a:t>
            </a:r>
          </a:p>
          <a:p>
            <a:pPr lvl="1"/>
            <a:endParaRPr lang="en-US" dirty="0"/>
          </a:p>
        </p:txBody>
      </p:sp>
      <p:sp>
        <p:nvSpPr>
          <p:cNvPr id="5" name="Footer Placeholder 4">
            <a:extLst>
              <a:ext uri="{FF2B5EF4-FFF2-40B4-BE49-F238E27FC236}">
                <a16:creationId xmlns:a16="http://schemas.microsoft.com/office/drawing/2014/main" id="{4A9ABB95-3CDF-E1DB-C2CC-B002F665A6EE}"/>
              </a:ext>
            </a:extLst>
          </p:cNvPr>
          <p:cNvSpPr>
            <a:spLocks noGrp="1"/>
          </p:cNvSpPr>
          <p:nvPr>
            <p:ph type="ftr" sz="quarter" idx="10"/>
          </p:nvPr>
        </p:nvSpPr>
        <p:spPr/>
        <p:txBody>
          <a:bodyPr/>
          <a:lstStyle/>
          <a:p>
            <a:pPr defTabSz="1371600"/>
            <a:r>
              <a:rPr lang="en-US" dirty="0">
                <a:solidFill>
                  <a:srgbClr val="005A97"/>
                </a:solidFill>
                <a:latin typeface="Calibri"/>
              </a:rPr>
              <a:t>DEPARTMENT OF PEDIATRICS</a:t>
            </a:r>
          </a:p>
        </p:txBody>
      </p:sp>
      <p:sp>
        <p:nvSpPr>
          <p:cNvPr id="6" name="Slide Number Placeholder 5">
            <a:extLst>
              <a:ext uri="{FF2B5EF4-FFF2-40B4-BE49-F238E27FC236}">
                <a16:creationId xmlns:a16="http://schemas.microsoft.com/office/drawing/2014/main" id="{8066B245-3D5B-8173-8C56-769776479AE2}"/>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51</a:t>
            </a:fld>
            <a:endParaRPr lang="en-US" dirty="0">
              <a:solidFill>
                <a:prstClr val="white"/>
              </a:solidFill>
              <a:latin typeface="Calibri"/>
            </a:endParaRPr>
          </a:p>
        </p:txBody>
      </p:sp>
      <p:pic>
        <p:nvPicPr>
          <p:cNvPr id="8" name="Graphic 7" descr="Handshake with solid fill">
            <a:extLst>
              <a:ext uri="{FF2B5EF4-FFF2-40B4-BE49-F238E27FC236}">
                <a16:creationId xmlns:a16="http://schemas.microsoft.com/office/drawing/2014/main" id="{4F323BE3-8A94-004F-7CF1-F49B0BE9818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068406" y="126368"/>
            <a:ext cx="2559684" cy="2559684"/>
          </a:xfrm>
          <a:prstGeom prst="rect">
            <a:avLst/>
          </a:prstGeom>
        </p:spPr>
      </p:pic>
    </p:spTree>
    <p:extLst>
      <p:ext uri="{BB962C8B-B14F-4D97-AF65-F5344CB8AC3E}">
        <p14:creationId xmlns:p14="http://schemas.microsoft.com/office/powerpoint/2010/main" val="1572964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A031-B25F-6D05-8C05-CCBBFA77E1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896488-BF6A-8C3C-10AE-FC8A0A97FE7C}"/>
              </a:ext>
            </a:extLst>
          </p:cNvPr>
          <p:cNvSpPr>
            <a:spLocks noGrp="1"/>
          </p:cNvSpPr>
          <p:nvPr>
            <p:ph type="title"/>
          </p:nvPr>
        </p:nvSpPr>
        <p:spPr/>
        <p:txBody>
          <a:bodyPr/>
          <a:lstStyle/>
          <a:p>
            <a:r>
              <a:rPr lang="en-US" dirty="0"/>
              <a:t>Investment in Research Faculty Recruits</a:t>
            </a:r>
          </a:p>
        </p:txBody>
      </p:sp>
      <p:sp>
        <p:nvSpPr>
          <p:cNvPr id="7" name="Content Placeholder 6">
            <a:extLst>
              <a:ext uri="{FF2B5EF4-FFF2-40B4-BE49-F238E27FC236}">
                <a16:creationId xmlns:a16="http://schemas.microsoft.com/office/drawing/2014/main" id="{AB39E091-55D8-4A20-C218-6B2AF181C1C9}"/>
              </a:ext>
            </a:extLst>
          </p:cNvPr>
          <p:cNvSpPr>
            <a:spLocks noGrp="1"/>
          </p:cNvSpPr>
          <p:nvPr>
            <p:ph idx="1"/>
          </p:nvPr>
        </p:nvSpPr>
        <p:spPr/>
        <p:txBody>
          <a:bodyPr>
            <a:normAutofit/>
          </a:bodyPr>
          <a:lstStyle/>
          <a:p>
            <a:r>
              <a:rPr lang="en-US" dirty="0"/>
              <a:t>All new recruits are supported by a business plan prior to job posting</a:t>
            </a:r>
          </a:p>
          <a:p>
            <a:pPr lvl="1"/>
            <a:r>
              <a:rPr lang="en-US" dirty="0"/>
              <a:t>Outlines research protected time and how that time will be funded</a:t>
            </a:r>
          </a:p>
          <a:p>
            <a:pPr lvl="1"/>
            <a:r>
              <a:rPr lang="en-US" dirty="0"/>
              <a:t>DOP utilizes CART methodology</a:t>
            </a:r>
          </a:p>
          <a:p>
            <a:pPr lvl="1"/>
            <a:r>
              <a:rPr lang="en-US" dirty="0"/>
              <a:t>Business plans include expectation about securing research funding to support salary and research team</a:t>
            </a:r>
          </a:p>
          <a:p>
            <a:pPr lvl="1"/>
            <a:r>
              <a:rPr lang="en-US" dirty="0"/>
              <a:t>Clinical faculty salaries include variable component </a:t>
            </a:r>
            <a:r>
              <a:rPr lang="en-US" dirty="0" err="1"/>
              <a:t>witheligibility</a:t>
            </a:r>
            <a:r>
              <a:rPr lang="en-US" dirty="0"/>
              <a:t> metrics to evaluate research success</a:t>
            </a:r>
          </a:p>
          <a:p>
            <a:r>
              <a:rPr lang="en-US" dirty="0"/>
              <a:t>Chief Scientific Officer is integrated into interview and review process</a:t>
            </a:r>
          </a:p>
          <a:p>
            <a:r>
              <a:rPr lang="en-US" dirty="0"/>
              <a:t>Recruitment packages funded through cooperative commitments across organization</a:t>
            </a:r>
          </a:p>
        </p:txBody>
      </p:sp>
      <p:sp>
        <p:nvSpPr>
          <p:cNvPr id="5" name="Footer Placeholder 4">
            <a:extLst>
              <a:ext uri="{FF2B5EF4-FFF2-40B4-BE49-F238E27FC236}">
                <a16:creationId xmlns:a16="http://schemas.microsoft.com/office/drawing/2014/main" id="{04970F29-1FAB-1787-429F-1C6F2C751357}"/>
              </a:ext>
            </a:extLst>
          </p:cNvPr>
          <p:cNvSpPr>
            <a:spLocks noGrp="1"/>
          </p:cNvSpPr>
          <p:nvPr>
            <p:ph type="ftr" sz="quarter" idx="10"/>
          </p:nvPr>
        </p:nvSpPr>
        <p:spPr/>
        <p:txBody>
          <a:bodyPr/>
          <a:lstStyle/>
          <a:p>
            <a:pPr defTabSz="1371600"/>
            <a:r>
              <a:rPr lang="en-US" dirty="0">
                <a:solidFill>
                  <a:srgbClr val="005A97"/>
                </a:solidFill>
                <a:latin typeface="Calibri"/>
              </a:rPr>
              <a:t>DEPARTMENT OF PEDIATRICS</a:t>
            </a:r>
          </a:p>
        </p:txBody>
      </p:sp>
      <p:sp>
        <p:nvSpPr>
          <p:cNvPr id="6" name="Slide Number Placeholder 5">
            <a:extLst>
              <a:ext uri="{FF2B5EF4-FFF2-40B4-BE49-F238E27FC236}">
                <a16:creationId xmlns:a16="http://schemas.microsoft.com/office/drawing/2014/main" id="{57CD5594-F19D-66D2-2E60-B368EC88AAA7}"/>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52</a:t>
            </a:fld>
            <a:endParaRPr lang="en-US" dirty="0">
              <a:solidFill>
                <a:prstClr val="white"/>
              </a:solidFill>
              <a:latin typeface="Calibri"/>
            </a:endParaRPr>
          </a:p>
        </p:txBody>
      </p:sp>
    </p:spTree>
    <p:extLst>
      <p:ext uri="{BB962C8B-B14F-4D97-AF65-F5344CB8AC3E}">
        <p14:creationId xmlns:p14="http://schemas.microsoft.com/office/powerpoint/2010/main" val="2475054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02392-8957-8373-8068-3BC49017BC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E85989-7E65-D2A2-5EFB-0EF6E2B2A209}"/>
              </a:ext>
            </a:extLst>
          </p:cNvPr>
          <p:cNvSpPr>
            <a:spLocks noGrp="1"/>
          </p:cNvSpPr>
          <p:nvPr>
            <p:ph type="title"/>
          </p:nvPr>
        </p:nvSpPr>
        <p:spPr>
          <a:xfrm>
            <a:off x="2636942" y="349760"/>
            <a:ext cx="12344400" cy="1988345"/>
          </a:xfrm>
        </p:spPr>
        <p:txBody>
          <a:bodyPr anchor="t">
            <a:normAutofit/>
          </a:bodyPr>
          <a:lstStyle/>
          <a:p>
            <a:r>
              <a:rPr lang="en-US" dirty="0"/>
              <a:t>Ongoing Monitoring</a:t>
            </a:r>
          </a:p>
        </p:txBody>
      </p:sp>
      <p:sp>
        <p:nvSpPr>
          <p:cNvPr id="7" name="Content Placeholder 6">
            <a:extLst>
              <a:ext uri="{FF2B5EF4-FFF2-40B4-BE49-F238E27FC236}">
                <a16:creationId xmlns:a16="http://schemas.microsoft.com/office/drawing/2014/main" id="{4399812F-E0E8-5517-7515-84C8E1A525DA}"/>
              </a:ext>
            </a:extLst>
          </p:cNvPr>
          <p:cNvSpPr>
            <a:spLocks noGrp="1"/>
          </p:cNvSpPr>
          <p:nvPr>
            <p:ph sz="half" idx="1"/>
          </p:nvPr>
        </p:nvSpPr>
        <p:spPr>
          <a:xfrm>
            <a:off x="2636942" y="2686052"/>
            <a:ext cx="5829300" cy="6286500"/>
          </a:xfrm>
        </p:spPr>
        <p:txBody>
          <a:bodyPr>
            <a:normAutofit/>
          </a:bodyPr>
          <a:lstStyle/>
          <a:p>
            <a:r>
              <a:rPr lang="en-US" dirty="0"/>
              <a:t>Annual budget process</a:t>
            </a:r>
          </a:p>
          <a:p>
            <a:pPr lvl="1"/>
            <a:r>
              <a:rPr lang="en-US" sz="4200"/>
              <a:t>CART</a:t>
            </a:r>
          </a:p>
          <a:p>
            <a:pPr lvl="1"/>
            <a:r>
              <a:rPr lang="en-US" sz="4200"/>
              <a:t>Sunsetting awards</a:t>
            </a:r>
          </a:p>
          <a:p>
            <a:pPr lvl="1"/>
            <a:r>
              <a:rPr lang="en-US" sz="4200"/>
              <a:t>Pending proposals</a:t>
            </a:r>
          </a:p>
          <a:p>
            <a:r>
              <a:rPr lang="en-US" dirty="0"/>
              <a:t>Annual faculty review process</a:t>
            </a:r>
          </a:p>
          <a:p>
            <a:r>
              <a:rPr lang="en-US" dirty="0"/>
              <a:t>Variable Compensation review for clinical faculty</a:t>
            </a:r>
          </a:p>
        </p:txBody>
      </p:sp>
      <p:pic>
        <p:nvPicPr>
          <p:cNvPr id="3" name="Graphic 2" descr="Clipboard with solid fill">
            <a:extLst>
              <a:ext uri="{FF2B5EF4-FFF2-40B4-BE49-F238E27FC236}">
                <a16:creationId xmlns:a16="http://schemas.microsoft.com/office/drawing/2014/main" id="{19D3CDE3-7701-A2CD-07C1-AE402BFB858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5471" y="2916366"/>
            <a:ext cx="5825871" cy="5825871"/>
          </a:xfrm>
          <a:prstGeom prst="rect">
            <a:avLst/>
          </a:prstGeom>
        </p:spPr>
      </p:pic>
      <p:sp>
        <p:nvSpPr>
          <p:cNvPr id="5" name="Footer Placeholder 4">
            <a:extLst>
              <a:ext uri="{FF2B5EF4-FFF2-40B4-BE49-F238E27FC236}">
                <a16:creationId xmlns:a16="http://schemas.microsoft.com/office/drawing/2014/main" id="{A66F9BD5-3FDD-B510-32C4-C4423A13D139}"/>
              </a:ext>
            </a:extLst>
          </p:cNvPr>
          <p:cNvSpPr>
            <a:spLocks noGrp="1"/>
          </p:cNvSpPr>
          <p:nvPr>
            <p:ph type="ftr" sz="quarter" idx="10"/>
          </p:nvPr>
        </p:nvSpPr>
        <p:spPr>
          <a:xfrm>
            <a:off x="5073139" y="9251090"/>
            <a:ext cx="9908192" cy="809579"/>
          </a:xfrm>
        </p:spPr>
        <p:txBody>
          <a:bodyPr anchor="b">
            <a:normAutofit/>
          </a:bodyPr>
          <a:lstStyle/>
          <a:p>
            <a:pPr defTabSz="1371600">
              <a:spcAft>
                <a:spcPts val="900"/>
              </a:spcAft>
            </a:pPr>
            <a:r>
              <a:rPr lang="en-US" dirty="0">
                <a:solidFill>
                  <a:srgbClr val="005A97"/>
                </a:solidFill>
                <a:latin typeface="Calibri"/>
              </a:rPr>
              <a:t>DEPARTMENT OF PEDIATRICS</a:t>
            </a:r>
            <a:endParaRPr lang="en-US">
              <a:solidFill>
                <a:srgbClr val="005A97"/>
              </a:solidFill>
              <a:latin typeface="Calibri"/>
            </a:endParaRPr>
          </a:p>
        </p:txBody>
      </p:sp>
      <p:sp>
        <p:nvSpPr>
          <p:cNvPr id="6" name="Slide Number Placeholder 5">
            <a:extLst>
              <a:ext uri="{FF2B5EF4-FFF2-40B4-BE49-F238E27FC236}">
                <a16:creationId xmlns:a16="http://schemas.microsoft.com/office/drawing/2014/main" id="{7C92FFA5-A165-7D5A-B2A4-89B67E2002DA}"/>
              </a:ext>
            </a:extLst>
          </p:cNvPr>
          <p:cNvSpPr>
            <a:spLocks noGrp="1"/>
          </p:cNvSpPr>
          <p:nvPr>
            <p:ph type="sldNum" sz="quarter" idx="11"/>
          </p:nvPr>
        </p:nvSpPr>
        <p:spPr>
          <a:xfrm>
            <a:off x="15316200" y="9251090"/>
            <a:ext cx="685800" cy="809579"/>
          </a:xfrm>
        </p:spPr>
        <p:txBody>
          <a:bodyPr anchor="b">
            <a:normAutofit/>
          </a:bodyPr>
          <a:lstStyle/>
          <a:p>
            <a:pPr defTabSz="1371600">
              <a:spcAft>
                <a:spcPts val="900"/>
              </a:spcAft>
            </a:pPr>
            <a:fld id="{EDA472AE-FF42-7F4F-86F0-AC4622453C8E}" type="slidenum">
              <a:rPr lang="en-US">
                <a:solidFill>
                  <a:prstClr val="white"/>
                </a:solidFill>
                <a:latin typeface="Calibri"/>
              </a:rPr>
              <a:pPr defTabSz="1371600">
                <a:spcAft>
                  <a:spcPts val="900"/>
                </a:spcAft>
              </a:pPr>
              <a:t>53</a:t>
            </a:fld>
            <a:endParaRPr lang="en-US">
              <a:solidFill>
                <a:prstClr val="white"/>
              </a:solidFill>
              <a:latin typeface="Calibri"/>
            </a:endParaRPr>
          </a:p>
        </p:txBody>
      </p:sp>
    </p:spTree>
    <p:extLst>
      <p:ext uri="{BB962C8B-B14F-4D97-AF65-F5344CB8AC3E}">
        <p14:creationId xmlns:p14="http://schemas.microsoft.com/office/powerpoint/2010/main" val="3768181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E2373-3272-6B6B-8D6A-A960588484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D65FB8-24FE-1036-2C61-F2250443D4D4}"/>
              </a:ext>
            </a:extLst>
          </p:cNvPr>
          <p:cNvSpPr>
            <a:spLocks noGrp="1"/>
          </p:cNvSpPr>
          <p:nvPr>
            <p:ph type="title"/>
          </p:nvPr>
        </p:nvSpPr>
        <p:spPr/>
        <p:txBody>
          <a:bodyPr/>
          <a:lstStyle/>
          <a:p>
            <a:r>
              <a:rPr lang="en-US" dirty="0"/>
              <a:t>Changes in the Research Landscape</a:t>
            </a:r>
          </a:p>
        </p:txBody>
      </p:sp>
      <p:sp>
        <p:nvSpPr>
          <p:cNvPr id="7" name="Content Placeholder 6">
            <a:extLst>
              <a:ext uri="{FF2B5EF4-FFF2-40B4-BE49-F238E27FC236}">
                <a16:creationId xmlns:a16="http://schemas.microsoft.com/office/drawing/2014/main" id="{B3AE019C-4A1C-C487-892B-CADADFDC7273}"/>
              </a:ext>
            </a:extLst>
          </p:cNvPr>
          <p:cNvSpPr>
            <a:spLocks noGrp="1"/>
          </p:cNvSpPr>
          <p:nvPr>
            <p:ph idx="1"/>
          </p:nvPr>
        </p:nvSpPr>
        <p:spPr/>
        <p:txBody>
          <a:bodyPr/>
          <a:lstStyle/>
          <a:p>
            <a:r>
              <a:rPr lang="en-US" dirty="0"/>
              <a:t>Cross functional workstreams launched to review new federal guidance including Executive Orders, Revised grant terms and conditions, Terminations, </a:t>
            </a:r>
            <a:r>
              <a:rPr lang="en-US" dirty="0" err="1"/>
              <a:t>etc</a:t>
            </a:r>
            <a:endParaRPr lang="en-US" dirty="0"/>
          </a:p>
          <a:p>
            <a:pPr lvl="1"/>
            <a:r>
              <a:rPr lang="en-US" dirty="0"/>
              <a:t>Includes legal, research, government relations</a:t>
            </a:r>
          </a:p>
          <a:p>
            <a:pPr lvl="1"/>
            <a:r>
              <a:rPr lang="en-US" dirty="0"/>
              <a:t>ACP protected weekly newsletter</a:t>
            </a:r>
          </a:p>
          <a:p>
            <a:r>
              <a:rPr lang="en-US" dirty="0"/>
              <a:t>GAC program closure</a:t>
            </a:r>
          </a:p>
          <a:p>
            <a:r>
              <a:rPr lang="en-US" dirty="0"/>
              <a:t>Reductions in workforce as a result of terminations</a:t>
            </a:r>
          </a:p>
          <a:p>
            <a:r>
              <a:rPr lang="en-US" dirty="0"/>
              <a:t>AI tool in development for proposal preparation assistance</a:t>
            </a:r>
          </a:p>
          <a:p>
            <a:endParaRPr lang="en-US" dirty="0"/>
          </a:p>
        </p:txBody>
      </p:sp>
      <p:sp>
        <p:nvSpPr>
          <p:cNvPr id="5" name="Footer Placeholder 4">
            <a:extLst>
              <a:ext uri="{FF2B5EF4-FFF2-40B4-BE49-F238E27FC236}">
                <a16:creationId xmlns:a16="http://schemas.microsoft.com/office/drawing/2014/main" id="{2709757C-329D-6DF9-2304-F09E1C9D01F0}"/>
              </a:ext>
            </a:extLst>
          </p:cNvPr>
          <p:cNvSpPr>
            <a:spLocks noGrp="1"/>
          </p:cNvSpPr>
          <p:nvPr>
            <p:ph type="ftr" sz="quarter" idx="10"/>
          </p:nvPr>
        </p:nvSpPr>
        <p:spPr/>
        <p:txBody>
          <a:bodyPr/>
          <a:lstStyle/>
          <a:p>
            <a:pPr defTabSz="1371600"/>
            <a:r>
              <a:rPr lang="en-US" dirty="0">
                <a:solidFill>
                  <a:srgbClr val="005A97"/>
                </a:solidFill>
                <a:latin typeface="Calibri"/>
              </a:rPr>
              <a:t>DEPARTMENT OF PEDIATRICS</a:t>
            </a:r>
          </a:p>
        </p:txBody>
      </p:sp>
      <p:sp>
        <p:nvSpPr>
          <p:cNvPr id="6" name="Slide Number Placeholder 5">
            <a:extLst>
              <a:ext uri="{FF2B5EF4-FFF2-40B4-BE49-F238E27FC236}">
                <a16:creationId xmlns:a16="http://schemas.microsoft.com/office/drawing/2014/main" id="{694576BE-C5C4-5BF9-049C-F380465E0585}"/>
              </a:ext>
            </a:extLst>
          </p:cNvPr>
          <p:cNvSpPr>
            <a:spLocks noGrp="1"/>
          </p:cNvSpPr>
          <p:nvPr>
            <p:ph type="sldNum" sz="quarter" idx="11"/>
          </p:nvPr>
        </p:nvSpPr>
        <p:spPr/>
        <p:txBody>
          <a:bodyPr/>
          <a:lstStyle/>
          <a:p>
            <a:pPr defTabSz="1371600"/>
            <a:fld id="{EDA472AE-FF42-7F4F-86F0-AC4622453C8E}" type="slidenum">
              <a:rPr lang="en-US">
                <a:solidFill>
                  <a:prstClr val="white"/>
                </a:solidFill>
                <a:latin typeface="Calibri"/>
              </a:rPr>
              <a:pPr defTabSz="1371600"/>
              <a:t>54</a:t>
            </a:fld>
            <a:endParaRPr lang="en-US" dirty="0">
              <a:solidFill>
                <a:prstClr val="white"/>
              </a:solidFill>
              <a:latin typeface="Calibri"/>
            </a:endParaRPr>
          </a:p>
        </p:txBody>
      </p:sp>
    </p:spTree>
    <p:extLst>
      <p:ext uri="{BB962C8B-B14F-4D97-AF65-F5344CB8AC3E}">
        <p14:creationId xmlns:p14="http://schemas.microsoft.com/office/powerpoint/2010/main" val="384651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7221D-2431-43D0-29C7-9F5BD689107F}"/>
              </a:ext>
            </a:extLst>
          </p:cNvPr>
          <p:cNvPicPr>
            <a:picLocks noChangeAspect="1"/>
          </p:cNvPicPr>
          <p:nvPr/>
        </p:nvPicPr>
        <p:blipFill>
          <a:blip r:embed="rId2"/>
          <a:stretch>
            <a:fillRect/>
          </a:stretch>
        </p:blipFill>
        <p:spPr>
          <a:xfrm>
            <a:off x="3918811" y="878541"/>
            <a:ext cx="10450377" cy="2328416"/>
          </a:xfrm>
          <a:prstGeom prst="rect">
            <a:avLst/>
          </a:prstGeom>
        </p:spPr>
      </p:pic>
      <p:sp>
        <p:nvSpPr>
          <p:cNvPr id="4" name="TextBox 3">
            <a:extLst>
              <a:ext uri="{FF2B5EF4-FFF2-40B4-BE49-F238E27FC236}">
                <a16:creationId xmlns:a16="http://schemas.microsoft.com/office/drawing/2014/main" id="{6751DB58-8228-E5F5-82DC-9EE85DAB8EDA}"/>
              </a:ext>
            </a:extLst>
          </p:cNvPr>
          <p:cNvSpPr txBox="1"/>
          <p:nvPr/>
        </p:nvSpPr>
        <p:spPr>
          <a:xfrm>
            <a:off x="1232646" y="3882296"/>
            <a:ext cx="15822706" cy="4508927"/>
          </a:xfrm>
          <a:prstGeom prst="rect">
            <a:avLst/>
          </a:prstGeom>
          <a:noFill/>
        </p:spPr>
        <p:txBody>
          <a:bodyPr wrap="square" rtlCol="0">
            <a:spAutoFit/>
          </a:bodyPr>
          <a:lstStyle/>
          <a:p>
            <a:pPr algn="ctr"/>
            <a:r>
              <a:rPr lang="en-US" sz="28700" b="1" dirty="0">
                <a:solidFill>
                  <a:srgbClr val="132D4B"/>
                </a:solidFill>
                <a:latin typeface="Century Gothic" panose="020B0502020202020204" pitchFamily="34" charset="0"/>
              </a:rPr>
              <a:t>Q&amp;A</a:t>
            </a:r>
          </a:p>
        </p:txBody>
      </p:sp>
    </p:spTree>
    <p:extLst>
      <p:ext uri="{BB962C8B-B14F-4D97-AF65-F5344CB8AC3E}">
        <p14:creationId xmlns:p14="http://schemas.microsoft.com/office/powerpoint/2010/main" val="2137500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D899086-E988-E488-EC3C-EDDF11F8E298}"/>
              </a:ext>
            </a:extLst>
          </p:cNvPr>
          <p:cNvPicPr>
            <a:picLocks noChangeAspect="1"/>
          </p:cNvPicPr>
          <p:nvPr/>
        </p:nvPicPr>
        <p:blipFill>
          <a:blip r:embed="rId2"/>
          <a:stretch>
            <a:fillRect/>
          </a:stretch>
        </p:blipFill>
        <p:spPr>
          <a:xfrm>
            <a:off x="1000228" y="3932054"/>
            <a:ext cx="1324043" cy="1438349"/>
          </a:xfrm>
          <a:prstGeom prst="rect">
            <a:avLst/>
          </a:prstGeom>
        </p:spPr>
      </p:pic>
      <p:pic>
        <p:nvPicPr>
          <p:cNvPr id="44" name="Picture 43">
            <a:extLst>
              <a:ext uri="{FF2B5EF4-FFF2-40B4-BE49-F238E27FC236}">
                <a16:creationId xmlns:a16="http://schemas.microsoft.com/office/drawing/2014/main" id="{883EE17C-3AD1-82F3-0571-31F367C79BE7}"/>
              </a:ext>
            </a:extLst>
          </p:cNvPr>
          <p:cNvPicPr>
            <a:picLocks noChangeAspect="1"/>
          </p:cNvPicPr>
          <p:nvPr/>
        </p:nvPicPr>
        <p:blipFill>
          <a:blip r:embed="rId3"/>
          <a:stretch>
            <a:fillRect/>
          </a:stretch>
        </p:blipFill>
        <p:spPr>
          <a:xfrm>
            <a:off x="9353073" y="3908239"/>
            <a:ext cx="1514553" cy="1485977"/>
          </a:xfrm>
          <a:prstGeom prst="rect">
            <a:avLst/>
          </a:prstGeom>
        </p:spPr>
      </p:pic>
      <p:pic>
        <p:nvPicPr>
          <p:cNvPr id="48" name="Picture 47">
            <a:extLst>
              <a:ext uri="{FF2B5EF4-FFF2-40B4-BE49-F238E27FC236}">
                <a16:creationId xmlns:a16="http://schemas.microsoft.com/office/drawing/2014/main" id="{8520A0A1-8BAC-6E93-08DD-5DBA157007BD}"/>
              </a:ext>
            </a:extLst>
          </p:cNvPr>
          <p:cNvPicPr>
            <a:picLocks noChangeAspect="1"/>
          </p:cNvPicPr>
          <p:nvPr/>
        </p:nvPicPr>
        <p:blipFill>
          <a:blip r:embed="rId4"/>
          <a:stretch>
            <a:fillRect/>
          </a:stretch>
        </p:blipFill>
        <p:spPr>
          <a:xfrm>
            <a:off x="5237705" y="6649601"/>
            <a:ext cx="1393379" cy="1415853"/>
          </a:xfrm>
          <a:prstGeom prst="rect">
            <a:avLst/>
          </a:prstGeom>
        </p:spPr>
      </p:pic>
      <p:sp>
        <p:nvSpPr>
          <p:cNvPr id="49" name="Title 1">
            <a:extLst>
              <a:ext uri="{FF2B5EF4-FFF2-40B4-BE49-F238E27FC236}">
                <a16:creationId xmlns:a16="http://schemas.microsoft.com/office/drawing/2014/main" id="{20B5AA82-569D-8C49-3966-1A4A106FE3BF}"/>
              </a:ext>
            </a:extLst>
          </p:cNvPr>
          <p:cNvSpPr>
            <a:spLocks noGrp="1"/>
          </p:cNvSpPr>
          <p:nvPr>
            <p:ph type="title"/>
          </p:nvPr>
        </p:nvSpPr>
        <p:spPr>
          <a:xfrm>
            <a:off x="1257300" y="772645"/>
            <a:ext cx="15773400" cy="1988345"/>
          </a:xfrm>
        </p:spPr>
        <p:txBody>
          <a:bodyPr/>
          <a:lstStyle/>
          <a:p>
            <a:pPr algn="ctr"/>
            <a:r>
              <a:rPr lang="en-US" b="1" dirty="0"/>
              <a:t>Diversified Funding Streams</a:t>
            </a:r>
          </a:p>
        </p:txBody>
      </p:sp>
      <p:grpSp>
        <p:nvGrpSpPr>
          <p:cNvPr id="5" name="Group 4">
            <a:extLst>
              <a:ext uri="{FF2B5EF4-FFF2-40B4-BE49-F238E27FC236}">
                <a16:creationId xmlns:a16="http://schemas.microsoft.com/office/drawing/2014/main" id="{2659E50F-E9FD-F4E9-538B-2BA7A7B10120}"/>
              </a:ext>
            </a:extLst>
          </p:cNvPr>
          <p:cNvGrpSpPr/>
          <p:nvPr/>
        </p:nvGrpSpPr>
        <p:grpSpPr>
          <a:xfrm>
            <a:off x="865961" y="3602084"/>
            <a:ext cx="16556079" cy="4749617"/>
            <a:chOff x="736603" y="2428758"/>
            <a:chExt cx="11260547" cy="2973983"/>
          </a:xfrm>
        </p:grpSpPr>
        <p:sp>
          <p:nvSpPr>
            <p:cNvPr id="8" name="Freeform: Shape 7">
              <a:extLst>
                <a:ext uri="{FF2B5EF4-FFF2-40B4-BE49-F238E27FC236}">
                  <a16:creationId xmlns:a16="http://schemas.microsoft.com/office/drawing/2014/main" id="{5D66C29E-7AAE-F05B-F185-E6DD70856625}"/>
                </a:ext>
              </a:extLst>
            </p:cNvPr>
            <p:cNvSpPr/>
            <p:nvPr/>
          </p:nvSpPr>
          <p:spPr>
            <a:xfrm>
              <a:off x="6453052" y="2428758"/>
              <a:ext cx="5544098" cy="1386120"/>
            </a:xfrm>
            <a:custGeom>
              <a:avLst/>
              <a:gdLst>
                <a:gd name="csX0" fmla="*/ 0 w 5195894"/>
                <a:gd name="csY0" fmla="*/ 0 h 1623716"/>
                <a:gd name="csX1" fmla="*/ 5195894 w 5195894"/>
                <a:gd name="csY1" fmla="*/ 0 h 1623716"/>
                <a:gd name="csX2" fmla="*/ 5195894 w 5195894"/>
                <a:gd name="csY2" fmla="*/ 1623716 h 1623716"/>
                <a:gd name="csX3" fmla="*/ 0 w 5195894"/>
                <a:gd name="csY3" fmla="*/ 1623716 h 1623716"/>
                <a:gd name="csX4" fmla="*/ 0 w 5195894"/>
                <a:gd name="csY4" fmla="*/ 0 h 1623716"/>
              </a:gdLst>
              <a:ahLst/>
              <a:cxnLst>
                <a:cxn ang="0">
                  <a:pos x="csX0" y="csY0"/>
                </a:cxn>
                <a:cxn ang="0">
                  <a:pos x="csX1" y="csY1"/>
                </a:cxn>
                <a:cxn ang="0">
                  <a:pos x="csX2" y="csY2"/>
                </a:cxn>
                <a:cxn ang="0">
                  <a:pos x="csX3" y="csY3"/>
                </a:cxn>
                <a:cxn ang="0">
                  <a:pos x="csX4" y="csY4"/>
                </a:cxn>
              </a:cxnLst>
              <a:rect l="l" t="t" r="r" b="b"/>
              <a:pathLst>
                <a:path w="5195894" h="1623716">
                  <a:moveTo>
                    <a:pt x="0" y="0"/>
                  </a:moveTo>
                  <a:lnTo>
                    <a:pt x="5195894" y="0"/>
                  </a:lnTo>
                  <a:lnTo>
                    <a:pt x="5195894" y="1623716"/>
                  </a:lnTo>
                  <a:lnTo>
                    <a:pt x="0" y="162371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649697" tIns="182880" rIns="182880" bIns="182880" numCol="1" spcCol="1270" anchor="ctr" anchorCtr="0">
              <a:noAutofit/>
            </a:bodyPr>
            <a:lstStyle/>
            <a:p>
              <a:pPr defTabSz="2133600">
                <a:lnSpc>
                  <a:spcPct val="90000"/>
                </a:lnSpc>
                <a:spcBef>
                  <a:spcPct val="0"/>
                </a:spcBef>
                <a:spcAft>
                  <a:spcPct val="35000"/>
                </a:spcAft>
              </a:pPr>
              <a:r>
                <a:rPr lang="en-US" sz="4800" b="1" dirty="0">
                  <a:solidFill>
                    <a:srgbClr val="5F5151">
                      <a:hueOff val="0"/>
                      <a:satOff val="0"/>
                      <a:lumOff val="0"/>
                      <a:alphaOff val="0"/>
                    </a:srgbClr>
                  </a:solidFill>
                  <a:latin typeface="Century Gothic" panose="020F0302020204030204"/>
                </a:rPr>
                <a:t>Academic Research Partnerships</a:t>
              </a:r>
            </a:p>
          </p:txBody>
        </p:sp>
        <p:sp>
          <p:nvSpPr>
            <p:cNvPr id="6" name="Freeform: Shape 5">
              <a:extLst>
                <a:ext uri="{FF2B5EF4-FFF2-40B4-BE49-F238E27FC236}">
                  <a16:creationId xmlns:a16="http://schemas.microsoft.com/office/drawing/2014/main" id="{895E6BAE-13A6-2511-8875-610B003381EE}"/>
                </a:ext>
              </a:extLst>
            </p:cNvPr>
            <p:cNvSpPr/>
            <p:nvPr/>
          </p:nvSpPr>
          <p:spPr>
            <a:xfrm>
              <a:off x="736603" y="2428758"/>
              <a:ext cx="5195894" cy="1386122"/>
            </a:xfrm>
            <a:custGeom>
              <a:avLst/>
              <a:gdLst>
                <a:gd name="csX0" fmla="*/ 0 w 5195894"/>
                <a:gd name="csY0" fmla="*/ 0 h 1623716"/>
                <a:gd name="csX1" fmla="*/ 5195894 w 5195894"/>
                <a:gd name="csY1" fmla="*/ 0 h 1623716"/>
                <a:gd name="csX2" fmla="*/ 5195894 w 5195894"/>
                <a:gd name="csY2" fmla="*/ 1623716 h 1623716"/>
                <a:gd name="csX3" fmla="*/ 0 w 5195894"/>
                <a:gd name="csY3" fmla="*/ 1623716 h 1623716"/>
                <a:gd name="csX4" fmla="*/ 0 w 5195894"/>
                <a:gd name="csY4" fmla="*/ 0 h 1623716"/>
              </a:gdLst>
              <a:ahLst/>
              <a:cxnLst>
                <a:cxn ang="0">
                  <a:pos x="csX0" y="csY0"/>
                </a:cxn>
                <a:cxn ang="0">
                  <a:pos x="csX1" y="csY1"/>
                </a:cxn>
                <a:cxn ang="0">
                  <a:pos x="csX2" y="csY2"/>
                </a:cxn>
                <a:cxn ang="0">
                  <a:pos x="csX3" y="csY3"/>
                </a:cxn>
                <a:cxn ang="0">
                  <a:pos x="csX4" y="csY4"/>
                </a:cxn>
              </a:cxnLst>
              <a:rect l="l" t="t" r="r" b="b"/>
              <a:pathLst>
                <a:path w="5195894" h="1623716">
                  <a:moveTo>
                    <a:pt x="0" y="0"/>
                  </a:moveTo>
                  <a:lnTo>
                    <a:pt x="5195894" y="0"/>
                  </a:lnTo>
                  <a:lnTo>
                    <a:pt x="5195894" y="1623716"/>
                  </a:lnTo>
                  <a:lnTo>
                    <a:pt x="0" y="162371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649697" tIns="182880" rIns="182880" bIns="182880" numCol="1" spcCol="1270" anchor="ctr" anchorCtr="0">
              <a:noAutofit/>
            </a:bodyPr>
            <a:lstStyle/>
            <a:p>
              <a:pPr defTabSz="2133600">
                <a:lnSpc>
                  <a:spcPct val="90000"/>
                </a:lnSpc>
                <a:spcBef>
                  <a:spcPct val="0"/>
                </a:spcBef>
                <a:spcAft>
                  <a:spcPct val="35000"/>
                </a:spcAft>
              </a:pPr>
              <a:r>
                <a:rPr lang="en-US" sz="4800" b="1" dirty="0">
                  <a:solidFill>
                    <a:srgbClr val="5F5151">
                      <a:hueOff val="0"/>
                      <a:satOff val="0"/>
                      <a:lumOff val="0"/>
                      <a:alphaOff val="0"/>
                    </a:srgbClr>
                  </a:solidFill>
                  <a:latin typeface="Century Gothic" panose="020F0302020204030204"/>
                </a:rPr>
                <a:t>Innovation-Driven Funding</a:t>
              </a:r>
            </a:p>
          </p:txBody>
        </p:sp>
        <p:sp>
          <p:nvSpPr>
            <p:cNvPr id="10" name="Freeform: Shape 9">
              <a:extLst>
                <a:ext uri="{FF2B5EF4-FFF2-40B4-BE49-F238E27FC236}">
                  <a16:creationId xmlns:a16="http://schemas.microsoft.com/office/drawing/2014/main" id="{63EB47B1-3F19-6F82-6231-2CE99194A226}"/>
                </a:ext>
              </a:extLst>
            </p:cNvPr>
            <p:cNvSpPr/>
            <p:nvPr/>
          </p:nvSpPr>
          <p:spPr>
            <a:xfrm>
              <a:off x="3632426" y="4157735"/>
              <a:ext cx="5195894" cy="1245006"/>
            </a:xfrm>
            <a:custGeom>
              <a:avLst/>
              <a:gdLst>
                <a:gd name="csX0" fmla="*/ 0 w 5195894"/>
                <a:gd name="csY0" fmla="*/ 0 h 1623716"/>
                <a:gd name="csX1" fmla="*/ 5195894 w 5195894"/>
                <a:gd name="csY1" fmla="*/ 0 h 1623716"/>
                <a:gd name="csX2" fmla="*/ 5195894 w 5195894"/>
                <a:gd name="csY2" fmla="*/ 1623716 h 1623716"/>
                <a:gd name="csX3" fmla="*/ 0 w 5195894"/>
                <a:gd name="csY3" fmla="*/ 1623716 h 1623716"/>
                <a:gd name="csX4" fmla="*/ 0 w 5195894"/>
                <a:gd name="csY4" fmla="*/ 0 h 1623716"/>
              </a:gdLst>
              <a:ahLst/>
              <a:cxnLst>
                <a:cxn ang="0">
                  <a:pos x="csX0" y="csY0"/>
                </a:cxn>
                <a:cxn ang="0">
                  <a:pos x="csX1" y="csY1"/>
                </a:cxn>
                <a:cxn ang="0">
                  <a:pos x="csX2" y="csY2"/>
                </a:cxn>
                <a:cxn ang="0">
                  <a:pos x="csX3" y="csY3"/>
                </a:cxn>
                <a:cxn ang="0">
                  <a:pos x="csX4" y="csY4"/>
                </a:cxn>
              </a:cxnLst>
              <a:rect l="l" t="t" r="r" b="b"/>
              <a:pathLst>
                <a:path w="5195894" h="1623716">
                  <a:moveTo>
                    <a:pt x="0" y="0"/>
                  </a:moveTo>
                  <a:lnTo>
                    <a:pt x="5195894" y="0"/>
                  </a:lnTo>
                  <a:lnTo>
                    <a:pt x="5195894" y="1623716"/>
                  </a:lnTo>
                  <a:lnTo>
                    <a:pt x="0" y="162371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649697" tIns="182880" rIns="182880" bIns="182880" numCol="1" spcCol="1270" anchor="ctr" anchorCtr="0">
              <a:noAutofit/>
            </a:bodyPr>
            <a:lstStyle/>
            <a:p>
              <a:pPr defTabSz="2133600">
                <a:lnSpc>
                  <a:spcPct val="90000"/>
                </a:lnSpc>
                <a:spcBef>
                  <a:spcPct val="0"/>
                </a:spcBef>
                <a:spcAft>
                  <a:spcPct val="35000"/>
                </a:spcAft>
              </a:pPr>
              <a:r>
                <a:rPr lang="en-US" sz="4800" b="1" dirty="0">
                  <a:solidFill>
                    <a:srgbClr val="5F5151">
                      <a:hueOff val="0"/>
                      <a:satOff val="0"/>
                      <a:lumOff val="0"/>
                      <a:alphaOff val="0"/>
                    </a:srgbClr>
                  </a:solidFill>
                  <a:latin typeface="Century Gothic" panose="020F0302020204030204"/>
                </a:rPr>
                <a:t>Institutional Support</a:t>
              </a:r>
            </a:p>
          </p:txBody>
        </p:sp>
      </p:grpSp>
    </p:spTree>
    <p:extLst>
      <p:ext uri="{BB962C8B-B14F-4D97-AF65-F5344CB8AC3E}">
        <p14:creationId xmlns:p14="http://schemas.microsoft.com/office/powerpoint/2010/main" val="238274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92C-BE80-464C-BFA6-F9A9875B64EB}"/>
              </a:ext>
            </a:extLst>
          </p:cNvPr>
          <p:cNvSpPr>
            <a:spLocks noGrp="1"/>
          </p:cNvSpPr>
          <p:nvPr>
            <p:ph type="title"/>
          </p:nvPr>
        </p:nvSpPr>
        <p:spPr>
          <a:xfrm>
            <a:off x="1541680" y="341495"/>
            <a:ext cx="15671627" cy="1988345"/>
          </a:xfrm>
        </p:spPr>
        <p:txBody>
          <a:bodyPr>
            <a:normAutofit/>
          </a:bodyPr>
          <a:lstStyle/>
          <a:p>
            <a:pPr algn="ctr"/>
            <a:r>
              <a:rPr lang="en-US" b="1" dirty="0"/>
              <a:t>Innovation-Driven Funding</a:t>
            </a:r>
            <a:endParaRPr lang="en-US" dirty="0"/>
          </a:p>
        </p:txBody>
      </p:sp>
      <p:sp>
        <p:nvSpPr>
          <p:cNvPr id="3" name="Content Placeholder 2">
            <a:extLst>
              <a:ext uri="{FF2B5EF4-FFF2-40B4-BE49-F238E27FC236}">
                <a16:creationId xmlns:a16="http://schemas.microsoft.com/office/drawing/2014/main" id="{1890A558-817E-D1C0-BDBA-112C0BD12A3E}"/>
              </a:ext>
            </a:extLst>
          </p:cNvPr>
          <p:cNvSpPr>
            <a:spLocks noGrp="1"/>
          </p:cNvSpPr>
          <p:nvPr>
            <p:ph idx="1"/>
          </p:nvPr>
        </p:nvSpPr>
        <p:spPr>
          <a:xfrm>
            <a:off x="277237" y="3155157"/>
            <a:ext cx="9695144" cy="1988343"/>
          </a:xfrm>
          <a:solidFill>
            <a:schemeClr val="bg1">
              <a:lumMod val="95000"/>
            </a:schemeClr>
          </a:solidFill>
        </p:spPr>
        <p:style>
          <a:lnRef idx="0">
            <a:scrgbClr r="0" g="0" b="0"/>
          </a:lnRef>
          <a:fillRef idx="1001">
            <a:schemeClr val="lt2"/>
          </a:fillRef>
          <a:effectRef idx="0">
            <a:scrgbClr r="0" g="0" b="0"/>
          </a:effectRef>
          <a:fontRef idx="major"/>
        </p:style>
        <p:txBody>
          <a:bodyPr>
            <a:normAutofit/>
          </a:bodyPr>
          <a:lstStyle/>
          <a:p>
            <a:pPr marL="0" indent="0">
              <a:lnSpc>
                <a:spcPct val="110000"/>
              </a:lnSpc>
              <a:spcBef>
                <a:spcPts val="0"/>
              </a:spcBef>
              <a:buNone/>
            </a:pPr>
            <a:r>
              <a:rPr lang="en-US" sz="3300" b="1" dirty="0">
                <a:solidFill>
                  <a:srgbClr val="C00000"/>
                </a:solidFill>
              </a:rPr>
              <a:t>Local Government Collaborations</a:t>
            </a:r>
          </a:p>
          <a:p>
            <a:pPr marL="0" indent="0">
              <a:lnSpc>
                <a:spcPct val="110000"/>
              </a:lnSpc>
              <a:spcBef>
                <a:spcPts val="0"/>
              </a:spcBef>
              <a:buNone/>
            </a:pPr>
            <a:r>
              <a:rPr lang="en-US" sz="2700" dirty="0"/>
              <a:t>Advances regional innovation through projects supported by local, government-backed funding</a:t>
            </a:r>
          </a:p>
        </p:txBody>
      </p:sp>
      <p:sp>
        <p:nvSpPr>
          <p:cNvPr id="4" name="Collaborative Projects">
            <a:extLst>
              <a:ext uri="{FF2B5EF4-FFF2-40B4-BE49-F238E27FC236}">
                <a16:creationId xmlns:a16="http://schemas.microsoft.com/office/drawing/2014/main" id="{E22A5DC3-534D-2ED7-7AEB-F02B770FD6D1}"/>
              </a:ext>
            </a:extLst>
          </p:cNvPr>
          <p:cNvSpPr>
            <a:spLocks/>
          </p:cNvSpPr>
          <p:nvPr/>
        </p:nvSpPr>
        <p:spPr>
          <a:xfrm>
            <a:off x="277237" y="5449889"/>
            <a:ext cx="9695144" cy="2244135"/>
          </a:xfrm>
          <a:prstGeom prst="roundRect">
            <a:avLst>
              <a:gd name="adj" fmla="val 3000"/>
            </a:avLst>
          </a:prstGeom>
          <a:solidFill>
            <a:schemeClr val="bg1">
              <a:lumMod val="95000"/>
            </a:schemeClr>
          </a:solidFill>
          <a:ln w="0">
            <a:noFill/>
          </a:ln>
        </p:spPr>
        <p:txBody>
          <a:bodyPr wrap="square" lIns="274320" tIns="205740" rIns="274320" bIns="137160">
            <a:normAutofit/>
          </a:bodyPr>
          <a:lstStyle/>
          <a:p>
            <a:pPr defTabSz="1371600">
              <a:spcAft>
                <a:spcPts val="600"/>
              </a:spcAft>
            </a:pPr>
            <a:r>
              <a:rPr lang="en-US" sz="3300" b="1" dirty="0">
                <a:solidFill>
                  <a:srgbClr val="C00000"/>
                </a:solidFill>
                <a:latin typeface="Century Gothic" panose="020F0302020204030204"/>
              </a:rPr>
              <a:t>Intellectual Property and Commercialization</a:t>
            </a:r>
          </a:p>
          <a:p>
            <a:pPr defTabSz="1371600">
              <a:spcAft>
                <a:spcPts val="600"/>
              </a:spcAft>
            </a:pPr>
            <a:r>
              <a:rPr lang="en-US" sz="2700" dirty="0">
                <a:solidFill>
                  <a:srgbClr val="63544A"/>
                </a:solidFill>
                <a:latin typeface="Century Gothic" panose="020F0302020204030204"/>
              </a:rPr>
              <a:t>Supports patent development, licensing, and technology transfer through industry collaboration and generates revenue and reinvestment opportunities</a:t>
            </a:r>
          </a:p>
        </p:txBody>
      </p:sp>
      <p:pic>
        <p:nvPicPr>
          <p:cNvPr id="6" name="Picture 5">
            <a:extLst>
              <a:ext uri="{FF2B5EF4-FFF2-40B4-BE49-F238E27FC236}">
                <a16:creationId xmlns:a16="http://schemas.microsoft.com/office/drawing/2014/main" id="{1E80C447-18D1-9409-E7EB-474E72D5A08D}"/>
              </a:ext>
            </a:extLst>
          </p:cNvPr>
          <p:cNvPicPr>
            <a:picLocks noChangeAspect="1"/>
          </p:cNvPicPr>
          <p:nvPr/>
        </p:nvPicPr>
        <p:blipFill>
          <a:blip r:embed="rId2"/>
          <a:srcRect r="6043" b="2260"/>
          <a:stretch>
            <a:fillRect/>
          </a:stretch>
        </p:blipFill>
        <p:spPr>
          <a:xfrm>
            <a:off x="10322924" y="2689041"/>
            <a:ext cx="5940333" cy="5396868"/>
          </a:xfrm>
          <a:prstGeom prst="rect">
            <a:avLst/>
          </a:prstGeom>
        </p:spPr>
      </p:pic>
    </p:spTree>
    <p:extLst>
      <p:ext uri="{BB962C8B-B14F-4D97-AF65-F5344CB8AC3E}">
        <p14:creationId xmlns:p14="http://schemas.microsoft.com/office/powerpoint/2010/main" val="3403810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D4DA-1664-26E8-D677-3A854A0AA741}"/>
              </a:ext>
            </a:extLst>
          </p:cNvPr>
          <p:cNvSpPr>
            <a:spLocks noGrp="1"/>
          </p:cNvSpPr>
          <p:nvPr>
            <p:ph type="title"/>
          </p:nvPr>
        </p:nvSpPr>
        <p:spPr>
          <a:xfrm>
            <a:off x="1257300" y="1"/>
            <a:ext cx="15773400" cy="1988345"/>
          </a:xfrm>
        </p:spPr>
        <p:txBody>
          <a:bodyPr/>
          <a:lstStyle/>
          <a:p>
            <a:pPr algn="ctr"/>
            <a:r>
              <a:rPr lang="en-US" b="1" dirty="0"/>
              <a:t>Innovation-Driven Funding</a:t>
            </a:r>
          </a:p>
        </p:txBody>
      </p:sp>
      <p:sp>
        <p:nvSpPr>
          <p:cNvPr id="5" name="Collaborative Projects">
            <a:extLst>
              <a:ext uri="{FF2B5EF4-FFF2-40B4-BE49-F238E27FC236}">
                <a16:creationId xmlns:a16="http://schemas.microsoft.com/office/drawing/2014/main" id="{FEB55B82-B649-E39D-6C4E-E4926E652D52}"/>
              </a:ext>
            </a:extLst>
          </p:cNvPr>
          <p:cNvSpPr>
            <a:spLocks/>
          </p:cNvSpPr>
          <p:nvPr/>
        </p:nvSpPr>
        <p:spPr>
          <a:xfrm>
            <a:off x="8490857" y="2649072"/>
            <a:ext cx="9483635" cy="2717802"/>
          </a:xfrm>
          <a:prstGeom prst="roundRect">
            <a:avLst>
              <a:gd name="adj" fmla="val 3000"/>
            </a:avLst>
          </a:prstGeom>
          <a:solidFill>
            <a:schemeClr val="bg1">
              <a:lumMod val="95000"/>
            </a:schemeClr>
          </a:solidFill>
          <a:ln w="0">
            <a:noFill/>
          </a:ln>
        </p:spPr>
        <p:txBody>
          <a:bodyPr wrap="square" lIns="274320" tIns="205740" rIns="274320" bIns="137160">
            <a:normAutofit/>
          </a:bodyPr>
          <a:lstStyle/>
          <a:p>
            <a:pPr defTabSz="1371600">
              <a:spcAft>
                <a:spcPts val="600"/>
              </a:spcAft>
            </a:pPr>
            <a:r>
              <a:rPr lang="en-US" sz="3300" b="1" dirty="0">
                <a:solidFill>
                  <a:srgbClr val="C00000"/>
                </a:solidFill>
                <a:latin typeface="Century Gothic" panose="020F0302020204030204"/>
              </a:rPr>
              <a:t>Industry-Sponsored Research Collaborations</a:t>
            </a:r>
          </a:p>
          <a:p>
            <a:pPr defTabSz="1371600">
              <a:spcAft>
                <a:spcPts val="600"/>
              </a:spcAft>
            </a:pPr>
            <a:r>
              <a:rPr lang="en-US" sz="2400" dirty="0">
                <a:solidFill>
                  <a:srgbClr val="63544A"/>
                </a:solidFill>
                <a:latin typeface="Century Gothic" panose="020F0302020204030204"/>
              </a:rPr>
              <a:t>Engages industry partners in sponsored research agreements and provides non-federal research funding that support translational studies with real-world application. </a:t>
            </a:r>
          </a:p>
        </p:txBody>
      </p:sp>
      <p:sp>
        <p:nvSpPr>
          <p:cNvPr id="9" name="TextBox 8">
            <a:extLst>
              <a:ext uri="{FF2B5EF4-FFF2-40B4-BE49-F238E27FC236}">
                <a16:creationId xmlns:a16="http://schemas.microsoft.com/office/drawing/2014/main" id="{0A0FB7FA-1D9A-D7DE-B491-8276BDB72B2A}"/>
              </a:ext>
            </a:extLst>
          </p:cNvPr>
          <p:cNvSpPr txBox="1"/>
          <p:nvPr/>
        </p:nvSpPr>
        <p:spPr>
          <a:xfrm>
            <a:off x="8490857" y="5923742"/>
            <a:ext cx="9483635" cy="1988814"/>
          </a:xfrm>
          <a:prstGeom prst="rect">
            <a:avLst/>
          </a:prstGeom>
          <a:solidFill>
            <a:schemeClr val="bg1">
              <a:lumMod val="95000"/>
            </a:schemeClr>
          </a:solidFill>
        </p:spPr>
        <p:txBody>
          <a:bodyPr wrap="square">
            <a:spAutoFit/>
          </a:bodyPr>
          <a:lstStyle/>
          <a:p>
            <a:pPr defTabSz="1371600">
              <a:lnSpc>
                <a:spcPct val="110000"/>
              </a:lnSpc>
            </a:pPr>
            <a:r>
              <a:rPr lang="en-US" sz="3300" b="1" dirty="0">
                <a:solidFill>
                  <a:srgbClr val="C00000"/>
                </a:solidFill>
                <a:latin typeface="Century Gothic" panose="020F0302020204030204"/>
              </a:rPr>
              <a:t>Children’s National Research and Innovation Campus </a:t>
            </a:r>
          </a:p>
          <a:p>
            <a:pPr defTabSz="1371600">
              <a:lnSpc>
                <a:spcPct val="110000"/>
              </a:lnSpc>
            </a:pPr>
            <a:r>
              <a:rPr lang="en-US" sz="2400" dirty="0">
                <a:solidFill>
                  <a:srgbClr val="5F5151"/>
                </a:solidFill>
                <a:latin typeface="Century Gothic" panose="020F0302020204030204"/>
              </a:rPr>
              <a:t>Revenue and partnership opportunities driven by startup biotech companies within an innovation ecosystem</a:t>
            </a:r>
          </a:p>
        </p:txBody>
      </p:sp>
      <p:pic>
        <p:nvPicPr>
          <p:cNvPr id="10" name="Picture 9">
            <a:extLst>
              <a:ext uri="{FF2B5EF4-FFF2-40B4-BE49-F238E27FC236}">
                <a16:creationId xmlns:a16="http://schemas.microsoft.com/office/drawing/2014/main" id="{C7219831-2B46-4F50-323C-6CB2ACE79341}"/>
              </a:ext>
            </a:extLst>
          </p:cNvPr>
          <p:cNvPicPr>
            <a:picLocks noChangeAspect="1"/>
          </p:cNvPicPr>
          <p:nvPr/>
        </p:nvPicPr>
        <p:blipFill>
          <a:blip r:embed="rId2"/>
          <a:stretch>
            <a:fillRect/>
          </a:stretch>
        </p:blipFill>
        <p:spPr>
          <a:xfrm>
            <a:off x="505658" y="2801444"/>
            <a:ext cx="7588521" cy="50590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7487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D4DA-1664-26E8-D677-3A854A0AA741}"/>
              </a:ext>
            </a:extLst>
          </p:cNvPr>
          <p:cNvSpPr>
            <a:spLocks noGrp="1"/>
          </p:cNvSpPr>
          <p:nvPr>
            <p:ph type="title"/>
          </p:nvPr>
        </p:nvSpPr>
        <p:spPr>
          <a:xfrm>
            <a:off x="1257300" y="1"/>
            <a:ext cx="15773400" cy="1988345"/>
          </a:xfrm>
        </p:spPr>
        <p:txBody>
          <a:bodyPr/>
          <a:lstStyle/>
          <a:p>
            <a:pPr algn="ctr"/>
            <a:r>
              <a:rPr lang="en-US" b="1" dirty="0"/>
              <a:t>Innovation-Driven Funding</a:t>
            </a:r>
          </a:p>
        </p:txBody>
      </p:sp>
      <p:sp>
        <p:nvSpPr>
          <p:cNvPr id="5" name="Collaborative Projects">
            <a:extLst>
              <a:ext uri="{FF2B5EF4-FFF2-40B4-BE49-F238E27FC236}">
                <a16:creationId xmlns:a16="http://schemas.microsoft.com/office/drawing/2014/main" id="{FEB55B82-B649-E39D-6C4E-E4926E652D52}"/>
              </a:ext>
            </a:extLst>
          </p:cNvPr>
          <p:cNvSpPr>
            <a:spLocks/>
          </p:cNvSpPr>
          <p:nvPr/>
        </p:nvSpPr>
        <p:spPr>
          <a:xfrm>
            <a:off x="8490857" y="2649072"/>
            <a:ext cx="9483635" cy="2717802"/>
          </a:xfrm>
          <a:prstGeom prst="roundRect">
            <a:avLst>
              <a:gd name="adj" fmla="val 3000"/>
            </a:avLst>
          </a:prstGeom>
          <a:solidFill>
            <a:schemeClr val="bg1">
              <a:lumMod val="95000"/>
            </a:schemeClr>
          </a:solidFill>
          <a:ln w="0">
            <a:noFill/>
          </a:ln>
        </p:spPr>
        <p:txBody>
          <a:bodyPr wrap="square" lIns="274320" tIns="205740" rIns="274320" bIns="137160">
            <a:normAutofit/>
          </a:bodyPr>
          <a:lstStyle/>
          <a:p>
            <a:pPr defTabSz="1371600">
              <a:spcAft>
                <a:spcPts val="600"/>
              </a:spcAft>
            </a:pPr>
            <a:r>
              <a:rPr lang="en-US" sz="3300" b="1" dirty="0">
                <a:solidFill>
                  <a:srgbClr val="C00000"/>
                </a:solidFill>
                <a:latin typeface="Century Gothic" panose="020F0302020204030204"/>
              </a:rPr>
              <a:t>Industry-Sponsored Research Collaborations</a:t>
            </a:r>
          </a:p>
          <a:p>
            <a:pPr defTabSz="1371600">
              <a:spcAft>
                <a:spcPts val="600"/>
              </a:spcAft>
            </a:pPr>
            <a:r>
              <a:rPr lang="en-US" sz="2400" dirty="0">
                <a:solidFill>
                  <a:srgbClr val="63544A"/>
                </a:solidFill>
                <a:latin typeface="Century Gothic" panose="020F0302020204030204"/>
              </a:rPr>
              <a:t>Engages industry partners in sponsored research agreements and provides non-federal research funding that support translational studies with real-world application. </a:t>
            </a:r>
          </a:p>
        </p:txBody>
      </p:sp>
      <p:sp>
        <p:nvSpPr>
          <p:cNvPr id="9" name="TextBox 8">
            <a:extLst>
              <a:ext uri="{FF2B5EF4-FFF2-40B4-BE49-F238E27FC236}">
                <a16:creationId xmlns:a16="http://schemas.microsoft.com/office/drawing/2014/main" id="{0A0FB7FA-1D9A-D7DE-B491-8276BDB72B2A}"/>
              </a:ext>
            </a:extLst>
          </p:cNvPr>
          <p:cNvSpPr txBox="1"/>
          <p:nvPr/>
        </p:nvSpPr>
        <p:spPr>
          <a:xfrm>
            <a:off x="8490857" y="5923742"/>
            <a:ext cx="9483635" cy="1988814"/>
          </a:xfrm>
          <a:prstGeom prst="rect">
            <a:avLst/>
          </a:prstGeom>
          <a:solidFill>
            <a:schemeClr val="bg1">
              <a:lumMod val="95000"/>
            </a:schemeClr>
          </a:solidFill>
        </p:spPr>
        <p:txBody>
          <a:bodyPr wrap="square">
            <a:spAutoFit/>
          </a:bodyPr>
          <a:lstStyle/>
          <a:p>
            <a:pPr defTabSz="1371600">
              <a:lnSpc>
                <a:spcPct val="110000"/>
              </a:lnSpc>
            </a:pPr>
            <a:r>
              <a:rPr lang="en-US" sz="3300" b="1" dirty="0">
                <a:solidFill>
                  <a:srgbClr val="C00000"/>
                </a:solidFill>
                <a:latin typeface="Century Gothic" panose="020F0302020204030204"/>
              </a:rPr>
              <a:t>Children’s National Research and Innovation Campus </a:t>
            </a:r>
          </a:p>
          <a:p>
            <a:pPr defTabSz="1371600">
              <a:lnSpc>
                <a:spcPct val="110000"/>
              </a:lnSpc>
            </a:pPr>
            <a:r>
              <a:rPr lang="en-US" sz="2400" dirty="0">
                <a:solidFill>
                  <a:srgbClr val="5F5151"/>
                </a:solidFill>
                <a:latin typeface="Century Gothic" panose="020F0302020204030204"/>
              </a:rPr>
              <a:t>Revenue and partnership opportunities driven by startup biotech companies within an innovation ecosystem</a:t>
            </a:r>
          </a:p>
        </p:txBody>
      </p:sp>
      <p:pic>
        <p:nvPicPr>
          <p:cNvPr id="10" name="Picture 9">
            <a:extLst>
              <a:ext uri="{FF2B5EF4-FFF2-40B4-BE49-F238E27FC236}">
                <a16:creationId xmlns:a16="http://schemas.microsoft.com/office/drawing/2014/main" id="{C7219831-2B46-4F50-323C-6CB2ACE79341}"/>
              </a:ext>
            </a:extLst>
          </p:cNvPr>
          <p:cNvPicPr>
            <a:picLocks noChangeAspect="1"/>
          </p:cNvPicPr>
          <p:nvPr/>
        </p:nvPicPr>
        <p:blipFill>
          <a:blip r:embed="rId2"/>
          <a:stretch>
            <a:fillRect/>
          </a:stretch>
        </p:blipFill>
        <p:spPr>
          <a:xfrm>
            <a:off x="505658" y="2801444"/>
            <a:ext cx="7588521" cy="50590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5694962"/>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47.jpeg"/></Relationships>
</file>

<file path=ppt/theme/theme1.xml><?xml version="1.0" encoding="utf-8"?>
<a:theme xmlns:a="http://schemas.openxmlformats.org/drawingml/2006/main" name="3_AMN Corporate Template">
  <a:themeElements>
    <a:clrScheme name="Custom 2">
      <a:dk1>
        <a:srgbClr val="434759"/>
      </a:dk1>
      <a:lt1>
        <a:srgbClr val="FFFFFF"/>
      </a:lt1>
      <a:dk2>
        <a:srgbClr val="75787B"/>
      </a:dk2>
      <a:lt2>
        <a:srgbClr val="E7E6E6"/>
      </a:lt2>
      <a:accent1>
        <a:srgbClr val="003C69"/>
      </a:accent1>
      <a:accent2>
        <a:srgbClr val="6639B7"/>
      </a:accent2>
      <a:accent3>
        <a:srgbClr val="008B95"/>
      </a:accent3>
      <a:accent4>
        <a:srgbClr val="34B233"/>
      </a:accent4>
      <a:accent5>
        <a:srgbClr val="5EB6E4"/>
      </a:accent5>
      <a:accent6>
        <a:srgbClr val="005BBB"/>
      </a:accent6>
      <a:hlink>
        <a:srgbClr val="6639B7"/>
      </a:hlink>
      <a:folHlink>
        <a:srgbClr val="5EB6E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b="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HACH-100 Brand Template -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HACH_Brand-Template-Widescreen_16x9_2026-2027" id="{E7568353-6E70-D346-B4EF-FF8EC817818C}" vid="{2A11CBA4-4353-6B40-A42C-397A72220856}"/>
    </a:ext>
  </a:extLst>
</a:theme>
</file>

<file path=ppt/theme/theme3.xml><?xml version="1.0" encoding="utf-8"?>
<a:theme xmlns:a="http://schemas.openxmlformats.org/drawingml/2006/main" name="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HACH_Brand-Template-Widescreen_16x9_2026-2027" id="{E7568353-6E70-D346-B4EF-FF8EC817818C}" vid="{87D1C1F0-0F46-3F4C-A559-9B794D8AACBB}"/>
    </a:ext>
  </a:extLst>
</a:theme>
</file>

<file path=ppt/theme/theme4.xml><?xml version="1.0" encoding="utf-8"?>
<a:theme xmlns:a="http://schemas.openxmlformats.org/drawingml/2006/main" name="56_JHACH-100 Brand Template - 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HACH_Brand-Template-Widescreen_16x9_2026-2027" id="{E7568353-6E70-D346-B4EF-FF8EC817818C}" vid="{712F3FB3-ABAA-7B4C-BC30-27494BEBF9F5}"/>
    </a:ext>
  </a:extLst>
</a:theme>
</file>

<file path=ppt/theme/theme5.xml><?xml version="1.0" encoding="utf-8"?>
<a:theme xmlns:a="http://schemas.openxmlformats.org/drawingml/2006/main" name="2_Office Theme">
  <a:themeElements>
    <a:clrScheme name="CHLA Color Palette">
      <a:dk1>
        <a:sysClr val="windowText" lastClr="000000"/>
      </a:dk1>
      <a:lt1>
        <a:sysClr val="window" lastClr="FFFFFF"/>
      </a:lt1>
      <a:dk2>
        <a:srgbClr val="005A97"/>
      </a:dk2>
      <a:lt2>
        <a:srgbClr val="EEECE1"/>
      </a:lt2>
      <a:accent1>
        <a:srgbClr val="00B4ED"/>
      </a:accent1>
      <a:accent2>
        <a:srgbClr val="5BBA4B"/>
      </a:accent2>
      <a:accent3>
        <a:srgbClr val="74388B"/>
      </a:accent3>
      <a:accent4>
        <a:srgbClr val="EE2C3C"/>
      </a:accent4>
      <a:accent5>
        <a:srgbClr val="00A9BF"/>
      </a:accent5>
      <a:accent6>
        <a:srgbClr val="F68B1F"/>
      </a:accent6>
      <a:hlink>
        <a:srgbClr val="00B4ED"/>
      </a:hlink>
      <a:folHlink>
        <a:srgbClr val="005A97"/>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CN Brand Colors">
      <a:dk1>
        <a:srgbClr val="5F5151"/>
      </a:dk1>
      <a:lt1>
        <a:srgbClr val="FFFFFF"/>
      </a:lt1>
      <a:dk2>
        <a:srgbClr val="415569"/>
      </a:dk2>
      <a:lt2>
        <a:srgbClr val="E8E8E8"/>
      </a:lt2>
      <a:accent1>
        <a:srgbClr val="E30032"/>
      </a:accent1>
      <a:accent2>
        <a:srgbClr val="E67100"/>
      </a:accent2>
      <a:accent3>
        <a:srgbClr val="008778"/>
      </a:accent3>
      <a:accent4>
        <a:srgbClr val="FFB500"/>
      </a:accent4>
      <a:accent5>
        <a:srgbClr val="784D96"/>
      </a:accent5>
      <a:accent6>
        <a:srgbClr val="008FAD"/>
      </a:accent6>
      <a:hlink>
        <a:srgbClr val="0077CD"/>
      </a:hlink>
      <a:folHlink>
        <a:srgbClr val="784D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Template_20251007" id="{5B641044-E02C-7A4F-93B2-C0CC322491B6}" vid="{7B882F1A-9AED-AD4B-9991-FA40057A5915}"/>
    </a:ext>
  </a:extLst>
</a:theme>
</file>

<file path=ppt/theme/theme7.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TotalTime>
  <Words>5432</Words>
  <Application>Microsoft Office PowerPoint</Application>
  <PresentationFormat>Custom</PresentationFormat>
  <Paragraphs>571</Paragraphs>
  <Slides>55</Slides>
  <Notes>29</Notes>
  <HiddenSlides>0</HiddenSlides>
  <MMClips>0</MMClips>
  <ScaleCrop>false</ScaleCrop>
  <HeadingPairs>
    <vt:vector size="4" baseType="variant">
      <vt:variant>
        <vt:lpstr>Theme</vt:lpstr>
      </vt:variant>
      <vt:variant>
        <vt:i4>7</vt:i4>
      </vt:variant>
      <vt:variant>
        <vt:lpstr>Slide Titles</vt:lpstr>
      </vt:variant>
      <vt:variant>
        <vt:i4>55</vt:i4>
      </vt:variant>
    </vt:vector>
  </HeadingPairs>
  <TitlesOfParts>
    <vt:vector size="62" baseType="lpstr">
      <vt:lpstr>3_AMN Corporate Template</vt:lpstr>
      <vt:lpstr>JHACH-100 Brand Template - Cover</vt:lpstr>
      <vt:lpstr>Layout</vt:lpstr>
      <vt:lpstr>56_JHACH-100 Brand Template - End Slide</vt:lpstr>
      <vt:lpstr>2_Office Theme</vt:lpstr>
      <vt:lpstr>1_Office Theme</vt:lpstr>
      <vt:lpstr>Parallax</vt:lpstr>
      <vt:lpstr>Changes in Pediatric Research: Diversifying Funding</vt:lpstr>
      <vt:lpstr>Children’s National Research Institute (CNRI)</vt:lpstr>
      <vt:lpstr>CNRI Research Centers</vt:lpstr>
      <vt:lpstr>CNRI FY25 Funding Snapshot</vt:lpstr>
      <vt:lpstr>10-Year NIH Trend</vt:lpstr>
      <vt:lpstr>Diversified Funding Streams</vt:lpstr>
      <vt:lpstr>Innovation-Driven Funding</vt:lpstr>
      <vt:lpstr>Innovation-Driven Funding</vt:lpstr>
      <vt:lpstr>Innovation-Driven Funding</vt:lpstr>
      <vt:lpstr>Academic Research Partnerships</vt:lpstr>
      <vt:lpstr>Institutional Support </vt:lpstr>
      <vt:lpstr>Thank you! </vt:lpstr>
      <vt:lpstr>PowerPoint Presentation</vt:lpstr>
      <vt:lpstr>The Tension We’re All Managing</vt:lpstr>
      <vt:lpstr>What’s Changed in the Last 3-5 Years</vt:lpstr>
      <vt:lpstr>PowerPoint Presentation</vt:lpstr>
      <vt:lpstr>How Margin Pressure Shows Up in Recruiting</vt:lpstr>
      <vt:lpstr>Implications for Sustaining the Research Mission</vt:lpstr>
      <vt:lpstr>PowerPoint Presentation</vt:lpstr>
      <vt:lpstr>PowerPoint Presentation</vt:lpstr>
      <vt:lpstr>PowerPoint Presentation</vt:lpstr>
      <vt:lpstr>PowerPoint Presentation</vt:lpstr>
      <vt:lpstr>Emerging Patterns Across Institutions</vt:lpstr>
      <vt:lpstr>PowerPoint Presentation</vt:lpstr>
      <vt:lpstr>Navigating Disruption in Academia: A Pediatric Research Program Evaluation and Management </vt:lpstr>
      <vt:lpstr>PowerPoint Presentation</vt:lpstr>
      <vt:lpstr>Johns Hopkins All Children’s | System Overview</vt:lpstr>
      <vt:lpstr>PowerPoint Presentation</vt:lpstr>
      <vt:lpstr>Make Johns Hopkins All Children’s Easy</vt:lpstr>
      <vt:lpstr>Our Academic Growth</vt:lpstr>
      <vt:lpstr>Our Academic Landscape- Current State</vt:lpstr>
      <vt:lpstr>Research Growth at JHACH </vt:lpstr>
      <vt:lpstr>2025 Sweeping Changes and Shifts</vt:lpstr>
      <vt:lpstr>A Call to Action</vt:lpstr>
      <vt:lpstr>Criteria for Review</vt:lpstr>
      <vt:lpstr>Evaluation of Program Risk </vt:lpstr>
      <vt:lpstr>Summary Dashboard</vt:lpstr>
      <vt:lpstr>Example Faculty Review Page</vt:lpstr>
      <vt:lpstr>PowerPoint Presentation</vt:lpstr>
      <vt:lpstr>PowerPoint Presentation</vt:lpstr>
      <vt:lpstr>Actions Taken As A Result </vt:lpstr>
      <vt:lpstr>Impact to Our Organization</vt:lpstr>
      <vt:lpstr>PowerPoint Presentation</vt:lpstr>
      <vt:lpstr>PowerPoint Presentation</vt:lpstr>
      <vt:lpstr>Strenghtening the CHLA Pediatrics Research Mission</vt:lpstr>
      <vt:lpstr>PowerPoint Presentation</vt:lpstr>
      <vt:lpstr>Children’s Hospital Los Angeles (CHLA)</vt:lpstr>
      <vt:lpstr>CHLA’s Academic Structure</vt:lpstr>
      <vt:lpstr>Research at CHLA</vt:lpstr>
      <vt:lpstr>Research at CHLA in Department of Pediatrics</vt:lpstr>
      <vt:lpstr>Support Infrastructure and Partnership with TSRI</vt:lpstr>
      <vt:lpstr>Investment in Research Faculty Recruits</vt:lpstr>
      <vt:lpstr>Ongoing Monitoring</vt:lpstr>
      <vt:lpstr>Changes in the Research Landscape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paragraph text</dc:title>
  <dc:creator>Andrea Hanson</dc:creator>
  <cp:lastModifiedBy>Tyler Sebahar</cp:lastModifiedBy>
  <cp:revision>5</cp:revision>
  <dcterms:created xsi:type="dcterms:W3CDTF">2006-08-16T00:00:00Z</dcterms:created>
  <dcterms:modified xsi:type="dcterms:W3CDTF">2026-05-19T15:41:56Z</dcterms:modified>
  <dc:identifier>DAHDSocxm_w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8d433a1-c5c9-4ebf-bc82-15d46b9189aa_Enabled">
    <vt:lpwstr>true</vt:lpwstr>
  </property>
  <property fmtid="{D5CDD505-2E9C-101B-9397-08002B2CF9AE}" pid="3" name="MSIP_Label_28d433a1-c5c9-4ebf-bc82-15d46b9189aa_SetDate">
    <vt:lpwstr>2026-03-07T19:04:08Z</vt:lpwstr>
  </property>
  <property fmtid="{D5CDD505-2E9C-101B-9397-08002B2CF9AE}" pid="4" name="MSIP_Label_28d433a1-c5c9-4ebf-bc82-15d46b9189aa_Method">
    <vt:lpwstr>Standard</vt:lpwstr>
  </property>
  <property fmtid="{D5CDD505-2E9C-101B-9397-08002B2CF9AE}" pid="5" name="MSIP_Label_28d433a1-c5c9-4ebf-bc82-15d46b9189aa_Name">
    <vt:lpwstr>Internal</vt:lpwstr>
  </property>
  <property fmtid="{D5CDD505-2E9C-101B-9397-08002B2CF9AE}" pid="6" name="MSIP_Label_28d433a1-c5c9-4ebf-bc82-15d46b9189aa_SiteId">
    <vt:lpwstr>6232c2ec-fa42-4f27-92cd-787913fba489</vt:lpwstr>
  </property>
  <property fmtid="{D5CDD505-2E9C-101B-9397-08002B2CF9AE}" pid="7" name="MSIP_Label_28d433a1-c5c9-4ebf-bc82-15d46b9189aa_ActionId">
    <vt:lpwstr>4260cae7-7a84-4d1e-b909-34a236082c68</vt:lpwstr>
  </property>
  <property fmtid="{D5CDD505-2E9C-101B-9397-08002B2CF9AE}" pid="8" name="MSIP_Label_28d433a1-c5c9-4ebf-bc82-15d46b9189aa_ContentBits">
    <vt:lpwstr>0</vt:lpwstr>
  </property>
  <property fmtid="{D5CDD505-2E9C-101B-9397-08002B2CF9AE}" pid="9" name="MSIP_Label_28d433a1-c5c9-4ebf-bc82-15d46b9189aa_Tag">
    <vt:lpwstr>10, 3, 0, 1</vt:lpwstr>
  </property>
</Properties>
</file>