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9" r:id="rId5"/>
    <p:sldMasterId id="2147483648" r:id="rId6"/>
    <p:sldMasterId id="2147484004" r:id="rId7"/>
    <p:sldMasterId id="2147484041" r:id="rId8"/>
  </p:sldMasterIdLst>
  <p:notesMasterIdLst>
    <p:notesMasterId r:id="rId40"/>
  </p:notesMasterIdLst>
  <p:handoutMasterIdLst>
    <p:handoutMasterId r:id="rId41"/>
  </p:handoutMasterIdLst>
  <p:sldIdLst>
    <p:sldId id="1007" r:id="rId9"/>
    <p:sldId id="1010" r:id="rId10"/>
    <p:sldId id="2147480947" r:id="rId11"/>
    <p:sldId id="2147480948" r:id="rId12"/>
    <p:sldId id="2147480949" r:id="rId13"/>
    <p:sldId id="2147480950" r:id="rId14"/>
    <p:sldId id="2147480951" r:id="rId15"/>
    <p:sldId id="2147480952" r:id="rId16"/>
    <p:sldId id="2147480932" r:id="rId17"/>
    <p:sldId id="2147480934" r:id="rId18"/>
    <p:sldId id="300" r:id="rId19"/>
    <p:sldId id="1008" r:id="rId20"/>
    <p:sldId id="1018" r:id="rId21"/>
    <p:sldId id="2147480945" r:id="rId22"/>
    <p:sldId id="2147480933" r:id="rId23"/>
    <p:sldId id="2147480939" r:id="rId24"/>
    <p:sldId id="1019" r:id="rId25"/>
    <p:sldId id="2147480931" r:id="rId26"/>
    <p:sldId id="1017" r:id="rId27"/>
    <p:sldId id="1014" r:id="rId28"/>
    <p:sldId id="2147480941" r:id="rId29"/>
    <p:sldId id="2147480942" r:id="rId30"/>
    <p:sldId id="2147480943" r:id="rId31"/>
    <p:sldId id="2147480940" r:id="rId32"/>
    <p:sldId id="1015" r:id="rId33"/>
    <p:sldId id="1016" r:id="rId34"/>
    <p:sldId id="2147480937" r:id="rId35"/>
    <p:sldId id="1012" r:id="rId36"/>
    <p:sldId id="2147480935" r:id="rId37"/>
    <p:sldId id="2147480953" r:id="rId38"/>
    <p:sldId id="256" r:id="rId39"/>
  </p:sldIdLst>
  <p:sldSz cx="9144000" cy="5143500" type="screen16x9"/>
  <p:notesSz cx="7315200" cy="9601200"/>
  <p:embeddedFontLst>
    <p:embeddedFont>
      <p:font typeface="Avenir Next LT Pro" panose="020B050402020202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Montserrat" panose="00000500000000000000" pitchFamily="2" charset="0"/>
      <p:regular r:id="rId50"/>
      <p:bold r:id="rId51"/>
      <p:italic r:id="rId52"/>
      <p:boldItalic r:id="rId53"/>
    </p:embeddedFont>
    <p:embeddedFont>
      <p:font typeface="News Cycle" panose="020B0604020202020204" charset="0"/>
      <p:regular r:id="rId54"/>
      <p:bold r:id="rId55"/>
    </p:embeddedFont>
    <p:embeddedFont>
      <p:font typeface="Wingdings 2" panose="05020102010507070707" pitchFamily="18" charset="2"/>
      <p:regular r:id="rId56"/>
    </p:embeddedFont>
  </p:embeddedFontLst>
  <p:custDataLst>
    <p:custData r:id="rId2"/>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emplates" id="{C1711528-09AC-438C-8DCE-6819B8587C85}">
          <p14:sldIdLst>
            <p14:sldId id="1007"/>
            <p14:sldId id="1010"/>
            <p14:sldId id="2147480947"/>
            <p14:sldId id="2147480948"/>
            <p14:sldId id="2147480949"/>
            <p14:sldId id="2147480950"/>
            <p14:sldId id="2147480951"/>
            <p14:sldId id="2147480952"/>
            <p14:sldId id="2147480932"/>
            <p14:sldId id="2147480934"/>
            <p14:sldId id="300"/>
            <p14:sldId id="1008"/>
            <p14:sldId id="1018"/>
            <p14:sldId id="2147480945"/>
            <p14:sldId id="2147480933"/>
            <p14:sldId id="2147480939"/>
            <p14:sldId id="1019"/>
            <p14:sldId id="2147480931"/>
            <p14:sldId id="1017"/>
            <p14:sldId id="1014"/>
            <p14:sldId id="2147480941"/>
            <p14:sldId id="2147480942"/>
            <p14:sldId id="2147480943"/>
            <p14:sldId id="2147480940"/>
            <p14:sldId id="1015"/>
            <p14:sldId id="1016"/>
            <p14:sldId id="2147480937"/>
            <p14:sldId id="1012"/>
            <p14:sldId id="2147480935"/>
            <p14:sldId id="2147480953"/>
            <p14:sldId id="25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B02247-D746-012B-90D5-87F3995DB0CD}" name="Nieve O'Donovan" initials="NO" userId="S::nodonovan@huronconsultinggroup.com::20ec42ef-a442-4fc5-8c6f-37028da17b23" providerId="AD"/>
  <p188:author id="{84FFF64C-9106-580E-3D61-046F1CAFF3A3}" name="Nikki Feucht" initials="NF" userId="S::nfeucht@huronconsultinggroup.com::3e434d3c-2c04-43e8-87f1-b9f1b9cd8796" providerId="AD"/>
  <p188:author id="{5D68E38C-6F6A-7B21-E8B2-FA88982303D4}" name="Liz Arakaki" initials="LA" userId="S::larakaki@huronconsultinggroup.com::17440327-923b-4f0a-8779-923e5299dd12" providerId="AD"/>
  <p188:author id="{07C42499-2C14-0D95-281E-39A9BCEF2125}" name="Amanda Stewart" initials="AS" userId="S::amstewart@huronconsultinggroup.com::19686b2a-8dcd-4614-8047-8a058991fc42" providerId="AD"/>
  <p188:author id="{A0CEACB5-9621-DAC1-F495-56F8B988211D}" name="Tyler Agnew" initials="TA" userId="S::tagnew@huronconsultinggroup.com::18b0a0ae-671a-43bd-b369-181da64040da" providerId="AD"/>
  <p188:author id="{803BB9B5-AA0A-2CCC-1DD9-81D159296E74}" name="Madeleine McChesney" initials="MM" userId="S::mmcchesney@huronconsultinggroup.com::382a1371-cd4a-40db-bf3b-37b1ce4161b9" providerId="AD"/>
  <p188:author id="{9D529BD3-4EB0-FFC8-EB70-9CE41DDFAD4C}" name="Raquel Greer" initials="" userId="S::rgreer@huronconsultinggroup.com::e89cdc9f-6c17-49fd-802e-5e59437a6bea" providerId="AD"/>
  <p188:author id="{6133E0E3-836B-CDFE-FA7C-043211AE23BA}" name="Amanda Kirkland" initials="AK" userId="S::akirkland@huronconsultinggroup.com::46b658a9-97cc-41b5-b6a4-c8f3cca26961" providerId="AD"/>
  <p188:author id="{38CD9CF8-A9FB-E880-9F4D-55306FFB1808}" name="Raquel Greer" initials="RG" userId="Raquel Gre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McHugh" initials="SM" lastIdx="5" clrIdx="0">
    <p:extLst>
      <p:ext uri="{19B8F6BF-5375-455C-9EA6-DF929625EA0E}">
        <p15:presenceInfo xmlns:p15="http://schemas.microsoft.com/office/powerpoint/2012/main" userId="S::smchugh@huronconsultinggroup.com::6168e43c-c709-49f5-8501-f9871c97afdd" providerId="AD"/>
      </p:ext>
    </p:extLst>
  </p:cmAuthor>
  <p:cmAuthor id="2" name="Lindsay Norgaard" initials="LN" lastIdx="3" clrIdx="1">
    <p:extLst>
      <p:ext uri="{19B8F6BF-5375-455C-9EA6-DF929625EA0E}">
        <p15:presenceInfo xmlns:p15="http://schemas.microsoft.com/office/powerpoint/2012/main" userId="S::lnorgaard@huronconsultinggroup.com::ed875023-9e8b-41c8-895a-e5d2bda5d5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1DA"/>
    <a:srgbClr val="E7E9EE"/>
    <a:srgbClr val="000000"/>
    <a:srgbClr val="737373"/>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3D2B1-CA70-B8CC-40F1-9C8FE9E04741}" v="78" dt="2026-05-19T17:18:39.069"/>
    <p1510:client id="{6E4E9CBC-092A-FBC3-5CA3-AB58CEC5728A}" v="13" dt="2026-05-18T22:40:44.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3"/>
    <p:restoredTop sz="94640"/>
  </p:normalViewPr>
  <p:slideViewPr>
    <p:cSldViewPr snapToGrid="0">
      <p:cViewPr varScale="1">
        <p:scale>
          <a:sx n="78" d="100"/>
          <a:sy n="78" d="100"/>
        </p:scale>
        <p:origin x="708" y="3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tags" Target="tags/tag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cameron@seattlechildrens.org" userId="S::urn:spo:guest#susan.cameron@seattlechildrens.org::" providerId="AD" clId="Web-{6E4E9CBC-092A-FBC3-5CA3-AB58CEC5728A}"/>
    <pc:docChg chg="addSld delSld modSld sldOrd modSection">
      <pc:chgData name="susan.cameron@seattlechildrens.org" userId="S::urn:spo:guest#susan.cameron@seattlechildrens.org::" providerId="AD" clId="Web-{6E4E9CBC-092A-FBC3-5CA3-AB58CEC5728A}" dt="2026-05-18T22:40:44.646" v="13" actId="20577"/>
      <pc:docMkLst>
        <pc:docMk/>
      </pc:docMkLst>
      <pc:sldChg chg="add del replId">
        <pc:chgData name="susan.cameron@seattlechildrens.org" userId="S::urn:spo:guest#susan.cameron@seattlechildrens.org::" providerId="AD" clId="Web-{6E4E9CBC-092A-FBC3-5CA3-AB58CEC5728A}" dt="2026-05-18T22:39:51.144" v="1"/>
        <pc:sldMkLst>
          <pc:docMk/>
          <pc:sldMk cId="1602284265" sldId="2147480953"/>
        </pc:sldMkLst>
      </pc:sldChg>
      <pc:sldChg chg="modSp add ord replId">
        <pc:chgData name="susan.cameron@seattlechildrens.org" userId="S::urn:spo:guest#susan.cameron@seattlechildrens.org::" providerId="AD" clId="Web-{6E4E9CBC-092A-FBC3-5CA3-AB58CEC5728A}" dt="2026-05-18T22:40:44.646" v="13" actId="20577"/>
        <pc:sldMkLst>
          <pc:docMk/>
          <pc:sldMk cId="2960725254" sldId="2147480953"/>
        </pc:sldMkLst>
        <pc:spChg chg="mod">
          <ac:chgData name="susan.cameron@seattlechildrens.org" userId="S::urn:spo:guest#susan.cameron@seattlechildrens.org::" providerId="AD" clId="Web-{6E4E9CBC-092A-FBC3-5CA3-AB58CEC5728A}" dt="2026-05-18T22:40:20.270" v="9" actId="20577"/>
          <ac:spMkLst>
            <pc:docMk/>
            <pc:sldMk cId="2960725254" sldId="2147480953"/>
            <ac:spMk id="2" creationId="{13ACF832-70EB-E3DF-AC1E-2BC24273C790}"/>
          </ac:spMkLst>
        </pc:spChg>
        <pc:spChg chg="mod">
          <ac:chgData name="susan.cameron@seattlechildrens.org" userId="S::urn:spo:guest#susan.cameron@seattlechildrens.org::" providerId="AD" clId="Web-{6E4E9CBC-092A-FBC3-5CA3-AB58CEC5728A}" dt="2026-05-18T22:40:44.646" v="13" actId="20577"/>
          <ac:spMkLst>
            <pc:docMk/>
            <pc:sldMk cId="2960725254" sldId="2147480953"/>
            <ac:spMk id="3" creationId="{7E3016FD-C3E0-C1B8-3657-1CE76F7606F8}"/>
          </ac:spMkLst>
        </pc:spChg>
      </pc:sldChg>
    </pc:docChg>
  </pc:docChgLst>
  <pc:docChgLst>
    <pc:chgData name="susan.cameron@seattlechildrens.org" userId="S::urn:spo:guest#susan.cameron@seattlechildrens.org::" providerId="AD" clId="Web-{32C3D2B1-CA70-B8CC-40F1-9C8FE9E04741}"/>
    <pc:docChg chg="modSld">
      <pc:chgData name="susan.cameron@seattlechildrens.org" userId="S::urn:spo:guest#susan.cameron@seattlechildrens.org::" providerId="AD" clId="Web-{32C3D2B1-CA70-B8CC-40F1-9C8FE9E04741}" dt="2026-05-19T17:18:39.069" v="76" actId="1076"/>
      <pc:docMkLst>
        <pc:docMk/>
      </pc:docMkLst>
      <pc:sldChg chg="addSp modSp">
        <pc:chgData name="susan.cameron@seattlechildrens.org" userId="S::urn:spo:guest#susan.cameron@seattlechildrens.org::" providerId="AD" clId="Web-{32C3D2B1-CA70-B8CC-40F1-9C8FE9E04741}" dt="2026-05-19T17:18:39.069" v="76" actId="1076"/>
        <pc:sldMkLst>
          <pc:docMk/>
          <pc:sldMk cId="2960725254" sldId="2147480953"/>
        </pc:sldMkLst>
        <pc:spChg chg="mod">
          <ac:chgData name="susan.cameron@seattlechildrens.org" userId="S::urn:spo:guest#susan.cameron@seattlechildrens.org::" providerId="AD" clId="Web-{32C3D2B1-CA70-B8CC-40F1-9C8FE9E04741}" dt="2026-05-19T17:18:25.866" v="73" actId="20577"/>
          <ac:spMkLst>
            <pc:docMk/>
            <pc:sldMk cId="2960725254" sldId="2147480953"/>
            <ac:spMk id="3" creationId="{7E3016FD-C3E0-C1B8-3657-1CE76F7606F8}"/>
          </ac:spMkLst>
        </pc:spChg>
        <pc:picChg chg="add mod">
          <ac:chgData name="susan.cameron@seattlechildrens.org" userId="S::urn:spo:guest#susan.cameron@seattlechildrens.org::" providerId="AD" clId="Web-{32C3D2B1-CA70-B8CC-40F1-9C8FE9E04741}" dt="2026-05-19T17:18:39.069" v="76" actId="1076"/>
          <ac:picMkLst>
            <pc:docMk/>
            <pc:sldMk cId="2960725254" sldId="2147480953"/>
            <ac:picMk id="4" creationId="{381E8298-54FC-EDFF-F991-5B4177C89E5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A1735-614F-46B7-B282-8103B7FFC2A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D5D09CB3-39EE-42F4-988B-E40BD31E8C04}">
      <dgm:prSet custT="1"/>
      <dgm:spPr>
        <a:solidFill>
          <a:schemeClr val="accent1"/>
        </a:solidFill>
      </dgm:spPr>
      <dgm:t>
        <a:bodyPr/>
        <a:lstStyle/>
        <a:p>
          <a:pPr>
            <a:defRPr b="1"/>
          </a:pPr>
          <a:r>
            <a:rPr lang="en-US" sz="1400" b="0" baseline="0" dirty="0">
              <a:latin typeface="+mj-lt"/>
            </a:rPr>
            <a:t>Our approach was to initiate a </a:t>
          </a:r>
          <a:r>
            <a:rPr lang="en-US" sz="1400" b="1" baseline="0" dirty="0">
              <a:solidFill>
                <a:schemeClr val="bg1"/>
              </a:solidFill>
              <a:latin typeface="+mj-lt"/>
            </a:rPr>
            <a:t>survey </a:t>
          </a:r>
          <a:r>
            <a:rPr lang="en-US" sz="1400" b="0" baseline="0" dirty="0">
              <a:latin typeface="+mj-lt"/>
            </a:rPr>
            <a:t>to:</a:t>
          </a:r>
        </a:p>
      </dgm:t>
    </dgm:pt>
    <dgm:pt modelId="{11D04058-E778-4931-A98E-4D43C538B611}" type="parTrans" cxnId="{30CC8997-0268-4570-A8AF-1E83DDA77BF7}">
      <dgm:prSet/>
      <dgm:spPr/>
      <dgm:t>
        <a:bodyPr/>
        <a:lstStyle/>
        <a:p>
          <a:endParaRPr lang="en-US" baseline="0">
            <a:latin typeface="News Cycle" panose="02000503000000000000" pitchFamily="2" charset="2"/>
          </a:endParaRPr>
        </a:p>
      </dgm:t>
    </dgm:pt>
    <dgm:pt modelId="{61DD5B9C-D195-4845-A0CF-8A538F85A697}" type="sibTrans" cxnId="{30CC8997-0268-4570-A8AF-1E83DDA77BF7}">
      <dgm:prSet/>
      <dgm:spPr/>
      <dgm:t>
        <a:bodyPr/>
        <a:lstStyle/>
        <a:p>
          <a:endParaRPr lang="en-US" baseline="0">
            <a:latin typeface="News Cycle" panose="02000503000000000000" pitchFamily="2" charset="2"/>
          </a:endParaRPr>
        </a:p>
      </dgm:t>
    </dgm:pt>
    <dgm:pt modelId="{A034EFE3-0EBD-496C-88F6-912B4366CE42}">
      <dgm:prSet/>
      <dgm:spPr>
        <a:ln>
          <a:solidFill>
            <a:schemeClr val="accent1">
              <a:lumMod val="60000"/>
              <a:lumOff val="40000"/>
            </a:schemeClr>
          </a:solidFill>
        </a:ln>
      </dgm:spPr>
      <dgm:t>
        <a:bodyPr/>
        <a:lstStyle/>
        <a:p>
          <a:pPr>
            <a:buFont typeface="Arial" panose="020B0604020202020204" pitchFamily="34" charset="0"/>
            <a:buChar char="•"/>
          </a:pPr>
          <a:r>
            <a:rPr lang="en-US" baseline="0">
              <a:solidFill>
                <a:schemeClr val="tx2"/>
              </a:solidFill>
              <a:latin typeface="+mj-lt"/>
            </a:rPr>
            <a:t>Gain an understanding of </a:t>
          </a:r>
          <a:r>
            <a:rPr lang="en-US" b="1" baseline="0">
              <a:solidFill>
                <a:schemeClr val="tx1"/>
              </a:solidFill>
              <a:latin typeface="+mj-lt"/>
            </a:rPr>
            <a:t>institutions’ general definitions </a:t>
          </a:r>
          <a:r>
            <a:rPr lang="en-US" baseline="0">
              <a:solidFill>
                <a:schemeClr val="tx2"/>
              </a:solidFill>
              <a:latin typeface="+mj-lt"/>
            </a:rPr>
            <a:t>as it relates to overall FTE expectations and how institutions interpret/report </a:t>
          </a:r>
          <a:r>
            <a:rPr lang="en-US" baseline="0" err="1">
              <a:solidFill>
                <a:schemeClr val="tx2"/>
              </a:solidFill>
              <a:latin typeface="+mj-lt"/>
            </a:rPr>
            <a:t>cFTE</a:t>
          </a:r>
          <a:r>
            <a:rPr lang="en-US" baseline="0">
              <a:solidFill>
                <a:schemeClr val="tx2"/>
              </a:solidFill>
              <a:latin typeface="+mj-lt"/>
            </a:rPr>
            <a:t>.</a:t>
          </a:r>
        </a:p>
      </dgm:t>
    </dgm:pt>
    <dgm:pt modelId="{0EFB89F8-F8A3-48BC-8460-D78A3479213A}" type="parTrans" cxnId="{80C3A8AB-A65D-4E02-9254-64FB397A3A45}">
      <dgm:prSet/>
      <dgm:spPr/>
      <dgm:t>
        <a:bodyPr/>
        <a:lstStyle/>
        <a:p>
          <a:endParaRPr lang="en-US" baseline="0">
            <a:latin typeface="News Cycle" panose="02000503000000000000" pitchFamily="2" charset="2"/>
          </a:endParaRPr>
        </a:p>
      </dgm:t>
    </dgm:pt>
    <dgm:pt modelId="{2CA736AB-71E3-4117-9EFE-B51DE64B0DE3}" type="sibTrans" cxnId="{80C3A8AB-A65D-4E02-9254-64FB397A3A45}">
      <dgm:prSet/>
      <dgm:spPr/>
      <dgm:t>
        <a:bodyPr/>
        <a:lstStyle/>
        <a:p>
          <a:endParaRPr lang="en-US" baseline="0">
            <a:latin typeface="News Cycle" panose="02000503000000000000" pitchFamily="2" charset="2"/>
          </a:endParaRPr>
        </a:p>
      </dgm:t>
    </dgm:pt>
    <dgm:pt modelId="{B36FB024-841B-4690-B2C3-D693D431D374}">
      <dgm:prSet custT="1"/>
      <dgm:spPr>
        <a:solidFill>
          <a:schemeClr val="tx1"/>
        </a:solidFill>
      </dgm:spPr>
      <dgm:t>
        <a:bodyPr/>
        <a:lstStyle/>
        <a:p>
          <a:pPr>
            <a:defRPr b="1"/>
          </a:pPr>
          <a:r>
            <a:rPr lang="en-US" sz="1400" b="0" baseline="0">
              <a:latin typeface="+mj-lt"/>
            </a:rPr>
            <a:t>Our initial </a:t>
          </a:r>
          <a:r>
            <a:rPr lang="en-US" sz="1400" b="1" baseline="0">
              <a:latin typeface="+mj-lt"/>
            </a:rPr>
            <a:t>key goals </a:t>
          </a:r>
          <a:r>
            <a:rPr lang="en-US" sz="1400" b="0" baseline="0">
              <a:latin typeface="+mj-lt"/>
            </a:rPr>
            <a:t>were to be able to do the following:</a:t>
          </a:r>
        </a:p>
      </dgm:t>
    </dgm:pt>
    <dgm:pt modelId="{43D5D360-F83D-4CE7-A35E-63BD72435363}" type="parTrans" cxnId="{105B56DD-550A-4442-88CD-FE1BF6E6C85C}">
      <dgm:prSet/>
      <dgm:spPr/>
      <dgm:t>
        <a:bodyPr/>
        <a:lstStyle/>
        <a:p>
          <a:endParaRPr lang="en-US" baseline="0">
            <a:latin typeface="News Cycle" panose="02000503000000000000" pitchFamily="2" charset="2"/>
          </a:endParaRPr>
        </a:p>
      </dgm:t>
    </dgm:pt>
    <dgm:pt modelId="{926E28F7-0930-4E75-AA53-0324BBBED491}" type="sibTrans" cxnId="{105B56DD-550A-4442-88CD-FE1BF6E6C85C}">
      <dgm:prSet/>
      <dgm:spPr/>
      <dgm:t>
        <a:bodyPr/>
        <a:lstStyle/>
        <a:p>
          <a:endParaRPr lang="en-US" baseline="0">
            <a:latin typeface="News Cycle" panose="02000503000000000000" pitchFamily="2" charset="2"/>
          </a:endParaRPr>
        </a:p>
      </dgm:t>
    </dgm:pt>
    <dgm:pt modelId="{B7285212-E26F-479D-B84F-E4BFBAFF7B65}">
      <dgm:prSet/>
      <dgm:spPr>
        <a:ln>
          <a:solidFill>
            <a:schemeClr val="tx1"/>
          </a:solidFill>
        </a:ln>
      </dgm:spPr>
      <dgm:t>
        <a:bodyPr/>
        <a:lstStyle/>
        <a:p>
          <a:pPr>
            <a:buFont typeface="Arial" panose="020B0604020202020204" pitchFamily="34" charset="0"/>
            <a:buChar char="•"/>
          </a:pPr>
          <a:r>
            <a:rPr lang="en-US" baseline="0" dirty="0">
              <a:solidFill>
                <a:schemeClr val="tx2"/>
              </a:solidFill>
              <a:latin typeface="+mj-lt"/>
            </a:rPr>
            <a:t>Develop </a:t>
          </a:r>
          <a:r>
            <a:rPr lang="en-US" b="1" baseline="0" dirty="0">
              <a:solidFill>
                <a:schemeClr val="tx1"/>
              </a:solidFill>
              <a:latin typeface="+mj-lt"/>
            </a:rPr>
            <a:t>consistent terminology and definitions </a:t>
          </a:r>
          <a:r>
            <a:rPr lang="en-US" baseline="0" dirty="0">
              <a:solidFill>
                <a:schemeClr val="tx2"/>
              </a:solidFill>
              <a:latin typeface="+mj-lt"/>
            </a:rPr>
            <a:t>we use with each other and when we talk about FTE and cFTE</a:t>
          </a:r>
        </a:p>
      </dgm:t>
    </dgm:pt>
    <dgm:pt modelId="{7387B859-49B2-41F4-BB90-7505C0FAA9AF}" type="parTrans" cxnId="{4D9E3527-E703-4636-B00C-48CD1AEEAD68}">
      <dgm:prSet/>
      <dgm:spPr/>
      <dgm:t>
        <a:bodyPr/>
        <a:lstStyle/>
        <a:p>
          <a:endParaRPr lang="en-US" baseline="0">
            <a:latin typeface="News Cycle" panose="02000503000000000000" pitchFamily="2" charset="2"/>
          </a:endParaRPr>
        </a:p>
      </dgm:t>
    </dgm:pt>
    <dgm:pt modelId="{9CA01863-647F-451F-95CF-C94F0DD46FAF}" type="sibTrans" cxnId="{4D9E3527-E703-4636-B00C-48CD1AEEAD68}">
      <dgm:prSet/>
      <dgm:spPr/>
      <dgm:t>
        <a:bodyPr/>
        <a:lstStyle/>
        <a:p>
          <a:endParaRPr lang="en-US" baseline="0">
            <a:latin typeface="News Cycle" panose="02000503000000000000" pitchFamily="2" charset="2"/>
          </a:endParaRPr>
        </a:p>
      </dgm:t>
    </dgm:pt>
    <dgm:pt modelId="{652EC590-A44D-4AA9-BC8A-6D633B7B74F3}">
      <dgm:prSet/>
      <dgm:spPr>
        <a:ln>
          <a:solidFill>
            <a:schemeClr val="tx1"/>
          </a:solidFill>
        </a:ln>
      </dgm:spPr>
      <dgm:t>
        <a:bodyPr/>
        <a:lstStyle/>
        <a:p>
          <a:pPr>
            <a:buFont typeface="Arial" panose="020B0604020202020204" pitchFamily="34" charset="0"/>
            <a:buChar char="•"/>
          </a:pPr>
          <a:r>
            <a:rPr lang="en-US" baseline="0">
              <a:solidFill>
                <a:schemeClr val="tx2"/>
              </a:solidFill>
              <a:latin typeface="+mj-lt"/>
            </a:rPr>
            <a:t>Collate a </a:t>
          </a:r>
          <a:r>
            <a:rPr lang="en-US" b="0" baseline="0">
              <a:solidFill>
                <a:schemeClr val="tx2"/>
              </a:solidFill>
              <a:latin typeface="+mj-lt"/>
            </a:rPr>
            <a:t>data summary </a:t>
          </a:r>
          <a:r>
            <a:rPr lang="en-US" baseline="0">
              <a:solidFill>
                <a:schemeClr val="tx2"/>
              </a:solidFill>
              <a:latin typeface="+mj-lt"/>
            </a:rPr>
            <a:t>to begin </a:t>
          </a:r>
          <a:r>
            <a:rPr lang="en-US" b="1" baseline="0">
              <a:solidFill>
                <a:schemeClr val="tx1"/>
              </a:solidFill>
              <a:latin typeface="+mj-lt"/>
            </a:rPr>
            <a:t>understanding what actual work is being performed </a:t>
          </a:r>
          <a:r>
            <a:rPr lang="en-US" baseline="0">
              <a:solidFill>
                <a:schemeClr val="tx2"/>
              </a:solidFill>
              <a:latin typeface="+mj-lt"/>
            </a:rPr>
            <a:t>at reported cFTE levels in each specialty.</a:t>
          </a:r>
        </a:p>
      </dgm:t>
    </dgm:pt>
    <dgm:pt modelId="{FA4DF7D9-2631-400B-9866-5938CC9E5C2E}" type="parTrans" cxnId="{52F3E0A4-1A84-4694-A91F-DD6886D26118}">
      <dgm:prSet/>
      <dgm:spPr/>
      <dgm:t>
        <a:bodyPr/>
        <a:lstStyle/>
        <a:p>
          <a:endParaRPr lang="en-US" baseline="0">
            <a:latin typeface="News Cycle" panose="02000503000000000000" pitchFamily="2" charset="2"/>
          </a:endParaRPr>
        </a:p>
      </dgm:t>
    </dgm:pt>
    <dgm:pt modelId="{DE6392DB-1FB9-4B29-982C-9754B723FF74}" type="sibTrans" cxnId="{52F3E0A4-1A84-4694-A91F-DD6886D26118}">
      <dgm:prSet/>
      <dgm:spPr/>
      <dgm:t>
        <a:bodyPr/>
        <a:lstStyle/>
        <a:p>
          <a:endParaRPr lang="en-US" baseline="0">
            <a:latin typeface="News Cycle" panose="02000503000000000000" pitchFamily="2" charset="2"/>
          </a:endParaRPr>
        </a:p>
      </dgm:t>
    </dgm:pt>
    <dgm:pt modelId="{B92DE2CB-D34E-6C4E-AA70-8089C7401571}">
      <dgm:prSet/>
      <dgm:spPr>
        <a:ln>
          <a:solidFill>
            <a:schemeClr val="accent1">
              <a:lumMod val="60000"/>
              <a:lumOff val="40000"/>
            </a:schemeClr>
          </a:solidFill>
        </a:ln>
      </dgm:spPr>
      <dgm:t>
        <a:bodyPr/>
        <a:lstStyle/>
        <a:p>
          <a:pPr>
            <a:buFont typeface="Arial" panose="020B0604020202020204" pitchFamily="34" charset="0"/>
            <a:buChar char="•"/>
          </a:pPr>
          <a:r>
            <a:rPr lang="en-US" baseline="0" dirty="0">
              <a:solidFill>
                <a:schemeClr val="tx2"/>
              </a:solidFill>
              <a:latin typeface="+mj-lt"/>
            </a:rPr>
            <a:t>Gather </a:t>
          </a:r>
          <a:r>
            <a:rPr lang="en-US" b="1" baseline="0" dirty="0">
              <a:solidFill>
                <a:schemeClr val="tx1"/>
              </a:solidFill>
              <a:latin typeface="+mj-lt"/>
            </a:rPr>
            <a:t>actual clinical work data </a:t>
          </a:r>
          <a:r>
            <a:rPr lang="en-US" baseline="0" dirty="0">
              <a:solidFill>
                <a:schemeClr val="tx2"/>
              </a:solidFill>
              <a:latin typeface="+mj-lt"/>
            </a:rPr>
            <a:t>(not expectations) at the individual provider level to better </a:t>
          </a:r>
          <a:r>
            <a:rPr lang="en-US" b="0" baseline="0" dirty="0">
              <a:solidFill>
                <a:schemeClr val="tx2"/>
              </a:solidFill>
              <a:latin typeface="+mj-lt"/>
            </a:rPr>
            <a:t>understand what reported “billable cFTE” information </a:t>
          </a:r>
          <a:r>
            <a:rPr lang="en-US" baseline="0" dirty="0">
              <a:solidFill>
                <a:schemeClr val="tx2"/>
              </a:solidFill>
              <a:latin typeface="+mj-lt"/>
            </a:rPr>
            <a:t>means.</a:t>
          </a:r>
        </a:p>
      </dgm:t>
    </dgm:pt>
    <dgm:pt modelId="{0EA01647-5EA2-F246-9776-3B73DE84E6E5}" type="parTrans" cxnId="{C311C908-A26C-D248-ADD5-56B2A446F7F0}">
      <dgm:prSet/>
      <dgm:spPr/>
      <dgm:t>
        <a:bodyPr/>
        <a:lstStyle/>
        <a:p>
          <a:endParaRPr lang="en-US" baseline="0">
            <a:latin typeface="News Cycle" panose="02000503000000000000" pitchFamily="2" charset="2"/>
          </a:endParaRPr>
        </a:p>
      </dgm:t>
    </dgm:pt>
    <dgm:pt modelId="{409265B6-ED51-1B46-9E76-F4E2AF863190}" type="sibTrans" cxnId="{C311C908-A26C-D248-ADD5-56B2A446F7F0}">
      <dgm:prSet/>
      <dgm:spPr/>
      <dgm:t>
        <a:bodyPr/>
        <a:lstStyle/>
        <a:p>
          <a:endParaRPr lang="en-US" baseline="0">
            <a:latin typeface="News Cycle" panose="02000503000000000000" pitchFamily="2" charset="2"/>
          </a:endParaRPr>
        </a:p>
      </dgm:t>
    </dgm:pt>
    <dgm:pt modelId="{E33E8F68-0D90-0640-AB9F-A596B3A36673}" type="pres">
      <dgm:prSet presAssocID="{DFFA1735-614F-46B7-B282-8103B7FFC2AE}" presName="linear" presStyleCnt="0">
        <dgm:presLayoutVars>
          <dgm:dir/>
          <dgm:animLvl val="lvl"/>
          <dgm:resizeHandles val="exact"/>
        </dgm:presLayoutVars>
      </dgm:prSet>
      <dgm:spPr/>
    </dgm:pt>
    <dgm:pt modelId="{DEFA1362-DC6C-EC43-8CAE-02F498A68759}" type="pres">
      <dgm:prSet presAssocID="{D5D09CB3-39EE-42F4-988B-E40BD31E8C04}" presName="parentLin" presStyleCnt="0"/>
      <dgm:spPr/>
    </dgm:pt>
    <dgm:pt modelId="{5B8FECB4-E352-F04C-A74F-B6F6C18F08DA}" type="pres">
      <dgm:prSet presAssocID="{D5D09CB3-39EE-42F4-988B-E40BD31E8C04}" presName="parentLeftMargin" presStyleLbl="node1" presStyleIdx="0" presStyleCnt="2"/>
      <dgm:spPr/>
    </dgm:pt>
    <dgm:pt modelId="{33235361-0CAE-D549-997E-9183F33B62C8}" type="pres">
      <dgm:prSet presAssocID="{D5D09CB3-39EE-42F4-988B-E40BD31E8C04}" presName="parentText" presStyleLbl="node1" presStyleIdx="0" presStyleCnt="2" custScaleX="117324">
        <dgm:presLayoutVars>
          <dgm:chMax val="0"/>
          <dgm:bulletEnabled val="1"/>
        </dgm:presLayoutVars>
      </dgm:prSet>
      <dgm:spPr/>
    </dgm:pt>
    <dgm:pt modelId="{D2EF889C-418F-A94A-9452-6D9FEA5DD11B}" type="pres">
      <dgm:prSet presAssocID="{D5D09CB3-39EE-42F4-988B-E40BD31E8C04}" presName="negativeSpace" presStyleCnt="0"/>
      <dgm:spPr/>
    </dgm:pt>
    <dgm:pt modelId="{FC7B366F-306D-1045-8EF7-5F6F31244C24}" type="pres">
      <dgm:prSet presAssocID="{D5D09CB3-39EE-42F4-988B-E40BD31E8C04}" presName="childText" presStyleLbl="conFgAcc1" presStyleIdx="0" presStyleCnt="2">
        <dgm:presLayoutVars>
          <dgm:bulletEnabled val="1"/>
        </dgm:presLayoutVars>
      </dgm:prSet>
      <dgm:spPr/>
    </dgm:pt>
    <dgm:pt modelId="{DE3F57E2-DA1D-F24B-A64F-95807BA12691}" type="pres">
      <dgm:prSet presAssocID="{61DD5B9C-D195-4845-A0CF-8A538F85A697}" presName="spaceBetweenRectangles" presStyleCnt="0"/>
      <dgm:spPr/>
    </dgm:pt>
    <dgm:pt modelId="{E0129A85-2DC7-F147-A311-09BFE366AAA8}" type="pres">
      <dgm:prSet presAssocID="{B36FB024-841B-4690-B2C3-D693D431D374}" presName="parentLin" presStyleCnt="0"/>
      <dgm:spPr/>
    </dgm:pt>
    <dgm:pt modelId="{A31300D6-F8D0-534E-85DF-84BE68D28BAD}" type="pres">
      <dgm:prSet presAssocID="{B36FB024-841B-4690-B2C3-D693D431D374}" presName="parentLeftMargin" presStyleLbl="node1" presStyleIdx="0" presStyleCnt="2"/>
      <dgm:spPr/>
    </dgm:pt>
    <dgm:pt modelId="{7968D469-2A96-B74F-AB06-0AE1D947BEE8}" type="pres">
      <dgm:prSet presAssocID="{B36FB024-841B-4690-B2C3-D693D431D374}" presName="parentText" presStyleLbl="node1" presStyleIdx="1" presStyleCnt="2" custScaleX="116910" custLinFactNeighborX="27535" custLinFactNeighborY="-284">
        <dgm:presLayoutVars>
          <dgm:chMax val="0"/>
          <dgm:bulletEnabled val="1"/>
        </dgm:presLayoutVars>
      </dgm:prSet>
      <dgm:spPr/>
    </dgm:pt>
    <dgm:pt modelId="{D2548B8F-1E4B-8246-80C0-F5E0492AFDA9}" type="pres">
      <dgm:prSet presAssocID="{B36FB024-841B-4690-B2C3-D693D431D374}" presName="negativeSpace" presStyleCnt="0"/>
      <dgm:spPr/>
    </dgm:pt>
    <dgm:pt modelId="{D5B05A94-4C69-DB45-B48F-A567C05E673F}" type="pres">
      <dgm:prSet presAssocID="{B36FB024-841B-4690-B2C3-D693D431D374}" presName="childText" presStyleLbl="conFgAcc1" presStyleIdx="1" presStyleCnt="2" custLinFactNeighborX="-172" custLinFactNeighborY="66811">
        <dgm:presLayoutVars>
          <dgm:bulletEnabled val="1"/>
        </dgm:presLayoutVars>
      </dgm:prSet>
      <dgm:spPr/>
    </dgm:pt>
  </dgm:ptLst>
  <dgm:cxnLst>
    <dgm:cxn modelId="{C311C908-A26C-D248-ADD5-56B2A446F7F0}" srcId="{D5D09CB3-39EE-42F4-988B-E40BD31E8C04}" destId="{B92DE2CB-D34E-6C4E-AA70-8089C7401571}" srcOrd="1" destOrd="0" parTransId="{0EA01647-5EA2-F246-9776-3B73DE84E6E5}" sibTransId="{409265B6-ED51-1B46-9E76-F4E2AF863190}"/>
    <dgm:cxn modelId="{30720C14-2794-9044-90BC-F26C8D19816F}" type="presOf" srcId="{A034EFE3-0EBD-496C-88F6-912B4366CE42}" destId="{FC7B366F-306D-1045-8EF7-5F6F31244C24}" srcOrd="0" destOrd="0" presId="urn:microsoft.com/office/officeart/2005/8/layout/list1"/>
    <dgm:cxn modelId="{4D9E3527-E703-4636-B00C-48CD1AEEAD68}" srcId="{B36FB024-841B-4690-B2C3-D693D431D374}" destId="{B7285212-E26F-479D-B84F-E4BFBAFF7B65}" srcOrd="0" destOrd="0" parTransId="{7387B859-49B2-41F4-BB90-7505C0FAA9AF}" sibTransId="{9CA01863-647F-451F-95CF-C94F0DD46FAF}"/>
    <dgm:cxn modelId="{40BE4E2B-4B9D-364B-8AAF-33A295C1713C}" type="presOf" srcId="{B36FB024-841B-4690-B2C3-D693D431D374}" destId="{A31300D6-F8D0-534E-85DF-84BE68D28BAD}" srcOrd="0" destOrd="0" presId="urn:microsoft.com/office/officeart/2005/8/layout/list1"/>
    <dgm:cxn modelId="{F6AD3E77-55CE-AD4B-930B-CF1E265CB268}" type="presOf" srcId="{D5D09CB3-39EE-42F4-988B-E40BD31E8C04}" destId="{33235361-0CAE-D549-997E-9183F33B62C8}" srcOrd="1" destOrd="0" presId="urn:microsoft.com/office/officeart/2005/8/layout/list1"/>
    <dgm:cxn modelId="{30CC8997-0268-4570-A8AF-1E83DDA77BF7}" srcId="{DFFA1735-614F-46B7-B282-8103B7FFC2AE}" destId="{D5D09CB3-39EE-42F4-988B-E40BD31E8C04}" srcOrd="0" destOrd="0" parTransId="{11D04058-E778-4931-A98E-4D43C538B611}" sibTransId="{61DD5B9C-D195-4845-A0CF-8A538F85A697}"/>
    <dgm:cxn modelId="{B7A8DB9A-2CDC-2D4E-B127-C227DB63256D}" type="presOf" srcId="{DFFA1735-614F-46B7-B282-8103B7FFC2AE}" destId="{E33E8F68-0D90-0640-AB9F-A596B3A36673}" srcOrd="0" destOrd="0" presId="urn:microsoft.com/office/officeart/2005/8/layout/list1"/>
    <dgm:cxn modelId="{52F3E0A4-1A84-4694-A91F-DD6886D26118}" srcId="{B36FB024-841B-4690-B2C3-D693D431D374}" destId="{652EC590-A44D-4AA9-BC8A-6D633B7B74F3}" srcOrd="1" destOrd="0" parTransId="{FA4DF7D9-2631-400B-9866-5938CC9E5C2E}" sibTransId="{DE6392DB-1FB9-4B29-982C-9754B723FF74}"/>
    <dgm:cxn modelId="{80C3A8AB-A65D-4E02-9254-64FB397A3A45}" srcId="{D5D09CB3-39EE-42F4-988B-E40BD31E8C04}" destId="{A034EFE3-0EBD-496C-88F6-912B4366CE42}" srcOrd="0" destOrd="0" parTransId="{0EFB89F8-F8A3-48BC-8460-D78A3479213A}" sibTransId="{2CA736AB-71E3-4117-9EFE-B51DE64B0DE3}"/>
    <dgm:cxn modelId="{627AABB8-10D7-E142-8359-B5BB3A827C7A}" type="presOf" srcId="{B92DE2CB-D34E-6C4E-AA70-8089C7401571}" destId="{FC7B366F-306D-1045-8EF7-5F6F31244C24}" srcOrd="0" destOrd="1" presId="urn:microsoft.com/office/officeart/2005/8/layout/list1"/>
    <dgm:cxn modelId="{512A7FD9-53D2-134C-9331-445A74C92EC4}" type="presOf" srcId="{B7285212-E26F-479D-B84F-E4BFBAFF7B65}" destId="{D5B05A94-4C69-DB45-B48F-A567C05E673F}" srcOrd="0" destOrd="0" presId="urn:microsoft.com/office/officeart/2005/8/layout/list1"/>
    <dgm:cxn modelId="{7F4530DC-DB55-F344-8459-838856DFF17C}" type="presOf" srcId="{D5D09CB3-39EE-42F4-988B-E40BD31E8C04}" destId="{5B8FECB4-E352-F04C-A74F-B6F6C18F08DA}" srcOrd="0" destOrd="0" presId="urn:microsoft.com/office/officeart/2005/8/layout/list1"/>
    <dgm:cxn modelId="{105B56DD-550A-4442-88CD-FE1BF6E6C85C}" srcId="{DFFA1735-614F-46B7-B282-8103B7FFC2AE}" destId="{B36FB024-841B-4690-B2C3-D693D431D374}" srcOrd="1" destOrd="0" parTransId="{43D5D360-F83D-4CE7-A35E-63BD72435363}" sibTransId="{926E28F7-0930-4E75-AA53-0324BBBED491}"/>
    <dgm:cxn modelId="{EB485BEB-3A39-AC42-BB9F-67644465524D}" type="presOf" srcId="{B36FB024-841B-4690-B2C3-D693D431D374}" destId="{7968D469-2A96-B74F-AB06-0AE1D947BEE8}" srcOrd="1" destOrd="0" presId="urn:microsoft.com/office/officeart/2005/8/layout/list1"/>
    <dgm:cxn modelId="{4BD1C3F0-C547-A444-A4C1-8A1666B35959}" type="presOf" srcId="{652EC590-A44D-4AA9-BC8A-6D633B7B74F3}" destId="{D5B05A94-4C69-DB45-B48F-A567C05E673F}" srcOrd="0" destOrd="1" presId="urn:microsoft.com/office/officeart/2005/8/layout/list1"/>
    <dgm:cxn modelId="{62A3AFCC-F929-9C43-B542-03B3FE7CEAB5}" type="presParOf" srcId="{E33E8F68-0D90-0640-AB9F-A596B3A36673}" destId="{DEFA1362-DC6C-EC43-8CAE-02F498A68759}" srcOrd="0" destOrd="0" presId="urn:microsoft.com/office/officeart/2005/8/layout/list1"/>
    <dgm:cxn modelId="{E1C4EEDA-1D06-CC47-AEFA-1D0FD556F75E}" type="presParOf" srcId="{DEFA1362-DC6C-EC43-8CAE-02F498A68759}" destId="{5B8FECB4-E352-F04C-A74F-B6F6C18F08DA}" srcOrd="0" destOrd="0" presId="urn:microsoft.com/office/officeart/2005/8/layout/list1"/>
    <dgm:cxn modelId="{7D2598A9-48A9-A242-8535-3C9517FA40D4}" type="presParOf" srcId="{DEFA1362-DC6C-EC43-8CAE-02F498A68759}" destId="{33235361-0CAE-D549-997E-9183F33B62C8}" srcOrd="1" destOrd="0" presId="urn:microsoft.com/office/officeart/2005/8/layout/list1"/>
    <dgm:cxn modelId="{2E6D218C-3078-3843-AC51-201671F04F5C}" type="presParOf" srcId="{E33E8F68-0D90-0640-AB9F-A596B3A36673}" destId="{D2EF889C-418F-A94A-9452-6D9FEA5DD11B}" srcOrd="1" destOrd="0" presId="urn:microsoft.com/office/officeart/2005/8/layout/list1"/>
    <dgm:cxn modelId="{001AD105-B52D-5048-823E-F2BA4DDAB604}" type="presParOf" srcId="{E33E8F68-0D90-0640-AB9F-A596B3A36673}" destId="{FC7B366F-306D-1045-8EF7-5F6F31244C24}" srcOrd="2" destOrd="0" presId="urn:microsoft.com/office/officeart/2005/8/layout/list1"/>
    <dgm:cxn modelId="{54F40DED-2FF8-3B4E-BACC-51E8AFB374D2}" type="presParOf" srcId="{E33E8F68-0D90-0640-AB9F-A596B3A36673}" destId="{DE3F57E2-DA1D-F24B-A64F-95807BA12691}" srcOrd="3" destOrd="0" presId="urn:microsoft.com/office/officeart/2005/8/layout/list1"/>
    <dgm:cxn modelId="{DC049596-7374-534A-A80C-08E7C643A89A}" type="presParOf" srcId="{E33E8F68-0D90-0640-AB9F-A596B3A36673}" destId="{E0129A85-2DC7-F147-A311-09BFE366AAA8}" srcOrd="4" destOrd="0" presId="urn:microsoft.com/office/officeart/2005/8/layout/list1"/>
    <dgm:cxn modelId="{F5C811F8-5074-3D4A-9464-7F84B4005F21}" type="presParOf" srcId="{E0129A85-2DC7-F147-A311-09BFE366AAA8}" destId="{A31300D6-F8D0-534E-85DF-84BE68D28BAD}" srcOrd="0" destOrd="0" presId="urn:microsoft.com/office/officeart/2005/8/layout/list1"/>
    <dgm:cxn modelId="{E24D4B74-32F9-5943-87D9-2E835611B6B6}" type="presParOf" srcId="{E0129A85-2DC7-F147-A311-09BFE366AAA8}" destId="{7968D469-2A96-B74F-AB06-0AE1D947BEE8}" srcOrd="1" destOrd="0" presId="urn:microsoft.com/office/officeart/2005/8/layout/list1"/>
    <dgm:cxn modelId="{261FA7A8-7047-6A43-AA6B-E692F6AEAD50}" type="presParOf" srcId="{E33E8F68-0D90-0640-AB9F-A596B3A36673}" destId="{D2548B8F-1E4B-8246-80C0-F5E0492AFDA9}" srcOrd="5" destOrd="0" presId="urn:microsoft.com/office/officeart/2005/8/layout/list1"/>
    <dgm:cxn modelId="{EDE12833-7BE6-074C-8F57-F97777209F14}" type="presParOf" srcId="{E33E8F68-0D90-0640-AB9F-A596B3A36673}" destId="{D5B05A94-4C69-DB45-B48F-A567C05E673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B366F-306D-1045-8EF7-5F6F31244C24}">
      <dsp:nvSpPr>
        <dsp:cNvPr id="0" name=""/>
        <dsp:cNvSpPr/>
      </dsp:nvSpPr>
      <dsp:spPr>
        <a:xfrm>
          <a:off x="0" y="359906"/>
          <a:ext cx="6737691" cy="1209600"/>
        </a:xfrm>
        <a:prstGeom prst="rect">
          <a:avLst/>
        </a:prstGeom>
        <a:solidFill>
          <a:schemeClr val="lt1">
            <a:alpha val="90000"/>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920" tIns="249936" rIns="52292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baseline="0">
              <a:solidFill>
                <a:schemeClr val="tx2"/>
              </a:solidFill>
              <a:latin typeface="+mj-lt"/>
            </a:rPr>
            <a:t>Gain an understanding of </a:t>
          </a:r>
          <a:r>
            <a:rPr lang="en-US" sz="1200" b="1" kern="1200" baseline="0">
              <a:solidFill>
                <a:schemeClr val="tx1"/>
              </a:solidFill>
              <a:latin typeface="+mj-lt"/>
            </a:rPr>
            <a:t>institutions’ general definitions </a:t>
          </a:r>
          <a:r>
            <a:rPr lang="en-US" sz="1200" kern="1200" baseline="0">
              <a:solidFill>
                <a:schemeClr val="tx2"/>
              </a:solidFill>
              <a:latin typeface="+mj-lt"/>
            </a:rPr>
            <a:t>as it relates to overall FTE expectations and how institutions interpret/report </a:t>
          </a:r>
          <a:r>
            <a:rPr lang="en-US" sz="1200" kern="1200" baseline="0" err="1">
              <a:solidFill>
                <a:schemeClr val="tx2"/>
              </a:solidFill>
              <a:latin typeface="+mj-lt"/>
            </a:rPr>
            <a:t>cFTE</a:t>
          </a:r>
          <a:r>
            <a:rPr lang="en-US" sz="1200" kern="1200" baseline="0">
              <a:solidFill>
                <a:schemeClr val="tx2"/>
              </a:solidFill>
              <a:latin typeface="+mj-lt"/>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baseline="0" dirty="0">
              <a:solidFill>
                <a:schemeClr val="tx2"/>
              </a:solidFill>
              <a:latin typeface="+mj-lt"/>
            </a:rPr>
            <a:t>Gather </a:t>
          </a:r>
          <a:r>
            <a:rPr lang="en-US" sz="1200" b="1" kern="1200" baseline="0" dirty="0">
              <a:solidFill>
                <a:schemeClr val="tx1"/>
              </a:solidFill>
              <a:latin typeface="+mj-lt"/>
            </a:rPr>
            <a:t>actual clinical work data </a:t>
          </a:r>
          <a:r>
            <a:rPr lang="en-US" sz="1200" kern="1200" baseline="0" dirty="0">
              <a:solidFill>
                <a:schemeClr val="tx2"/>
              </a:solidFill>
              <a:latin typeface="+mj-lt"/>
            </a:rPr>
            <a:t>(not expectations) at the individual provider level to better </a:t>
          </a:r>
          <a:r>
            <a:rPr lang="en-US" sz="1200" b="0" kern="1200" baseline="0" dirty="0">
              <a:solidFill>
                <a:schemeClr val="tx2"/>
              </a:solidFill>
              <a:latin typeface="+mj-lt"/>
            </a:rPr>
            <a:t>understand what reported “billable cFTE” information </a:t>
          </a:r>
          <a:r>
            <a:rPr lang="en-US" sz="1200" kern="1200" baseline="0" dirty="0">
              <a:solidFill>
                <a:schemeClr val="tx2"/>
              </a:solidFill>
              <a:latin typeface="+mj-lt"/>
            </a:rPr>
            <a:t>means.</a:t>
          </a:r>
        </a:p>
      </dsp:txBody>
      <dsp:txXfrm>
        <a:off x="0" y="359906"/>
        <a:ext cx="6737691" cy="1209600"/>
      </dsp:txXfrm>
    </dsp:sp>
    <dsp:sp modelId="{33235361-0CAE-D549-997E-9183F33B62C8}">
      <dsp:nvSpPr>
        <dsp:cNvPr id="0" name=""/>
        <dsp:cNvSpPr/>
      </dsp:nvSpPr>
      <dsp:spPr>
        <a:xfrm>
          <a:off x="336884" y="182786"/>
          <a:ext cx="5533450" cy="35424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268" tIns="0" rIns="178268" bIns="0" numCol="1" spcCol="1270" anchor="ctr" anchorCtr="0">
          <a:noAutofit/>
        </a:bodyPr>
        <a:lstStyle/>
        <a:p>
          <a:pPr marL="0" lvl="0" indent="0" algn="l" defTabSz="622300">
            <a:lnSpc>
              <a:spcPct val="90000"/>
            </a:lnSpc>
            <a:spcBef>
              <a:spcPct val="0"/>
            </a:spcBef>
            <a:spcAft>
              <a:spcPct val="35000"/>
            </a:spcAft>
            <a:buNone/>
            <a:defRPr b="1"/>
          </a:pPr>
          <a:r>
            <a:rPr lang="en-US" sz="1400" b="0" kern="1200" baseline="0" dirty="0">
              <a:latin typeface="+mj-lt"/>
            </a:rPr>
            <a:t>Our approach was to initiate a </a:t>
          </a:r>
          <a:r>
            <a:rPr lang="en-US" sz="1400" b="1" kern="1200" baseline="0" dirty="0">
              <a:solidFill>
                <a:schemeClr val="bg1"/>
              </a:solidFill>
              <a:latin typeface="+mj-lt"/>
            </a:rPr>
            <a:t>survey </a:t>
          </a:r>
          <a:r>
            <a:rPr lang="en-US" sz="1400" b="0" kern="1200" baseline="0" dirty="0">
              <a:latin typeface="+mj-lt"/>
            </a:rPr>
            <a:t>to:</a:t>
          </a:r>
        </a:p>
      </dsp:txBody>
      <dsp:txXfrm>
        <a:off x="354177" y="200079"/>
        <a:ext cx="5498864" cy="319654"/>
      </dsp:txXfrm>
    </dsp:sp>
    <dsp:sp modelId="{D5B05A94-4C69-DB45-B48F-A567C05E673F}">
      <dsp:nvSpPr>
        <dsp:cNvPr id="0" name=""/>
        <dsp:cNvSpPr/>
      </dsp:nvSpPr>
      <dsp:spPr>
        <a:xfrm>
          <a:off x="0" y="1929761"/>
          <a:ext cx="6737691" cy="10395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22920" tIns="249936" rIns="52292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baseline="0" dirty="0">
              <a:solidFill>
                <a:schemeClr val="tx2"/>
              </a:solidFill>
              <a:latin typeface="+mj-lt"/>
            </a:rPr>
            <a:t>Develop </a:t>
          </a:r>
          <a:r>
            <a:rPr lang="en-US" sz="1200" b="1" kern="1200" baseline="0" dirty="0">
              <a:solidFill>
                <a:schemeClr val="tx1"/>
              </a:solidFill>
              <a:latin typeface="+mj-lt"/>
            </a:rPr>
            <a:t>consistent terminology and definitions </a:t>
          </a:r>
          <a:r>
            <a:rPr lang="en-US" sz="1200" kern="1200" baseline="0" dirty="0">
              <a:solidFill>
                <a:schemeClr val="tx2"/>
              </a:solidFill>
              <a:latin typeface="+mj-lt"/>
            </a:rPr>
            <a:t>we use with each other and when we talk about FTE and cFTE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baseline="0">
              <a:solidFill>
                <a:schemeClr val="tx2"/>
              </a:solidFill>
              <a:latin typeface="+mj-lt"/>
            </a:rPr>
            <a:t>Collate a </a:t>
          </a:r>
          <a:r>
            <a:rPr lang="en-US" sz="1200" b="0" kern="1200" baseline="0">
              <a:solidFill>
                <a:schemeClr val="tx2"/>
              </a:solidFill>
              <a:latin typeface="+mj-lt"/>
            </a:rPr>
            <a:t>data summary </a:t>
          </a:r>
          <a:r>
            <a:rPr lang="en-US" sz="1200" kern="1200" baseline="0">
              <a:solidFill>
                <a:schemeClr val="tx2"/>
              </a:solidFill>
              <a:latin typeface="+mj-lt"/>
            </a:rPr>
            <a:t>to begin </a:t>
          </a:r>
          <a:r>
            <a:rPr lang="en-US" sz="1200" b="1" kern="1200" baseline="0">
              <a:solidFill>
                <a:schemeClr val="tx1"/>
              </a:solidFill>
              <a:latin typeface="+mj-lt"/>
            </a:rPr>
            <a:t>understanding what actual work is being performed </a:t>
          </a:r>
          <a:r>
            <a:rPr lang="en-US" sz="1200" kern="1200" baseline="0">
              <a:solidFill>
                <a:schemeClr val="tx2"/>
              </a:solidFill>
              <a:latin typeface="+mj-lt"/>
            </a:rPr>
            <a:t>at reported cFTE levels in each specialty.</a:t>
          </a:r>
        </a:p>
      </dsp:txBody>
      <dsp:txXfrm>
        <a:off x="0" y="1929761"/>
        <a:ext cx="6737691" cy="1039500"/>
      </dsp:txXfrm>
    </dsp:sp>
    <dsp:sp modelId="{7968D469-2A96-B74F-AB06-0AE1D947BEE8}">
      <dsp:nvSpPr>
        <dsp:cNvPr id="0" name=""/>
        <dsp:cNvSpPr/>
      </dsp:nvSpPr>
      <dsp:spPr>
        <a:xfrm>
          <a:off x="429645" y="1633299"/>
          <a:ext cx="5513924" cy="354240"/>
        </a:xfrm>
        <a:prstGeom prst="round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268" tIns="0" rIns="178268" bIns="0" numCol="1" spcCol="1270" anchor="ctr" anchorCtr="0">
          <a:noAutofit/>
        </a:bodyPr>
        <a:lstStyle/>
        <a:p>
          <a:pPr marL="0" lvl="0" indent="0" algn="l" defTabSz="622300">
            <a:lnSpc>
              <a:spcPct val="90000"/>
            </a:lnSpc>
            <a:spcBef>
              <a:spcPct val="0"/>
            </a:spcBef>
            <a:spcAft>
              <a:spcPct val="35000"/>
            </a:spcAft>
            <a:buNone/>
            <a:defRPr b="1"/>
          </a:pPr>
          <a:r>
            <a:rPr lang="en-US" sz="1400" b="0" kern="1200" baseline="0">
              <a:latin typeface="+mj-lt"/>
            </a:rPr>
            <a:t>Our initial </a:t>
          </a:r>
          <a:r>
            <a:rPr lang="en-US" sz="1400" b="1" kern="1200" baseline="0">
              <a:latin typeface="+mj-lt"/>
            </a:rPr>
            <a:t>key goals </a:t>
          </a:r>
          <a:r>
            <a:rPr lang="en-US" sz="1400" b="0" kern="1200" baseline="0">
              <a:latin typeface="+mj-lt"/>
            </a:rPr>
            <a:t>were to be able to do the following:</a:t>
          </a:r>
        </a:p>
      </dsp:txBody>
      <dsp:txXfrm>
        <a:off x="446938" y="1650592"/>
        <a:ext cx="5479338"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C785C67-5394-A14E-9A38-B1667207FCF3}" type="datetimeFigureOut">
              <a:rPr lang="en-US" smtClean="0">
                <a:latin typeface="Montserrat" pitchFamily="2" charset="77"/>
              </a:rPr>
              <a:t>5/19/2026</a:t>
            </a:fld>
            <a:endParaRPr lang="en-US">
              <a:latin typeface="Montserrat" pitchFamily="2" charset="77"/>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latin typeface="Montserrat" pitchFamily="2" charset="77"/>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156BE2B2-A04B-D142-8F57-BBA693DF6177}" type="slidenum">
              <a:rPr lang="en-US" smtClean="0">
                <a:latin typeface="Montserrat" pitchFamily="2" charset="77"/>
              </a:rPr>
              <a:t>‹#›</a:t>
            </a:fld>
            <a:endParaRPr lang="en-US">
              <a:latin typeface="Montserrat" pitchFamily="2" charset="77"/>
            </a:endParaRPr>
          </a:p>
        </p:txBody>
      </p:sp>
      <p:sp>
        <p:nvSpPr>
          <p:cNvPr id="6" name="Header Placeholder 5">
            <a:extLst>
              <a:ext uri="{FF2B5EF4-FFF2-40B4-BE49-F238E27FC236}">
                <a16:creationId xmlns:a16="http://schemas.microsoft.com/office/drawing/2014/main" id="{7982FD9A-F68D-864F-9DEC-6500FC48E7E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latin typeface="Montserrat" pitchFamily="2" charset="77"/>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b="0" i="0">
                <a:latin typeface="Montserrat" pitchFamily="2" charset="77"/>
              </a:defRPr>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b="0" i="0">
                <a:latin typeface="Montserrat" pitchFamily="2" charset="77"/>
              </a:defRPr>
            </a:lvl1pPr>
          </a:lstStyle>
          <a:p>
            <a:fld id="{538D5380-084A-9F41-A79B-DCB69A5DCB27}" type="datetimeFigureOut">
              <a:rPr lang="en-US" smtClean="0"/>
              <a:pPr/>
              <a:t>5/19/2026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b="0" i="0">
                <a:latin typeface="Montserrat" pitchFamily="2" charset="77"/>
              </a:defRPr>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b="0" i="0">
                <a:latin typeface="Montserrat" pitchFamily="2" charset="77"/>
              </a:defRPr>
            </a:lvl1pPr>
          </a:lstStyle>
          <a:p>
            <a:fld id="{1AA6FF21-C933-034E-8A18-3B504A3A00D6}"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Montserrat" pitchFamily="2" charset="77"/>
        <a:ea typeface="+mn-ea"/>
        <a:cs typeface="+mn-cs"/>
      </a:defRPr>
    </a:lvl1pPr>
    <a:lvl2pPr marL="457200" algn="l" defTabSz="457200" rtl="0" eaLnBrk="1" latinLnBrk="0" hangingPunct="1">
      <a:defRPr sz="1200" b="0" i="0" kern="1200">
        <a:solidFill>
          <a:schemeClr val="tx1"/>
        </a:solidFill>
        <a:latin typeface="Montserrat" pitchFamily="2" charset="77"/>
        <a:ea typeface="+mn-ea"/>
        <a:cs typeface="+mn-cs"/>
      </a:defRPr>
    </a:lvl2pPr>
    <a:lvl3pPr marL="914400" algn="l" defTabSz="457200" rtl="0" eaLnBrk="1" latinLnBrk="0" hangingPunct="1">
      <a:defRPr sz="1200" b="0" i="0" kern="1200">
        <a:solidFill>
          <a:schemeClr val="tx1"/>
        </a:solidFill>
        <a:latin typeface="Montserrat" pitchFamily="2" charset="77"/>
        <a:ea typeface="+mn-ea"/>
        <a:cs typeface="+mn-cs"/>
      </a:defRPr>
    </a:lvl3pPr>
    <a:lvl4pPr marL="1371600" algn="l" defTabSz="457200" rtl="0" eaLnBrk="1" latinLnBrk="0" hangingPunct="1">
      <a:defRPr sz="1200" b="0" i="0" kern="1200">
        <a:solidFill>
          <a:schemeClr val="tx1"/>
        </a:solidFill>
        <a:latin typeface="Montserrat" pitchFamily="2" charset="77"/>
        <a:ea typeface="+mn-ea"/>
        <a:cs typeface="+mn-cs"/>
      </a:defRPr>
    </a:lvl4pPr>
    <a:lvl5pPr marL="1828800" algn="l" defTabSz="457200" rtl="0" eaLnBrk="1" latinLnBrk="0" hangingPunct="1">
      <a:defRPr sz="1200" b="0" i="0" kern="1200">
        <a:solidFill>
          <a:schemeClr val="tx1"/>
        </a:solidFill>
        <a:latin typeface="Montserrat" pitchFamily="2" charset="77"/>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agenda:</a:t>
            </a:r>
          </a:p>
          <a:p>
            <a:r>
              <a:rPr lang="en-US" dirty="0" err="1"/>
              <a:t>cFTE</a:t>
            </a:r>
            <a:r>
              <a:rPr lang="en-US" dirty="0"/>
              <a:t> survey history</a:t>
            </a:r>
          </a:p>
          <a:p>
            <a:r>
              <a:rPr lang="en-US" dirty="0"/>
              <a:t>Data journey</a:t>
            </a:r>
          </a:p>
          <a:p>
            <a:r>
              <a:rPr lang="en-US" dirty="0"/>
              <a:t>Table group discussions</a:t>
            </a:r>
          </a:p>
          <a:p>
            <a:r>
              <a:rPr lang="en-US" dirty="0"/>
              <a:t>Summary &amp; next steps</a:t>
            </a:r>
          </a:p>
          <a:p>
            <a:endParaRPr lang="en-US" dirty="0"/>
          </a:p>
          <a:p>
            <a:endParaRPr lang="en-US" dirty="0"/>
          </a:p>
          <a:p>
            <a:r>
              <a:rPr lang="en-US" dirty="0"/>
              <a:t>Before we get started, a quick poll of the room: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ontserrat" pitchFamily="2" charset="77"/>
                <a:ea typeface="+mn-ea"/>
                <a:cs typeface="+mn-cs"/>
              </a:rPr>
              <a:t>How many folks are here at their first AAAP conference?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ontserrat" pitchFamily="2" charset="77"/>
                <a:ea typeface="+mn-ea"/>
                <a:cs typeface="+mn-cs"/>
              </a:rPr>
              <a:t>For how many of you is this your first time learning about the </a:t>
            </a:r>
            <a:r>
              <a:rPr lang="en-US" sz="1200" b="0" i="0" kern="1200" dirty="0" err="1">
                <a:solidFill>
                  <a:schemeClr val="tx1"/>
                </a:solidFill>
                <a:effectLst/>
                <a:latin typeface="Montserrat" pitchFamily="2" charset="77"/>
                <a:ea typeface="+mn-ea"/>
                <a:cs typeface="+mn-cs"/>
              </a:rPr>
              <a:t>cFTE</a:t>
            </a:r>
            <a:r>
              <a:rPr lang="en-US" sz="1200" b="0" i="0" kern="1200" dirty="0">
                <a:solidFill>
                  <a:schemeClr val="tx1"/>
                </a:solidFill>
                <a:effectLst/>
                <a:latin typeface="Montserrat" pitchFamily="2" charset="77"/>
                <a:ea typeface="+mn-ea"/>
                <a:cs typeface="+mn-cs"/>
              </a:rPr>
              <a:t> survey?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ontserrat" pitchFamily="2" charset="77"/>
                <a:ea typeface="+mn-ea"/>
                <a:cs typeface="+mn-cs"/>
              </a:rPr>
              <a:t>How many of you are directly managing providers’ effort?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A6FF21-C933-034E-8A18-3B504A3A00D6}"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268864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21</a:t>
            </a:fld>
            <a:endParaRPr lang="en-US"/>
          </a:p>
        </p:txBody>
      </p:sp>
    </p:spTree>
    <p:extLst>
      <p:ext uri="{BB962C8B-B14F-4D97-AF65-F5344CB8AC3E}">
        <p14:creationId xmlns:p14="http://schemas.microsoft.com/office/powerpoint/2010/main" val="357746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22</a:t>
            </a:fld>
            <a:endParaRPr lang="en-US"/>
          </a:p>
        </p:txBody>
      </p:sp>
    </p:spTree>
    <p:extLst>
      <p:ext uri="{BB962C8B-B14F-4D97-AF65-F5344CB8AC3E}">
        <p14:creationId xmlns:p14="http://schemas.microsoft.com/office/powerpoint/2010/main" val="25332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23</a:t>
            </a:fld>
            <a:endParaRPr lang="en-US"/>
          </a:p>
        </p:txBody>
      </p:sp>
    </p:spTree>
    <p:extLst>
      <p:ext uri="{BB962C8B-B14F-4D97-AF65-F5344CB8AC3E}">
        <p14:creationId xmlns:p14="http://schemas.microsoft.com/office/powerpoint/2010/main" val="1213898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24</a:t>
            </a:fld>
            <a:endParaRPr lang="en-US"/>
          </a:p>
        </p:txBody>
      </p:sp>
    </p:spTree>
    <p:extLst>
      <p:ext uri="{BB962C8B-B14F-4D97-AF65-F5344CB8AC3E}">
        <p14:creationId xmlns:p14="http://schemas.microsoft.com/office/powerpoint/2010/main" val="151020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25</a:t>
            </a:fld>
            <a:endParaRPr lang="en-US"/>
          </a:p>
        </p:txBody>
      </p:sp>
    </p:spTree>
    <p:extLst>
      <p:ext uri="{BB962C8B-B14F-4D97-AF65-F5344CB8AC3E}">
        <p14:creationId xmlns:p14="http://schemas.microsoft.com/office/powerpoint/2010/main" val="349699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26</a:t>
            </a:fld>
            <a:endParaRPr lang="en-US"/>
          </a:p>
        </p:txBody>
      </p:sp>
    </p:spTree>
    <p:extLst>
      <p:ext uri="{BB962C8B-B14F-4D97-AF65-F5344CB8AC3E}">
        <p14:creationId xmlns:p14="http://schemas.microsoft.com/office/powerpoint/2010/main" val="3419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10 minutes for table discussions</a:t>
            </a:r>
          </a:p>
          <a:p>
            <a:pPr algn="ctr"/>
            <a:r>
              <a:rPr lang="en-US" b="1" dirty="0"/>
              <a:t>15 minutes for report-outs to the room</a:t>
            </a:r>
          </a:p>
          <a:p>
            <a:endParaRPr lang="en-US" dirty="0"/>
          </a:p>
          <a:p>
            <a:r>
              <a:rPr lang="en-US" dirty="0"/>
              <a:t>For report out, focus on:</a:t>
            </a:r>
          </a:p>
          <a:p>
            <a:r>
              <a:rPr lang="en-US" dirty="0"/>
              <a:t>Directional data</a:t>
            </a:r>
          </a:p>
          <a:p>
            <a:r>
              <a:rPr lang="en-US" dirty="0"/>
              <a:t>Tools (for the system you’re using, is there a really great aspect that you frequently use or find helpful?) [</a:t>
            </a:r>
            <a:r>
              <a:rPr lang="en-US" dirty="0" err="1"/>
              <a:t>Qgenda</a:t>
            </a:r>
            <a:r>
              <a:rPr lang="en-US" dirty="0"/>
              <a:t>, EPIC, Tableau, Smartsheet, </a:t>
            </a:r>
            <a:r>
              <a:rPr lang="en-US" dirty="0" err="1"/>
              <a:t>PowerBI</a:t>
            </a:r>
            <a:r>
              <a:rPr lang="en-US" dirty="0"/>
              <a:t>, </a:t>
            </a:r>
            <a:r>
              <a:rPr lang="en-US" dirty="0" err="1"/>
              <a:t>etc</a:t>
            </a:r>
            <a:r>
              <a:rPr lang="en-US" dirty="0"/>
              <a:t>]</a:t>
            </a:r>
          </a:p>
          <a:p>
            <a:pPr marL="171450" indent="-171450">
              <a:buFontTx/>
              <a:buChar char="-"/>
            </a:pPr>
            <a:r>
              <a:rPr lang="en-US" dirty="0"/>
              <a:t>Tips and tricks for how to use it, how can we share that with each other in AAAP?</a:t>
            </a:r>
          </a:p>
          <a:p>
            <a:pPr marL="171450" indent="-171450">
              <a:buFontTx/>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Post conf survey: What other types of tools or education would benefit you and your institution?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A6FF21-C933-034E-8A18-3B504A3A00D6}"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81523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9973-ECBA-621C-FD5C-872238AF0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4D72C-F1F0-6931-91B8-A4DECD4E7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0AC9C-1F34-7408-3CAB-E9F2F1C54235}"/>
              </a:ext>
            </a:extLst>
          </p:cNvPr>
          <p:cNvSpPr>
            <a:spLocks noGrp="1"/>
          </p:cNvSpPr>
          <p:nvPr>
            <p:ph type="body" idx="1"/>
          </p:nvPr>
        </p:nvSpPr>
        <p:spPr/>
        <p:txBody>
          <a:bodyPr/>
          <a:lstStyle/>
          <a:p>
            <a:pPr algn="ctr"/>
            <a:r>
              <a:rPr lang="en-US" b="1" dirty="0"/>
              <a:t>10 minutes for table discussions</a:t>
            </a:r>
          </a:p>
          <a:p>
            <a:pPr algn="ctr"/>
            <a:r>
              <a:rPr lang="en-US" b="1" dirty="0"/>
              <a:t>15 minutes for report-outs to the room</a:t>
            </a:r>
          </a:p>
          <a:p>
            <a:endParaRPr lang="en-US" dirty="0"/>
          </a:p>
          <a:p>
            <a:r>
              <a:rPr lang="en-US" dirty="0"/>
              <a:t>For report out, focus on:</a:t>
            </a:r>
          </a:p>
          <a:p>
            <a:r>
              <a:rPr lang="en-US" dirty="0"/>
              <a:t>Directional data</a:t>
            </a:r>
          </a:p>
          <a:p>
            <a:r>
              <a:rPr lang="en-US" dirty="0"/>
              <a:t>Tools (for the system you’re using, is there a really great aspect that you frequently use or find helpful?) [</a:t>
            </a:r>
            <a:r>
              <a:rPr lang="en-US" dirty="0" err="1"/>
              <a:t>Qgenda</a:t>
            </a:r>
            <a:r>
              <a:rPr lang="en-US" dirty="0"/>
              <a:t>, EPIC, Tableau, Smartsheet, </a:t>
            </a:r>
            <a:r>
              <a:rPr lang="en-US" dirty="0" err="1"/>
              <a:t>PowerBI</a:t>
            </a:r>
            <a:r>
              <a:rPr lang="en-US" dirty="0"/>
              <a:t>, </a:t>
            </a:r>
            <a:r>
              <a:rPr lang="en-US" dirty="0" err="1"/>
              <a:t>etc</a:t>
            </a:r>
            <a:r>
              <a:rPr lang="en-US" dirty="0"/>
              <a:t>]</a:t>
            </a:r>
          </a:p>
          <a:p>
            <a:pPr marL="171450" indent="-171450">
              <a:buFontTx/>
              <a:buChar char="-"/>
            </a:pPr>
            <a:r>
              <a:rPr lang="en-US" dirty="0"/>
              <a:t>Tips and tricks for how to use it, how can we share that with each other in AAAP?</a:t>
            </a:r>
          </a:p>
          <a:p>
            <a:pPr marL="171450" indent="-171450">
              <a:buFontTx/>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Post conf survey: What other types of tools or education would benefit you and your institution?</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BF1A350-899A-0D41-B47E-A6D0BDF86AF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A6FF21-C933-034E-8A18-3B504A3A00D6}"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823393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ontserrat" pitchFamily="2" charset="77"/>
                <a:ea typeface="+mn-ea"/>
                <a:cs typeface="+mn-cs"/>
              </a:rPr>
              <a:t>Emails were sent to clinic administrator instead of 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ontserrat" pitchFamily="2" charset="77"/>
                <a:ea typeface="+mn-ea"/>
                <a:cs typeface="+mn-cs"/>
              </a:rPr>
              <a:t>we were undergoing a revamp of how we think about clinical </a:t>
            </a:r>
            <a:r>
              <a:rPr lang="en-US" sz="1200" b="0" i="0" kern="1200" dirty="0" err="1">
                <a:solidFill>
                  <a:schemeClr val="tx1"/>
                </a:solidFill>
                <a:effectLst/>
                <a:latin typeface="Montserrat" pitchFamily="2" charset="77"/>
                <a:ea typeface="+mn-ea"/>
                <a:cs typeface="+mn-cs"/>
              </a:rPr>
              <a:t>fte</a:t>
            </a:r>
            <a:endParaRPr lang="en-US" sz="1200" b="0" i="0" kern="1200" dirty="0">
              <a:solidFill>
                <a:schemeClr val="tx1"/>
              </a:solidFill>
              <a:effectLst/>
              <a:latin typeface="Montserrat" pitchFamily="2"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ontserrat" pitchFamily="2" charset="77"/>
                <a:ea typeface="+mn-ea"/>
                <a:cs typeface="+mn-cs"/>
              </a:rPr>
              <a:t>was not in the role at the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ontserrat" pitchFamily="2" charset="77"/>
                <a:ea typeface="+mn-ea"/>
                <a:cs typeface="+mn-cs"/>
              </a:rPr>
              <a:t>too much variation in our current faculty effort distribution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A6FF21-C933-034E-8A18-3B504A3A00D6}"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05909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Followed the instructions provided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We did not. We used a previous department-level survey from Division Chiefs that captured outpatient and inpatient requirements and nuances.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Asked for input from the Division Directors and Division Administrators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They are not involved when gathering the data to complete the survey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Worked with Division Chiefs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sent instructions to division chiefs for guidance and confirmation of data</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Based on work clinic leadership previously completed in partnership with division chiefs to set </a:t>
            </a:r>
            <a:r>
              <a:rPr lang="en-US" sz="1200" b="0" i="0" kern="1200" dirty="0" err="1">
                <a:solidFill>
                  <a:schemeClr val="tx1"/>
                </a:solidFill>
                <a:effectLst/>
                <a:latin typeface="Montserrat" pitchFamily="2" charset="77"/>
                <a:ea typeface="+mn-ea"/>
                <a:cs typeface="+mn-cs"/>
              </a:rPr>
              <a:t>cFTE</a:t>
            </a:r>
            <a:r>
              <a:rPr lang="en-US" sz="1200" b="0" i="0" kern="1200" dirty="0">
                <a:solidFill>
                  <a:schemeClr val="tx1"/>
                </a:solidFill>
                <a:effectLst/>
                <a:latin typeface="Montserrat" pitchFamily="2" charset="77"/>
                <a:ea typeface="+mn-ea"/>
                <a:cs typeface="+mn-cs"/>
              </a:rPr>
              <a:t> definitions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Worked with divisional leadership to compile the data.</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Payroll/HR Data</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Physician leadership was engaged as needed.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Checked with division Chiefs to confirm</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Not clear on what this question is asking but we did not involve our physicians with completing the actual survey but they are of course involved in understanding the division expectations.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we met with division chiefs about a year prior, so I did some clarifying follow up questions, but mostly used that data to translate into the AAAP approach</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Asked for input from the Division Directors and Division Administrators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We didn’t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We already have this data</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ontserrat" pitchFamily="2" charset="77"/>
                <a:ea typeface="+mn-ea"/>
                <a:cs typeface="+mn-cs"/>
              </a:rPr>
              <a:t>Asked for physician input where there were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A6FF21-C933-034E-8A18-3B504A3A00D6}"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57740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responses:</a:t>
            </a:r>
          </a:p>
          <a:p>
            <a:r>
              <a:rPr lang="en-US" dirty="0"/>
              <a:t>Affiliate hospital is responsible for all things clinical</a:t>
            </a:r>
          </a:p>
          <a:p>
            <a:r>
              <a:rPr lang="en-US" sz="1200" b="0" i="0" kern="1200" dirty="0">
                <a:solidFill>
                  <a:schemeClr val="tx1"/>
                </a:solidFill>
                <a:effectLst/>
                <a:latin typeface="Montserrat" pitchFamily="2" charset="77"/>
                <a:ea typeface="+mn-ea"/>
                <a:cs typeface="+mn-cs"/>
              </a:rPr>
              <a:t>We did a manual review with each Division Chief about a year prior to this survey, so we extrapolated from that data set</a:t>
            </a:r>
          </a:p>
          <a:p>
            <a:r>
              <a:rPr lang="en-US" sz="1200" b="0" i="0" kern="1200" dirty="0">
                <a:solidFill>
                  <a:schemeClr val="tx1"/>
                </a:solidFill>
                <a:effectLst/>
                <a:latin typeface="Montserrat" pitchFamily="2" charset="77"/>
                <a:ea typeface="+mn-ea"/>
                <a:cs typeface="+mn-cs"/>
              </a:rPr>
              <a:t>Effort Calculators</a:t>
            </a:r>
          </a:p>
          <a:p>
            <a:r>
              <a:rPr lang="en-US" sz="1200" b="0" i="0" kern="1200" dirty="0">
                <a:solidFill>
                  <a:schemeClr val="tx1"/>
                </a:solidFill>
                <a:effectLst/>
                <a:latin typeface="Montserrat" pitchFamily="2" charset="77"/>
                <a:ea typeface="+mn-ea"/>
                <a:cs typeface="+mn-cs"/>
              </a:rPr>
              <a:t>Excel</a:t>
            </a:r>
          </a:p>
          <a:p>
            <a:r>
              <a:rPr lang="en-US" sz="1200" b="0" i="0" kern="1200" dirty="0">
                <a:solidFill>
                  <a:schemeClr val="tx1"/>
                </a:solidFill>
                <a:effectLst/>
                <a:latin typeface="Montserrat" pitchFamily="2" charset="77"/>
                <a:ea typeface="+mn-ea"/>
                <a:cs typeface="+mn-cs"/>
              </a:rPr>
              <a:t>Other than inpatient (we use Tiger Scheduling) to confirm weeks worked, but outpatient clinics - we have Tableau, but it's not set up for easy reporting at dept level on actual clinics per division/faculty at this time</a:t>
            </a:r>
          </a:p>
          <a:p>
            <a:r>
              <a:rPr lang="en-US" sz="1200" b="0" i="0" kern="1200" dirty="0">
                <a:solidFill>
                  <a:schemeClr val="tx1"/>
                </a:solidFill>
                <a:effectLst/>
                <a:latin typeface="Montserrat" pitchFamily="2" charset="77"/>
                <a:ea typeface="+mn-ea"/>
                <a:cs typeface="+mn-cs"/>
              </a:rPr>
              <a:t>Cerner scheduling</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A6FF21-C933-034E-8A18-3B504A3A00D6}"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890981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Recorded bootcamp on AAAP Member Resources (past webinars)</a:t>
            </a:r>
          </a:p>
        </p:txBody>
      </p:sp>
      <p:sp>
        <p:nvSpPr>
          <p:cNvPr id="4" name="Slide Number Placeholder 3"/>
          <p:cNvSpPr>
            <a:spLocks noGrp="1"/>
          </p:cNvSpPr>
          <p:nvPr>
            <p:ph type="sldNum" sz="quarter" idx="5"/>
          </p:nvPr>
        </p:nvSpPr>
        <p:spPr/>
        <p:txBody>
          <a:bodyPr/>
          <a:lstStyle/>
          <a:p>
            <a:fld id="{1AA6FF21-C933-034E-8A18-3B504A3A00D6}" type="slidenum">
              <a:rPr lang="en-US" smtClean="0"/>
              <a:pPr/>
              <a:t>12</a:t>
            </a:fld>
            <a:endParaRPr lang="en-US"/>
          </a:p>
        </p:txBody>
      </p:sp>
    </p:spTree>
    <p:extLst>
      <p:ext uri="{BB962C8B-B14F-4D97-AF65-F5344CB8AC3E}">
        <p14:creationId xmlns:p14="http://schemas.microsoft.com/office/powerpoint/2010/main" val="344927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16</a:t>
            </a:fld>
            <a:endParaRPr lang="en-US"/>
          </a:p>
        </p:txBody>
      </p:sp>
    </p:spTree>
    <p:extLst>
      <p:ext uri="{BB962C8B-B14F-4D97-AF65-F5344CB8AC3E}">
        <p14:creationId xmlns:p14="http://schemas.microsoft.com/office/powerpoint/2010/main" val="128417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Nikki/Amanda</a:t>
            </a:r>
          </a:p>
        </p:txBody>
      </p:sp>
      <p:sp>
        <p:nvSpPr>
          <p:cNvPr id="4" name="Slide Number Placeholder 3"/>
          <p:cNvSpPr>
            <a:spLocks noGrp="1"/>
          </p:cNvSpPr>
          <p:nvPr>
            <p:ph type="sldNum" sz="quarter" idx="5"/>
          </p:nvPr>
        </p:nvSpPr>
        <p:spPr/>
        <p:txBody>
          <a:bodyPr/>
          <a:lstStyle/>
          <a:p>
            <a:fld id="{1AA6FF21-C933-034E-8A18-3B504A3A00D6}" type="slidenum">
              <a:rPr lang="en-US" smtClean="0"/>
              <a:pPr/>
              <a:t>17</a:t>
            </a:fld>
            <a:endParaRPr lang="en-US"/>
          </a:p>
        </p:txBody>
      </p:sp>
    </p:spTree>
    <p:extLst>
      <p:ext uri="{BB962C8B-B14F-4D97-AF65-F5344CB8AC3E}">
        <p14:creationId xmlns:p14="http://schemas.microsoft.com/office/powerpoint/2010/main" val="2071258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Amanda/Nikki Intro; Gil Details</a:t>
            </a:r>
          </a:p>
        </p:txBody>
      </p:sp>
      <p:sp>
        <p:nvSpPr>
          <p:cNvPr id="4" name="Slide Number Placeholder 3"/>
          <p:cNvSpPr>
            <a:spLocks noGrp="1"/>
          </p:cNvSpPr>
          <p:nvPr>
            <p:ph type="sldNum" sz="quarter" idx="5"/>
          </p:nvPr>
        </p:nvSpPr>
        <p:spPr/>
        <p:txBody>
          <a:bodyPr/>
          <a:lstStyle/>
          <a:p>
            <a:fld id="{1AA6FF21-C933-034E-8A18-3B504A3A00D6}" type="slidenum">
              <a:rPr lang="en-US" smtClean="0"/>
              <a:pPr/>
              <a:t>19</a:t>
            </a:fld>
            <a:endParaRPr lang="en-US"/>
          </a:p>
        </p:txBody>
      </p:sp>
    </p:spTree>
    <p:extLst>
      <p:ext uri="{BB962C8B-B14F-4D97-AF65-F5344CB8AC3E}">
        <p14:creationId xmlns:p14="http://schemas.microsoft.com/office/powerpoint/2010/main" val="312789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a:t>
            </a:r>
          </a:p>
        </p:txBody>
      </p:sp>
      <p:sp>
        <p:nvSpPr>
          <p:cNvPr id="4" name="Slide Number Placeholder 3"/>
          <p:cNvSpPr>
            <a:spLocks noGrp="1"/>
          </p:cNvSpPr>
          <p:nvPr>
            <p:ph type="sldNum" sz="quarter" idx="5"/>
          </p:nvPr>
        </p:nvSpPr>
        <p:spPr/>
        <p:txBody>
          <a:bodyPr/>
          <a:lstStyle/>
          <a:p>
            <a:fld id="{1AA6FF21-C933-034E-8A18-3B504A3A00D6}" type="slidenum">
              <a:rPr lang="en-US" smtClean="0"/>
              <a:pPr/>
              <a:t>20</a:t>
            </a:fld>
            <a:endParaRPr lang="en-US"/>
          </a:p>
        </p:txBody>
      </p:sp>
    </p:spTree>
    <p:extLst>
      <p:ext uri="{BB962C8B-B14F-4D97-AF65-F5344CB8AC3E}">
        <p14:creationId xmlns:p14="http://schemas.microsoft.com/office/powerpoint/2010/main" val="20845546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linkedin.com/company/huronconsult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facebook.com/HuronConsulti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linkedin.com/company/huronconsult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facebook.com/HuronConsulti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12"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7.jpeg"/><Relationship Id="rId5" Type="http://schemas.openxmlformats.org/officeDocument/2006/relationships/hyperlink" Target="http://www.linkedin.com/company/huronconsult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facebook.com/HuronConsultin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linkedin.com/company/huronconsult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facebook.com/HuronConsulting" TargetMode="Externa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linkedin.com/company/huronconsult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facebook.com/HuronConsulting" TargetMode="Externa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linkedin.com/company/huronconsulting"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www.facebook.com/HuronConsulting"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Closing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9144000" cy="4781550"/>
          </a:xfrm>
          <a:blipFill dpi="0" rotWithShape="1">
            <a:blip r:embed="rId2" cstate="email">
              <a:extLst>
                <a:ext uri="{28A0092B-C50C-407E-A947-70E740481C1C}">
                  <a14:useLocalDpi xmlns:a14="http://schemas.microsoft.com/office/drawing/2010/main"/>
                </a:ext>
              </a:extLst>
            </a:blip>
            <a:srcRect/>
            <a:tile tx="-152400" ty="-406400" sx="100000" sy="100000" flip="none" algn="tl"/>
          </a:blipFill>
        </p:spPr>
        <p:txBody>
          <a:bodyPr bIns="914400" anchor="b" anchorCtr="0">
            <a:normAutofit/>
          </a:bodyPr>
          <a:lstStyle>
            <a:lvl1pPr algn="ctr">
              <a:defRPr sz="1000" b="0" i="0" cap="none" spc="0" baseline="0">
                <a:solidFill>
                  <a:schemeClr val="accent2"/>
                </a:solidFill>
                <a:latin typeface="Montserrat" pitchFamily="2" charset="77"/>
              </a:defRPr>
            </a:lvl1pPr>
          </a:lstStyle>
          <a:p>
            <a:r>
              <a:rPr lang="en-US"/>
              <a:t>Click media icon in center to change image</a:t>
            </a:r>
          </a:p>
        </p:txBody>
      </p:sp>
      <p:sp>
        <p:nvSpPr>
          <p:cNvPr id="2" name="Object A">
            <a:extLst>
              <a:ext uri="{FF2B5EF4-FFF2-40B4-BE49-F238E27FC236}">
                <a16:creationId xmlns:a16="http://schemas.microsoft.com/office/drawing/2014/main" id="{5FBF0EEC-F807-4547-9F01-447CF2235052}"/>
              </a:ext>
            </a:extLst>
          </p:cNvPr>
          <p:cNvSpPr>
            <a:spLocks noGrp="1"/>
          </p:cNvSpPr>
          <p:nvPr>
            <p:ph type="title"/>
          </p:nvPr>
        </p:nvSpPr>
        <p:spPr>
          <a:xfrm>
            <a:off x="465525" y="950977"/>
            <a:ext cx="5478076" cy="1447800"/>
          </a:xfrm>
        </p:spPr>
        <p:txBody>
          <a:bodyPr anchor="b" anchorCtr="0">
            <a:normAutofit/>
          </a:bodyPr>
          <a:lstStyle>
            <a:lvl1pPr>
              <a:defRPr sz="3800" b="0" i="0">
                <a:solidFill>
                  <a:schemeClr val="tx2"/>
                </a:solidFill>
                <a:latin typeface="Montserrat" pitchFamily="2" charset="77"/>
              </a:defRPr>
            </a:lvl1pPr>
          </a:lstStyle>
          <a:p>
            <a:r>
              <a:rPr lang="en-US"/>
              <a:t>Click to edit Master title style</a:t>
            </a:r>
          </a:p>
        </p:txBody>
      </p:sp>
      <p:sp>
        <p:nvSpPr>
          <p:cNvPr id="4" name="Object B">
            <a:extLst>
              <a:ext uri="{FF2B5EF4-FFF2-40B4-BE49-F238E27FC236}">
                <a16:creationId xmlns:a16="http://schemas.microsoft.com/office/drawing/2014/main" id="{96018492-3F95-CB4D-9ED5-7C1E636F49F5}"/>
              </a:ext>
            </a:extLst>
          </p:cNvPr>
          <p:cNvSpPr>
            <a:spLocks noGrp="1"/>
          </p:cNvSpPr>
          <p:nvPr>
            <p:ph type="body" sz="quarter" idx="10" hasCustomPrompt="1"/>
          </p:nvPr>
        </p:nvSpPr>
        <p:spPr>
          <a:xfrm>
            <a:off x="479612" y="2668759"/>
            <a:ext cx="5478076" cy="644418"/>
          </a:xfrm>
        </p:spPr>
        <p:txBody>
          <a:bodyPr>
            <a:normAutofit/>
          </a:bodyPr>
          <a:lstStyle>
            <a:lvl1pPr>
              <a:defRPr sz="1400" b="0" i="0" cap="none" baseline="0">
                <a:solidFill>
                  <a:schemeClr val="tx2"/>
                </a:solidFill>
                <a:latin typeface="Montserrat" pitchFamily="2" charset="77"/>
              </a:defRPr>
            </a:lvl1pPr>
          </a:lstStyle>
          <a:p>
            <a:pPr lvl="0"/>
            <a:r>
              <a:rPr lang="en-US"/>
              <a:t>Click to add optional subtitle</a:t>
            </a:r>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0" y="4780332"/>
            <a:ext cx="9144000" cy="361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6533029" y="4781550"/>
            <a:ext cx="2153771" cy="364386"/>
          </a:xfrm>
          <a:prstGeom prst="rect">
            <a:avLst/>
          </a:prstGeom>
          <a:noFill/>
        </p:spPr>
        <p:txBody>
          <a:bodyPr wrap="square" lIns="0" tIns="0" rIns="0" bIns="0" rtlCol="0" anchor="ctr" anchorCtr="0">
            <a:normAutofit/>
          </a:bodyPr>
          <a:lstStyle/>
          <a:p>
            <a:pPr algn="r"/>
            <a:r>
              <a:rPr lang="en-US" sz="900" b="0" i="0" u="none" baseline="0" err="1">
                <a:solidFill>
                  <a:schemeClr val="bg1"/>
                </a:solidFill>
                <a:latin typeface="Montserrat" pitchFamily="2" charset="77"/>
              </a:rPr>
              <a:t>huronconsultinggroup.com</a:t>
            </a:r>
            <a:endParaRPr lang="en-US" sz="900" b="0" i="0" u="none" baseline="0">
              <a:solidFill>
                <a:schemeClr val="bg1"/>
              </a:solidFill>
              <a:latin typeface="Montserrat" pitchFamily="2" charset="77"/>
            </a:endParaRPr>
          </a:p>
        </p:txBody>
      </p:sp>
      <p:sp>
        <p:nvSpPr>
          <p:cNvPr id="13" name="Footer Placeholder 11">
            <a:extLst>
              <a:ext uri="{FF2B5EF4-FFF2-40B4-BE49-F238E27FC236}">
                <a16:creationId xmlns:a16="http://schemas.microsoft.com/office/drawing/2014/main" id="{B085C9E2-2B91-0046-B7E0-F9CEE11BB12A}"/>
              </a:ext>
            </a:extLst>
          </p:cNvPr>
          <p:cNvSpPr txBox="1">
            <a:spLocks/>
          </p:cNvSpPr>
          <p:nvPr userDrawn="1"/>
        </p:nvSpPr>
        <p:spPr>
          <a:xfrm>
            <a:off x="465525" y="4785889"/>
            <a:ext cx="3086100" cy="350837"/>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11C10B-C8A8-3748-B4BA-136051278F78}" type="datetime4">
              <a:rPr lang="en-US" b="0" i="0" smtClean="0">
                <a:latin typeface="Montserrat" pitchFamily="2" charset="77"/>
              </a:rPr>
              <a:t>May 19, 2026</a:t>
            </a:fld>
            <a:endParaRPr lang="en-US" b="0" i="0">
              <a:latin typeface="Montserrat" pitchFamily="2" charset="77"/>
            </a:endParaRPr>
          </a:p>
        </p:txBody>
      </p:sp>
      <p:pic>
        <p:nvPicPr>
          <p:cNvPr id="5" name="Picture 4">
            <a:extLst>
              <a:ext uri="{FF2B5EF4-FFF2-40B4-BE49-F238E27FC236}">
                <a16:creationId xmlns:a16="http://schemas.microsoft.com/office/drawing/2014/main" id="{BA7DF9E1-11FE-969E-2397-9EAFE446FDF1}"/>
              </a:ext>
            </a:extLst>
          </p:cNvPr>
          <p:cNvPicPr>
            <a:picLocks noChangeAspect="1"/>
          </p:cNvPicPr>
          <p:nvPr userDrawn="1"/>
        </p:nvPicPr>
        <p:blipFill>
          <a:blip r:embed="rId4"/>
          <a:stretch>
            <a:fillRect/>
          </a:stretch>
        </p:blipFill>
        <p:spPr>
          <a:xfrm>
            <a:off x="8272091" y="329046"/>
            <a:ext cx="449914" cy="543292"/>
          </a:xfrm>
          <a:prstGeom prst="rect">
            <a:avLst/>
          </a:prstGeom>
        </p:spPr>
      </p:pic>
      <p:pic>
        <p:nvPicPr>
          <p:cNvPr id="14" name="Picture 13" descr="A picture containing drawing&#10;&#10;Description automatically generated">
            <a:hlinkClick r:id="rId5"/>
            <a:extLst>
              <a:ext uri="{FF2B5EF4-FFF2-40B4-BE49-F238E27FC236}">
                <a16:creationId xmlns:a16="http://schemas.microsoft.com/office/drawing/2014/main" id="{E057D64A-576A-4395-CCF1-0DAB682FAA90}"/>
              </a:ext>
            </a:extLst>
          </p:cNvPr>
          <p:cNvPicPr>
            <a:picLocks noChangeAspect="1"/>
          </p:cNvPicPr>
          <p:nvPr userDrawn="1"/>
        </p:nvPicPr>
        <p:blipFill>
          <a:blip r:embed="rId6"/>
          <a:stretch>
            <a:fillRect/>
          </a:stretch>
        </p:blipFill>
        <p:spPr>
          <a:xfrm>
            <a:off x="6026261" y="4869789"/>
            <a:ext cx="180825" cy="182880"/>
          </a:xfrm>
          <a:prstGeom prst="rect">
            <a:avLst/>
          </a:prstGeom>
        </p:spPr>
      </p:pic>
      <p:pic>
        <p:nvPicPr>
          <p:cNvPr id="17" name="Picture 16" descr="A picture containing bird&#10;&#10;Description automatically generated">
            <a:hlinkClick r:id="rId7"/>
            <a:extLst>
              <a:ext uri="{FF2B5EF4-FFF2-40B4-BE49-F238E27FC236}">
                <a16:creationId xmlns:a16="http://schemas.microsoft.com/office/drawing/2014/main" id="{923FAA99-7B2D-BA4B-71A2-93A4DFB946C2}"/>
              </a:ext>
            </a:extLst>
          </p:cNvPr>
          <p:cNvPicPr>
            <a:picLocks noChangeAspect="1"/>
          </p:cNvPicPr>
          <p:nvPr userDrawn="1"/>
        </p:nvPicPr>
        <p:blipFill>
          <a:blip r:embed="rId8"/>
          <a:stretch>
            <a:fillRect/>
          </a:stretch>
        </p:blipFill>
        <p:spPr>
          <a:xfrm>
            <a:off x="6365139" y="4869789"/>
            <a:ext cx="182880" cy="182880"/>
          </a:xfrm>
          <a:prstGeom prst="rect">
            <a:avLst/>
          </a:prstGeom>
        </p:spPr>
      </p:pic>
      <p:pic>
        <p:nvPicPr>
          <p:cNvPr id="18" name="Picture 17" descr="A picture containing drawing&#10;&#10;Description automatically generated">
            <a:hlinkClick r:id="rId9"/>
            <a:extLst>
              <a:ext uri="{FF2B5EF4-FFF2-40B4-BE49-F238E27FC236}">
                <a16:creationId xmlns:a16="http://schemas.microsoft.com/office/drawing/2014/main" id="{4FA3FC0B-CB59-005D-2C8D-4A1E24B297E8}"/>
              </a:ext>
            </a:extLst>
          </p:cNvPr>
          <p:cNvPicPr>
            <a:picLocks noChangeAspect="1"/>
          </p:cNvPicPr>
          <p:nvPr userDrawn="1"/>
        </p:nvPicPr>
        <p:blipFill>
          <a:blip r:embed="rId10"/>
          <a:stretch>
            <a:fillRect/>
          </a:stretch>
        </p:blipFill>
        <p:spPr>
          <a:xfrm>
            <a:off x="6704017" y="4869789"/>
            <a:ext cx="182880" cy="182880"/>
          </a:xfrm>
          <a:prstGeom prst="rect">
            <a:avLst/>
          </a:prstGeom>
        </p:spPr>
      </p:pic>
    </p:spTree>
    <p:extLst>
      <p:ext uri="{BB962C8B-B14F-4D97-AF65-F5344CB8AC3E}">
        <p14:creationId xmlns:p14="http://schemas.microsoft.com/office/powerpoint/2010/main" val="404290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Object E">
            <a:extLst>
              <a:ext uri="{FF2B5EF4-FFF2-40B4-BE49-F238E27FC236}">
                <a16:creationId xmlns:a16="http://schemas.microsoft.com/office/drawing/2014/main" id="{D8E8F78D-0A7D-F540-938E-90B4F5C0EE04}"/>
              </a:ext>
            </a:extLst>
          </p:cNvPr>
          <p:cNvSpPr>
            <a:spLocks noGrp="1"/>
          </p:cNvSpPr>
          <p:nvPr>
            <p:ph type="body" sz="quarter" idx="12" hasCustomPrompt="1"/>
          </p:nvPr>
        </p:nvSpPr>
        <p:spPr>
          <a:xfrm>
            <a:off x="0" y="1657344"/>
            <a:ext cx="2286000" cy="2743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274320" rIns="274320" bIns="0" numCol="1" spcCol="0" rtlCol="0" fromWordArt="0" anchor="t" anchorCtr="0" forceAA="0" compatLnSpc="1">
            <a:prstTxWarp prst="textNoShape">
              <a:avLst/>
            </a:prstTxWarp>
            <a:normAutofit/>
          </a:bodyPr>
          <a:lstStyle>
            <a:lvl1pPr>
              <a:defRPr lang="en-US"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Section Title Goes Here</a:t>
            </a:r>
          </a:p>
        </p:txBody>
      </p:sp>
      <p:sp>
        <p:nvSpPr>
          <p:cNvPr id="7" name="Object D">
            <a:extLst>
              <a:ext uri="{FF2B5EF4-FFF2-40B4-BE49-F238E27FC236}">
                <a16:creationId xmlns:a16="http://schemas.microsoft.com/office/drawing/2014/main" id="{0E02BE79-1937-0442-B58E-0956BCBA5DB6}"/>
              </a:ext>
            </a:extLst>
          </p:cNvPr>
          <p:cNvSpPr>
            <a:spLocks noGrp="1"/>
          </p:cNvSpPr>
          <p:nvPr>
            <p:ph type="body" sz="quarter" idx="14" hasCustomPrompt="1"/>
          </p:nvPr>
        </p:nvSpPr>
        <p:spPr>
          <a:xfrm>
            <a:off x="0" y="-1"/>
            <a:ext cx="2281766" cy="16573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0" rIns="274320" bIns="182880" numCol="1" spcCol="0" rtlCol="0" fromWordArt="0" anchor="b" anchorCtr="0" forceAA="0" compatLnSpc="1">
            <a:prstTxWarp prst="textNoShape">
              <a:avLst/>
            </a:prstTxWarp>
            <a:normAutofit/>
          </a:bodyPr>
          <a:lstStyle>
            <a:lvl1pPr>
              <a:defRPr lang="en-US" sz="4000"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1</a:t>
            </a:r>
          </a:p>
        </p:txBody>
      </p:sp>
      <p:cxnSp>
        <p:nvCxnSpPr>
          <p:cNvPr id="8" name="Object G">
            <a:extLst>
              <a:ext uri="{FF2B5EF4-FFF2-40B4-BE49-F238E27FC236}">
                <a16:creationId xmlns:a16="http://schemas.microsoft.com/office/drawing/2014/main" id="{3F99C4F8-CBB5-2D43-8334-E63FE8BE5522}"/>
              </a:ext>
            </a:extLst>
          </p:cNvPr>
          <p:cNvCxnSpPr/>
          <p:nvPr userDrawn="1"/>
        </p:nvCxnSpPr>
        <p:spPr>
          <a:xfrm>
            <a:off x="457200" y="1666374"/>
            <a:ext cx="914400"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Object F">
            <a:extLst>
              <a:ext uri="{FF2B5EF4-FFF2-40B4-BE49-F238E27FC236}">
                <a16:creationId xmlns:a16="http://schemas.microsoft.com/office/drawing/2014/main" id="{EE5C4E75-1D5D-F249-87A3-18DA7E8E9748}"/>
              </a:ext>
            </a:extLst>
          </p:cNvPr>
          <p:cNvSpPr>
            <a:spLocks noGrp="1"/>
          </p:cNvSpPr>
          <p:nvPr>
            <p:ph type="pic" sz="quarter" idx="15" hasCustomPrompt="1"/>
          </p:nvPr>
        </p:nvSpPr>
        <p:spPr>
          <a:xfrm>
            <a:off x="2286000" y="0"/>
            <a:ext cx="6858000" cy="5143500"/>
          </a:xfrm>
          <a:blipFill dpi="0" rotWithShape="1">
            <a:blip r:embed="rId2" cstate="email">
              <a:extLst>
                <a:ext uri="{28A0092B-C50C-407E-A947-70E740481C1C}">
                  <a14:useLocalDpi xmlns:a14="http://schemas.microsoft.com/office/drawing/2010/main"/>
                </a:ext>
              </a:extLst>
            </a:blip>
            <a:srcRect/>
            <a:tile tx="0" ty="0" sx="100000" sy="100000" flip="none" algn="tl"/>
          </a:blipFill>
        </p:spPr>
        <p:txBody>
          <a:bodyPr bIns="0" anchor="ctr" anchorCtr="0"/>
          <a:lstStyle>
            <a:lvl1pPr marL="0" indent="0" algn="ctr">
              <a:buNone/>
              <a:defRPr b="0" i="0">
                <a:solidFill>
                  <a:schemeClr val="accent1">
                    <a:lumMod val="75000"/>
                  </a:schemeClr>
                </a:solidFill>
                <a:latin typeface="Montserrat" pitchFamily="2" charset="77"/>
              </a:defRPr>
            </a:lvl1pPr>
          </a:lstStyle>
          <a:p>
            <a:r>
              <a:rPr lang="en-US"/>
              <a:t>Click to insert new image</a:t>
            </a:r>
          </a:p>
        </p:txBody>
      </p:sp>
      <p:sp>
        <p:nvSpPr>
          <p:cNvPr id="11" name="Slide Number Placeholder 16">
            <a:extLst>
              <a:ext uri="{FF2B5EF4-FFF2-40B4-BE49-F238E27FC236}">
                <a16:creationId xmlns:a16="http://schemas.microsoft.com/office/drawing/2014/main" id="{6D9ADB94-8607-B741-BBFC-0A4E6EACD818}"/>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2022 Huron Consulting Group Inc. and affiliates.</a:t>
            </a:r>
          </a:p>
        </p:txBody>
      </p:sp>
    </p:spTree>
    <p:extLst>
      <p:ext uri="{BB962C8B-B14F-4D97-AF65-F5344CB8AC3E}">
        <p14:creationId xmlns:p14="http://schemas.microsoft.com/office/powerpoint/2010/main" val="406633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pic>
        <p:nvPicPr>
          <p:cNvPr id="17" name="Picture 16" descr="Chart, diagram&#10;&#10;Description automatically generated">
            <a:extLst>
              <a:ext uri="{FF2B5EF4-FFF2-40B4-BE49-F238E27FC236}">
                <a16:creationId xmlns:a16="http://schemas.microsoft.com/office/drawing/2014/main" id="{D871A462-2884-DE4A-8EF6-7E391051EC86}"/>
              </a:ext>
            </a:extLst>
          </p:cNvPr>
          <p:cNvPicPr>
            <a:picLocks noChangeAspect="1"/>
          </p:cNvPicPr>
          <p:nvPr userDrawn="1"/>
        </p:nvPicPr>
        <p:blipFill>
          <a:blip r:embed="rId2" cstate="email">
            <a:alphaModFix amt="4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Object H">
            <a:extLst>
              <a:ext uri="{FF2B5EF4-FFF2-40B4-BE49-F238E27FC236}">
                <a16:creationId xmlns:a16="http://schemas.microsoft.com/office/drawing/2014/main" id="{D8E8F78D-0A7D-F540-938E-90B4F5C0EE04}"/>
              </a:ext>
            </a:extLst>
          </p:cNvPr>
          <p:cNvSpPr>
            <a:spLocks noGrp="1"/>
          </p:cNvSpPr>
          <p:nvPr>
            <p:ph type="body" sz="quarter" idx="12" hasCustomPrompt="1"/>
          </p:nvPr>
        </p:nvSpPr>
        <p:spPr>
          <a:xfrm>
            <a:off x="612740" y="4325415"/>
            <a:ext cx="1673260" cy="5030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spcBef>
                <a:spcPts val="600"/>
              </a:spcBef>
              <a:spcAft>
                <a:spcPts val="600"/>
              </a:spcAft>
              <a:defRPr lang="en-US" sz="1100"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Speaker Name</a:t>
            </a:r>
          </a:p>
          <a:p>
            <a:pPr marL="0" marR="0" lvl="0" indent="0" fontAlgn="auto">
              <a:lnSpc>
                <a:spcPct val="100000"/>
              </a:lnSpc>
              <a:spcBef>
                <a:spcPts val="0"/>
              </a:spcBef>
              <a:spcAft>
                <a:spcPts val="0"/>
              </a:spcAft>
              <a:buClrTx/>
              <a:buSzTx/>
              <a:buFontTx/>
              <a:buNone/>
              <a:tabLst/>
            </a:pPr>
            <a:r>
              <a:rPr lang="en-US"/>
              <a:t>Speaker Title</a:t>
            </a:r>
          </a:p>
        </p:txBody>
      </p:sp>
      <p:sp>
        <p:nvSpPr>
          <p:cNvPr id="12" name="Object I">
            <a:extLst>
              <a:ext uri="{FF2B5EF4-FFF2-40B4-BE49-F238E27FC236}">
                <a16:creationId xmlns:a16="http://schemas.microsoft.com/office/drawing/2014/main" id="{5B009E00-31A4-3C4C-9886-7B7646AECF86}"/>
              </a:ext>
            </a:extLst>
          </p:cNvPr>
          <p:cNvSpPr>
            <a:spLocks noGrp="1"/>
          </p:cNvSpPr>
          <p:nvPr>
            <p:ph type="pic" sz="quarter" idx="18" hasCustomPrompt="1"/>
          </p:nvPr>
        </p:nvSpPr>
        <p:spPr>
          <a:xfrm>
            <a:off x="612740" y="2001714"/>
            <a:ext cx="1673259" cy="2205872"/>
          </a:xfrm>
          <a:blipFill dpi="0" rotWithShape="1">
            <a:blip r:embed="rId3" cstate="email">
              <a:extLst>
                <a:ext uri="{28A0092B-C50C-407E-A947-70E740481C1C}">
                  <a14:useLocalDpi xmlns:a14="http://schemas.microsoft.com/office/drawing/2010/main"/>
                </a:ext>
              </a:extLst>
            </a:blip>
            <a:srcRect/>
            <a:tile tx="0" ty="0" sx="100000" sy="100000" flip="none" algn="b"/>
          </a:blipFill>
        </p:spPr>
        <p:txBody>
          <a:bodyPr anchor="t" anchorCtr="0"/>
          <a:lstStyle>
            <a:lvl1pPr marL="0" indent="0" algn="ctr">
              <a:buNone/>
              <a:defRPr b="0" i="0">
                <a:latin typeface="Montserrat" pitchFamily="2" charset="77"/>
              </a:defRPr>
            </a:lvl1pPr>
          </a:lstStyle>
          <a:p>
            <a:r>
              <a:rPr lang="en-US"/>
              <a:t>Click to Insert Employee Photo</a:t>
            </a:r>
          </a:p>
        </p:txBody>
      </p:sp>
      <p:sp>
        <p:nvSpPr>
          <p:cNvPr id="20" name="Object J">
            <a:extLst>
              <a:ext uri="{FF2B5EF4-FFF2-40B4-BE49-F238E27FC236}">
                <a16:creationId xmlns:a16="http://schemas.microsoft.com/office/drawing/2014/main" id="{20E5979B-F9EC-3D49-BE6D-6E69C00869CC}"/>
              </a:ext>
            </a:extLst>
          </p:cNvPr>
          <p:cNvSpPr>
            <a:spLocks noGrp="1"/>
          </p:cNvSpPr>
          <p:nvPr>
            <p:ph type="title" hasCustomPrompt="1"/>
          </p:nvPr>
        </p:nvSpPr>
        <p:spPr>
          <a:xfrm>
            <a:off x="596838" y="349856"/>
            <a:ext cx="5478076" cy="1097943"/>
          </a:xfrm>
        </p:spPr>
        <p:txBody>
          <a:bodyPr anchor="b"/>
          <a:lstStyle>
            <a:lvl1pPr>
              <a:defRPr b="0" i="0">
                <a:latin typeface="Montserrat" pitchFamily="2" charset="77"/>
              </a:defRPr>
            </a:lvl1pPr>
          </a:lstStyle>
          <a:p>
            <a:r>
              <a:rPr lang="en-US">
                <a:solidFill>
                  <a:srgbClr val="00558C"/>
                </a:solidFill>
              </a:rPr>
              <a:t>Topic Title</a:t>
            </a:r>
          </a:p>
        </p:txBody>
      </p:sp>
      <p:sp>
        <p:nvSpPr>
          <p:cNvPr id="21" name="Object K">
            <a:extLst>
              <a:ext uri="{FF2B5EF4-FFF2-40B4-BE49-F238E27FC236}">
                <a16:creationId xmlns:a16="http://schemas.microsoft.com/office/drawing/2014/main" id="{6B6DACE6-B4A3-6646-A297-53CA0085DB9D}"/>
              </a:ext>
            </a:extLst>
          </p:cNvPr>
          <p:cNvSpPr>
            <a:spLocks noGrp="1"/>
          </p:cNvSpPr>
          <p:nvPr>
            <p:ph type="body" sz="quarter" idx="10" hasCustomPrompt="1"/>
          </p:nvPr>
        </p:nvSpPr>
        <p:spPr>
          <a:xfrm>
            <a:off x="596838" y="1545332"/>
            <a:ext cx="5478076" cy="292884"/>
          </a:xfrm>
        </p:spPr>
        <p:txBody>
          <a:bodyPr/>
          <a:lstStyle>
            <a:lvl1pPr>
              <a:defRPr b="0" i="0">
                <a:solidFill>
                  <a:schemeClr val="tx1"/>
                </a:solidFill>
                <a:latin typeface="Montserrat" pitchFamily="2" charset="77"/>
              </a:defRPr>
            </a:lvl1pPr>
          </a:lstStyle>
          <a:p>
            <a:r>
              <a:rPr lang="en-US">
                <a:solidFill>
                  <a:srgbClr val="00558C"/>
                </a:solidFill>
              </a:rPr>
              <a:t>Subtitle</a:t>
            </a:r>
          </a:p>
        </p:txBody>
      </p:sp>
    </p:spTree>
    <p:extLst>
      <p:ext uri="{BB962C8B-B14F-4D97-AF65-F5344CB8AC3E}">
        <p14:creationId xmlns:p14="http://schemas.microsoft.com/office/powerpoint/2010/main" val="3112861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hasis Slid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97A5-729F-7F42-B970-A4BD8F24AE3D}"/>
              </a:ext>
            </a:extLst>
          </p:cNvPr>
          <p:cNvSpPr>
            <a:spLocks noGrp="1"/>
          </p:cNvSpPr>
          <p:nvPr>
            <p:ph type="pic" sz="quarter" idx="16" hasCustomPrompt="1"/>
          </p:nvPr>
        </p:nvSpPr>
        <p:spPr>
          <a:xfrm>
            <a:off x="0" y="1"/>
            <a:ext cx="4572000" cy="5143500"/>
          </a:xfrm>
          <a:blipFill dpi="0" rotWithShape="1">
            <a:blip r:embed="rId2" cstate="email">
              <a:extLst>
                <a:ext uri="{28A0092B-C50C-407E-A947-70E740481C1C}">
                  <a14:useLocalDpi xmlns:a14="http://schemas.microsoft.com/office/drawing/2010/main"/>
                </a:ext>
              </a:extLst>
            </a:blip>
            <a:srcRect/>
            <a:tile tx="-2540000" ty="0" sx="100000" sy="100000" flip="none" algn="bl"/>
          </a:blipFill>
        </p:spPr>
        <p:txBody>
          <a:bodyPr tIns="1097280"/>
          <a:lstStyle>
            <a:lvl1pPr marL="0" indent="0" algn="ctr">
              <a:buNone/>
              <a:defRPr b="0" i="0">
                <a:solidFill>
                  <a:schemeClr val="bg1"/>
                </a:solidFill>
                <a:latin typeface="Montserrat" pitchFamily="2" charset="77"/>
              </a:defRPr>
            </a:lvl1pPr>
          </a:lstStyle>
          <a:p>
            <a:r>
              <a:rPr lang="en-US"/>
              <a:t>FPO</a:t>
            </a:r>
          </a:p>
        </p:txBody>
      </p:sp>
      <p:sp>
        <p:nvSpPr>
          <p:cNvPr id="5" name="Text Placeholder 4">
            <a:extLst>
              <a:ext uri="{FF2B5EF4-FFF2-40B4-BE49-F238E27FC236}">
                <a16:creationId xmlns:a16="http://schemas.microsoft.com/office/drawing/2014/main" id="{F812F8DB-2412-5C49-B71D-41512B3A543C}"/>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bg2">
                    <a:lumMod val="50000"/>
                  </a:schemeClr>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7" name="Title 6">
            <a:extLst>
              <a:ext uri="{FF2B5EF4-FFF2-40B4-BE49-F238E27FC236}">
                <a16:creationId xmlns:a16="http://schemas.microsoft.com/office/drawing/2014/main" id="{02C62EC9-085C-BE42-9F99-0423940B49FF}"/>
              </a:ext>
            </a:extLst>
          </p:cNvPr>
          <p:cNvSpPr>
            <a:spLocks noGrp="1"/>
          </p:cNvSpPr>
          <p:nvPr>
            <p:ph type="title" hasCustomPrompt="1"/>
          </p:nvPr>
        </p:nvSpPr>
        <p:spPr>
          <a:xfrm>
            <a:off x="0" y="628650"/>
            <a:ext cx="4572000" cy="3886200"/>
          </a:xfrm>
          <a:gradFill>
            <a:gsLst>
              <a:gs pos="70000">
                <a:schemeClr val="bg1">
                  <a:alpha val="76000"/>
                </a:schemeClr>
              </a:gs>
              <a:gs pos="10000">
                <a:schemeClr val="bg1">
                  <a:alpha val="0"/>
                </a:schemeClr>
              </a:gs>
              <a:gs pos="32000">
                <a:schemeClr val="bg1">
                  <a:alpha val="85000"/>
                </a:schemeClr>
              </a:gs>
              <a:gs pos="89000">
                <a:schemeClr val="bg1">
                  <a:alpha val="0"/>
                </a:schemeClr>
              </a:gs>
            </a:gsLst>
            <a:lin ang="5400000" scaled="0"/>
          </a:gradFill>
        </p:spPr>
        <p:txBody>
          <a:bodyPr lIns="457200" anchor="ctr" anchorCtr="0">
            <a:normAutofit/>
          </a:bodyPr>
          <a:lstStyle>
            <a:lvl1pPr>
              <a:defRPr sz="2800" b="0" i="0">
                <a:solidFill>
                  <a:schemeClr val="tx1"/>
                </a:solidFill>
                <a:latin typeface="Montserrat" pitchFamily="2" charset="77"/>
              </a:defRPr>
            </a:lvl1pPr>
          </a:lstStyle>
          <a:p>
            <a:r>
              <a:rPr lang="en-US"/>
              <a:t>Section Title Option 2 or Emphasis Slide</a:t>
            </a:r>
          </a:p>
        </p:txBody>
      </p:sp>
    </p:spTree>
    <p:extLst>
      <p:ext uri="{BB962C8B-B14F-4D97-AF65-F5344CB8AC3E}">
        <p14:creationId xmlns:p14="http://schemas.microsoft.com/office/powerpoint/2010/main" val="34227252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phasis Slid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97A5-729F-7F42-B970-A4BD8F24AE3D}"/>
              </a:ext>
            </a:extLst>
          </p:cNvPr>
          <p:cNvSpPr>
            <a:spLocks noGrp="1"/>
          </p:cNvSpPr>
          <p:nvPr>
            <p:ph type="pic" sz="quarter" idx="16" hasCustomPrompt="1"/>
          </p:nvPr>
        </p:nvSpPr>
        <p:spPr>
          <a:xfrm>
            <a:off x="0" y="1"/>
            <a:ext cx="4572000" cy="5143500"/>
          </a:xfrm>
          <a:blipFill dpi="0" rotWithShape="1">
            <a:blip r:embed="rId2" cstate="email">
              <a:extLst>
                <a:ext uri="{28A0092B-C50C-407E-A947-70E740481C1C}">
                  <a14:useLocalDpi xmlns:a14="http://schemas.microsoft.com/office/drawing/2010/main"/>
                </a:ext>
              </a:extLst>
            </a:blip>
            <a:srcRect/>
            <a:tile tx="-1270000" ty="0" sx="100000" sy="100000" flip="none" algn="ctr"/>
          </a:blipFill>
        </p:spPr>
        <p:txBody>
          <a:bodyPr tIns="1097280"/>
          <a:lstStyle>
            <a:lvl1pPr marL="0" indent="0" algn="ctr">
              <a:buNone/>
              <a:defRPr b="0" i="0">
                <a:solidFill>
                  <a:schemeClr val="tx2"/>
                </a:solidFill>
                <a:latin typeface="Montserrat" pitchFamily="2" charset="77"/>
              </a:defRPr>
            </a:lvl1pPr>
          </a:lstStyle>
          <a:p>
            <a:r>
              <a:rPr lang="en-US"/>
              <a:t>Click to change image</a:t>
            </a:r>
          </a:p>
        </p:txBody>
      </p:sp>
      <p:sp>
        <p:nvSpPr>
          <p:cNvPr id="5" name="Text Placeholder 4">
            <a:extLst>
              <a:ext uri="{FF2B5EF4-FFF2-40B4-BE49-F238E27FC236}">
                <a16:creationId xmlns:a16="http://schemas.microsoft.com/office/drawing/2014/main" id="{F812F8DB-2412-5C49-B71D-41512B3A543C}"/>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bg2">
                    <a:lumMod val="50000"/>
                  </a:schemeClr>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4510104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hasis Slide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97A5-729F-7F42-B970-A4BD8F24AE3D}"/>
              </a:ext>
            </a:extLst>
          </p:cNvPr>
          <p:cNvSpPr>
            <a:spLocks noGrp="1"/>
          </p:cNvSpPr>
          <p:nvPr>
            <p:ph type="pic" sz="quarter" idx="16" hasCustomPrompt="1"/>
          </p:nvPr>
        </p:nvSpPr>
        <p:spPr>
          <a:xfrm>
            <a:off x="4572000" y="1"/>
            <a:ext cx="4572000" cy="5143500"/>
          </a:xfrm>
          <a:blipFill dpi="0" rotWithShape="1">
            <a:blip r:embed="rId2" cstate="email">
              <a:extLst>
                <a:ext uri="{28A0092B-C50C-407E-A947-70E740481C1C}">
                  <a14:useLocalDpi xmlns:a14="http://schemas.microsoft.com/office/drawing/2010/main"/>
                </a:ext>
              </a:extLst>
            </a:blip>
            <a:srcRect/>
            <a:tile tx="-228600" ty="0" sx="100000" sy="100000" flip="none" algn="ctr"/>
          </a:blipFill>
        </p:spPr>
        <p:txBody>
          <a:bodyPr tIns="0" anchor="ctr" anchorCtr="0"/>
          <a:lstStyle>
            <a:lvl1pPr marL="0" indent="0" algn="ctr">
              <a:buNone/>
              <a:defRPr b="0" i="0">
                <a:solidFill>
                  <a:schemeClr val="tx1"/>
                </a:solidFill>
                <a:latin typeface="Montserrat" pitchFamily="2" charset="77"/>
              </a:defRPr>
            </a:lvl1pPr>
          </a:lstStyle>
          <a:p>
            <a:r>
              <a:rPr lang="en-US"/>
              <a:t>FPO</a:t>
            </a:r>
          </a:p>
        </p:txBody>
      </p:sp>
      <p:sp>
        <p:nvSpPr>
          <p:cNvPr id="5" name="Text Placeholder 4">
            <a:extLst>
              <a:ext uri="{FF2B5EF4-FFF2-40B4-BE49-F238E27FC236}">
                <a16:creationId xmlns:a16="http://schemas.microsoft.com/office/drawing/2014/main" id="{F812F8DB-2412-5C49-B71D-41512B3A543C}"/>
              </a:ext>
            </a:extLst>
          </p:cNvPr>
          <p:cNvSpPr>
            <a:spLocks noGrp="1"/>
          </p:cNvSpPr>
          <p:nvPr>
            <p:ph type="body" sz="quarter" idx="17" hasCustomPrompt="1"/>
          </p:nvPr>
        </p:nvSpPr>
        <p:spPr>
          <a:xfrm>
            <a:off x="457200" y="628650"/>
            <a:ext cx="3657600" cy="3886200"/>
          </a:xfrm>
        </p:spPr>
        <p:txBody>
          <a:bodyPr anchor="ctr" anchorCtr="0">
            <a:normAutofit/>
          </a:bodyPr>
          <a:lstStyle>
            <a:lvl1pPr>
              <a:lnSpc>
                <a:spcPct val="110000"/>
              </a:lnSpc>
              <a:defRPr lang="en-US" sz="2000" b="0" i="0" smtClean="0">
                <a:solidFill>
                  <a:schemeClr val="bg2">
                    <a:lumMod val="50000"/>
                  </a:schemeClr>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7" name="Slide Number Placeholder 16">
            <a:extLst>
              <a:ext uri="{FF2B5EF4-FFF2-40B4-BE49-F238E27FC236}">
                <a16:creationId xmlns:a16="http://schemas.microsoft.com/office/drawing/2014/main" id="{9DBF3C6A-5AD8-FA4B-BB3E-8CB4CAF538B9}"/>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2022 Huron Consulting Group Inc. and affiliates.</a:t>
            </a:r>
          </a:p>
        </p:txBody>
      </p:sp>
    </p:spTree>
    <p:extLst>
      <p:ext uri="{BB962C8B-B14F-4D97-AF65-F5344CB8AC3E}">
        <p14:creationId xmlns:p14="http://schemas.microsoft.com/office/powerpoint/2010/main" val="15532083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hasis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BB23F-19F0-ED43-9C93-1915F6B7E7E5}"/>
              </a:ext>
            </a:extLst>
          </p:cNvPr>
          <p:cNvSpPr/>
          <p:nvPr userDrawn="1"/>
        </p:nvSpPr>
        <p:spPr>
          <a:xfrm>
            <a:off x="4572000" y="0"/>
            <a:ext cx="4572000" cy="5143500"/>
          </a:xfrm>
          <a:prstGeom prst="rect">
            <a:avLst/>
          </a:prstGeom>
          <a:solidFill>
            <a:schemeClr val="tx1">
              <a:alpha val="1162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6" name="Text Placeholder 4">
            <a:extLst>
              <a:ext uri="{FF2B5EF4-FFF2-40B4-BE49-F238E27FC236}">
                <a16:creationId xmlns:a16="http://schemas.microsoft.com/office/drawing/2014/main" id="{2587FC62-5289-4447-BB64-C203DDA6F695}"/>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tx1"/>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5" name="Picture Placeholder 2">
            <a:extLst>
              <a:ext uri="{FF2B5EF4-FFF2-40B4-BE49-F238E27FC236}">
                <a16:creationId xmlns:a16="http://schemas.microsoft.com/office/drawing/2014/main" id="{4ACF6AF8-39BF-6644-8CD4-385CA88BDF08}"/>
              </a:ext>
            </a:extLst>
          </p:cNvPr>
          <p:cNvSpPr>
            <a:spLocks noGrp="1"/>
          </p:cNvSpPr>
          <p:nvPr>
            <p:ph type="pic" sz="quarter" idx="16" hasCustomPrompt="1"/>
          </p:nvPr>
        </p:nvSpPr>
        <p:spPr>
          <a:xfrm>
            <a:off x="0" y="1"/>
            <a:ext cx="4572000" cy="5143500"/>
          </a:xfrm>
          <a:blipFill dpi="0" rotWithShape="1">
            <a:blip r:embed="rId2" cstate="email">
              <a:extLst>
                <a:ext uri="{28A0092B-C50C-407E-A947-70E740481C1C}">
                  <a14:useLocalDpi xmlns:a14="http://schemas.microsoft.com/office/drawing/2010/main"/>
                </a:ext>
              </a:extLst>
            </a:blip>
            <a:srcRect/>
            <a:tile tx="-2540000" ty="0" sx="100000" sy="100000" flip="none" algn="bl"/>
          </a:blipFill>
        </p:spPr>
        <p:txBody>
          <a:bodyPr tIns="1097280"/>
          <a:lstStyle>
            <a:lvl1pPr marL="0" indent="0" algn="ctr">
              <a:buNone/>
              <a:defRPr b="0" i="0">
                <a:solidFill>
                  <a:schemeClr val="bg1"/>
                </a:solidFill>
                <a:latin typeface="Montserrat" pitchFamily="2" charset="77"/>
              </a:defRPr>
            </a:lvl1pPr>
          </a:lstStyle>
          <a:p>
            <a:r>
              <a:rPr lang="en-US"/>
              <a:t>FPO</a:t>
            </a:r>
          </a:p>
        </p:txBody>
      </p:sp>
    </p:spTree>
    <p:extLst>
      <p:ext uri="{BB962C8B-B14F-4D97-AF65-F5344CB8AC3E}">
        <p14:creationId xmlns:p14="http://schemas.microsoft.com/office/powerpoint/2010/main" val="16202884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hasis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BB23F-19F0-ED43-9C93-1915F6B7E7E5}"/>
              </a:ext>
            </a:extLst>
          </p:cNvPr>
          <p:cNvSpPr/>
          <p:nvPr userDrawn="1"/>
        </p:nvSpPr>
        <p:spPr>
          <a:xfrm>
            <a:off x="4572000" y="0"/>
            <a:ext cx="4572000" cy="5143500"/>
          </a:xfrm>
          <a:prstGeom prst="rect">
            <a:avLst/>
          </a:prstGeom>
          <a:solidFill>
            <a:schemeClr val="tx1">
              <a:alpha val="1162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4" name="Picture Placeholder 2">
            <a:extLst>
              <a:ext uri="{FF2B5EF4-FFF2-40B4-BE49-F238E27FC236}">
                <a16:creationId xmlns:a16="http://schemas.microsoft.com/office/drawing/2014/main" id="{754546EB-9140-4342-B9B9-7F566D27B205}"/>
              </a:ext>
            </a:extLst>
          </p:cNvPr>
          <p:cNvSpPr>
            <a:spLocks noGrp="1"/>
          </p:cNvSpPr>
          <p:nvPr>
            <p:ph type="pic" sz="quarter" idx="16" hasCustomPrompt="1"/>
          </p:nvPr>
        </p:nvSpPr>
        <p:spPr>
          <a:xfrm>
            <a:off x="0" y="1"/>
            <a:ext cx="4572000" cy="5143500"/>
          </a:xfrm>
          <a:blipFill dpi="0" rotWithShape="1">
            <a:blip r:embed="rId2" cstate="email">
              <a:extLst>
                <a:ext uri="{28A0092B-C50C-407E-A947-70E740481C1C}">
                  <a14:useLocalDpi xmlns:a14="http://schemas.microsoft.com/office/drawing/2010/main"/>
                </a:ext>
              </a:extLst>
            </a:blip>
            <a:srcRect/>
            <a:tile tx="-317500" ty="0" sx="100000" sy="100000" flip="none" algn="ctr"/>
          </a:blipFill>
        </p:spPr>
        <p:txBody>
          <a:bodyPr tIns="1097280"/>
          <a:lstStyle>
            <a:lvl1pPr marL="0" indent="0" algn="ctr">
              <a:buNone/>
              <a:defRPr b="0" i="0">
                <a:solidFill>
                  <a:schemeClr val="bg1"/>
                </a:solidFill>
                <a:latin typeface="Montserrat" pitchFamily="2" charset="77"/>
              </a:defRPr>
            </a:lvl1pPr>
          </a:lstStyle>
          <a:p>
            <a:r>
              <a:rPr lang="en-US"/>
              <a:t>FPO</a:t>
            </a:r>
          </a:p>
        </p:txBody>
      </p:sp>
      <p:sp>
        <p:nvSpPr>
          <p:cNvPr id="6" name="Text Placeholder 4">
            <a:extLst>
              <a:ext uri="{FF2B5EF4-FFF2-40B4-BE49-F238E27FC236}">
                <a16:creationId xmlns:a16="http://schemas.microsoft.com/office/drawing/2014/main" id="{2587FC62-5289-4447-BB64-C203DDA6F695}"/>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tx1"/>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9198423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2"/>
          </a:xfrm>
        </p:spPr>
        <p:txBody>
          <a:bodyPr/>
          <a:lstStyle>
            <a:lvl1pPr>
              <a:defRPr b="0" i="0">
                <a:latin typeface="Montserrat" pitchFamily="2" charset="77"/>
              </a:defRPr>
            </a:lvl1pPr>
          </a:lstStyle>
          <a:p>
            <a:r>
              <a:rPr lang="en-US"/>
              <a:t>Click to edit Master title style</a:t>
            </a:r>
          </a:p>
        </p:txBody>
      </p:sp>
      <p:sp>
        <p:nvSpPr>
          <p:cNvPr id="5" name="Subtitle">
            <a:extLst>
              <a:ext uri="{FF2B5EF4-FFF2-40B4-BE49-F238E27FC236}">
                <a16:creationId xmlns:a16="http://schemas.microsoft.com/office/drawing/2014/main" id="{725B6C17-23FC-404A-9860-42D139F32D92}"/>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397454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507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Body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2" spcCol="365760">
            <a:noAutofit/>
          </a:bodyPr>
          <a:lstStyle>
            <a:lvl1pPr marL="0" marR="0" indent="0" algn="l" defTabSz="457200" rtl="0" eaLnBrk="1" fontAlgn="auto" latinLnBrk="0" hangingPunct="1">
              <a:lnSpc>
                <a:spcPct val="110000"/>
              </a:lnSpc>
              <a:spcBef>
                <a:spcPts val="1000"/>
              </a:spcBef>
              <a:spcAft>
                <a:spcPts val="0"/>
              </a:spcAft>
              <a:buClr>
                <a:schemeClr val="tx2"/>
              </a:buClr>
              <a:buSzTx/>
              <a:buFont typeface="Arial" panose="020B0604020202020204" pitchFamily="34" charset="0"/>
              <a:buNone/>
              <a:tabLst/>
              <a:defRPr lang="en-US" sz="1100" b="0" i="0" smtClean="0">
                <a:effectLst/>
                <a:latin typeface="Montserrat" pitchFamily="2" charset="77"/>
              </a:defRPr>
            </a:lvl1pPr>
            <a:lvl2pPr marL="182880" marR="0" indent="0" algn="l" defTabSz="457200" rtl="0" eaLnBrk="1" fontAlgn="auto" latinLnBrk="0" hangingPunct="1">
              <a:lnSpc>
                <a:spcPct val="100000"/>
              </a:lnSpc>
              <a:spcBef>
                <a:spcPts val="1000"/>
              </a:spcBef>
              <a:spcAft>
                <a:spcPts val="0"/>
              </a:spcAft>
              <a:buClr>
                <a:schemeClr val="tx2"/>
              </a:buClr>
              <a:buSzTx/>
              <a:buFont typeface="Arial"/>
              <a:buNone/>
              <a:tabLst/>
              <a:defRPr/>
            </a:lvl2pPr>
            <a:lvl3pPr marL="365760" marR="0" indent="0" algn="l" defTabSz="457200" rtl="0" eaLnBrk="1" fontAlgn="auto" latinLnBrk="0" hangingPunct="1">
              <a:lnSpc>
                <a:spcPct val="100000"/>
              </a:lnSpc>
              <a:spcBef>
                <a:spcPts val="1000"/>
              </a:spcBef>
              <a:spcAft>
                <a:spcPts val="0"/>
              </a:spcAft>
              <a:buClr>
                <a:schemeClr val="tx2"/>
              </a:buClr>
              <a:buSzTx/>
              <a:buFont typeface="Arial"/>
              <a:buNone/>
              <a:tabLst/>
              <a:defRPr/>
            </a:lvl3pPr>
            <a:lvl4pPr marL="742950" indent="-194310">
              <a:buFont typeface="Arial"/>
              <a:buChar char="⁃"/>
              <a:defRPr/>
            </a:lvl4pPr>
            <a:lvl5pPr marL="742950" indent="-194310">
              <a:buFont typeface="Arial"/>
              <a:buChar char="⁃"/>
              <a:defRPr/>
            </a:lvl5pPr>
          </a:lstStyle>
          <a:p>
            <a:pPr lvl="0"/>
            <a:r>
              <a:rPr lang="en-US"/>
              <a:t>Felis </a:t>
            </a:r>
            <a:r>
              <a:rPr lang="en-US" err="1"/>
              <a:t>egetvelitaliquetsagittis</a:t>
            </a:r>
            <a:r>
              <a:rPr lang="en-US"/>
              <a:t> id </a:t>
            </a:r>
            <a:r>
              <a:rPr lang="en-US" err="1"/>
              <a:t>consectetur</a:t>
            </a:r>
            <a:r>
              <a:rPr lang="en-US"/>
              <a:t>. </a:t>
            </a:r>
            <a:r>
              <a:rPr lang="en-US" err="1"/>
              <a:t>Praesenttristique</a:t>
            </a:r>
            <a:r>
              <a:rPr lang="en-US"/>
              <a:t> magna sit </a:t>
            </a:r>
            <a:r>
              <a:rPr lang="en-US" err="1"/>
              <a:t>ametpurus</a:t>
            </a:r>
            <a:r>
              <a:rPr lang="en-US"/>
              <a:t>. Sem et </a:t>
            </a:r>
            <a:r>
              <a:rPr lang="en-US" err="1"/>
              <a:t>tortorconsequat</a:t>
            </a:r>
            <a:r>
              <a:rPr lang="en-US"/>
              <a:t> id porta </a:t>
            </a:r>
            <a:r>
              <a:rPr lang="en-US" err="1"/>
              <a:t>nibhvenenatiscras</a:t>
            </a:r>
            <a:r>
              <a:rPr lang="en-US"/>
              <a:t> sed. Ut </a:t>
            </a:r>
            <a:r>
              <a:rPr lang="en-US" err="1"/>
              <a:t>semviverraaliqueteget</a:t>
            </a:r>
            <a:r>
              <a:rPr lang="en-US"/>
              <a:t> sit </a:t>
            </a:r>
            <a:r>
              <a:rPr lang="en-US" err="1"/>
              <a:t>amettelluscras</a:t>
            </a:r>
            <a:r>
              <a:rPr lang="en-US"/>
              <a:t>. </a:t>
            </a:r>
            <a:r>
              <a:rPr lang="en-US" err="1"/>
              <a:t>Scelerisquefelisimperdietproin</a:t>
            </a:r>
            <a:r>
              <a:rPr lang="en-US"/>
              <a:t> fermentum </a:t>
            </a:r>
            <a:r>
              <a:rPr lang="en-US" err="1"/>
              <a:t>leo</a:t>
            </a:r>
            <a:r>
              <a:rPr lang="en-US"/>
              <a:t> vel </a:t>
            </a:r>
            <a:r>
              <a:rPr lang="en-US" err="1"/>
              <a:t>orci</a:t>
            </a:r>
            <a:r>
              <a:rPr lang="en-US"/>
              <a:t> porta non. </a:t>
            </a:r>
          </a:p>
          <a:p>
            <a:pPr lvl="0"/>
            <a:r>
              <a:rPr lang="en-US" err="1"/>
              <a:t>Ametluctusvenenatislectus</a:t>
            </a:r>
            <a:r>
              <a:rPr lang="en-US"/>
              <a:t> magna </a:t>
            </a:r>
            <a:r>
              <a:rPr lang="en-US" err="1"/>
              <a:t>fringillaurnaporttitorrhoncus</a:t>
            </a:r>
            <a:r>
              <a:rPr lang="en-US"/>
              <a:t>. </a:t>
            </a:r>
            <a:r>
              <a:rPr lang="en-US" err="1"/>
              <a:t>Nisltinciduntegetnullam</a:t>
            </a:r>
            <a:r>
              <a:rPr lang="en-US"/>
              <a:t> non nisi. Integer </a:t>
            </a:r>
            <a:r>
              <a:rPr lang="en-US" err="1"/>
              <a:t>feugiatscelerisquevariusmorbienim</a:t>
            </a:r>
            <a:r>
              <a:rPr lang="en-US"/>
              <a:t>. </a:t>
            </a:r>
            <a:r>
              <a:rPr lang="en-US" err="1"/>
              <a:t>Molestie</a:t>
            </a:r>
            <a:r>
              <a:rPr lang="en-US"/>
              <a:t> at </a:t>
            </a:r>
            <a:r>
              <a:rPr lang="en-US" err="1"/>
              <a:t>elementumeufacilisis</a:t>
            </a:r>
            <a:r>
              <a:rPr lang="en-US"/>
              <a:t> sed </a:t>
            </a:r>
            <a:r>
              <a:rPr lang="en-US" err="1"/>
              <a:t>odiomorbiquis</a:t>
            </a:r>
            <a:r>
              <a:rPr lang="en-US"/>
              <a:t>. </a:t>
            </a:r>
            <a:r>
              <a:rPr lang="en-US" err="1"/>
              <a:t>Volutpatestvelitegestas</a:t>
            </a:r>
            <a:r>
              <a:rPr lang="en-US"/>
              <a:t> dui id </a:t>
            </a:r>
            <a:r>
              <a:rPr lang="en-US" err="1"/>
              <a:t>ornarearcuodiout.Porttitormassa</a:t>
            </a:r>
            <a:r>
              <a:rPr lang="en-US"/>
              <a:t> id </a:t>
            </a:r>
            <a:r>
              <a:rPr lang="en-US" err="1"/>
              <a:t>nequealiquam</a:t>
            </a:r>
            <a:r>
              <a:rPr lang="en-US"/>
              <a:t>. </a:t>
            </a:r>
            <a:r>
              <a:rPr lang="en-US" err="1"/>
              <a:t>Facilisimorbi</a:t>
            </a:r>
            <a:r>
              <a:rPr lang="en-US"/>
              <a:t> tempus </a:t>
            </a:r>
            <a:r>
              <a:rPr lang="en-US" err="1"/>
              <a:t>iaculisurna</a:t>
            </a:r>
            <a:r>
              <a:rPr lang="en-US"/>
              <a:t> id </a:t>
            </a:r>
            <a:r>
              <a:rPr lang="en-US" err="1"/>
              <a:t>volutpatlacuslaoreet</a:t>
            </a:r>
            <a:r>
              <a:rPr lang="en-US"/>
              <a:t> non. At </a:t>
            </a:r>
            <a:r>
              <a:rPr lang="en-US" err="1"/>
              <a:t>elementumeufacilisis</a:t>
            </a:r>
            <a:r>
              <a:rPr lang="en-US"/>
              <a:t> sed </a:t>
            </a:r>
            <a:r>
              <a:rPr lang="en-US" err="1"/>
              <a:t>odiomorbiquis</a:t>
            </a:r>
            <a:r>
              <a:rPr lang="en-US"/>
              <a:t>. Ut </a:t>
            </a:r>
            <a:r>
              <a:rPr lang="en-US" err="1"/>
              <a:t>semviverraaliqueteget</a:t>
            </a:r>
            <a:r>
              <a:rPr lang="en-US"/>
              <a:t> sit </a:t>
            </a:r>
            <a:r>
              <a:rPr lang="en-US" err="1"/>
              <a:t>amet</a:t>
            </a:r>
            <a:r>
              <a:rPr lang="en-US"/>
              <a:t>. </a:t>
            </a:r>
            <a:r>
              <a:rPr lang="en-US" err="1"/>
              <a:t>Hendrerit</a:t>
            </a:r>
            <a:r>
              <a:rPr lang="en-US"/>
              <a:t> gravida </a:t>
            </a:r>
            <a:r>
              <a:rPr lang="en-US" err="1"/>
              <a:t>rutrumquisque</a:t>
            </a:r>
            <a:r>
              <a:rPr lang="en-US"/>
              <a:t> non.</a:t>
            </a:r>
          </a:p>
          <a:p>
            <a:pPr lvl="0"/>
            <a:r>
              <a:rPr lang="en-US" err="1"/>
              <a:t>Commodonullafacilisinullamvehicula</a:t>
            </a:r>
            <a:r>
              <a:rPr lang="en-US"/>
              <a:t> ipsum a </a:t>
            </a:r>
            <a:r>
              <a:rPr lang="en-US" err="1"/>
              <a:t>arcu</a:t>
            </a:r>
            <a:r>
              <a:rPr lang="en-US"/>
              <a:t> cursus. </a:t>
            </a:r>
            <a:r>
              <a:rPr lang="en-US" err="1"/>
              <a:t>Lectusarcubibendum</a:t>
            </a:r>
            <a:r>
              <a:rPr lang="en-US"/>
              <a:t> at </a:t>
            </a:r>
            <a:r>
              <a:rPr lang="en-US" err="1"/>
              <a:t>varius</a:t>
            </a:r>
            <a:r>
              <a:rPr lang="en-US"/>
              <a:t> vel pharetra. </a:t>
            </a:r>
          </a:p>
          <a:p>
            <a:pPr lvl="0"/>
            <a:r>
              <a:rPr lang="en-US"/>
              <a:t>Non </a:t>
            </a:r>
            <a:r>
              <a:rPr lang="en-US" err="1"/>
              <a:t>consectetur</a:t>
            </a:r>
            <a:r>
              <a:rPr lang="en-US"/>
              <a:t> a </a:t>
            </a:r>
            <a:r>
              <a:rPr lang="en-US" err="1"/>
              <a:t>eratnam</a:t>
            </a:r>
            <a:r>
              <a:rPr lang="en-US"/>
              <a:t> at </a:t>
            </a:r>
            <a:r>
              <a:rPr lang="en-US" err="1"/>
              <a:t>lectus</a:t>
            </a:r>
            <a:r>
              <a:rPr lang="en-US"/>
              <a:t>. Sit </a:t>
            </a:r>
            <a:r>
              <a:rPr lang="en-US" err="1"/>
              <a:t>ametporttitoreget</a:t>
            </a:r>
            <a:r>
              <a:rPr lang="en-US"/>
              <a:t> dolor. Non </a:t>
            </a:r>
            <a:r>
              <a:rPr lang="en-US" err="1"/>
              <a:t>quamlacussuspendissefaucibus</a:t>
            </a:r>
            <a:r>
              <a:rPr lang="en-US"/>
              <a:t>. </a:t>
            </a:r>
            <a:r>
              <a:rPr lang="en-US" err="1"/>
              <a:t>Enimnec</a:t>
            </a:r>
            <a:r>
              <a:rPr lang="en-US"/>
              <a:t> dui </a:t>
            </a:r>
            <a:r>
              <a:rPr lang="en-US" err="1"/>
              <a:t>nuncmattis</a:t>
            </a:r>
            <a:r>
              <a:rPr lang="en-US"/>
              <a:t>. </a:t>
            </a:r>
            <a:r>
              <a:rPr lang="en-US" err="1"/>
              <a:t>Egestasmaecenas</a:t>
            </a:r>
            <a:r>
              <a:rPr lang="en-US"/>
              <a:t> pharetra convallis </a:t>
            </a:r>
            <a:r>
              <a:rPr lang="en-US" err="1"/>
              <a:t>posueremorbileo</a:t>
            </a:r>
            <a:r>
              <a:rPr lang="en-US"/>
              <a:t>. </a:t>
            </a:r>
            <a:r>
              <a:rPr lang="en-US" err="1"/>
              <a:t>Netus</a:t>
            </a:r>
            <a:r>
              <a:rPr lang="en-US"/>
              <a:t> et </a:t>
            </a:r>
            <a:r>
              <a:rPr lang="en-US" err="1"/>
              <a:t>malesuada</a:t>
            </a:r>
            <a:r>
              <a:rPr lang="en-US"/>
              <a:t> fames ac </a:t>
            </a:r>
            <a:r>
              <a:rPr lang="en-US" err="1"/>
              <a:t>turpisegestas</a:t>
            </a:r>
            <a:r>
              <a:rPr lang="en-US"/>
              <a:t> integer </a:t>
            </a:r>
            <a:r>
              <a:rPr lang="en-US" err="1"/>
              <a:t>egetaliquet</a:t>
            </a:r>
            <a:r>
              <a:rPr lang="en-US"/>
              <a:t>. </a:t>
            </a:r>
            <a:r>
              <a:rPr lang="en-US" err="1"/>
              <a:t>Luctusaccumsantortorposuere</a:t>
            </a:r>
            <a:r>
              <a:rPr lang="en-US"/>
              <a:t> ac </a:t>
            </a:r>
            <a:r>
              <a:rPr lang="en-US" err="1"/>
              <a:t>utconsequat</a:t>
            </a:r>
            <a:r>
              <a:rPr lang="en-US"/>
              <a:t> semper. </a:t>
            </a:r>
            <a:r>
              <a:rPr lang="en-US" err="1"/>
              <a:t>Nec</a:t>
            </a:r>
            <a:r>
              <a:rPr lang="en-US"/>
              <a:t> dui </a:t>
            </a:r>
            <a:r>
              <a:rPr lang="en-US" err="1"/>
              <a:t>nuncmattisenim</a:t>
            </a:r>
            <a:r>
              <a:rPr lang="en-US"/>
              <a:t>. </a:t>
            </a:r>
            <a:r>
              <a:rPr lang="en-US" err="1"/>
              <a:t>Sollicitudinnibh</a:t>
            </a:r>
            <a:r>
              <a:rPr lang="en-US"/>
              <a:t> sit </a:t>
            </a:r>
            <a:r>
              <a:rPr lang="en-US" err="1"/>
              <a:t>ametcommodonulla</a:t>
            </a:r>
            <a:r>
              <a:rPr lang="en-US"/>
              <a:t>.</a:t>
            </a:r>
          </a:p>
        </p:txBody>
      </p:sp>
      <p:sp>
        <p:nvSpPr>
          <p:cNvPr id="8" name="Subtitle">
            <a:extLst>
              <a:ext uri="{FF2B5EF4-FFF2-40B4-BE49-F238E27FC236}">
                <a16:creationId xmlns:a16="http://schemas.microsoft.com/office/drawing/2014/main" id="{E8B72FD9-1095-0E4A-AFC8-C4D574B94ED7}"/>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48095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Closing Slide 1 - partner logo">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DEA50BB0-5DFC-4948-99A2-354AB621AEA4}"/>
              </a:ext>
            </a:extLst>
          </p:cNvPr>
          <p:cNvSpPr>
            <a:spLocks noGrp="1"/>
          </p:cNvSpPr>
          <p:nvPr>
            <p:ph type="pic" sz="quarter" idx="11" hasCustomPrompt="1"/>
          </p:nvPr>
        </p:nvSpPr>
        <p:spPr>
          <a:xfrm>
            <a:off x="0" y="0"/>
            <a:ext cx="9144000" cy="4781550"/>
          </a:xfrm>
          <a:blipFill dpi="0" rotWithShape="1">
            <a:blip r:embed="rId2" cstate="email">
              <a:extLst>
                <a:ext uri="{28A0092B-C50C-407E-A947-70E740481C1C}">
                  <a14:useLocalDpi xmlns:a14="http://schemas.microsoft.com/office/drawing/2010/main"/>
                </a:ext>
              </a:extLst>
            </a:blip>
            <a:srcRect/>
            <a:tile tx="-152400" ty="-406400" sx="100000" sy="100000" flip="none" algn="tl"/>
          </a:blipFill>
        </p:spPr>
        <p:txBody>
          <a:bodyPr bIns="914400" anchor="b" anchorCtr="0">
            <a:normAutofit/>
          </a:bodyPr>
          <a:lstStyle>
            <a:lvl1pPr algn="ctr">
              <a:defRPr sz="1000" b="0" i="0" cap="none" spc="0" baseline="0">
                <a:solidFill>
                  <a:schemeClr val="accent2"/>
                </a:solidFill>
                <a:latin typeface="Montserrat" pitchFamily="2" charset="77"/>
              </a:defRPr>
            </a:lvl1pPr>
          </a:lstStyle>
          <a:p>
            <a:r>
              <a:rPr lang="en-US"/>
              <a:t>Click media icon in center to change image</a:t>
            </a:r>
          </a:p>
        </p:txBody>
      </p:sp>
      <p:sp>
        <p:nvSpPr>
          <p:cNvPr id="17" name="Title 1">
            <a:extLst>
              <a:ext uri="{FF2B5EF4-FFF2-40B4-BE49-F238E27FC236}">
                <a16:creationId xmlns:a16="http://schemas.microsoft.com/office/drawing/2014/main" id="{C2514A1B-3DBF-B445-A690-0F19D90FCC83}"/>
              </a:ext>
            </a:extLst>
          </p:cNvPr>
          <p:cNvSpPr>
            <a:spLocks noGrp="1"/>
          </p:cNvSpPr>
          <p:nvPr>
            <p:ph type="title"/>
          </p:nvPr>
        </p:nvSpPr>
        <p:spPr>
          <a:xfrm>
            <a:off x="465525" y="950977"/>
            <a:ext cx="5478076" cy="1447800"/>
          </a:xfrm>
        </p:spPr>
        <p:txBody>
          <a:bodyPr anchor="b" anchorCtr="0">
            <a:normAutofit/>
          </a:bodyPr>
          <a:lstStyle>
            <a:lvl1pPr>
              <a:defRPr sz="3800" b="0" i="0">
                <a:solidFill>
                  <a:schemeClr val="tx2"/>
                </a:solidFill>
                <a:latin typeface="Montserrat" pitchFamily="2" charset="77"/>
              </a:defRPr>
            </a:lvl1pPr>
          </a:lstStyle>
          <a:p>
            <a:r>
              <a:rPr lang="en-US"/>
              <a:t>Click to edit Master title style</a:t>
            </a:r>
          </a:p>
        </p:txBody>
      </p:sp>
      <p:sp>
        <p:nvSpPr>
          <p:cNvPr id="18" name="Text Placeholder 3">
            <a:extLst>
              <a:ext uri="{FF2B5EF4-FFF2-40B4-BE49-F238E27FC236}">
                <a16:creationId xmlns:a16="http://schemas.microsoft.com/office/drawing/2014/main" id="{96421EDB-0C3C-844F-957E-E826223BE5D1}"/>
              </a:ext>
            </a:extLst>
          </p:cNvPr>
          <p:cNvSpPr>
            <a:spLocks noGrp="1"/>
          </p:cNvSpPr>
          <p:nvPr>
            <p:ph type="body" sz="quarter" idx="10" hasCustomPrompt="1"/>
          </p:nvPr>
        </p:nvSpPr>
        <p:spPr>
          <a:xfrm>
            <a:off x="479612" y="2668759"/>
            <a:ext cx="5478076" cy="644418"/>
          </a:xfrm>
        </p:spPr>
        <p:txBody>
          <a:bodyPr>
            <a:normAutofit/>
          </a:bodyPr>
          <a:lstStyle>
            <a:lvl1pPr>
              <a:defRPr sz="1400" b="0" i="0" cap="none" baseline="0">
                <a:solidFill>
                  <a:schemeClr val="tx2"/>
                </a:solidFill>
                <a:latin typeface="Montserrat" pitchFamily="2" charset="77"/>
              </a:defRPr>
            </a:lvl1pPr>
          </a:lstStyle>
          <a:p>
            <a:pPr lvl="0"/>
            <a:r>
              <a:rPr lang="en-US"/>
              <a:t>Click to add optional subtitle</a:t>
            </a:r>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0" y="4780332"/>
            <a:ext cx="9144000" cy="361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6533029" y="4781550"/>
            <a:ext cx="2153771" cy="364386"/>
          </a:xfrm>
          <a:prstGeom prst="rect">
            <a:avLst/>
          </a:prstGeom>
          <a:noFill/>
        </p:spPr>
        <p:txBody>
          <a:bodyPr wrap="square" lIns="0" tIns="0" rIns="0" bIns="0" rtlCol="0" anchor="ctr" anchorCtr="0">
            <a:normAutofit/>
          </a:bodyPr>
          <a:lstStyle/>
          <a:p>
            <a:pPr algn="r"/>
            <a:r>
              <a:rPr lang="en-US" sz="900" b="0" i="0" u="none" baseline="0" err="1">
                <a:solidFill>
                  <a:schemeClr val="bg1"/>
                </a:solidFill>
                <a:latin typeface="Montserrat" pitchFamily="2" charset="77"/>
              </a:rPr>
              <a:t>huronconsultinggroup.com</a:t>
            </a:r>
            <a:endParaRPr lang="en-US" sz="900" b="0" i="0" u="none" baseline="0">
              <a:solidFill>
                <a:schemeClr val="bg1"/>
              </a:solidFill>
              <a:latin typeface="Montserrat" pitchFamily="2" charset="77"/>
            </a:endParaRPr>
          </a:p>
        </p:txBody>
      </p:sp>
      <p:sp>
        <p:nvSpPr>
          <p:cNvPr id="13" name="Footer Placeholder 11">
            <a:extLst>
              <a:ext uri="{FF2B5EF4-FFF2-40B4-BE49-F238E27FC236}">
                <a16:creationId xmlns:a16="http://schemas.microsoft.com/office/drawing/2014/main" id="{B085C9E2-2B91-0046-B7E0-F9CEE11BB12A}"/>
              </a:ext>
            </a:extLst>
          </p:cNvPr>
          <p:cNvSpPr txBox="1">
            <a:spLocks/>
          </p:cNvSpPr>
          <p:nvPr userDrawn="1"/>
        </p:nvSpPr>
        <p:spPr>
          <a:xfrm>
            <a:off x="465525" y="4785889"/>
            <a:ext cx="3086100" cy="350837"/>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11C10B-C8A8-3748-B4BA-136051278F78}" type="datetime4">
              <a:rPr lang="en-US" b="0" i="0" smtClean="0">
                <a:latin typeface="Montserrat" pitchFamily="2" charset="77"/>
              </a:rPr>
              <a:t>May 19, 2026</a:t>
            </a:fld>
            <a:endParaRPr lang="en-US" b="0" i="0">
              <a:latin typeface="Montserrat" pitchFamily="2" charset="77"/>
            </a:endParaRPr>
          </a:p>
        </p:txBody>
      </p:sp>
      <p:sp>
        <p:nvSpPr>
          <p:cNvPr id="3" name="Object C">
            <a:extLst>
              <a:ext uri="{FF2B5EF4-FFF2-40B4-BE49-F238E27FC236}">
                <a16:creationId xmlns:a16="http://schemas.microsoft.com/office/drawing/2014/main" id="{E436A512-582D-2644-BA6A-43F14A9E8CD7}"/>
              </a:ext>
            </a:extLst>
          </p:cNvPr>
          <p:cNvSpPr>
            <a:spLocks noGrp="1"/>
          </p:cNvSpPr>
          <p:nvPr>
            <p:ph sz="quarter" idx="13" hasCustomPrompt="1"/>
          </p:nvPr>
        </p:nvSpPr>
        <p:spPr>
          <a:xfrm>
            <a:off x="8185974" y="1144588"/>
            <a:ext cx="619126" cy="620712"/>
          </a:xfrm>
        </p:spPr>
        <p:txBody>
          <a:bodyPr>
            <a:normAutofit/>
          </a:bodyPr>
          <a:lstStyle>
            <a:lvl1pPr>
              <a:defRPr sz="900">
                <a:solidFill>
                  <a:schemeClr val="tx1"/>
                </a:solidFill>
              </a:defRPr>
            </a:lvl1pPr>
          </a:lstStyle>
          <a:p>
            <a:pPr lvl="0"/>
            <a:r>
              <a:rPr lang="en-US"/>
              <a:t>Insert partner logo image</a:t>
            </a:r>
          </a:p>
        </p:txBody>
      </p:sp>
      <p:pic>
        <p:nvPicPr>
          <p:cNvPr id="14" name="Picture 13">
            <a:extLst>
              <a:ext uri="{FF2B5EF4-FFF2-40B4-BE49-F238E27FC236}">
                <a16:creationId xmlns:a16="http://schemas.microsoft.com/office/drawing/2014/main" id="{A46F2F5A-F41A-9204-B011-FACF5AA25B45}"/>
              </a:ext>
            </a:extLst>
          </p:cNvPr>
          <p:cNvPicPr>
            <a:picLocks noChangeAspect="1"/>
          </p:cNvPicPr>
          <p:nvPr userDrawn="1"/>
        </p:nvPicPr>
        <p:blipFill>
          <a:blip r:embed="rId4"/>
          <a:stretch>
            <a:fillRect/>
          </a:stretch>
        </p:blipFill>
        <p:spPr>
          <a:xfrm>
            <a:off x="8272091" y="329046"/>
            <a:ext cx="449914" cy="543292"/>
          </a:xfrm>
          <a:prstGeom prst="rect">
            <a:avLst/>
          </a:prstGeom>
        </p:spPr>
      </p:pic>
      <p:pic>
        <p:nvPicPr>
          <p:cNvPr id="20" name="Picture 19" descr="A picture containing drawing&#10;&#10;Description automatically generated">
            <a:hlinkClick r:id="rId5"/>
            <a:extLst>
              <a:ext uri="{FF2B5EF4-FFF2-40B4-BE49-F238E27FC236}">
                <a16:creationId xmlns:a16="http://schemas.microsoft.com/office/drawing/2014/main" id="{DE5B99B6-6EF5-E3AA-0140-19033996D908}"/>
              </a:ext>
            </a:extLst>
          </p:cNvPr>
          <p:cNvPicPr>
            <a:picLocks noChangeAspect="1"/>
          </p:cNvPicPr>
          <p:nvPr userDrawn="1"/>
        </p:nvPicPr>
        <p:blipFill>
          <a:blip r:embed="rId6"/>
          <a:stretch>
            <a:fillRect/>
          </a:stretch>
        </p:blipFill>
        <p:spPr>
          <a:xfrm>
            <a:off x="6026261" y="4869789"/>
            <a:ext cx="180825" cy="182880"/>
          </a:xfrm>
          <a:prstGeom prst="rect">
            <a:avLst/>
          </a:prstGeom>
        </p:spPr>
      </p:pic>
      <p:pic>
        <p:nvPicPr>
          <p:cNvPr id="24" name="Picture 23" descr="A picture containing bird&#10;&#10;Description automatically generated">
            <a:hlinkClick r:id="rId7"/>
            <a:extLst>
              <a:ext uri="{FF2B5EF4-FFF2-40B4-BE49-F238E27FC236}">
                <a16:creationId xmlns:a16="http://schemas.microsoft.com/office/drawing/2014/main" id="{30AD3CA3-B73F-3ED8-A184-3B796FA2CFC4}"/>
              </a:ext>
            </a:extLst>
          </p:cNvPr>
          <p:cNvPicPr>
            <a:picLocks noChangeAspect="1"/>
          </p:cNvPicPr>
          <p:nvPr userDrawn="1"/>
        </p:nvPicPr>
        <p:blipFill>
          <a:blip r:embed="rId8"/>
          <a:stretch>
            <a:fillRect/>
          </a:stretch>
        </p:blipFill>
        <p:spPr>
          <a:xfrm>
            <a:off x="6365139" y="4869789"/>
            <a:ext cx="182880" cy="182880"/>
          </a:xfrm>
          <a:prstGeom prst="rect">
            <a:avLst/>
          </a:prstGeom>
        </p:spPr>
      </p:pic>
      <p:pic>
        <p:nvPicPr>
          <p:cNvPr id="25" name="Picture 24" descr="A picture containing drawing&#10;&#10;Description automatically generated">
            <a:hlinkClick r:id="rId9"/>
            <a:extLst>
              <a:ext uri="{FF2B5EF4-FFF2-40B4-BE49-F238E27FC236}">
                <a16:creationId xmlns:a16="http://schemas.microsoft.com/office/drawing/2014/main" id="{31478E6F-63BB-2A38-61AE-E1F289DE3C31}"/>
              </a:ext>
            </a:extLst>
          </p:cNvPr>
          <p:cNvPicPr>
            <a:picLocks noChangeAspect="1"/>
          </p:cNvPicPr>
          <p:nvPr userDrawn="1"/>
        </p:nvPicPr>
        <p:blipFill>
          <a:blip r:embed="rId10"/>
          <a:stretch>
            <a:fillRect/>
          </a:stretch>
        </p:blipFill>
        <p:spPr>
          <a:xfrm>
            <a:off x="6704017" y="4869789"/>
            <a:ext cx="182880" cy="182880"/>
          </a:xfrm>
          <a:prstGeom prst="rect">
            <a:avLst/>
          </a:prstGeom>
        </p:spPr>
      </p:pic>
    </p:spTree>
    <p:extLst>
      <p:ext uri="{BB962C8B-B14F-4D97-AF65-F5344CB8AC3E}">
        <p14:creationId xmlns:p14="http://schemas.microsoft.com/office/powerpoint/2010/main" val="763070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Body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6096000" cy="2895600"/>
          </a:xfrm>
        </p:spPr>
        <p:txBody>
          <a:bodyPr numCol="1" spcCol="365760">
            <a:normAutofit/>
          </a:bodyPr>
          <a:lstStyle>
            <a:lvl1pPr marL="0" marR="0" indent="0" algn="l" defTabSz="457200" rtl="0" eaLnBrk="1" fontAlgn="auto" latinLnBrk="0" hangingPunct="1">
              <a:lnSpc>
                <a:spcPct val="110000"/>
              </a:lnSpc>
              <a:spcBef>
                <a:spcPts val="1000"/>
              </a:spcBef>
              <a:spcAft>
                <a:spcPts val="0"/>
              </a:spcAft>
              <a:buClr>
                <a:schemeClr val="tx1"/>
              </a:buClr>
              <a:buSzTx/>
              <a:buFont typeface="Arial" panose="020B0604020202020204" pitchFamily="34" charset="0"/>
              <a:buNone/>
              <a:tabLst/>
              <a:defRPr lang="en-US" sz="1100" b="0" i="0" smtClean="0">
                <a:effectLst/>
                <a:latin typeface="Montserrat" pitchFamily="2" charset="77"/>
              </a:defRPr>
            </a:lvl1pPr>
            <a:lvl2pPr marL="182880" marR="0" indent="0" algn="l" defTabSz="457200" rtl="0" eaLnBrk="1" fontAlgn="auto" latinLnBrk="0" hangingPunct="1">
              <a:lnSpc>
                <a:spcPct val="100000"/>
              </a:lnSpc>
              <a:spcBef>
                <a:spcPts val="1000"/>
              </a:spcBef>
              <a:spcAft>
                <a:spcPts val="0"/>
              </a:spcAft>
              <a:buClr>
                <a:schemeClr val="tx1"/>
              </a:buClr>
              <a:buSzTx/>
              <a:buFont typeface="Arial"/>
              <a:buNone/>
              <a:tabLst/>
              <a:defRPr/>
            </a:lvl2pPr>
            <a:lvl3pPr marL="365760" marR="0" indent="0" algn="l" defTabSz="457200" rtl="0" eaLnBrk="1" fontAlgn="auto" latinLnBrk="0" hangingPunct="1">
              <a:lnSpc>
                <a:spcPct val="100000"/>
              </a:lnSpc>
              <a:spcBef>
                <a:spcPts val="1000"/>
              </a:spcBef>
              <a:spcAft>
                <a:spcPts val="0"/>
              </a:spcAft>
              <a:buClr>
                <a:schemeClr val="tx1"/>
              </a:buClr>
              <a:buSzTx/>
              <a:buFont typeface="Arial"/>
              <a:buNone/>
              <a:tabLst/>
              <a:defRPr/>
            </a:lvl3pPr>
            <a:lvl4pPr marL="742950" indent="-194310">
              <a:buFont typeface="Arial"/>
              <a:buChar char="⁃"/>
              <a:defRPr/>
            </a:lvl4pPr>
            <a:lvl5pPr marL="742950" indent="-194310">
              <a:buFont typeface="Arial"/>
              <a:buChar char="⁃"/>
              <a:defRPr/>
            </a:lvl5pPr>
          </a:lstStyle>
          <a:p>
            <a:pPr lvl="0"/>
            <a:r>
              <a:rPr lang="en-US"/>
              <a:t>Felis </a:t>
            </a:r>
            <a:r>
              <a:rPr lang="en-US" err="1"/>
              <a:t>egetvelitaliquetsagittis</a:t>
            </a:r>
            <a:r>
              <a:rPr lang="en-US"/>
              <a:t> id </a:t>
            </a:r>
            <a:r>
              <a:rPr lang="en-US" err="1"/>
              <a:t>consectetur</a:t>
            </a:r>
            <a:r>
              <a:rPr lang="en-US"/>
              <a:t>. </a:t>
            </a:r>
            <a:r>
              <a:rPr lang="en-US" err="1"/>
              <a:t>Praesenttristique</a:t>
            </a:r>
            <a:r>
              <a:rPr lang="en-US"/>
              <a:t> magna sit </a:t>
            </a:r>
            <a:r>
              <a:rPr lang="en-US" err="1"/>
              <a:t>ametpurus</a:t>
            </a:r>
            <a:r>
              <a:rPr lang="en-US"/>
              <a:t>. Sem et </a:t>
            </a:r>
            <a:r>
              <a:rPr lang="en-US" err="1"/>
              <a:t>tortorconsequat</a:t>
            </a:r>
            <a:r>
              <a:rPr lang="en-US"/>
              <a:t> id porta </a:t>
            </a:r>
            <a:r>
              <a:rPr lang="en-US" err="1"/>
              <a:t>nibhvenenatiscras</a:t>
            </a:r>
            <a:r>
              <a:rPr lang="en-US"/>
              <a:t> sed. Ut </a:t>
            </a:r>
            <a:r>
              <a:rPr lang="en-US" err="1"/>
              <a:t>semviverraaliqueteget</a:t>
            </a:r>
            <a:r>
              <a:rPr lang="en-US"/>
              <a:t> sit </a:t>
            </a:r>
            <a:r>
              <a:rPr lang="en-US" err="1"/>
              <a:t>amettelluscras</a:t>
            </a:r>
            <a:r>
              <a:rPr lang="en-US"/>
              <a:t>. </a:t>
            </a:r>
            <a:r>
              <a:rPr lang="en-US" err="1"/>
              <a:t>Scelerisquefelisimperdietproin</a:t>
            </a:r>
            <a:r>
              <a:rPr lang="en-US"/>
              <a:t> fermentum </a:t>
            </a:r>
            <a:r>
              <a:rPr lang="en-US" err="1"/>
              <a:t>leo</a:t>
            </a:r>
            <a:r>
              <a:rPr lang="en-US"/>
              <a:t> vel </a:t>
            </a:r>
            <a:r>
              <a:rPr lang="en-US" err="1"/>
              <a:t>orci</a:t>
            </a:r>
            <a:r>
              <a:rPr lang="en-US"/>
              <a:t> porta non. </a:t>
            </a:r>
          </a:p>
          <a:p>
            <a:pPr lvl="0"/>
            <a:r>
              <a:rPr lang="en-US" err="1"/>
              <a:t>Ametluctusvenenatislectus</a:t>
            </a:r>
            <a:r>
              <a:rPr lang="en-US"/>
              <a:t> magna </a:t>
            </a:r>
            <a:r>
              <a:rPr lang="en-US" err="1"/>
              <a:t>fringillaurnaporttitorrhoncus</a:t>
            </a:r>
            <a:r>
              <a:rPr lang="en-US"/>
              <a:t>. </a:t>
            </a:r>
            <a:r>
              <a:rPr lang="en-US" err="1"/>
              <a:t>Nisltinciduntegetnullam</a:t>
            </a:r>
            <a:r>
              <a:rPr lang="en-US"/>
              <a:t> non nisi. Integer </a:t>
            </a:r>
            <a:r>
              <a:rPr lang="en-US" err="1"/>
              <a:t>feugiatscelerisquevariusmorbienim</a:t>
            </a:r>
            <a:r>
              <a:rPr lang="en-US"/>
              <a:t>. </a:t>
            </a:r>
            <a:r>
              <a:rPr lang="en-US" err="1"/>
              <a:t>Molestie</a:t>
            </a:r>
            <a:r>
              <a:rPr lang="en-US"/>
              <a:t> at </a:t>
            </a:r>
            <a:r>
              <a:rPr lang="en-US" err="1"/>
              <a:t>elementumeufacilisis</a:t>
            </a:r>
            <a:r>
              <a:rPr lang="en-US"/>
              <a:t> sed </a:t>
            </a:r>
            <a:r>
              <a:rPr lang="en-US" err="1"/>
              <a:t>odiomorbiquis</a:t>
            </a:r>
            <a:r>
              <a:rPr lang="en-US"/>
              <a:t>. </a:t>
            </a:r>
            <a:r>
              <a:rPr lang="en-US" err="1"/>
              <a:t>Volutpatestvelitegestas</a:t>
            </a:r>
            <a:r>
              <a:rPr lang="en-US"/>
              <a:t> dui id </a:t>
            </a:r>
            <a:r>
              <a:rPr lang="en-US" err="1"/>
              <a:t>ornarearcuodiout.Porttitormassa</a:t>
            </a:r>
            <a:r>
              <a:rPr lang="en-US"/>
              <a:t> id </a:t>
            </a:r>
            <a:r>
              <a:rPr lang="en-US" err="1"/>
              <a:t>nequealiquam</a:t>
            </a:r>
            <a:r>
              <a:rPr lang="en-US"/>
              <a:t>. </a:t>
            </a:r>
            <a:r>
              <a:rPr lang="en-US" err="1"/>
              <a:t>Facilisimorbi</a:t>
            </a:r>
            <a:r>
              <a:rPr lang="en-US"/>
              <a:t> tempus </a:t>
            </a:r>
            <a:r>
              <a:rPr lang="en-US" err="1"/>
              <a:t>iaculisurna</a:t>
            </a:r>
            <a:r>
              <a:rPr lang="en-US"/>
              <a:t> id </a:t>
            </a:r>
            <a:r>
              <a:rPr lang="en-US" err="1"/>
              <a:t>volutpatlacuslaoreet</a:t>
            </a:r>
            <a:r>
              <a:rPr lang="en-US"/>
              <a:t> non. At </a:t>
            </a:r>
            <a:r>
              <a:rPr lang="en-US" err="1"/>
              <a:t>elementumeufacilisis</a:t>
            </a:r>
            <a:r>
              <a:rPr lang="en-US"/>
              <a:t> sed </a:t>
            </a:r>
            <a:r>
              <a:rPr lang="en-US" err="1"/>
              <a:t>odiomorbiquis</a:t>
            </a:r>
            <a:r>
              <a:rPr lang="en-US"/>
              <a:t>. Ut </a:t>
            </a:r>
            <a:r>
              <a:rPr lang="en-US" err="1"/>
              <a:t>semviverraaliqueteget</a:t>
            </a:r>
            <a:r>
              <a:rPr lang="en-US"/>
              <a:t> sit </a:t>
            </a:r>
            <a:r>
              <a:rPr lang="en-US" err="1"/>
              <a:t>amet</a:t>
            </a:r>
            <a:r>
              <a:rPr lang="en-US"/>
              <a:t>. </a:t>
            </a:r>
            <a:r>
              <a:rPr lang="en-US" err="1"/>
              <a:t>Hendrerit</a:t>
            </a:r>
            <a:r>
              <a:rPr lang="en-US"/>
              <a:t> gravida </a:t>
            </a:r>
            <a:r>
              <a:rPr lang="en-US" err="1"/>
              <a:t>rutrumquisque</a:t>
            </a:r>
            <a:r>
              <a:rPr lang="en-US"/>
              <a:t> non.</a:t>
            </a:r>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4040865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6096000" cy="2895600"/>
          </a:xfrm>
        </p:spPr>
        <p:txBody>
          <a:bodyPr numCol="1" spcCol="36576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lang="en-US" sz="1100" b="0" i="0" smtClean="0">
                <a:effectLst/>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p>
          <a:p>
            <a:pPr lvl="0"/>
            <a:r>
              <a:rPr lang="en-US"/>
              <a:t>Sit </a:t>
            </a:r>
            <a:r>
              <a:rPr lang="en-US" err="1"/>
              <a:t>amet</a:t>
            </a:r>
            <a:r>
              <a:rPr lang="en-US"/>
              <a:t> </a:t>
            </a:r>
            <a:r>
              <a:rPr lang="en-US" err="1"/>
              <a:t>massa</a:t>
            </a:r>
            <a:r>
              <a:rPr lang="en-US"/>
              <a:t> vitae </a:t>
            </a:r>
            <a:r>
              <a:rPr lang="en-US" err="1"/>
              <a:t>tortor</a:t>
            </a:r>
            <a:r>
              <a:rPr lang="en-US"/>
              <a:t> </a:t>
            </a:r>
            <a:r>
              <a:rPr lang="en-US" err="1"/>
              <a:t>condimentum</a:t>
            </a:r>
            <a:r>
              <a:rPr lang="en-US"/>
              <a:t> lacinia </a:t>
            </a:r>
            <a:r>
              <a:rPr lang="en-US" err="1"/>
              <a:t>quis</a:t>
            </a:r>
            <a:r>
              <a:rPr lang="en-US"/>
              <a:t> vel. </a:t>
            </a:r>
          </a:p>
          <a:p>
            <a:pPr lvl="0"/>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 </a:t>
            </a:r>
            <a:r>
              <a:rPr lang="en-US" err="1"/>
              <a:t>mattis</a:t>
            </a:r>
            <a:r>
              <a:rPr lang="en-US"/>
              <a:t>. </a:t>
            </a:r>
          </a:p>
          <a:p>
            <a:pPr lvl="1"/>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2"/>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3"/>
            <a:r>
              <a:rPr lang="en-US" err="1"/>
              <a:t>Asdfasdf</a:t>
            </a:r>
            <a:endParaRPr lang="en-US"/>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221396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2" spcCol="36576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lang="en-US" sz="1100" b="0" i="0" smtClean="0">
                <a:effectLst/>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vl6pPr marL="2286000" indent="0">
              <a:buNone/>
              <a:defRPr/>
            </a:lvl6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p>
          <a:p>
            <a:pPr lvl="0"/>
            <a:r>
              <a:rPr lang="en-US"/>
              <a:t>Sit </a:t>
            </a:r>
            <a:r>
              <a:rPr lang="en-US" err="1"/>
              <a:t>amet</a:t>
            </a:r>
            <a:r>
              <a:rPr lang="en-US"/>
              <a:t> </a:t>
            </a:r>
            <a:r>
              <a:rPr lang="en-US" err="1"/>
              <a:t>massa</a:t>
            </a:r>
            <a:r>
              <a:rPr lang="en-US"/>
              <a:t> vitae </a:t>
            </a:r>
            <a:r>
              <a:rPr lang="en-US" err="1"/>
              <a:t>tortor</a:t>
            </a:r>
            <a:r>
              <a:rPr lang="en-US"/>
              <a:t> </a:t>
            </a:r>
            <a:r>
              <a:rPr lang="en-US" err="1"/>
              <a:t>condimentum</a:t>
            </a:r>
            <a:r>
              <a:rPr lang="en-US"/>
              <a:t> lacinia </a:t>
            </a:r>
            <a:r>
              <a:rPr lang="en-US" err="1"/>
              <a:t>quis</a:t>
            </a:r>
            <a:r>
              <a:rPr lang="en-US"/>
              <a:t> vel. </a:t>
            </a:r>
          </a:p>
          <a:p>
            <a:pPr lvl="0"/>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 </a:t>
            </a:r>
            <a:r>
              <a:rPr lang="en-US" err="1"/>
              <a:t>mattis</a:t>
            </a:r>
            <a:r>
              <a:rPr lang="en-US"/>
              <a:t>. </a:t>
            </a:r>
          </a:p>
          <a:p>
            <a:pPr lvl="1"/>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2"/>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3"/>
            <a:r>
              <a:rPr lang="en-US" err="1"/>
              <a:t>Idfa</a:t>
            </a:r>
            <a:endParaRPr lang="en-US"/>
          </a:p>
          <a:p>
            <a:pPr lvl="4"/>
            <a:r>
              <a:rPr lang="en-US" err="1"/>
              <a:t>dfasdf</a:t>
            </a:r>
            <a:endParaRPr lang="en-US"/>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377514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3" spcCol="36576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a:t>
            </a:r>
            <a:r>
              <a:rPr lang="en-US"/>
              <a:t> labore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egestasegestasfringillaphasellusfaucibusscelerisqueeleifenddonec</a:t>
            </a:r>
            <a:r>
              <a:rPr lang="en-US"/>
              <a:t>. </a:t>
            </a:r>
            <a:r>
              <a:rPr lang="en-US" err="1"/>
              <a:t>Sapiennecsagittisaliquammalesuadabibendumarcu</a:t>
            </a:r>
            <a:r>
              <a:rPr lang="en-US"/>
              <a:t> vitae </a:t>
            </a:r>
            <a:r>
              <a:rPr lang="en-US" err="1"/>
              <a:t>elementum</a:t>
            </a:r>
            <a:r>
              <a:rPr lang="en-US"/>
              <a:t>. </a:t>
            </a:r>
          </a:p>
          <a:p>
            <a:pPr lvl="0"/>
            <a:r>
              <a:rPr lang="en-US"/>
              <a:t>Sit </a:t>
            </a:r>
            <a:r>
              <a:rPr lang="en-US" err="1"/>
              <a:t>ametmassa</a:t>
            </a:r>
            <a:r>
              <a:rPr lang="en-US"/>
              <a:t> vitae </a:t>
            </a:r>
            <a:r>
              <a:rPr lang="en-US" err="1"/>
              <a:t>tortorcondimentum</a:t>
            </a:r>
            <a:r>
              <a:rPr lang="en-US"/>
              <a:t> lacinia </a:t>
            </a:r>
            <a:r>
              <a:rPr lang="en-US" err="1"/>
              <a:t>quis</a:t>
            </a:r>
            <a:r>
              <a:rPr lang="en-US"/>
              <a:t> vel. </a:t>
            </a:r>
          </a:p>
          <a:p>
            <a:pPr lvl="0"/>
            <a:r>
              <a:rPr lang="en-US" err="1"/>
              <a:t>Eleifendquamadipiscing</a:t>
            </a:r>
            <a:r>
              <a:rPr lang="en-US"/>
              <a:t> vitae </a:t>
            </a:r>
            <a:r>
              <a:rPr lang="en-US" err="1"/>
              <a:t>proinsagittisnislrhoncusmattis</a:t>
            </a:r>
            <a:r>
              <a:rPr lang="en-US"/>
              <a:t>. </a:t>
            </a:r>
          </a:p>
          <a:p>
            <a:pPr lvl="1"/>
            <a:r>
              <a:rPr lang="en-US" err="1"/>
              <a:t>Sldkfjasldkjfasd</a:t>
            </a:r>
            <a:endParaRPr lang="en-US"/>
          </a:p>
          <a:p>
            <a:pPr lvl="2"/>
            <a:r>
              <a:rPr lang="en-US" err="1"/>
              <a:t>Asldkfjalskdjfasdf</a:t>
            </a:r>
            <a:endParaRPr lang="en-US"/>
          </a:p>
          <a:p>
            <a:pPr lvl="3"/>
            <a:r>
              <a:rPr lang="en-US" err="1"/>
              <a:t>aSDasdaSD</a:t>
            </a:r>
            <a:endParaRPr lang="en-US"/>
          </a:p>
          <a:p>
            <a:pPr lvl="0"/>
            <a:endParaRPr lang="en-US"/>
          </a:p>
        </p:txBody>
      </p:sp>
      <p:sp>
        <p:nvSpPr>
          <p:cNvPr id="9" name="Subtitle">
            <a:extLst>
              <a:ext uri="{FF2B5EF4-FFF2-40B4-BE49-F238E27FC236}">
                <a16:creationId xmlns:a16="http://schemas.microsoft.com/office/drawing/2014/main" id="{D2BBBDC8-4361-EA4A-85F8-A35E9EF50B87}"/>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2265692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s -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4" spcCol="27432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vl7pPr marL="2743200" indent="0">
              <a:buNone/>
              <a:defRPr/>
            </a:lvl7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p>
          <a:p>
            <a:pPr lvl="0"/>
            <a:r>
              <a:rPr lang="en-US"/>
              <a:t>Sit </a:t>
            </a:r>
            <a:r>
              <a:rPr lang="en-US" err="1"/>
              <a:t>amet</a:t>
            </a:r>
            <a:r>
              <a:rPr lang="en-US"/>
              <a:t> </a:t>
            </a:r>
            <a:r>
              <a:rPr lang="en-US" err="1"/>
              <a:t>massa</a:t>
            </a:r>
            <a:r>
              <a:rPr lang="en-US"/>
              <a:t> vitae </a:t>
            </a:r>
            <a:r>
              <a:rPr lang="en-US" err="1"/>
              <a:t>tortor</a:t>
            </a:r>
            <a:r>
              <a:rPr lang="en-US"/>
              <a:t> </a:t>
            </a:r>
            <a:r>
              <a:rPr lang="en-US" err="1"/>
              <a:t>condimentum</a:t>
            </a:r>
            <a:r>
              <a:rPr lang="en-US"/>
              <a:t> lacinia </a:t>
            </a:r>
            <a:r>
              <a:rPr lang="en-US" err="1"/>
              <a:t>quis</a:t>
            </a:r>
            <a:r>
              <a:rPr lang="en-US"/>
              <a:t> vel. </a:t>
            </a:r>
          </a:p>
          <a:p>
            <a:pPr lvl="0"/>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 </a:t>
            </a:r>
            <a:r>
              <a:rPr lang="en-US" err="1"/>
              <a:t>mattis</a:t>
            </a:r>
            <a:r>
              <a:rPr lang="en-US"/>
              <a:t>. </a:t>
            </a:r>
          </a:p>
          <a:p>
            <a:pPr lvl="1"/>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2"/>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3"/>
            <a:r>
              <a:rPr lang="en-US" err="1"/>
              <a:t>Afdsdfasdf</a:t>
            </a:r>
            <a:endParaRPr lang="en-US"/>
          </a:p>
          <a:p>
            <a:pPr lvl="4"/>
            <a:r>
              <a:rPr lang="en-US" err="1"/>
              <a:t>asfasf</a:t>
            </a:r>
            <a:endParaRPr lang="en-US"/>
          </a:p>
        </p:txBody>
      </p:sp>
      <p:sp>
        <p:nvSpPr>
          <p:cNvPr id="9" name="Subtitle">
            <a:extLst>
              <a:ext uri="{FF2B5EF4-FFF2-40B4-BE49-F238E27FC236}">
                <a16:creationId xmlns:a16="http://schemas.microsoft.com/office/drawing/2014/main" id="{76964917-9C0B-6D4B-BB01-18EF8636A8D8}"/>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091446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4114800" cy="2743200"/>
          </a:xfrm>
        </p:spPr>
        <p:txBody>
          <a:bodyPr numCol="1" spcCol="365760">
            <a:normAutofit/>
          </a:bodyPr>
          <a:lstStyle>
            <a:lvl1pPr marL="0" marR="0" indent="0" algn="l" defTabSz="457200" rtl="0" eaLnBrk="1" fontAlgn="auto" latinLnBrk="0" hangingPunct="1">
              <a:lnSpc>
                <a:spcPct val="110000"/>
              </a:lnSpc>
              <a:spcBef>
                <a:spcPts val="1000"/>
              </a:spcBef>
              <a:spcAft>
                <a:spcPts val="0"/>
              </a:spcAft>
              <a:buClr>
                <a:schemeClr val="tx2"/>
              </a:buClr>
              <a:buSzTx/>
              <a:buFont typeface="Arial" panose="020B0604020202020204" pitchFamily="34" charset="0"/>
              <a:buNone/>
              <a:tabLst/>
              <a:defRPr lang="en-US" sz="1100" b="0" i="0" smtClean="0">
                <a:effectLst/>
                <a:latin typeface="Montserrat" pitchFamily="2" charset="77"/>
              </a:defRPr>
            </a:lvl1pPr>
            <a:lvl2pPr marL="182880" marR="0" indent="0" algn="l" defTabSz="457200" rtl="0" eaLnBrk="1" fontAlgn="auto" latinLnBrk="0" hangingPunct="1">
              <a:lnSpc>
                <a:spcPct val="100000"/>
              </a:lnSpc>
              <a:spcBef>
                <a:spcPts val="1000"/>
              </a:spcBef>
              <a:spcAft>
                <a:spcPts val="0"/>
              </a:spcAft>
              <a:buClr>
                <a:schemeClr val="tx2"/>
              </a:buClr>
              <a:buSzTx/>
              <a:buFont typeface="Arial"/>
              <a:buNone/>
              <a:tabLst/>
              <a:defRPr/>
            </a:lvl2pPr>
            <a:lvl3pPr marL="365760" marR="0" indent="0" algn="l" defTabSz="457200" rtl="0" eaLnBrk="1" fontAlgn="auto" latinLnBrk="0" hangingPunct="1">
              <a:lnSpc>
                <a:spcPct val="100000"/>
              </a:lnSpc>
              <a:spcBef>
                <a:spcPts val="1000"/>
              </a:spcBef>
              <a:spcAft>
                <a:spcPts val="0"/>
              </a:spcAft>
              <a:buClr>
                <a:schemeClr val="tx2"/>
              </a:buClr>
              <a:buSzTx/>
              <a:buFont typeface="Arial"/>
              <a:buNone/>
              <a:tabLst/>
              <a:defRPr/>
            </a:lvl3pPr>
            <a:lvl4pPr marL="742950" indent="-194310">
              <a:buFont typeface="Arial"/>
              <a:buChar char="⁃"/>
              <a:defRPr/>
            </a:lvl4pPr>
            <a:lvl5pPr marL="742950" indent="-194310">
              <a:buFont typeface="Arial"/>
              <a:buChar char="⁃"/>
              <a:defRPr/>
            </a:lvl5pPr>
          </a:lstStyle>
          <a:p>
            <a:pPr lvl="0"/>
            <a:r>
              <a:rPr lang="en-US"/>
              <a:t>Felis </a:t>
            </a:r>
            <a:r>
              <a:rPr lang="en-US" err="1"/>
              <a:t>egetvelitaliquetsagittis</a:t>
            </a:r>
            <a:r>
              <a:rPr lang="en-US"/>
              <a:t> id </a:t>
            </a:r>
            <a:r>
              <a:rPr lang="en-US" err="1"/>
              <a:t>consectetur</a:t>
            </a:r>
            <a:r>
              <a:rPr lang="en-US"/>
              <a:t>. </a:t>
            </a:r>
            <a:r>
              <a:rPr lang="en-US" err="1"/>
              <a:t>Praesenttristique</a:t>
            </a:r>
            <a:r>
              <a:rPr lang="en-US"/>
              <a:t> magna sit </a:t>
            </a:r>
            <a:r>
              <a:rPr lang="en-US" err="1"/>
              <a:t>ametpurus</a:t>
            </a:r>
            <a:r>
              <a:rPr lang="en-US"/>
              <a:t>. Sem et </a:t>
            </a:r>
            <a:r>
              <a:rPr lang="en-US" err="1"/>
              <a:t>tortorconsequat</a:t>
            </a:r>
            <a:r>
              <a:rPr lang="en-US"/>
              <a:t> id porta </a:t>
            </a:r>
            <a:r>
              <a:rPr lang="en-US" err="1"/>
              <a:t>nibhvenenatiscras</a:t>
            </a:r>
            <a:r>
              <a:rPr lang="en-US"/>
              <a:t> sed. Ut </a:t>
            </a:r>
            <a:r>
              <a:rPr lang="en-US" err="1"/>
              <a:t>semviverraaliqueteget</a:t>
            </a:r>
            <a:r>
              <a:rPr lang="en-US"/>
              <a:t> sit </a:t>
            </a:r>
            <a:r>
              <a:rPr lang="en-US" err="1"/>
              <a:t>amettelluscras</a:t>
            </a:r>
            <a:r>
              <a:rPr lang="en-US"/>
              <a:t>. </a:t>
            </a:r>
            <a:r>
              <a:rPr lang="en-US" err="1"/>
              <a:t>Scelerisquefelisimperdietproin</a:t>
            </a:r>
            <a:r>
              <a:rPr lang="en-US"/>
              <a:t> fermentum </a:t>
            </a:r>
            <a:r>
              <a:rPr lang="en-US" err="1"/>
              <a:t>leo</a:t>
            </a:r>
            <a:r>
              <a:rPr lang="en-US"/>
              <a:t> vel </a:t>
            </a:r>
            <a:r>
              <a:rPr lang="en-US" err="1"/>
              <a:t>orci</a:t>
            </a:r>
            <a:r>
              <a:rPr lang="en-US"/>
              <a:t> porta non. </a:t>
            </a:r>
          </a:p>
          <a:p>
            <a:pPr lvl="0"/>
            <a:r>
              <a:rPr lang="en-US" err="1"/>
              <a:t>Ametluctusvenenatislectus</a:t>
            </a:r>
            <a:r>
              <a:rPr lang="en-US"/>
              <a:t> magna </a:t>
            </a:r>
            <a:r>
              <a:rPr lang="en-US" err="1"/>
              <a:t>fringillaurnaporttitorrhoncus</a:t>
            </a:r>
            <a:r>
              <a:rPr lang="en-US"/>
              <a:t>. </a:t>
            </a:r>
            <a:r>
              <a:rPr lang="en-US" err="1"/>
              <a:t>Nisltinciduntegetnullam</a:t>
            </a:r>
            <a:r>
              <a:rPr lang="en-US"/>
              <a:t> non nisi. Integer </a:t>
            </a:r>
            <a:r>
              <a:rPr lang="en-US" err="1"/>
              <a:t>feugiatscelerisquevariusmorbienim</a:t>
            </a:r>
            <a:r>
              <a:rPr lang="en-US"/>
              <a:t>. </a:t>
            </a:r>
            <a:r>
              <a:rPr lang="en-US" err="1"/>
              <a:t>Molestie</a:t>
            </a:r>
            <a:r>
              <a:rPr lang="en-US"/>
              <a:t> at </a:t>
            </a:r>
            <a:r>
              <a:rPr lang="en-US" err="1"/>
              <a:t>elementumeufacilisis</a:t>
            </a:r>
            <a:r>
              <a:rPr lang="en-US"/>
              <a:t> sed </a:t>
            </a:r>
            <a:r>
              <a:rPr lang="en-US" err="1"/>
              <a:t>odiomorbiquis</a:t>
            </a:r>
            <a:r>
              <a:rPr lang="en-US"/>
              <a:t>. </a:t>
            </a:r>
            <a:r>
              <a:rPr lang="en-US" err="1"/>
              <a:t>Volutpatestvelitegestas</a:t>
            </a:r>
            <a:r>
              <a:rPr lang="en-US"/>
              <a:t> dui id </a:t>
            </a:r>
            <a:r>
              <a:rPr lang="en-US" err="1"/>
              <a:t>ornarearcuodiout.Porttitormassa</a:t>
            </a:r>
            <a:r>
              <a:rPr lang="en-US"/>
              <a:t> id </a:t>
            </a:r>
            <a:r>
              <a:rPr lang="en-US" err="1"/>
              <a:t>nequealiquam</a:t>
            </a:r>
            <a:r>
              <a:rPr lang="en-US"/>
              <a:t>. </a:t>
            </a:r>
            <a:r>
              <a:rPr lang="en-US" err="1"/>
              <a:t>Facilisimorbi</a:t>
            </a:r>
            <a:r>
              <a:rPr lang="en-US"/>
              <a:t> tempus </a:t>
            </a:r>
            <a:r>
              <a:rPr lang="en-US" err="1"/>
              <a:t>iaculisurna</a:t>
            </a:r>
            <a:r>
              <a:rPr lang="en-US"/>
              <a:t> id </a:t>
            </a:r>
            <a:r>
              <a:rPr lang="en-US" err="1"/>
              <a:t>volutpatlacuslaoreet</a:t>
            </a:r>
            <a:r>
              <a:rPr lang="en-US"/>
              <a:t> non. At </a:t>
            </a:r>
            <a:r>
              <a:rPr lang="en-US" err="1"/>
              <a:t>elementumeufacilisis</a:t>
            </a:r>
            <a:r>
              <a:rPr lang="en-US"/>
              <a:t> sed </a:t>
            </a:r>
            <a:r>
              <a:rPr lang="en-US" err="1"/>
              <a:t>odiomorbiquis</a:t>
            </a:r>
            <a:r>
              <a:rPr lang="en-US"/>
              <a:t>. Ut </a:t>
            </a:r>
            <a:r>
              <a:rPr lang="en-US" err="1"/>
              <a:t>semviverraaliqueteget</a:t>
            </a:r>
            <a:r>
              <a:rPr lang="en-US"/>
              <a:t> sit </a:t>
            </a:r>
            <a:r>
              <a:rPr lang="en-US" err="1"/>
              <a:t>amet</a:t>
            </a:r>
            <a:r>
              <a:rPr lang="en-US"/>
              <a:t>. </a:t>
            </a:r>
            <a:r>
              <a:rPr lang="en-US" err="1"/>
              <a:t>Hendrerit</a:t>
            </a:r>
            <a:r>
              <a:rPr lang="en-US"/>
              <a:t> gravida </a:t>
            </a:r>
            <a:r>
              <a:rPr lang="en-US" err="1"/>
              <a:t>rutrumquisque</a:t>
            </a:r>
            <a:r>
              <a:rPr lang="en-US"/>
              <a:t> non.</a:t>
            </a:r>
          </a:p>
        </p:txBody>
      </p:sp>
      <p:sp>
        <p:nvSpPr>
          <p:cNvPr id="9" name="Subtitle">
            <a:extLst>
              <a:ext uri="{FF2B5EF4-FFF2-40B4-BE49-F238E27FC236}">
                <a16:creationId xmlns:a16="http://schemas.microsoft.com/office/drawing/2014/main" id="{CC2B3DBC-B3B2-3D4A-B712-E1FD3F8EC262}"/>
              </a:ext>
            </a:extLst>
          </p:cNvPr>
          <p:cNvSpPr>
            <a:spLocks noGrp="1"/>
          </p:cNvSpPr>
          <p:nvPr>
            <p:ph type="subTitle" sz="quarter" idx="16"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
        <p:nvSpPr>
          <p:cNvPr id="10" name="Picture Placeholder 11">
            <a:extLst>
              <a:ext uri="{FF2B5EF4-FFF2-40B4-BE49-F238E27FC236}">
                <a16:creationId xmlns:a16="http://schemas.microsoft.com/office/drawing/2014/main" id="{616A57BA-D7FC-194A-B7BD-27DA9BD4CF5E}"/>
              </a:ext>
            </a:extLst>
          </p:cNvPr>
          <p:cNvSpPr>
            <a:spLocks noGrp="1"/>
          </p:cNvSpPr>
          <p:nvPr>
            <p:ph type="pic" sz="quarter" idx="17" hasCustomPrompt="1"/>
          </p:nvPr>
        </p:nvSpPr>
        <p:spPr>
          <a:xfrm>
            <a:off x="4769225" y="1657350"/>
            <a:ext cx="3917576"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Image</a:t>
            </a:r>
          </a:p>
        </p:txBody>
      </p:sp>
    </p:spTree>
    <p:extLst>
      <p:ext uri="{BB962C8B-B14F-4D97-AF65-F5344CB8AC3E}">
        <p14:creationId xmlns:p14="http://schemas.microsoft.com/office/powerpoint/2010/main" val="2542040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4"/>
          </a:xfrm>
        </p:spPr>
        <p:txBody>
          <a:bodyPr/>
          <a:lstStyle>
            <a:lvl1pPr>
              <a:defRPr b="0" i="0">
                <a:latin typeface="Montserrat" pitchFamily="2" charset="77"/>
              </a:defRPr>
            </a:lvl1pPr>
          </a:lstStyle>
          <a:p>
            <a:r>
              <a:rPr lang="en-US"/>
              <a:t>Click to edit Master title style</a:t>
            </a:r>
          </a:p>
        </p:txBody>
      </p:sp>
      <p:sp>
        <p:nvSpPr>
          <p:cNvPr id="8" name="Text Placeholder 4">
            <a:extLst>
              <a:ext uri="{FF2B5EF4-FFF2-40B4-BE49-F238E27FC236}">
                <a16:creationId xmlns:a16="http://schemas.microsoft.com/office/drawing/2014/main" id="{AA1D4EDC-74C0-5A40-A8C9-9EF72EB85836}"/>
              </a:ext>
            </a:extLst>
          </p:cNvPr>
          <p:cNvSpPr>
            <a:spLocks noGrp="1"/>
          </p:cNvSpPr>
          <p:nvPr>
            <p:ph type="body" sz="quarter" idx="11" hasCustomPrompt="1"/>
          </p:nvPr>
        </p:nvSpPr>
        <p:spPr>
          <a:xfrm>
            <a:off x="457200" y="1657350"/>
            <a:ext cx="4114800" cy="2743200"/>
          </a:xfrm>
        </p:spPr>
        <p:txBody>
          <a:bodyPr numCol="1" spcCol="365760"/>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b="0" i="0">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b="0" i="0">
                <a:latin typeface="Montserrat" pitchFamily="2" charset="77"/>
              </a:defRPr>
            </a:lvl3pPr>
            <a:lvl4pPr marL="720090" indent="-17145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a:t>
            </a:r>
            <a:endParaRPr lang="en-US"/>
          </a:p>
          <a:p>
            <a:pPr lvl="2"/>
            <a:r>
              <a:rPr lang="en-US"/>
              <a:t>Lorem</a:t>
            </a:r>
          </a:p>
          <a:p>
            <a:pPr lvl="3"/>
            <a:r>
              <a:rPr lang="en-US"/>
              <a:t>ipsum</a:t>
            </a:r>
          </a:p>
        </p:txBody>
      </p:sp>
      <p:sp>
        <p:nvSpPr>
          <p:cNvPr id="10" name="Subtitle">
            <a:extLst>
              <a:ext uri="{FF2B5EF4-FFF2-40B4-BE49-F238E27FC236}">
                <a16:creationId xmlns:a16="http://schemas.microsoft.com/office/drawing/2014/main" id="{17FF790B-EB2A-5F42-8C16-EC19E02C3E5F}"/>
              </a:ext>
            </a:extLst>
          </p:cNvPr>
          <p:cNvSpPr>
            <a:spLocks noGrp="1"/>
          </p:cNvSpPr>
          <p:nvPr>
            <p:ph type="subTitle" sz="quarter" idx="16"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
        <p:nvSpPr>
          <p:cNvPr id="12" name="Picture Placeholder 11">
            <a:extLst>
              <a:ext uri="{FF2B5EF4-FFF2-40B4-BE49-F238E27FC236}">
                <a16:creationId xmlns:a16="http://schemas.microsoft.com/office/drawing/2014/main" id="{59612889-A370-BE4D-AEDD-5508F434115B}"/>
              </a:ext>
            </a:extLst>
          </p:cNvPr>
          <p:cNvSpPr>
            <a:spLocks noGrp="1"/>
          </p:cNvSpPr>
          <p:nvPr>
            <p:ph type="pic" sz="quarter" idx="17" hasCustomPrompt="1"/>
          </p:nvPr>
        </p:nvSpPr>
        <p:spPr>
          <a:xfrm>
            <a:off x="4769225" y="1657350"/>
            <a:ext cx="3917576"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Image</a:t>
            </a:r>
          </a:p>
        </p:txBody>
      </p:sp>
    </p:spTree>
    <p:extLst>
      <p:ext uri="{BB962C8B-B14F-4D97-AF65-F5344CB8AC3E}">
        <p14:creationId xmlns:p14="http://schemas.microsoft.com/office/powerpoint/2010/main" val="2685186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amp; 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F359E06-EB25-4B41-BCB9-A8B6C4C87148}"/>
              </a:ext>
            </a:extLst>
          </p:cNvPr>
          <p:cNvSpPr>
            <a:spLocks noGrp="1"/>
          </p:cNvSpPr>
          <p:nvPr>
            <p:ph type="tbl" sz="quarter" idx="16" hasCustomPrompt="1"/>
          </p:nvPr>
        </p:nvSpPr>
        <p:spPr>
          <a:xfrm>
            <a:off x="4572000" y="742950"/>
            <a:ext cx="4114800" cy="3657600"/>
          </a:xfrm>
          <a:solidFill>
            <a:schemeClr val="bg1">
              <a:lumMod val="95000"/>
            </a:schemeClr>
          </a:solidFill>
        </p:spPr>
        <p:txBody>
          <a:bodyPr anchor="ctr" anchorCtr="0"/>
          <a:lstStyle>
            <a:lvl1pPr algn="ctr">
              <a:defRPr b="0" i="0">
                <a:latin typeface="Montserrat" pitchFamily="2" charset="77"/>
              </a:defRPr>
            </a:lvl1pPr>
          </a:lstStyle>
          <a:p>
            <a:r>
              <a:rPr lang="en-US"/>
              <a:t>Click to Insert Table Here</a:t>
            </a:r>
          </a:p>
        </p:txBody>
      </p:sp>
      <p:sp>
        <p:nvSpPr>
          <p:cNvPr id="4" name="Text Placeholder 3">
            <a:extLst>
              <a:ext uri="{FF2B5EF4-FFF2-40B4-BE49-F238E27FC236}">
                <a16:creationId xmlns:a16="http://schemas.microsoft.com/office/drawing/2014/main" id="{3686C7CC-BBE8-4679-8792-94FE0314A5A2}"/>
              </a:ext>
            </a:extLst>
          </p:cNvPr>
          <p:cNvSpPr>
            <a:spLocks noGrp="1"/>
          </p:cNvSpPr>
          <p:nvPr>
            <p:ph type="body" sz="quarter" idx="20" hasCustomPrompt="1"/>
          </p:nvPr>
        </p:nvSpPr>
        <p:spPr>
          <a:xfrm>
            <a:off x="457199" y="752905"/>
            <a:ext cx="3710763" cy="3637690"/>
          </a:xfrm>
        </p:spPr>
        <p:txBody>
          <a:bodyPr anchor="ct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8004010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amp;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D1EB90D-1798-DE43-BB61-6EA9B6B02846}"/>
              </a:ext>
            </a:extLst>
          </p:cNvPr>
          <p:cNvSpPr>
            <a:spLocks noGrp="1"/>
          </p:cNvSpPr>
          <p:nvPr>
            <p:ph type="chart" sz="quarter" idx="10" hasCustomPrompt="1"/>
          </p:nvPr>
        </p:nvSpPr>
        <p:spPr>
          <a:xfrm>
            <a:off x="4572000" y="1200150"/>
            <a:ext cx="4114800"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Chart Here</a:t>
            </a:r>
          </a:p>
        </p:txBody>
      </p:sp>
      <p:sp>
        <p:nvSpPr>
          <p:cNvPr id="5" name="Text Placeholder 3">
            <a:extLst>
              <a:ext uri="{FF2B5EF4-FFF2-40B4-BE49-F238E27FC236}">
                <a16:creationId xmlns:a16="http://schemas.microsoft.com/office/drawing/2014/main" id="{34F9D949-C0A7-4D9B-A921-AE5EE8F83D63}"/>
              </a:ext>
            </a:extLst>
          </p:cNvPr>
          <p:cNvSpPr>
            <a:spLocks noGrp="1"/>
          </p:cNvSpPr>
          <p:nvPr>
            <p:ph type="body" sz="quarter" idx="20" hasCustomPrompt="1"/>
          </p:nvPr>
        </p:nvSpPr>
        <p:spPr>
          <a:xfrm>
            <a:off x="457199" y="752905"/>
            <a:ext cx="3710763" cy="3637690"/>
          </a:xfrm>
        </p:spPr>
        <p:txBody>
          <a:bodyPr anchor="ct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3679370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amp; SmartArt">
    <p:spTree>
      <p:nvGrpSpPr>
        <p:cNvPr id="1" name=""/>
        <p:cNvGrpSpPr/>
        <p:nvPr/>
      </p:nvGrpSpPr>
      <p:grpSpPr>
        <a:xfrm>
          <a:off x="0" y="0"/>
          <a:ext cx="0" cy="0"/>
          <a:chOff x="0" y="0"/>
          <a:chExt cx="0" cy="0"/>
        </a:xfrm>
      </p:grpSpPr>
      <p:sp>
        <p:nvSpPr>
          <p:cNvPr id="5" name="SmartArt Placeholder 4">
            <a:extLst>
              <a:ext uri="{FF2B5EF4-FFF2-40B4-BE49-F238E27FC236}">
                <a16:creationId xmlns:a16="http://schemas.microsoft.com/office/drawing/2014/main" id="{36933624-44C5-DB48-BE67-4211CFF01850}"/>
              </a:ext>
            </a:extLst>
          </p:cNvPr>
          <p:cNvSpPr>
            <a:spLocks noGrp="1"/>
          </p:cNvSpPr>
          <p:nvPr>
            <p:ph type="dgm" sz="quarter" idx="18" hasCustomPrompt="1"/>
          </p:nvPr>
        </p:nvSpPr>
        <p:spPr>
          <a:xfrm>
            <a:off x="4572000" y="1200150"/>
            <a:ext cx="4114800"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SmartArt Graphic</a:t>
            </a:r>
          </a:p>
        </p:txBody>
      </p:sp>
      <p:sp>
        <p:nvSpPr>
          <p:cNvPr id="6" name="Text Placeholder 3">
            <a:extLst>
              <a:ext uri="{FF2B5EF4-FFF2-40B4-BE49-F238E27FC236}">
                <a16:creationId xmlns:a16="http://schemas.microsoft.com/office/drawing/2014/main" id="{4B4A4C7D-F0FF-4E45-9108-A0E767589C21}"/>
              </a:ext>
            </a:extLst>
          </p:cNvPr>
          <p:cNvSpPr>
            <a:spLocks noGrp="1"/>
          </p:cNvSpPr>
          <p:nvPr>
            <p:ph type="body" sz="quarter" idx="20" hasCustomPrompt="1"/>
          </p:nvPr>
        </p:nvSpPr>
        <p:spPr>
          <a:xfrm>
            <a:off x="457199" y="752905"/>
            <a:ext cx="3710763" cy="3637690"/>
          </a:xfrm>
        </p:spPr>
        <p:txBody>
          <a:bodyPr anchor="ct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342954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Closing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9144000" cy="4781550"/>
          </a:xfrm>
          <a:blipFill dpi="0" rotWithShape="1">
            <a:blip r:embed="rId2" cstate="email">
              <a:extLst>
                <a:ext uri="{28A0092B-C50C-407E-A947-70E740481C1C}">
                  <a14:useLocalDpi xmlns:a14="http://schemas.microsoft.com/office/drawing/2010/main"/>
                </a:ext>
              </a:extLst>
            </a:blip>
            <a:srcRect/>
            <a:stretch>
              <a:fillRect/>
            </a:stretch>
          </a:blipFill>
        </p:spPr>
        <p:txBody>
          <a:bodyPr bIns="914400" anchor="b" anchorCtr="0">
            <a:normAutofit/>
          </a:bodyPr>
          <a:lstStyle>
            <a:lvl1pPr algn="ctr">
              <a:defRPr sz="1000" b="0" i="0" cap="none" spc="0" baseline="0">
                <a:solidFill>
                  <a:schemeClr val="accent2"/>
                </a:solidFill>
                <a:latin typeface="Montserrat" pitchFamily="2" charset="77"/>
              </a:defRPr>
            </a:lvl1pPr>
          </a:lstStyle>
          <a:p>
            <a:r>
              <a:rPr lang="en-US"/>
              <a:t>Click media icon in center to change image</a:t>
            </a:r>
          </a:p>
        </p:txBody>
      </p:sp>
      <p:sp>
        <p:nvSpPr>
          <p:cNvPr id="2" name="Title 1">
            <a:extLst>
              <a:ext uri="{FF2B5EF4-FFF2-40B4-BE49-F238E27FC236}">
                <a16:creationId xmlns:a16="http://schemas.microsoft.com/office/drawing/2014/main" id="{5FBF0EEC-F807-4547-9F01-447CF2235052}"/>
              </a:ext>
            </a:extLst>
          </p:cNvPr>
          <p:cNvSpPr>
            <a:spLocks noGrp="1"/>
          </p:cNvSpPr>
          <p:nvPr>
            <p:ph type="title"/>
          </p:nvPr>
        </p:nvSpPr>
        <p:spPr>
          <a:xfrm>
            <a:off x="465525" y="1200150"/>
            <a:ext cx="5478076" cy="1447800"/>
          </a:xfrm>
        </p:spPr>
        <p:txBody>
          <a:bodyPr anchor="b" anchorCtr="0">
            <a:normAutofit/>
          </a:bodyPr>
          <a:lstStyle>
            <a:lvl1pPr>
              <a:defRPr sz="3800" b="0" i="0">
                <a:solidFill>
                  <a:schemeClr val="tx2"/>
                </a:solidFill>
                <a:latin typeface="Montserrat" pitchFamily="2" charset="77"/>
              </a:defRPr>
            </a:lvl1pPr>
          </a:lstStyle>
          <a:p>
            <a:r>
              <a:rPr lang="en-US"/>
              <a:t>Click to edit Master title style</a:t>
            </a:r>
          </a:p>
        </p:txBody>
      </p:sp>
      <p:sp>
        <p:nvSpPr>
          <p:cNvPr id="4" name="Text Placeholder 3">
            <a:extLst>
              <a:ext uri="{FF2B5EF4-FFF2-40B4-BE49-F238E27FC236}">
                <a16:creationId xmlns:a16="http://schemas.microsoft.com/office/drawing/2014/main" id="{96018492-3F95-CB4D-9ED5-7C1E636F49F5}"/>
              </a:ext>
            </a:extLst>
          </p:cNvPr>
          <p:cNvSpPr>
            <a:spLocks noGrp="1"/>
          </p:cNvSpPr>
          <p:nvPr>
            <p:ph type="body" sz="quarter" idx="10" hasCustomPrompt="1"/>
          </p:nvPr>
        </p:nvSpPr>
        <p:spPr>
          <a:xfrm>
            <a:off x="479612" y="2917932"/>
            <a:ext cx="5478076" cy="644418"/>
          </a:xfrm>
        </p:spPr>
        <p:txBody>
          <a:bodyPr>
            <a:normAutofit/>
          </a:bodyPr>
          <a:lstStyle>
            <a:lvl1pPr>
              <a:defRPr sz="1400" b="0" i="0" cap="none" baseline="0">
                <a:solidFill>
                  <a:schemeClr val="tx2"/>
                </a:solidFill>
                <a:latin typeface="Montserrat" pitchFamily="2" charset="77"/>
              </a:defRPr>
            </a:lvl1pPr>
          </a:lstStyle>
          <a:p>
            <a:pPr lvl="0"/>
            <a:r>
              <a:rPr lang="en-US"/>
              <a:t>Click to add optional subtitle</a:t>
            </a:r>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0" y="4780332"/>
            <a:ext cx="9144000" cy="361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6533029" y="4781550"/>
            <a:ext cx="2153771" cy="364386"/>
          </a:xfrm>
          <a:prstGeom prst="rect">
            <a:avLst/>
          </a:prstGeom>
          <a:noFill/>
        </p:spPr>
        <p:txBody>
          <a:bodyPr wrap="square" lIns="0" tIns="0" rIns="0" bIns="0" rtlCol="0" anchor="ctr" anchorCtr="0">
            <a:normAutofit/>
          </a:bodyPr>
          <a:lstStyle/>
          <a:p>
            <a:pPr algn="r"/>
            <a:r>
              <a:rPr lang="en-US" sz="900" b="0" i="0" u="none" baseline="0" err="1">
                <a:solidFill>
                  <a:schemeClr val="bg1"/>
                </a:solidFill>
                <a:latin typeface="Montserrat" pitchFamily="2" charset="77"/>
              </a:rPr>
              <a:t>huronconsultinggroup.com</a:t>
            </a:r>
            <a:endParaRPr lang="en-US" sz="900" b="0" i="0" u="none" baseline="0">
              <a:solidFill>
                <a:schemeClr val="bg1"/>
              </a:solidFill>
              <a:latin typeface="Montserrat" pitchFamily="2" charset="77"/>
            </a:endParaRPr>
          </a:p>
        </p:txBody>
      </p:sp>
      <p:sp>
        <p:nvSpPr>
          <p:cNvPr id="13" name="Footer Placeholder 11">
            <a:extLst>
              <a:ext uri="{FF2B5EF4-FFF2-40B4-BE49-F238E27FC236}">
                <a16:creationId xmlns:a16="http://schemas.microsoft.com/office/drawing/2014/main" id="{B085C9E2-2B91-0046-B7E0-F9CEE11BB12A}"/>
              </a:ext>
            </a:extLst>
          </p:cNvPr>
          <p:cNvSpPr txBox="1">
            <a:spLocks/>
          </p:cNvSpPr>
          <p:nvPr userDrawn="1"/>
        </p:nvSpPr>
        <p:spPr>
          <a:xfrm>
            <a:off x="465525" y="4785889"/>
            <a:ext cx="3086100" cy="350837"/>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11C10B-C8A8-3748-B4BA-136051278F78}" type="datetime4">
              <a:rPr lang="en-US" b="0" i="0" smtClean="0">
                <a:latin typeface="Montserrat" pitchFamily="2" charset="77"/>
              </a:rPr>
              <a:t>May 19, 2026</a:t>
            </a:fld>
            <a:endParaRPr lang="en-US" b="0" i="0">
              <a:latin typeface="Montserrat" pitchFamily="2" charset="77"/>
            </a:endParaRPr>
          </a:p>
        </p:txBody>
      </p:sp>
      <p:pic>
        <p:nvPicPr>
          <p:cNvPr id="11" name="Picture 10">
            <a:extLst>
              <a:ext uri="{FF2B5EF4-FFF2-40B4-BE49-F238E27FC236}">
                <a16:creationId xmlns:a16="http://schemas.microsoft.com/office/drawing/2014/main" id="{B7ADD1EF-5C0B-A2AB-5B3A-69D526C6E90D}"/>
              </a:ext>
            </a:extLst>
          </p:cNvPr>
          <p:cNvPicPr>
            <a:picLocks noChangeAspect="1"/>
          </p:cNvPicPr>
          <p:nvPr userDrawn="1"/>
        </p:nvPicPr>
        <p:blipFill>
          <a:blip r:embed="rId4"/>
          <a:stretch>
            <a:fillRect/>
          </a:stretch>
        </p:blipFill>
        <p:spPr>
          <a:xfrm>
            <a:off x="7544439" y="4147954"/>
            <a:ext cx="449914" cy="543292"/>
          </a:xfrm>
          <a:prstGeom prst="rect">
            <a:avLst/>
          </a:prstGeom>
        </p:spPr>
      </p:pic>
      <p:pic>
        <p:nvPicPr>
          <p:cNvPr id="12" name="Picture 11" descr="A picture containing drawing&#10;&#10;Description automatically generated">
            <a:hlinkClick r:id="rId5"/>
            <a:extLst>
              <a:ext uri="{FF2B5EF4-FFF2-40B4-BE49-F238E27FC236}">
                <a16:creationId xmlns:a16="http://schemas.microsoft.com/office/drawing/2014/main" id="{E791016C-B2A7-5808-7069-CCED8F5BA46C}"/>
              </a:ext>
            </a:extLst>
          </p:cNvPr>
          <p:cNvPicPr>
            <a:picLocks noChangeAspect="1"/>
          </p:cNvPicPr>
          <p:nvPr userDrawn="1"/>
        </p:nvPicPr>
        <p:blipFill>
          <a:blip r:embed="rId6"/>
          <a:stretch>
            <a:fillRect/>
          </a:stretch>
        </p:blipFill>
        <p:spPr>
          <a:xfrm>
            <a:off x="6026261" y="4869789"/>
            <a:ext cx="180825" cy="182880"/>
          </a:xfrm>
          <a:prstGeom prst="rect">
            <a:avLst/>
          </a:prstGeom>
        </p:spPr>
      </p:pic>
      <p:pic>
        <p:nvPicPr>
          <p:cNvPr id="14" name="Picture 13" descr="A picture containing bird&#10;&#10;Description automatically generated">
            <a:hlinkClick r:id="rId7"/>
            <a:extLst>
              <a:ext uri="{FF2B5EF4-FFF2-40B4-BE49-F238E27FC236}">
                <a16:creationId xmlns:a16="http://schemas.microsoft.com/office/drawing/2014/main" id="{82EAA848-72AF-2008-E8EA-61B6FD13C0FF}"/>
              </a:ext>
            </a:extLst>
          </p:cNvPr>
          <p:cNvPicPr>
            <a:picLocks noChangeAspect="1"/>
          </p:cNvPicPr>
          <p:nvPr userDrawn="1"/>
        </p:nvPicPr>
        <p:blipFill>
          <a:blip r:embed="rId8"/>
          <a:stretch>
            <a:fillRect/>
          </a:stretch>
        </p:blipFill>
        <p:spPr>
          <a:xfrm>
            <a:off x="6365139" y="4869789"/>
            <a:ext cx="182880" cy="182880"/>
          </a:xfrm>
          <a:prstGeom prst="rect">
            <a:avLst/>
          </a:prstGeom>
        </p:spPr>
      </p:pic>
      <p:pic>
        <p:nvPicPr>
          <p:cNvPr id="17" name="Picture 16" descr="A picture containing drawing&#10;&#10;Description automatically generated">
            <a:hlinkClick r:id="rId9"/>
            <a:extLst>
              <a:ext uri="{FF2B5EF4-FFF2-40B4-BE49-F238E27FC236}">
                <a16:creationId xmlns:a16="http://schemas.microsoft.com/office/drawing/2014/main" id="{81C498DC-81D7-9894-8196-0D11163110BD}"/>
              </a:ext>
            </a:extLst>
          </p:cNvPr>
          <p:cNvPicPr>
            <a:picLocks noChangeAspect="1"/>
          </p:cNvPicPr>
          <p:nvPr userDrawn="1"/>
        </p:nvPicPr>
        <p:blipFill>
          <a:blip r:embed="rId10"/>
          <a:stretch>
            <a:fillRect/>
          </a:stretch>
        </p:blipFill>
        <p:spPr>
          <a:xfrm>
            <a:off x="6704017" y="4869789"/>
            <a:ext cx="182880" cy="182880"/>
          </a:xfrm>
          <a:prstGeom prst="rect">
            <a:avLst/>
          </a:prstGeom>
        </p:spPr>
      </p:pic>
      <p:grpSp>
        <p:nvGrpSpPr>
          <p:cNvPr id="8" name="Group 7">
            <a:extLst>
              <a:ext uri="{FF2B5EF4-FFF2-40B4-BE49-F238E27FC236}">
                <a16:creationId xmlns:a16="http://schemas.microsoft.com/office/drawing/2014/main" id="{A3920497-A28E-56B0-AB12-D0DCACEE4DC7}"/>
              </a:ext>
            </a:extLst>
          </p:cNvPr>
          <p:cNvGrpSpPr/>
          <p:nvPr userDrawn="1"/>
        </p:nvGrpSpPr>
        <p:grpSpPr>
          <a:xfrm>
            <a:off x="8164749" y="4147952"/>
            <a:ext cx="857744" cy="543293"/>
            <a:chOff x="7822095" y="201781"/>
            <a:chExt cx="1113800" cy="767644"/>
          </a:xfrm>
        </p:grpSpPr>
        <p:pic>
          <p:nvPicPr>
            <p:cNvPr id="9" name="Picture 8" descr="AMSPDC">
              <a:extLst>
                <a:ext uri="{FF2B5EF4-FFF2-40B4-BE49-F238E27FC236}">
                  <a16:creationId xmlns:a16="http://schemas.microsoft.com/office/drawing/2014/main" id="{53E76D13-07A0-5495-00AB-0382D612366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106933" y="201781"/>
              <a:ext cx="544124" cy="541176"/>
            </a:xfrm>
            <a:prstGeom prst="rect">
              <a:avLst/>
            </a:prstGeom>
            <a:noFill/>
            <a:ln>
              <a:noFill/>
            </a:ln>
          </p:spPr>
        </p:pic>
        <p:pic>
          <p:nvPicPr>
            <p:cNvPr id="10" name="Picture 9" descr="A blue background with white text&#10;&#10;Description automatically generated">
              <a:extLst>
                <a:ext uri="{FF2B5EF4-FFF2-40B4-BE49-F238E27FC236}">
                  <a16:creationId xmlns:a16="http://schemas.microsoft.com/office/drawing/2014/main" id="{EAA1B919-74AA-AE18-76ED-2BAB1CAA8BF8}"/>
                </a:ext>
              </a:extLst>
            </p:cNvPr>
            <p:cNvPicPr>
              <a:picLocks noChangeAspect="1"/>
            </p:cNvPicPr>
            <p:nvPr userDrawn="1"/>
          </p:nvPicPr>
          <p:blipFill>
            <a:blip r:embed="rId12"/>
            <a:stretch>
              <a:fillRect/>
            </a:stretch>
          </p:blipFill>
          <p:spPr>
            <a:xfrm>
              <a:off x="7822095" y="769271"/>
              <a:ext cx="1113800" cy="200154"/>
            </a:xfrm>
            <a:prstGeom prst="rect">
              <a:avLst/>
            </a:prstGeom>
          </p:spPr>
        </p:pic>
      </p:grpSp>
    </p:spTree>
    <p:extLst>
      <p:ext uri="{BB962C8B-B14F-4D97-AF65-F5344CB8AC3E}">
        <p14:creationId xmlns:p14="http://schemas.microsoft.com/office/powerpoint/2010/main" val="168425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harts &amp; Description">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D1EB90D-1798-DE43-BB61-6EA9B6B02846}"/>
              </a:ext>
            </a:extLst>
          </p:cNvPr>
          <p:cNvSpPr>
            <a:spLocks noGrp="1"/>
          </p:cNvSpPr>
          <p:nvPr>
            <p:ph type="chart" sz="quarter" idx="10" hasCustomPrompt="1"/>
          </p:nvPr>
        </p:nvSpPr>
        <p:spPr>
          <a:xfrm>
            <a:off x="457200" y="742950"/>
            <a:ext cx="2286000" cy="2286000"/>
          </a:xfrm>
          <a:solidFill>
            <a:schemeClr val="bg1">
              <a:lumMod val="95000"/>
            </a:schemeClr>
          </a:solidFill>
        </p:spPr>
        <p:txBody>
          <a:bodyPr anchor="ctr" anchorCtr="0"/>
          <a:lstStyle>
            <a:lvl1pPr marL="0" indent="0" algn="ctr">
              <a:buNone/>
              <a:defRPr b="0" i="0">
                <a:latin typeface="Montserrat" pitchFamily="2" charset="77"/>
              </a:defRPr>
            </a:lvl1pPr>
          </a:lstStyle>
          <a:p>
            <a:r>
              <a:rPr lang="en-US"/>
              <a:t>Insert Chart Here</a:t>
            </a:r>
          </a:p>
        </p:txBody>
      </p:sp>
      <p:sp>
        <p:nvSpPr>
          <p:cNvPr id="11" name="Chart Placeholder 3">
            <a:extLst>
              <a:ext uri="{FF2B5EF4-FFF2-40B4-BE49-F238E27FC236}">
                <a16:creationId xmlns:a16="http://schemas.microsoft.com/office/drawing/2014/main" id="{95A73763-4E6F-1842-A708-B8FD4BC6ECFD}"/>
              </a:ext>
            </a:extLst>
          </p:cNvPr>
          <p:cNvSpPr>
            <a:spLocks noGrp="1"/>
          </p:cNvSpPr>
          <p:nvPr>
            <p:ph type="chart" sz="quarter" idx="15" hasCustomPrompt="1"/>
          </p:nvPr>
        </p:nvSpPr>
        <p:spPr>
          <a:xfrm>
            <a:off x="3429000" y="742950"/>
            <a:ext cx="2286000" cy="2286000"/>
          </a:xfrm>
          <a:solidFill>
            <a:schemeClr val="bg1">
              <a:lumMod val="95000"/>
            </a:schemeClr>
          </a:solidFill>
        </p:spPr>
        <p:txBody>
          <a:bodyPr anchor="ctr" anchorCtr="0"/>
          <a:lstStyle>
            <a:lvl1pPr marL="0" indent="0" algn="ctr">
              <a:buNone/>
              <a:defRPr b="0" i="0">
                <a:latin typeface="Montserrat" pitchFamily="2" charset="77"/>
              </a:defRPr>
            </a:lvl1pPr>
          </a:lstStyle>
          <a:p>
            <a:r>
              <a:rPr lang="en-US"/>
              <a:t>Insert Chart Here</a:t>
            </a:r>
          </a:p>
        </p:txBody>
      </p:sp>
      <p:sp>
        <p:nvSpPr>
          <p:cNvPr id="13" name="Chart Placeholder 3">
            <a:extLst>
              <a:ext uri="{FF2B5EF4-FFF2-40B4-BE49-F238E27FC236}">
                <a16:creationId xmlns:a16="http://schemas.microsoft.com/office/drawing/2014/main" id="{A5706442-73AE-C341-A5FB-5445167A1FFA}"/>
              </a:ext>
            </a:extLst>
          </p:cNvPr>
          <p:cNvSpPr>
            <a:spLocks noGrp="1"/>
          </p:cNvSpPr>
          <p:nvPr>
            <p:ph type="chart" sz="quarter" idx="17" hasCustomPrompt="1"/>
          </p:nvPr>
        </p:nvSpPr>
        <p:spPr>
          <a:xfrm>
            <a:off x="6404810" y="742950"/>
            <a:ext cx="2286000" cy="2286000"/>
          </a:xfrm>
          <a:solidFill>
            <a:schemeClr val="bg1">
              <a:lumMod val="95000"/>
            </a:schemeClr>
          </a:solidFill>
        </p:spPr>
        <p:txBody>
          <a:bodyPr anchor="ctr" anchorCtr="0"/>
          <a:lstStyle>
            <a:lvl1pPr marL="0" indent="0" algn="ctr">
              <a:buNone/>
              <a:defRPr b="0" i="0">
                <a:latin typeface="Montserrat" pitchFamily="2" charset="77"/>
              </a:defRPr>
            </a:lvl1pPr>
          </a:lstStyle>
          <a:p>
            <a:r>
              <a:rPr lang="en-US"/>
              <a:t>Insert Chart Here</a:t>
            </a:r>
          </a:p>
        </p:txBody>
      </p:sp>
      <p:sp>
        <p:nvSpPr>
          <p:cNvPr id="8" name="Text Placeholder 3">
            <a:extLst>
              <a:ext uri="{FF2B5EF4-FFF2-40B4-BE49-F238E27FC236}">
                <a16:creationId xmlns:a16="http://schemas.microsoft.com/office/drawing/2014/main" id="{F2A560E9-8E63-4D0F-80D4-2427CD88BD46}"/>
              </a:ext>
            </a:extLst>
          </p:cNvPr>
          <p:cNvSpPr>
            <a:spLocks noGrp="1"/>
          </p:cNvSpPr>
          <p:nvPr>
            <p:ph type="body" sz="quarter" idx="20" hasCustomPrompt="1"/>
          </p:nvPr>
        </p:nvSpPr>
        <p:spPr>
          <a:xfrm>
            <a:off x="457201" y="3239667"/>
            <a:ext cx="2286000" cy="1438659"/>
          </a:xfrm>
        </p:spPr>
        <p:txBody>
          <a:bodyPr>
            <a:normAutofit/>
          </a:bodyPr>
          <a:lstStyle>
            <a:lvl1pPr>
              <a:spcBef>
                <a:spcPts val="600"/>
              </a:spcBef>
              <a:defRPr sz="1100">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10" name="Text Placeholder 3">
            <a:extLst>
              <a:ext uri="{FF2B5EF4-FFF2-40B4-BE49-F238E27FC236}">
                <a16:creationId xmlns:a16="http://schemas.microsoft.com/office/drawing/2014/main" id="{E023AABB-3832-46D5-AA70-3525BF9751C1}"/>
              </a:ext>
            </a:extLst>
          </p:cNvPr>
          <p:cNvSpPr>
            <a:spLocks noGrp="1"/>
          </p:cNvSpPr>
          <p:nvPr>
            <p:ph type="body" sz="quarter" idx="21" hasCustomPrompt="1"/>
          </p:nvPr>
        </p:nvSpPr>
        <p:spPr>
          <a:xfrm>
            <a:off x="3429000" y="3239667"/>
            <a:ext cx="2286000" cy="1438659"/>
          </a:xfrm>
        </p:spPr>
        <p:txBody>
          <a:bodyPr>
            <a:normAutofit/>
          </a:bodyPr>
          <a:lstStyle>
            <a:lvl1pPr>
              <a:spcBef>
                <a:spcPts val="600"/>
              </a:spcBef>
              <a:defRPr sz="1100">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15" name="Text Placeholder 3">
            <a:extLst>
              <a:ext uri="{FF2B5EF4-FFF2-40B4-BE49-F238E27FC236}">
                <a16:creationId xmlns:a16="http://schemas.microsoft.com/office/drawing/2014/main" id="{CFADBCE7-F816-41FB-97B4-415030BC6754}"/>
              </a:ext>
            </a:extLst>
          </p:cNvPr>
          <p:cNvSpPr>
            <a:spLocks noGrp="1"/>
          </p:cNvSpPr>
          <p:nvPr>
            <p:ph type="body" sz="quarter" idx="22" hasCustomPrompt="1"/>
          </p:nvPr>
        </p:nvSpPr>
        <p:spPr>
          <a:xfrm>
            <a:off x="6400799" y="3239667"/>
            <a:ext cx="2286000" cy="1438659"/>
          </a:xfrm>
        </p:spPr>
        <p:txBody>
          <a:bodyPr>
            <a:normAutofit/>
          </a:bodyPr>
          <a:lstStyle>
            <a:lvl1pPr>
              <a:spcBef>
                <a:spcPts val="600"/>
              </a:spcBef>
              <a:defRPr sz="1100">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6592075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ta or Statement -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6AC54D-6FAF-2345-9770-E79DE9A3D374}"/>
              </a:ext>
            </a:extLst>
          </p:cNvPr>
          <p:cNvSpPr>
            <a:spLocks noGrp="1" noChangeAspect="1"/>
          </p:cNvSpPr>
          <p:nvPr>
            <p:ph type="pic" sz="quarter" idx="10" hasCustomPrompt="1"/>
          </p:nvPr>
        </p:nvSpPr>
        <p:spPr>
          <a:xfrm>
            <a:off x="0" y="2571750"/>
            <a:ext cx="4569883" cy="2571750"/>
          </a:xfrm>
          <a:prstGeom prst="rect">
            <a:avLst/>
          </a:prstGeom>
          <a:blipFill dpi="0" rotWithShape="0">
            <a:blip r:embed="rId2" cstate="email">
              <a:extLst>
                <a:ext uri="{28A0092B-C50C-407E-A947-70E740481C1C}">
                  <a14:useLocalDpi xmlns:a14="http://schemas.microsoft.com/office/drawing/2010/main"/>
                </a:ext>
              </a:extLst>
            </a:blip>
            <a:srcRect/>
            <a:tile tx="0" ty="0" sx="100000" sy="100000" flip="none" algn="t"/>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
        <p:nvSpPr>
          <p:cNvPr id="7" name="Picture Placeholder 5">
            <a:extLst>
              <a:ext uri="{FF2B5EF4-FFF2-40B4-BE49-F238E27FC236}">
                <a16:creationId xmlns:a16="http://schemas.microsoft.com/office/drawing/2014/main" id="{230A7CB0-B968-9E40-A02D-2AA0FFB2C787}"/>
              </a:ext>
            </a:extLst>
          </p:cNvPr>
          <p:cNvSpPr>
            <a:spLocks noGrp="1"/>
          </p:cNvSpPr>
          <p:nvPr>
            <p:ph type="pic" sz="quarter" idx="11" hasCustomPrompt="1"/>
          </p:nvPr>
        </p:nvSpPr>
        <p:spPr>
          <a:xfrm>
            <a:off x="4569883" y="0"/>
            <a:ext cx="4574117" cy="2571750"/>
          </a:xfrm>
          <a:prstGeom prst="rect">
            <a:avLst/>
          </a:prstGeom>
          <a:blipFill dpi="0" rotWithShape="1">
            <a:blip r:embed="rId3" cstate="email">
              <a:extLst>
                <a:ext uri="{28A0092B-C50C-407E-A947-70E740481C1C}">
                  <a14:useLocalDpi xmlns:a14="http://schemas.microsoft.com/office/drawing/2010/main"/>
                </a:ext>
              </a:extLst>
            </a:blip>
            <a:srcRect/>
            <a:tile tx="0" ty="0" sx="100000" sy="100000" flip="none" algn="t"/>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
        <p:nvSpPr>
          <p:cNvPr id="8" name="Rectangle 7">
            <a:extLst>
              <a:ext uri="{FF2B5EF4-FFF2-40B4-BE49-F238E27FC236}">
                <a16:creationId xmlns:a16="http://schemas.microsoft.com/office/drawing/2014/main" id="{211D406B-FA91-7E44-9989-5B1F2F9B3194}"/>
              </a:ext>
            </a:extLst>
          </p:cNvPr>
          <p:cNvSpPr/>
          <p:nvPr userDrawn="1"/>
        </p:nvSpPr>
        <p:spPr>
          <a:xfrm>
            <a:off x="0" y="0"/>
            <a:ext cx="4569883" cy="2571750"/>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9" name="Text Placeholder 10">
            <a:extLst>
              <a:ext uri="{FF2B5EF4-FFF2-40B4-BE49-F238E27FC236}">
                <a16:creationId xmlns:a16="http://schemas.microsoft.com/office/drawing/2014/main" id="{0D32A915-C9BD-1F4E-AC71-90530026A1DF}"/>
              </a:ext>
            </a:extLst>
          </p:cNvPr>
          <p:cNvSpPr>
            <a:spLocks noGrp="1"/>
          </p:cNvSpPr>
          <p:nvPr>
            <p:ph type="body" sz="quarter" idx="13" hasCustomPrompt="1"/>
          </p:nvPr>
        </p:nvSpPr>
        <p:spPr>
          <a:xfrm>
            <a:off x="457200" y="1446871"/>
            <a:ext cx="27432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bg1"/>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0" name="Text Placeholder 10">
            <a:extLst>
              <a:ext uri="{FF2B5EF4-FFF2-40B4-BE49-F238E27FC236}">
                <a16:creationId xmlns:a16="http://schemas.microsoft.com/office/drawing/2014/main" id="{43D27130-033F-A24E-96FE-CF121E9EA95D}"/>
              </a:ext>
            </a:extLst>
          </p:cNvPr>
          <p:cNvSpPr>
            <a:spLocks noGrp="1"/>
          </p:cNvSpPr>
          <p:nvPr>
            <p:ph type="body" sz="quarter" idx="15" hasCustomPrompt="1"/>
          </p:nvPr>
        </p:nvSpPr>
        <p:spPr>
          <a:xfrm>
            <a:off x="457200" y="438150"/>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accent3"/>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13" name="Straight Connector 12">
            <a:extLst>
              <a:ext uri="{FF2B5EF4-FFF2-40B4-BE49-F238E27FC236}">
                <a16:creationId xmlns:a16="http://schemas.microsoft.com/office/drawing/2014/main" id="{04CED01C-F0DC-7043-AD2C-FDCCBCD4F5C2}"/>
              </a:ext>
            </a:extLst>
          </p:cNvPr>
          <p:cNvCxnSpPr/>
          <p:nvPr userDrawn="1"/>
        </p:nvCxnSpPr>
        <p:spPr>
          <a:xfrm>
            <a:off x="457200" y="1256371"/>
            <a:ext cx="914400" cy="0"/>
          </a:xfrm>
          <a:prstGeom prst="line">
            <a:avLst/>
          </a:prstGeom>
          <a:ln w="25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01D2E59-28BF-EA4B-A63F-6FD133094A16}"/>
              </a:ext>
            </a:extLst>
          </p:cNvPr>
          <p:cNvSpPr/>
          <p:nvPr userDrawn="1"/>
        </p:nvSpPr>
        <p:spPr>
          <a:xfrm>
            <a:off x="4574117" y="2571750"/>
            <a:ext cx="4569883" cy="25717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chemeClr val="accent1"/>
              </a:solidFill>
              <a:latin typeface="Montserrat" pitchFamily="2" charset="77"/>
            </a:endParaRPr>
          </a:p>
        </p:txBody>
      </p:sp>
      <p:sp>
        <p:nvSpPr>
          <p:cNvPr id="18" name="Text Placeholder 10">
            <a:extLst>
              <a:ext uri="{FF2B5EF4-FFF2-40B4-BE49-F238E27FC236}">
                <a16:creationId xmlns:a16="http://schemas.microsoft.com/office/drawing/2014/main" id="{F972B24D-6B2C-2242-83C0-5A7A5FE38C4D}"/>
              </a:ext>
            </a:extLst>
          </p:cNvPr>
          <p:cNvSpPr>
            <a:spLocks noGrp="1"/>
          </p:cNvSpPr>
          <p:nvPr>
            <p:ph type="body" sz="quarter" idx="16" hasCustomPrompt="1"/>
          </p:nvPr>
        </p:nvSpPr>
        <p:spPr>
          <a:xfrm>
            <a:off x="5029200" y="4019085"/>
            <a:ext cx="29718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bg1"/>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9" name="Text Placeholder 10">
            <a:extLst>
              <a:ext uri="{FF2B5EF4-FFF2-40B4-BE49-F238E27FC236}">
                <a16:creationId xmlns:a16="http://schemas.microsoft.com/office/drawing/2014/main" id="{2CFBDF7C-CFE8-3F4C-9F71-033C2C800D6F}"/>
              </a:ext>
            </a:extLst>
          </p:cNvPr>
          <p:cNvSpPr>
            <a:spLocks noGrp="1"/>
          </p:cNvSpPr>
          <p:nvPr>
            <p:ph type="body" sz="quarter" idx="17" hasCustomPrompt="1"/>
          </p:nvPr>
        </p:nvSpPr>
        <p:spPr>
          <a:xfrm>
            <a:off x="5029200" y="3010364"/>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accent1"/>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20" name="Straight Connector 19">
            <a:extLst>
              <a:ext uri="{FF2B5EF4-FFF2-40B4-BE49-F238E27FC236}">
                <a16:creationId xmlns:a16="http://schemas.microsoft.com/office/drawing/2014/main" id="{0D14FA87-D31E-674F-84A6-92AA4785F75C}"/>
              </a:ext>
            </a:extLst>
          </p:cNvPr>
          <p:cNvCxnSpPr/>
          <p:nvPr userDrawn="1"/>
        </p:nvCxnSpPr>
        <p:spPr>
          <a:xfrm>
            <a:off x="5029200" y="3828585"/>
            <a:ext cx="914400" cy="0"/>
          </a:xfrm>
          <a:prstGeom prst="line">
            <a:avLst/>
          </a:prstGeom>
          <a:ln w="25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1346A17-4243-384E-BB1E-AB12CFCC64CC}"/>
              </a:ext>
            </a:extLst>
          </p:cNvPr>
          <p:cNvSpPr txBox="1"/>
          <p:nvPr userDrawn="1"/>
        </p:nvSpPr>
        <p:spPr>
          <a:xfrm>
            <a:off x="5645217" y="-785634"/>
            <a:ext cx="3498783" cy="738664"/>
          </a:xfrm>
          <a:prstGeom prst="rect">
            <a:avLst/>
          </a:prstGeom>
          <a:noFill/>
        </p:spPr>
        <p:txBody>
          <a:bodyPr wrap="square" rtlCol="0">
            <a:spAutoFit/>
          </a:bodyPr>
          <a:lstStyle/>
          <a:p>
            <a:r>
              <a:rPr lang="en-US" sz="1400" b="0" i="0">
                <a:solidFill>
                  <a:srgbClr val="FF40FF"/>
                </a:solidFill>
                <a:latin typeface="Montserrat" pitchFamily="2" charset="77"/>
              </a:rPr>
              <a:t>Please do not use this slide as a section divider. It should be used for stats or other call-outs only.</a:t>
            </a:r>
          </a:p>
        </p:txBody>
      </p:sp>
      <p:sp>
        <p:nvSpPr>
          <p:cNvPr id="16" name="Slide Number Placeholder 16">
            <a:extLst>
              <a:ext uri="{FF2B5EF4-FFF2-40B4-BE49-F238E27FC236}">
                <a16:creationId xmlns:a16="http://schemas.microsoft.com/office/drawing/2014/main" id="{2835BD73-0CFA-4146-B28A-39A864092CF6}"/>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2022 Huron Consulting Group Inc. and affiliates.</a:t>
            </a:r>
          </a:p>
        </p:txBody>
      </p:sp>
    </p:spTree>
    <p:extLst>
      <p:ext uri="{BB962C8B-B14F-4D97-AF65-F5344CB8AC3E}">
        <p14:creationId xmlns:p14="http://schemas.microsoft.com/office/powerpoint/2010/main" val="540211376"/>
      </p:ext>
    </p:extLst>
  </p:cSld>
  <p:clrMapOvr>
    <a:masterClrMapping/>
  </p:clrMapOvr>
  <p:extLst>
    <p:ext uri="{DCECCB84-F9BA-43D5-87BE-67443E8EF086}">
      <p15:sldGuideLst xmlns:p15="http://schemas.microsoft.com/office/powerpoint/2012/main">
        <p15:guide id="2" pos="2880">
          <p15:clr>
            <a:srgbClr val="FBAE40"/>
          </p15:clr>
        </p15:guide>
        <p15:guide id="3" pos="1440">
          <p15:clr>
            <a:srgbClr val="FBAE40"/>
          </p15:clr>
        </p15:guide>
        <p15:guide id="4"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ta or Statemen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0D32A915-C9BD-1F4E-AC71-90530026A1DF}"/>
              </a:ext>
            </a:extLst>
          </p:cNvPr>
          <p:cNvSpPr>
            <a:spLocks noGrp="1"/>
          </p:cNvSpPr>
          <p:nvPr>
            <p:ph type="body" sz="quarter" idx="13" hasCustomPrompt="1"/>
          </p:nvPr>
        </p:nvSpPr>
        <p:spPr>
          <a:xfrm>
            <a:off x="457200" y="1446871"/>
            <a:ext cx="27432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0" name="Text Placeholder 10">
            <a:extLst>
              <a:ext uri="{FF2B5EF4-FFF2-40B4-BE49-F238E27FC236}">
                <a16:creationId xmlns:a16="http://schemas.microsoft.com/office/drawing/2014/main" id="{43D27130-033F-A24E-96FE-CF121E9EA95D}"/>
              </a:ext>
            </a:extLst>
          </p:cNvPr>
          <p:cNvSpPr>
            <a:spLocks noGrp="1"/>
          </p:cNvSpPr>
          <p:nvPr>
            <p:ph type="body" sz="quarter" idx="15" hasCustomPrompt="1"/>
          </p:nvPr>
        </p:nvSpPr>
        <p:spPr>
          <a:xfrm>
            <a:off x="457200" y="438150"/>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accent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13" name="Straight Connector 12">
            <a:extLst>
              <a:ext uri="{FF2B5EF4-FFF2-40B4-BE49-F238E27FC236}">
                <a16:creationId xmlns:a16="http://schemas.microsoft.com/office/drawing/2014/main" id="{04CED01C-F0DC-7043-AD2C-FDCCBCD4F5C2}"/>
              </a:ext>
            </a:extLst>
          </p:cNvPr>
          <p:cNvCxnSpPr/>
          <p:nvPr userDrawn="1"/>
        </p:nvCxnSpPr>
        <p:spPr>
          <a:xfrm>
            <a:off x="457200" y="1256371"/>
            <a:ext cx="914400"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0">
            <a:extLst>
              <a:ext uri="{FF2B5EF4-FFF2-40B4-BE49-F238E27FC236}">
                <a16:creationId xmlns:a16="http://schemas.microsoft.com/office/drawing/2014/main" id="{F972B24D-6B2C-2242-83C0-5A7A5FE38C4D}"/>
              </a:ext>
            </a:extLst>
          </p:cNvPr>
          <p:cNvSpPr>
            <a:spLocks noGrp="1"/>
          </p:cNvSpPr>
          <p:nvPr>
            <p:ph type="body" sz="quarter" idx="16" hasCustomPrompt="1"/>
          </p:nvPr>
        </p:nvSpPr>
        <p:spPr>
          <a:xfrm>
            <a:off x="5029200" y="4019085"/>
            <a:ext cx="29718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9" name="Text Placeholder 10">
            <a:extLst>
              <a:ext uri="{FF2B5EF4-FFF2-40B4-BE49-F238E27FC236}">
                <a16:creationId xmlns:a16="http://schemas.microsoft.com/office/drawing/2014/main" id="{2CFBDF7C-CFE8-3F4C-9F71-033C2C800D6F}"/>
              </a:ext>
            </a:extLst>
          </p:cNvPr>
          <p:cNvSpPr>
            <a:spLocks noGrp="1"/>
          </p:cNvSpPr>
          <p:nvPr>
            <p:ph type="body" sz="quarter" idx="17" hasCustomPrompt="1"/>
          </p:nvPr>
        </p:nvSpPr>
        <p:spPr>
          <a:xfrm>
            <a:off x="5029200" y="3010364"/>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tx1">
                    <a:lumMod val="60000"/>
                    <a:lumOff val="40000"/>
                  </a:schemeClr>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20" name="Straight Connector 19">
            <a:extLst>
              <a:ext uri="{FF2B5EF4-FFF2-40B4-BE49-F238E27FC236}">
                <a16:creationId xmlns:a16="http://schemas.microsoft.com/office/drawing/2014/main" id="{0D14FA87-D31E-674F-84A6-92AA4785F75C}"/>
              </a:ext>
            </a:extLst>
          </p:cNvPr>
          <p:cNvCxnSpPr/>
          <p:nvPr userDrawn="1"/>
        </p:nvCxnSpPr>
        <p:spPr>
          <a:xfrm>
            <a:off x="5029200" y="3828585"/>
            <a:ext cx="914400"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0D9C95F-49C7-CC49-A82A-08F1BBBCD395}"/>
              </a:ext>
            </a:extLst>
          </p:cNvPr>
          <p:cNvSpPr txBox="1"/>
          <p:nvPr userDrawn="1"/>
        </p:nvSpPr>
        <p:spPr>
          <a:xfrm>
            <a:off x="5645217" y="-785634"/>
            <a:ext cx="3498783" cy="738664"/>
          </a:xfrm>
          <a:prstGeom prst="rect">
            <a:avLst/>
          </a:prstGeom>
          <a:noFill/>
        </p:spPr>
        <p:txBody>
          <a:bodyPr wrap="square" rtlCol="0">
            <a:spAutoFit/>
          </a:bodyPr>
          <a:lstStyle/>
          <a:p>
            <a:r>
              <a:rPr lang="en-US" sz="1400" b="0" i="0">
                <a:solidFill>
                  <a:srgbClr val="FF40FF"/>
                </a:solidFill>
                <a:latin typeface="Montserrat" pitchFamily="2" charset="77"/>
              </a:rPr>
              <a:t>Please do not use this slide as a section divider. It should be used for stats or other call-outs only.</a:t>
            </a:r>
          </a:p>
        </p:txBody>
      </p:sp>
      <p:sp>
        <p:nvSpPr>
          <p:cNvPr id="14" name="Picture Placeholder 5">
            <a:extLst>
              <a:ext uri="{FF2B5EF4-FFF2-40B4-BE49-F238E27FC236}">
                <a16:creationId xmlns:a16="http://schemas.microsoft.com/office/drawing/2014/main" id="{32B3D703-7221-D64C-9C3C-7E9F7827D80C}"/>
              </a:ext>
            </a:extLst>
          </p:cNvPr>
          <p:cNvSpPr>
            <a:spLocks noGrp="1" noChangeAspect="1"/>
          </p:cNvSpPr>
          <p:nvPr>
            <p:ph type="pic" sz="quarter" idx="10" hasCustomPrompt="1"/>
          </p:nvPr>
        </p:nvSpPr>
        <p:spPr>
          <a:xfrm>
            <a:off x="0" y="2571750"/>
            <a:ext cx="4569883" cy="2571750"/>
          </a:xfrm>
          <a:prstGeom prst="rect">
            <a:avLst/>
          </a:prstGeom>
          <a:blipFill dpi="0" rotWithShape="0">
            <a:blip r:embed="rId2" cstate="email">
              <a:extLst>
                <a:ext uri="{28A0092B-C50C-407E-A947-70E740481C1C}">
                  <a14:useLocalDpi xmlns:a14="http://schemas.microsoft.com/office/drawing/2010/main"/>
                </a:ext>
              </a:extLst>
            </a:blip>
            <a:srcRect/>
            <a:tile tx="0" ty="0" sx="100000" sy="100000" flip="none" algn="t"/>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
        <p:nvSpPr>
          <p:cNvPr id="15" name="Picture Placeholder 5">
            <a:extLst>
              <a:ext uri="{FF2B5EF4-FFF2-40B4-BE49-F238E27FC236}">
                <a16:creationId xmlns:a16="http://schemas.microsoft.com/office/drawing/2014/main" id="{5444F11B-E4AD-104A-805D-B367F2B7E266}"/>
              </a:ext>
            </a:extLst>
          </p:cNvPr>
          <p:cNvSpPr>
            <a:spLocks noGrp="1"/>
          </p:cNvSpPr>
          <p:nvPr>
            <p:ph type="pic" sz="quarter" idx="11" hasCustomPrompt="1"/>
          </p:nvPr>
        </p:nvSpPr>
        <p:spPr>
          <a:xfrm>
            <a:off x="4569883" y="0"/>
            <a:ext cx="4574117" cy="2571750"/>
          </a:xfrm>
          <a:prstGeom prst="rect">
            <a:avLst/>
          </a:prstGeom>
          <a:blipFill dpi="0" rotWithShape="1">
            <a:blip r:embed="rId3" cstate="email">
              <a:extLst>
                <a:ext uri="{28A0092B-C50C-407E-A947-70E740481C1C}">
                  <a14:useLocalDpi xmlns:a14="http://schemas.microsoft.com/office/drawing/2010/main"/>
                </a:ext>
              </a:extLst>
            </a:blip>
            <a:srcRect/>
            <a:tile tx="0" ty="0" sx="100000" sy="100000" flip="none" algn="t"/>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Tree>
    <p:extLst>
      <p:ext uri="{BB962C8B-B14F-4D97-AF65-F5344CB8AC3E}">
        <p14:creationId xmlns:p14="http://schemas.microsoft.com/office/powerpoint/2010/main" val="1021331209"/>
      </p:ext>
    </p:extLst>
  </p:cSld>
  <p:clrMapOvr>
    <a:masterClrMapping/>
  </p:clrMapOvr>
  <p:extLst>
    <p:ext uri="{DCECCB84-F9BA-43D5-87BE-67443E8EF086}">
      <p15:sldGuideLst xmlns:p15="http://schemas.microsoft.com/office/powerpoint/2012/main">
        <p15:guide id="2" pos="2880">
          <p15:clr>
            <a:srgbClr val="FBAE40"/>
          </p15:clr>
        </p15:guide>
        <p15:guide id="3" pos="1440">
          <p15:clr>
            <a:srgbClr val="FBAE40"/>
          </p15:clr>
        </p15:guide>
        <p15:guide id="4"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6E5360A-FB13-9F46-A3B9-3FE461265366}"/>
              </a:ext>
            </a:extLst>
          </p:cNvPr>
          <p:cNvCxnSpPr>
            <a:cxnSpLocks/>
          </p:cNvCxnSpPr>
          <p:nvPr userDrawn="1"/>
        </p:nvCxnSpPr>
        <p:spPr>
          <a:xfrm flipH="1">
            <a:off x="457200" y="747963"/>
            <a:ext cx="2971800" cy="0"/>
          </a:xfrm>
          <a:prstGeom prst="line">
            <a:avLst/>
          </a:prstGeom>
          <a:ln w="25400" cmpd="sng">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74AF491-3B80-B941-B7A2-4142A5596E5B}"/>
              </a:ext>
            </a:extLst>
          </p:cNvPr>
          <p:cNvCxnSpPr>
            <a:cxnSpLocks/>
          </p:cNvCxnSpPr>
          <p:nvPr userDrawn="1"/>
        </p:nvCxnSpPr>
        <p:spPr>
          <a:xfrm flipH="1">
            <a:off x="5715000" y="747963"/>
            <a:ext cx="2971800" cy="0"/>
          </a:xfrm>
          <a:prstGeom prst="line">
            <a:avLst/>
          </a:prstGeom>
          <a:ln w="25400" cmpd="sng">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0" name="Text Placeholder 19">
            <a:extLst>
              <a:ext uri="{FF2B5EF4-FFF2-40B4-BE49-F238E27FC236}">
                <a16:creationId xmlns:a16="http://schemas.microsoft.com/office/drawing/2014/main" id="{EEB975B2-DB2B-9540-9840-B8B39AAE6681}"/>
              </a:ext>
            </a:extLst>
          </p:cNvPr>
          <p:cNvSpPr>
            <a:spLocks noGrp="1"/>
          </p:cNvSpPr>
          <p:nvPr>
            <p:ph type="body" sz="quarter" idx="16" hasCustomPrompt="1"/>
          </p:nvPr>
        </p:nvSpPr>
        <p:spPr>
          <a:xfrm>
            <a:off x="3429000" y="0"/>
            <a:ext cx="2286000" cy="5132069"/>
          </a:xfr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0" rIns="274320" bIns="457200" numCol="1" spcCol="0" rtlCol="0" fromWordArt="0" anchor="ctr" anchorCtr="0" forceAA="0" compatLnSpc="1">
            <a:prstTxWarp prst="textNoShape">
              <a:avLst/>
            </a:prstTxWarp>
            <a:normAutofit/>
          </a:bodyPr>
          <a:lstStyle>
            <a:lvl1pPr marL="0" indent="0">
              <a:buNone/>
              <a:defRPr lang="en-US" sz="2800" b="0" i="0" baseline="0" dirty="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182880" marR="0" lvl="0" indent="-182880" algn="ctr" fontAlgn="auto">
              <a:lnSpc>
                <a:spcPct val="100000"/>
              </a:lnSpc>
              <a:spcBef>
                <a:spcPts val="0"/>
              </a:spcBef>
              <a:spcAft>
                <a:spcPts val="0"/>
              </a:spcAft>
              <a:buClrTx/>
              <a:buSzTx/>
              <a:tabLst/>
            </a:pPr>
            <a:r>
              <a:rPr lang="en-US"/>
              <a:t>Subject 1</a:t>
            </a:r>
          </a:p>
          <a:p>
            <a:pPr marL="182880" marR="0" lvl="0" indent="-182880" algn="ctr" fontAlgn="auto">
              <a:lnSpc>
                <a:spcPct val="100000"/>
              </a:lnSpc>
              <a:spcBef>
                <a:spcPts val="0"/>
              </a:spcBef>
              <a:spcAft>
                <a:spcPts val="0"/>
              </a:spcAft>
              <a:buClrTx/>
              <a:buSzTx/>
              <a:tabLst/>
            </a:pPr>
            <a:r>
              <a:rPr lang="en-US"/>
              <a:t>vs</a:t>
            </a:r>
          </a:p>
          <a:p>
            <a:pPr marL="182880" marR="0" lvl="0" indent="-182880" algn="ctr" fontAlgn="auto">
              <a:lnSpc>
                <a:spcPct val="100000"/>
              </a:lnSpc>
              <a:spcBef>
                <a:spcPts val="0"/>
              </a:spcBef>
              <a:spcAft>
                <a:spcPts val="0"/>
              </a:spcAft>
              <a:buClrTx/>
              <a:buSzTx/>
              <a:tabLst/>
            </a:pPr>
            <a:r>
              <a:rPr lang="en-US"/>
              <a:t>Subject 2</a:t>
            </a:r>
          </a:p>
        </p:txBody>
      </p:sp>
      <p:sp>
        <p:nvSpPr>
          <p:cNvPr id="22" name="Text Placeholder 21">
            <a:extLst>
              <a:ext uri="{FF2B5EF4-FFF2-40B4-BE49-F238E27FC236}">
                <a16:creationId xmlns:a16="http://schemas.microsoft.com/office/drawing/2014/main" id="{32DDE958-F049-394F-9AA2-E6789E47FE21}"/>
              </a:ext>
            </a:extLst>
          </p:cNvPr>
          <p:cNvSpPr>
            <a:spLocks noGrp="1"/>
          </p:cNvSpPr>
          <p:nvPr>
            <p:ph type="body" sz="quarter" idx="17" hasCustomPrompt="1"/>
          </p:nvPr>
        </p:nvSpPr>
        <p:spPr>
          <a:xfrm>
            <a:off x="457200" y="919415"/>
            <a:ext cx="2733040" cy="457200"/>
          </a:xfrm>
        </p:spPr>
        <p:txBody>
          <a:bodyPr anchor="ctr" anchorCtr="0"/>
          <a:lstStyle>
            <a:lvl1pPr marL="0" indent="0">
              <a:buNone/>
              <a:defRPr b="0" i="0">
                <a:latin typeface="Montserrat" pitchFamily="2" charset="77"/>
              </a:defRPr>
            </a:lvl1pPr>
          </a:lstStyle>
          <a:p>
            <a:pPr lvl="0"/>
            <a:r>
              <a:rPr lang="en-US"/>
              <a:t>Subject 1</a:t>
            </a:r>
          </a:p>
        </p:txBody>
      </p:sp>
      <p:sp>
        <p:nvSpPr>
          <p:cNvPr id="23" name="Text Placeholder 21">
            <a:extLst>
              <a:ext uri="{FF2B5EF4-FFF2-40B4-BE49-F238E27FC236}">
                <a16:creationId xmlns:a16="http://schemas.microsoft.com/office/drawing/2014/main" id="{137D05FD-C0CA-B44E-931F-B4D304426F07}"/>
              </a:ext>
            </a:extLst>
          </p:cNvPr>
          <p:cNvSpPr>
            <a:spLocks noGrp="1"/>
          </p:cNvSpPr>
          <p:nvPr>
            <p:ph type="body" sz="quarter" idx="18" hasCustomPrompt="1"/>
          </p:nvPr>
        </p:nvSpPr>
        <p:spPr>
          <a:xfrm>
            <a:off x="5938972" y="919415"/>
            <a:ext cx="2732588" cy="457200"/>
          </a:xfrm>
        </p:spPr>
        <p:txBody>
          <a:bodyPr anchor="ctr" anchorCtr="0"/>
          <a:lstStyle>
            <a:lvl1pPr marL="0" indent="0">
              <a:buNone/>
              <a:defRPr b="0" i="0">
                <a:latin typeface="Montserrat" pitchFamily="2" charset="77"/>
              </a:defRPr>
            </a:lvl1pPr>
          </a:lstStyle>
          <a:p>
            <a:pPr lvl="0"/>
            <a:r>
              <a:rPr lang="en-US"/>
              <a:t>Subject 2</a:t>
            </a:r>
          </a:p>
        </p:txBody>
      </p:sp>
      <p:sp>
        <p:nvSpPr>
          <p:cNvPr id="25" name="Picture Placeholder 24">
            <a:extLst>
              <a:ext uri="{FF2B5EF4-FFF2-40B4-BE49-F238E27FC236}">
                <a16:creationId xmlns:a16="http://schemas.microsoft.com/office/drawing/2014/main" id="{5D892451-0C23-E347-BB08-238CFF9577C1}"/>
              </a:ext>
            </a:extLst>
          </p:cNvPr>
          <p:cNvSpPr>
            <a:spLocks noGrp="1"/>
          </p:cNvSpPr>
          <p:nvPr>
            <p:ph type="pic" sz="quarter" idx="19" hasCustomPrompt="1"/>
          </p:nvPr>
        </p:nvSpPr>
        <p:spPr>
          <a:xfrm>
            <a:off x="4152900" y="438150"/>
            <a:ext cx="838200" cy="838200"/>
          </a:xfrm>
        </p:spPr>
        <p:txBody>
          <a:bodyPr anchor="ctr" anchorCtr="0">
            <a:normAutofit/>
          </a:bodyPr>
          <a:lstStyle>
            <a:lvl1pPr marL="0" indent="0" algn="ctr">
              <a:buNone/>
              <a:defRPr sz="1400" b="0" i="0">
                <a:latin typeface="Montserrat" pitchFamily="2" charset="77"/>
              </a:defRPr>
            </a:lvl1pPr>
          </a:lstStyle>
          <a:p>
            <a:r>
              <a:rPr lang="en-US"/>
              <a:t>Place Optional Icon Here</a:t>
            </a:r>
          </a:p>
        </p:txBody>
      </p:sp>
      <p:sp>
        <p:nvSpPr>
          <p:cNvPr id="4" name="Text Placeholder 3">
            <a:extLst>
              <a:ext uri="{FF2B5EF4-FFF2-40B4-BE49-F238E27FC236}">
                <a16:creationId xmlns:a16="http://schemas.microsoft.com/office/drawing/2014/main" id="{CCA60A99-616C-471C-B38F-676E6BCC702D}"/>
              </a:ext>
            </a:extLst>
          </p:cNvPr>
          <p:cNvSpPr>
            <a:spLocks noGrp="1"/>
          </p:cNvSpPr>
          <p:nvPr>
            <p:ph type="body" sz="quarter" idx="20" hasCustomPrompt="1"/>
          </p:nvPr>
        </p:nvSpPr>
        <p:spPr>
          <a:xfrm>
            <a:off x="457200" y="1495927"/>
            <a:ext cx="2733675" cy="3195136"/>
          </a:xfrm>
        </p:spPr>
        <p:txBody>
          <a:bodyP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12" name="Text Placeholder 3">
            <a:extLst>
              <a:ext uri="{FF2B5EF4-FFF2-40B4-BE49-F238E27FC236}">
                <a16:creationId xmlns:a16="http://schemas.microsoft.com/office/drawing/2014/main" id="{60694FFB-686D-42B6-BE49-E9575484E60C}"/>
              </a:ext>
            </a:extLst>
          </p:cNvPr>
          <p:cNvSpPr>
            <a:spLocks noGrp="1"/>
          </p:cNvSpPr>
          <p:nvPr>
            <p:ph type="body" sz="quarter" idx="21" hasCustomPrompt="1"/>
          </p:nvPr>
        </p:nvSpPr>
        <p:spPr>
          <a:xfrm>
            <a:off x="5937885" y="1495927"/>
            <a:ext cx="2733675" cy="3195136"/>
          </a:xfrm>
        </p:spPr>
        <p:txBody>
          <a:bodyP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9965682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1371600" y="742950"/>
            <a:ext cx="7315200" cy="3200400"/>
          </a:xfrm>
        </p:spPr>
        <p:txBody>
          <a:bodyPr anchor="t" anchorCtr="0">
            <a:normAutofit/>
          </a:bodyPr>
          <a:lstStyle>
            <a:lvl1pPr>
              <a:lnSpc>
                <a:spcPct val="100000"/>
              </a:lnSpc>
              <a:defRPr sz="3800" b="0" i="0">
                <a:solidFill>
                  <a:schemeClr val="tx2"/>
                </a:solidFill>
                <a:latin typeface="Montserrat"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a:t>
            </a:r>
          </a:p>
        </p:txBody>
      </p:sp>
      <p:sp>
        <p:nvSpPr>
          <p:cNvPr id="2" name="TextBox 1">
            <a:extLst>
              <a:ext uri="{FF2B5EF4-FFF2-40B4-BE49-F238E27FC236}">
                <a16:creationId xmlns:a16="http://schemas.microsoft.com/office/drawing/2014/main" id="{75802499-8B03-4249-8BD4-DAAC09134C6C}"/>
              </a:ext>
            </a:extLst>
          </p:cNvPr>
          <p:cNvSpPr txBox="1"/>
          <p:nvPr userDrawn="1"/>
        </p:nvSpPr>
        <p:spPr>
          <a:xfrm>
            <a:off x="228600" y="295692"/>
            <a:ext cx="1143000" cy="2123658"/>
          </a:xfrm>
          <a:prstGeom prst="rect">
            <a:avLst/>
          </a:prstGeom>
          <a:noFill/>
        </p:spPr>
        <p:txBody>
          <a:bodyPr wrap="square" lIns="0" tIns="0" rIns="0" bIns="0" rtlCol="0">
            <a:normAutofit/>
          </a:bodyPr>
          <a:lstStyle/>
          <a:p>
            <a:r>
              <a:rPr lang="en-US" sz="13800" b="0" i="0">
                <a:solidFill>
                  <a:schemeClr val="tx1"/>
                </a:solidFill>
                <a:latin typeface="Montserrat" pitchFamily="2" charset="77"/>
                <a:cs typeface="Times New Roman" panose="02020603050405020304" pitchFamily="18" charset="0"/>
              </a:rPr>
              <a:t>“</a:t>
            </a:r>
          </a:p>
        </p:txBody>
      </p:sp>
      <p:sp>
        <p:nvSpPr>
          <p:cNvPr id="5" name="Text Placeholder 4">
            <a:extLst>
              <a:ext uri="{FF2B5EF4-FFF2-40B4-BE49-F238E27FC236}">
                <a16:creationId xmlns:a16="http://schemas.microsoft.com/office/drawing/2014/main" id="{BD925975-6953-8D4D-AFFB-24D8A462D387}"/>
              </a:ext>
            </a:extLst>
          </p:cNvPr>
          <p:cNvSpPr>
            <a:spLocks noGrp="1"/>
          </p:cNvSpPr>
          <p:nvPr>
            <p:ph type="body" sz="quarter" idx="11" hasCustomPrompt="1"/>
          </p:nvPr>
        </p:nvSpPr>
        <p:spPr>
          <a:xfrm>
            <a:off x="1371600" y="4126916"/>
            <a:ext cx="7315200" cy="274637"/>
          </a:xfrm>
        </p:spPr>
        <p:txBody>
          <a:bodyPr anchor="b" anchorCtr="0">
            <a:normAutofit/>
          </a:bodyPr>
          <a:lstStyle>
            <a:lvl1pPr marL="0" indent="0" algn="r">
              <a:buNone/>
              <a:defRPr sz="1200" b="0" i="0" cap="all" spc="140" baseline="0">
                <a:solidFill>
                  <a:schemeClr val="accent2"/>
                </a:solidFill>
                <a:latin typeface="Montserrat" pitchFamily="2" charset="77"/>
              </a:defRPr>
            </a:lvl1pPr>
            <a:lvl2pPr marL="182880" indent="0">
              <a:buNone/>
              <a:defRPr/>
            </a:lvl2pPr>
            <a:lvl3pPr marL="548640" indent="0">
              <a:buNone/>
              <a:defRPr/>
            </a:lvl3pPr>
            <a:lvl4pPr marL="731520" indent="0">
              <a:buNone/>
              <a:defRPr/>
            </a:lvl4pPr>
            <a:lvl5pPr marL="731520" indent="0">
              <a:buNone/>
              <a:defRPr/>
            </a:lvl5pPr>
          </a:lstStyle>
          <a:p>
            <a:pPr lvl="0"/>
            <a:r>
              <a:rPr lang="en-US"/>
              <a:t>Attribution here</a:t>
            </a:r>
          </a:p>
        </p:txBody>
      </p:sp>
    </p:spTree>
    <p:extLst>
      <p:ext uri="{BB962C8B-B14F-4D97-AF65-F5344CB8AC3E}">
        <p14:creationId xmlns:p14="http://schemas.microsoft.com/office/powerpoint/2010/main" val="34739781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on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1D5C5D-9448-8548-9BAA-48FEE0B4F674}"/>
              </a:ext>
            </a:extLst>
          </p:cNvPr>
          <p:cNvSpPr>
            <a:spLocks noGrp="1"/>
          </p:cNvSpPr>
          <p:nvPr>
            <p:ph type="pic" sz="quarter" idx="12" hasCustomPrompt="1"/>
          </p:nvPr>
        </p:nvSpPr>
        <p:spPr>
          <a:xfrm>
            <a:off x="0" y="0"/>
            <a:ext cx="9144000" cy="5143500"/>
          </a:xfrm>
          <a:blipFill>
            <a:blip r:embed="rId2" cstate="email">
              <a:extLst>
                <a:ext uri="{28A0092B-C50C-407E-A947-70E740481C1C}">
                  <a14:useLocalDpi xmlns:a14="http://schemas.microsoft.com/office/drawing/2010/main"/>
                </a:ext>
              </a:extLst>
            </a:blip>
            <a:stretch>
              <a:fillRect/>
            </a:stretch>
          </a:blipFill>
        </p:spPr>
        <p:txBody>
          <a:bodyPr/>
          <a:lstStyle>
            <a:lvl1pPr algn="ctr">
              <a:defRPr b="0" i="0">
                <a:solidFill>
                  <a:schemeClr val="bg2"/>
                </a:solidFill>
                <a:latin typeface="Montserrat" pitchFamily="2" charset="77"/>
              </a:defRPr>
            </a:lvl1pPr>
          </a:lstStyle>
          <a:p>
            <a:r>
              <a:rPr lang="en-US"/>
              <a:t>Click to change image</a:t>
            </a:r>
          </a:p>
        </p:txBody>
      </p:sp>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1371600" y="742950"/>
            <a:ext cx="7315200" cy="3200400"/>
          </a:xfrm>
        </p:spPr>
        <p:txBody>
          <a:bodyPr anchor="t" anchorCtr="0">
            <a:normAutofit/>
          </a:bodyPr>
          <a:lstStyle>
            <a:lvl1pPr>
              <a:lnSpc>
                <a:spcPct val="100000"/>
              </a:lnSpc>
              <a:defRPr sz="3800" b="0" i="0">
                <a:solidFill>
                  <a:schemeClr val="tx2"/>
                </a:solidFill>
                <a:latin typeface="Montserrat"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a:t>
            </a:r>
          </a:p>
        </p:txBody>
      </p:sp>
      <p:sp>
        <p:nvSpPr>
          <p:cNvPr id="2" name="TextBox 1">
            <a:extLst>
              <a:ext uri="{FF2B5EF4-FFF2-40B4-BE49-F238E27FC236}">
                <a16:creationId xmlns:a16="http://schemas.microsoft.com/office/drawing/2014/main" id="{75802499-8B03-4249-8BD4-DAAC09134C6C}"/>
              </a:ext>
            </a:extLst>
          </p:cNvPr>
          <p:cNvSpPr txBox="1"/>
          <p:nvPr userDrawn="1"/>
        </p:nvSpPr>
        <p:spPr>
          <a:xfrm>
            <a:off x="228600" y="295692"/>
            <a:ext cx="1143000" cy="2123658"/>
          </a:xfrm>
          <a:prstGeom prst="rect">
            <a:avLst/>
          </a:prstGeom>
          <a:noFill/>
        </p:spPr>
        <p:txBody>
          <a:bodyPr wrap="square" lIns="0" tIns="0" rIns="0" bIns="0" rtlCol="0">
            <a:spAutoFit/>
          </a:bodyPr>
          <a:lstStyle/>
          <a:p>
            <a:r>
              <a:rPr lang="en-US" sz="13800" b="0" i="0">
                <a:solidFill>
                  <a:schemeClr val="tx1"/>
                </a:solidFill>
                <a:latin typeface="Montserrat" pitchFamily="2" charset="77"/>
                <a:cs typeface="Times New Roman" panose="02020603050405020304" pitchFamily="18" charset="0"/>
              </a:rPr>
              <a:t>“</a:t>
            </a:r>
          </a:p>
        </p:txBody>
      </p:sp>
      <p:sp>
        <p:nvSpPr>
          <p:cNvPr id="5" name="Text Placeholder 4">
            <a:extLst>
              <a:ext uri="{FF2B5EF4-FFF2-40B4-BE49-F238E27FC236}">
                <a16:creationId xmlns:a16="http://schemas.microsoft.com/office/drawing/2014/main" id="{BD925975-6953-8D4D-AFFB-24D8A462D387}"/>
              </a:ext>
            </a:extLst>
          </p:cNvPr>
          <p:cNvSpPr>
            <a:spLocks noGrp="1"/>
          </p:cNvSpPr>
          <p:nvPr>
            <p:ph type="body" sz="quarter" idx="11" hasCustomPrompt="1"/>
          </p:nvPr>
        </p:nvSpPr>
        <p:spPr>
          <a:xfrm>
            <a:off x="1371600" y="4126916"/>
            <a:ext cx="7315200" cy="274637"/>
          </a:xfrm>
        </p:spPr>
        <p:txBody>
          <a:bodyPr anchor="b" anchorCtr="0">
            <a:normAutofit/>
          </a:bodyPr>
          <a:lstStyle>
            <a:lvl1pPr marL="0" indent="0" algn="r">
              <a:buNone/>
              <a:defRPr sz="1200" b="0" i="0" cap="all" spc="140" baseline="0">
                <a:solidFill>
                  <a:schemeClr val="tx1"/>
                </a:solidFill>
                <a:latin typeface="Montserrat" pitchFamily="2" charset="77"/>
              </a:defRPr>
            </a:lvl1pPr>
            <a:lvl2pPr marL="182880" indent="0">
              <a:buNone/>
              <a:defRPr/>
            </a:lvl2pPr>
            <a:lvl3pPr marL="548640" indent="0">
              <a:buNone/>
              <a:defRPr/>
            </a:lvl3pPr>
            <a:lvl4pPr marL="731520" indent="0">
              <a:buNone/>
              <a:defRPr/>
            </a:lvl4pPr>
            <a:lvl5pPr marL="731520" indent="0">
              <a:buNone/>
              <a:defRPr/>
            </a:lvl5pPr>
          </a:lstStyle>
          <a:p>
            <a:pPr lvl="0"/>
            <a:r>
              <a:rPr lang="en-US"/>
              <a:t>Attribution here</a:t>
            </a:r>
          </a:p>
        </p:txBody>
      </p:sp>
      <p:sp>
        <p:nvSpPr>
          <p:cNvPr id="11" name="Slide Number Placeholder 16">
            <a:extLst>
              <a:ext uri="{FF2B5EF4-FFF2-40B4-BE49-F238E27FC236}">
                <a16:creationId xmlns:a16="http://schemas.microsoft.com/office/drawing/2014/main" id="{C4E84688-0698-614F-A589-067A07BD08AC}"/>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2022 Huron Consulting Group Inc. and affiliates.</a:t>
            </a:r>
          </a:p>
        </p:txBody>
      </p:sp>
    </p:spTree>
    <p:extLst>
      <p:ext uri="{BB962C8B-B14F-4D97-AF65-F5344CB8AC3E}">
        <p14:creationId xmlns:p14="http://schemas.microsoft.com/office/powerpoint/2010/main" val="38387600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1371600" y="742950"/>
            <a:ext cx="5029200" cy="3200400"/>
          </a:xfrm>
        </p:spPr>
        <p:txBody>
          <a:bodyPr anchor="t" anchorCtr="0">
            <a:normAutofit/>
          </a:bodyPr>
          <a:lstStyle>
            <a:lvl1pPr>
              <a:lnSpc>
                <a:spcPct val="100000"/>
              </a:lnSpc>
              <a:defRPr sz="3600" b="0" i="0">
                <a:solidFill>
                  <a:schemeClr val="tx2"/>
                </a:solidFill>
                <a:latin typeface="Montserrat"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4" name="Picture Placeholder 3">
            <a:extLst>
              <a:ext uri="{FF2B5EF4-FFF2-40B4-BE49-F238E27FC236}">
                <a16:creationId xmlns:a16="http://schemas.microsoft.com/office/drawing/2014/main" id="{FE3FC29C-1807-264C-9FBE-F37B7CD46427}"/>
              </a:ext>
            </a:extLst>
          </p:cNvPr>
          <p:cNvSpPr>
            <a:spLocks noGrp="1"/>
          </p:cNvSpPr>
          <p:nvPr>
            <p:ph type="pic" sz="quarter" idx="10" hasCustomPrompt="1"/>
          </p:nvPr>
        </p:nvSpPr>
        <p:spPr>
          <a:xfrm>
            <a:off x="6858000" y="0"/>
            <a:ext cx="2286000" cy="51435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b="0" i="0">
                <a:solidFill>
                  <a:schemeClr val="tx1"/>
                </a:solidFill>
                <a:latin typeface="Montserrat" pitchFamily="2" charset="77"/>
              </a:defRPr>
            </a:lvl1pPr>
          </a:lstStyle>
          <a:p>
            <a:r>
              <a:rPr lang="en-US"/>
              <a:t>Click to Insert Image</a:t>
            </a:r>
          </a:p>
        </p:txBody>
      </p:sp>
      <p:sp>
        <p:nvSpPr>
          <p:cNvPr id="7" name="Text Placeholder 4">
            <a:extLst>
              <a:ext uri="{FF2B5EF4-FFF2-40B4-BE49-F238E27FC236}">
                <a16:creationId xmlns:a16="http://schemas.microsoft.com/office/drawing/2014/main" id="{640D8864-93D8-6840-A26D-505F0DFFCC6A}"/>
              </a:ext>
            </a:extLst>
          </p:cNvPr>
          <p:cNvSpPr>
            <a:spLocks noGrp="1"/>
          </p:cNvSpPr>
          <p:nvPr>
            <p:ph type="body" sz="quarter" idx="12" hasCustomPrompt="1"/>
          </p:nvPr>
        </p:nvSpPr>
        <p:spPr>
          <a:xfrm>
            <a:off x="1371600" y="4400550"/>
            <a:ext cx="5029200" cy="274637"/>
          </a:xfrm>
        </p:spPr>
        <p:txBody>
          <a:bodyPr>
            <a:normAutofit/>
          </a:bodyPr>
          <a:lstStyle>
            <a:lvl1pPr marL="0" indent="0" algn="r">
              <a:buNone/>
              <a:defRPr sz="1200" b="0" i="0" cap="all" spc="140" baseline="0">
                <a:solidFill>
                  <a:schemeClr val="accent5"/>
                </a:solidFill>
                <a:latin typeface="Montserrat" pitchFamily="2" charset="77"/>
              </a:defRPr>
            </a:lvl1pPr>
            <a:lvl2pPr marL="182880" indent="0">
              <a:buNone/>
              <a:defRPr/>
            </a:lvl2pPr>
            <a:lvl3pPr marL="548640" indent="0">
              <a:buNone/>
              <a:defRPr/>
            </a:lvl3pPr>
            <a:lvl4pPr marL="731520" indent="0">
              <a:buNone/>
              <a:defRPr/>
            </a:lvl4pPr>
            <a:lvl5pPr marL="731520" indent="0">
              <a:buNone/>
              <a:defRPr/>
            </a:lvl5pPr>
          </a:lstStyle>
          <a:p>
            <a:pPr lvl="0"/>
            <a:r>
              <a:rPr lang="en-US"/>
              <a:t>Attribution here</a:t>
            </a:r>
          </a:p>
        </p:txBody>
      </p:sp>
      <p:sp>
        <p:nvSpPr>
          <p:cNvPr id="9" name="TextBox 8">
            <a:extLst>
              <a:ext uri="{FF2B5EF4-FFF2-40B4-BE49-F238E27FC236}">
                <a16:creationId xmlns:a16="http://schemas.microsoft.com/office/drawing/2014/main" id="{FC079D4A-A15E-D846-AF7B-024DAF31A044}"/>
              </a:ext>
            </a:extLst>
          </p:cNvPr>
          <p:cNvSpPr txBox="1"/>
          <p:nvPr userDrawn="1"/>
        </p:nvSpPr>
        <p:spPr>
          <a:xfrm>
            <a:off x="228600" y="295692"/>
            <a:ext cx="1143000" cy="2123658"/>
          </a:xfrm>
          <a:prstGeom prst="rect">
            <a:avLst/>
          </a:prstGeom>
          <a:noFill/>
        </p:spPr>
        <p:txBody>
          <a:bodyPr wrap="square" lIns="0" tIns="0" rIns="0" bIns="0" rtlCol="0">
            <a:spAutoFit/>
          </a:bodyPr>
          <a:lstStyle/>
          <a:p>
            <a:r>
              <a:rPr lang="en-US" sz="13800" b="0" i="0">
                <a:solidFill>
                  <a:schemeClr val="tx1"/>
                </a:solidFill>
                <a:latin typeface="Montserrat" pitchFamily="2" charset="77"/>
                <a:cs typeface="Times New Roman" panose="02020603050405020304" pitchFamily="18" charset="0"/>
              </a:rPr>
              <a:t>“</a:t>
            </a:r>
          </a:p>
        </p:txBody>
      </p:sp>
      <p:sp>
        <p:nvSpPr>
          <p:cNvPr id="11" name="Slide Number Placeholder 16">
            <a:extLst>
              <a:ext uri="{FF2B5EF4-FFF2-40B4-BE49-F238E27FC236}">
                <a16:creationId xmlns:a16="http://schemas.microsoft.com/office/drawing/2014/main" id="{E1D0F298-295B-BB42-8FD5-52452F1DC5FA}"/>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2022 Huron Consulting Group Inc. and affiliates.</a:t>
            </a:r>
          </a:p>
        </p:txBody>
      </p:sp>
    </p:spTree>
    <p:extLst>
      <p:ext uri="{BB962C8B-B14F-4D97-AF65-F5344CB8AC3E}">
        <p14:creationId xmlns:p14="http://schemas.microsoft.com/office/powerpoint/2010/main" val="34759395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D03DC8-2CB5-2B4B-8F9D-37516263DF14}"/>
              </a:ext>
            </a:extLst>
          </p:cNvPr>
          <p:cNvSpPr/>
          <p:nvPr userDrawn="1"/>
        </p:nvSpPr>
        <p:spPr>
          <a:xfrm>
            <a:off x="0" y="0"/>
            <a:ext cx="9144000" cy="212551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chemeClr val="accent1">
                  <a:lumMod val="20000"/>
                  <a:lumOff val="80000"/>
                </a:schemeClr>
              </a:solidFill>
              <a:latin typeface="Montserrat" pitchFamily="2" charset="77"/>
            </a:endParaRPr>
          </a:p>
        </p:txBody>
      </p:sp>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2739658" y="285750"/>
            <a:ext cx="2746742" cy="919003"/>
          </a:xfrm>
        </p:spPr>
        <p:txBody>
          <a:bodyPr anchor="ctr" anchorCtr="0">
            <a:normAutofit/>
          </a:bodyPr>
          <a:lstStyle>
            <a:lvl1pPr>
              <a:lnSpc>
                <a:spcPct val="100000"/>
              </a:lnSpc>
              <a:defRPr sz="2800" b="0" i="0">
                <a:latin typeface="Montserrat" pitchFamily="2" charset="77"/>
              </a:defRPr>
            </a:lvl1pPr>
          </a:lstStyle>
          <a:p>
            <a:r>
              <a:rPr lang="en-US"/>
              <a:t>Employee First </a:t>
            </a:r>
            <a:br>
              <a:rPr lang="en-US"/>
            </a:br>
            <a:r>
              <a:rPr lang="en-US"/>
              <a:t>&amp; Last Name</a:t>
            </a:r>
          </a:p>
        </p:txBody>
      </p:sp>
      <p:sp>
        <p:nvSpPr>
          <p:cNvPr id="4" name="Text Placeholder 3">
            <a:extLst>
              <a:ext uri="{FF2B5EF4-FFF2-40B4-BE49-F238E27FC236}">
                <a16:creationId xmlns:a16="http://schemas.microsoft.com/office/drawing/2014/main" id="{52369094-ACE1-3E4E-B655-72539F6CE226}"/>
              </a:ext>
            </a:extLst>
          </p:cNvPr>
          <p:cNvSpPr>
            <a:spLocks noGrp="1"/>
          </p:cNvSpPr>
          <p:nvPr>
            <p:ph type="body" sz="quarter" idx="13" hasCustomPrompt="1"/>
          </p:nvPr>
        </p:nvSpPr>
        <p:spPr>
          <a:xfrm>
            <a:off x="2739658" y="1394071"/>
            <a:ext cx="2746742" cy="266700"/>
          </a:xfrm>
        </p:spPr>
        <p:txBody>
          <a:bodyPr>
            <a:normAutofit/>
          </a:bodyPr>
          <a:lstStyle>
            <a:lvl1pPr marL="0" indent="0">
              <a:buNone/>
              <a:defRPr sz="1400" b="0" i="0" cap="all" spc="120" baseline="0">
                <a:latin typeface="Montserrat" pitchFamily="2" charset="77"/>
              </a:defRPr>
            </a:lvl1pPr>
            <a:lvl2pPr marL="182880" indent="0">
              <a:buNone/>
              <a:defRPr/>
            </a:lvl2pPr>
          </a:lstStyle>
          <a:p>
            <a:pPr lvl="0"/>
            <a:r>
              <a:rPr lang="en-US"/>
              <a:t>Position Title</a:t>
            </a:r>
          </a:p>
        </p:txBody>
      </p:sp>
      <p:sp>
        <p:nvSpPr>
          <p:cNvPr id="8" name="Text Placeholder 3">
            <a:extLst>
              <a:ext uri="{FF2B5EF4-FFF2-40B4-BE49-F238E27FC236}">
                <a16:creationId xmlns:a16="http://schemas.microsoft.com/office/drawing/2014/main" id="{57C5041C-E73B-AB40-B975-71E04AEADE56}"/>
              </a:ext>
            </a:extLst>
          </p:cNvPr>
          <p:cNvSpPr>
            <a:spLocks noGrp="1"/>
          </p:cNvSpPr>
          <p:nvPr>
            <p:ph type="body" sz="quarter" idx="14" hasCustomPrompt="1"/>
          </p:nvPr>
        </p:nvSpPr>
        <p:spPr>
          <a:xfrm>
            <a:off x="2739659" y="1660771"/>
            <a:ext cx="2746741" cy="225179"/>
          </a:xfrm>
        </p:spPr>
        <p:txBody>
          <a:bodyPr>
            <a:normAutofit/>
          </a:bodyPr>
          <a:lstStyle>
            <a:lvl1pPr marL="0" indent="0">
              <a:buNone/>
              <a:defRPr sz="1200" b="0" i="0" cap="none" spc="0" baseline="0">
                <a:latin typeface="Montserrat" pitchFamily="2" charset="77"/>
              </a:defRPr>
            </a:lvl1pPr>
            <a:lvl2pPr marL="182880" indent="0">
              <a:buNone/>
              <a:defRPr/>
            </a:lvl2pPr>
          </a:lstStyle>
          <a:p>
            <a:pPr lvl="0"/>
            <a:r>
              <a:rPr lang="en-US"/>
              <a:t>Certifications</a:t>
            </a:r>
          </a:p>
        </p:txBody>
      </p:sp>
      <p:sp>
        <p:nvSpPr>
          <p:cNvPr id="9" name="Picture Placeholder 8">
            <a:extLst>
              <a:ext uri="{FF2B5EF4-FFF2-40B4-BE49-F238E27FC236}">
                <a16:creationId xmlns:a16="http://schemas.microsoft.com/office/drawing/2014/main" id="{827A0564-190F-684B-B5F5-44ACA43F02C6}"/>
              </a:ext>
            </a:extLst>
          </p:cNvPr>
          <p:cNvSpPr>
            <a:spLocks noGrp="1"/>
          </p:cNvSpPr>
          <p:nvPr>
            <p:ph type="pic" sz="quarter" idx="18" hasCustomPrompt="1"/>
          </p:nvPr>
        </p:nvSpPr>
        <p:spPr>
          <a:xfrm>
            <a:off x="0" y="0"/>
            <a:ext cx="2286000" cy="2125512"/>
          </a:xfrm>
          <a:blipFill dpi="0" rotWithShape="1">
            <a:blip r:embed="rId2" cstate="email">
              <a:extLst>
                <a:ext uri="{28A0092B-C50C-407E-A947-70E740481C1C}">
                  <a14:useLocalDpi xmlns:a14="http://schemas.microsoft.com/office/drawing/2010/main"/>
                </a:ext>
              </a:extLst>
            </a:blip>
            <a:srcRect/>
            <a:tile tx="1270000" ty="146050" sx="100000" sy="100000" flip="none" algn="br"/>
          </a:blipFill>
        </p:spPr>
        <p:txBody>
          <a:bodyPr anchor="t" anchorCtr="0"/>
          <a:lstStyle>
            <a:lvl1pPr marL="0" indent="0" algn="ctr">
              <a:buNone/>
              <a:defRPr b="0" i="0">
                <a:latin typeface="Montserrat" pitchFamily="2" charset="77"/>
              </a:defRPr>
            </a:lvl1pPr>
          </a:lstStyle>
          <a:p>
            <a:r>
              <a:rPr lang="en-US"/>
              <a:t>Click to Insert Employee Photo</a:t>
            </a:r>
          </a:p>
        </p:txBody>
      </p:sp>
      <p:cxnSp>
        <p:nvCxnSpPr>
          <p:cNvPr id="15" name="Straight Connector 14">
            <a:extLst>
              <a:ext uri="{FF2B5EF4-FFF2-40B4-BE49-F238E27FC236}">
                <a16:creationId xmlns:a16="http://schemas.microsoft.com/office/drawing/2014/main" id="{4D214F46-CFCF-504A-8CE2-D2131B4FC730}"/>
              </a:ext>
            </a:extLst>
          </p:cNvPr>
          <p:cNvCxnSpPr>
            <a:cxnSpLocks/>
          </p:cNvCxnSpPr>
          <p:nvPr userDrawn="1"/>
        </p:nvCxnSpPr>
        <p:spPr>
          <a:xfrm>
            <a:off x="5943600" y="285750"/>
            <a:ext cx="0" cy="160020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3A180B7A-00C9-7246-9EA0-0E2270C1F9FF}"/>
              </a:ext>
            </a:extLst>
          </p:cNvPr>
          <p:cNvSpPr/>
          <p:nvPr userDrawn="1"/>
        </p:nvSpPr>
        <p:spPr>
          <a:xfrm>
            <a:off x="0" y="2125512"/>
            <a:ext cx="9144000" cy="18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3" name="Text Placeholder 2">
            <a:extLst>
              <a:ext uri="{FF2B5EF4-FFF2-40B4-BE49-F238E27FC236}">
                <a16:creationId xmlns:a16="http://schemas.microsoft.com/office/drawing/2014/main" id="{11E01A31-471D-BC4A-A155-F5DFCB89BFB2}"/>
              </a:ext>
            </a:extLst>
          </p:cNvPr>
          <p:cNvSpPr>
            <a:spLocks noGrp="1"/>
          </p:cNvSpPr>
          <p:nvPr>
            <p:ph type="body" sz="quarter" idx="19" hasCustomPrompt="1"/>
          </p:nvPr>
        </p:nvSpPr>
        <p:spPr>
          <a:xfrm>
            <a:off x="6169025" y="376959"/>
            <a:ext cx="2517775" cy="1402216"/>
          </a:xfrm>
        </p:spPr>
        <p:txBody>
          <a:bodyPr anchor="ctr" anchorCtr="0"/>
          <a:lstStyle>
            <a:lvl1pPr marL="0" marR="0" indent="0" algn="l" defTabSz="4572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b="0" i="0">
                <a:solidFill>
                  <a:schemeClr val="tx1"/>
                </a:solidFill>
                <a:latin typeface="Montserrat" pitchFamily="2" charset="77"/>
              </a:defRPr>
            </a:lvl1pPr>
          </a:lstStyle>
          <a:p>
            <a:pPr lvl="0"/>
            <a:r>
              <a:rPr lang="en-US"/>
              <a:t>General value statement about the employee, employee quote, or summary. </a:t>
            </a:r>
          </a:p>
        </p:txBody>
      </p:sp>
      <p:sp>
        <p:nvSpPr>
          <p:cNvPr id="16" name="Text Placeholder 4">
            <a:extLst>
              <a:ext uri="{FF2B5EF4-FFF2-40B4-BE49-F238E27FC236}">
                <a16:creationId xmlns:a16="http://schemas.microsoft.com/office/drawing/2014/main" id="{90A18397-E21E-5B45-8FCC-AA2B6595B74A}"/>
              </a:ext>
            </a:extLst>
          </p:cNvPr>
          <p:cNvSpPr>
            <a:spLocks noGrp="1"/>
          </p:cNvSpPr>
          <p:nvPr>
            <p:ph type="body" sz="quarter" idx="11" hasCustomPrompt="1"/>
          </p:nvPr>
        </p:nvSpPr>
        <p:spPr>
          <a:xfrm>
            <a:off x="457200" y="2381250"/>
            <a:ext cx="8229600" cy="2400300"/>
          </a:xfrm>
        </p:spPr>
        <p:txBody>
          <a:bodyPr numCol="2"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4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a:lvl3pPr>
            <a:lvl4pPr marL="742950" indent="-194310">
              <a:buClr>
                <a:schemeClr val="tx1"/>
              </a:buClr>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0"/>
            <a:r>
              <a:rPr lang="en-US" err="1"/>
              <a:t>Eleifendquamadipiscing</a:t>
            </a:r>
            <a:r>
              <a:rPr lang="en-US"/>
              <a:t> vitae </a:t>
            </a:r>
            <a:r>
              <a:rPr lang="en-US" err="1"/>
              <a:t>proinsagittisnislrhoncusmattis</a:t>
            </a:r>
            <a:r>
              <a:rPr lang="en-US"/>
              <a:t>. </a:t>
            </a:r>
          </a:p>
          <a:p>
            <a:pPr lvl="0"/>
            <a:r>
              <a:rPr lang="en-US"/>
              <a:t>Ipsum dolor sit </a:t>
            </a:r>
            <a:r>
              <a:rPr lang="en-US" err="1"/>
              <a:t>ametconsecteturadipiscingelitduistristique</a:t>
            </a:r>
            <a:r>
              <a:rPr lang="en-US"/>
              <a:t>.</a:t>
            </a:r>
          </a:p>
          <a:p>
            <a:pPr lvl="0"/>
            <a:r>
              <a:rPr lang="en-US" err="1"/>
              <a:t>Commodoelit</a:t>
            </a:r>
            <a:r>
              <a:rPr lang="en-US"/>
              <a:t> at </a:t>
            </a:r>
            <a:r>
              <a:rPr lang="en-US" err="1"/>
              <a:t>imperdiet</a:t>
            </a:r>
            <a:r>
              <a:rPr lang="en-US"/>
              <a:t> dui </a:t>
            </a:r>
            <a:r>
              <a:rPr lang="en-US" err="1"/>
              <a:t>accumsan</a:t>
            </a:r>
            <a:r>
              <a:rPr lang="en-US"/>
              <a:t> sit </a:t>
            </a:r>
            <a:r>
              <a:rPr lang="en-US" err="1"/>
              <a:t>amet</a:t>
            </a:r>
            <a:r>
              <a:rPr lang="en-US"/>
              <a:t>.</a:t>
            </a:r>
          </a:p>
          <a:p>
            <a:pPr lvl="0"/>
            <a:r>
              <a:rPr lang="en-US" err="1"/>
              <a:t>Etiamdignissim</a:t>
            </a:r>
            <a:r>
              <a:rPr lang="en-US"/>
              <a:t> diam </a:t>
            </a:r>
            <a:r>
              <a:rPr lang="en-US" err="1"/>
              <a:t>quisenimlobortisscelerisque</a:t>
            </a:r>
            <a:r>
              <a:rPr lang="en-US"/>
              <a:t>.</a:t>
            </a:r>
          </a:p>
          <a:p>
            <a:pPr lvl="1"/>
            <a:r>
              <a:rPr lang="en-US" err="1"/>
              <a:t>Asdfjasdfasfkaskdfjasf</a:t>
            </a:r>
            <a:endParaRPr lang="en-US"/>
          </a:p>
          <a:p>
            <a:pPr lvl="2"/>
            <a:r>
              <a:rPr lang="en-US"/>
              <a:t>Test </a:t>
            </a:r>
            <a:r>
              <a:rPr lang="en-US" err="1"/>
              <a:t>testtest</a:t>
            </a:r>
            <a:endParaRPr lang="en-US"/>
          </a:p>
          <a:p>
            <a:pPr lvl="3"/>
            <a:r>
              <a:rPr lang="en-US"/>
              <a:t>Test </a:t>
            </a:r>
            <a:r>
              <a:rPr lang="en-US" err="1"/>
              <a:t>test</a:t>
            </a:r>
            <a:endParaRPr lang="en-US"/>
          </a:p>
          <a:p>
            <a:pPr lvl="0"/>
            <a:endParaRPr lang="en-US"/>
          </a:p>
        </p:txBody>
      </p:sp>
    </p:spTree>
    <p:extLst>
      <p:ext uri="{BB962C8B-B14F-4D97-AF65-F5344CB8AC3E}">
        <p14:creationId xmlns:p14="http://schemas.microsoft.com/office/powerpoint/2010/main" val="38459943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o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D03DC8-2CB5-2B4B-8F9D-37516263DF14}"/>
              </a:ext>
            </a:extLst>
          </p:cNvPr>
          <p:cNvSpPr/>
          <p:nvPr userDrawn="1"/>
        </p:nvSpPr>
        <p:spPr>
          <a:xfrm>
            <a:off x="0" y="0"/>
            <a:ext cx="2286000"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chemeClr val="bg1">
                  <a:lumMod val="95000"/>
                </a:schemeClr>
              </a:solidFill>
              <a:latin typeface="Montserrat" pitchFamily="2" charset="77"/>
            </a:endParaRPr>
          </a:p>
        </p:txBody>
      </p:sp>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2739658" y="285750"/>
            <a:ext cx="5870942" cy="613021"/>
          </a:xfrm>
        </p:spPr>
        <p:txBody>
          <a:bodyPr anchor="ctr" anchorCtr="0">
            <a:normAutofit/>
          </a:bodyPr>
          <a:lstStyle>
            <a:lvl1pPr>
              <a:lnSpc>
                <a:spcPct val="100000"/>
              </a:lnSpc>
              <a:defRPr sz="2400" b="0" i="0">
                <a:latin typeface="Montserrat" pitchFamily="2" charset="77"/>
              </a:defRPr>
            </a:lvl1pPr>
          </a:lstStyle>
          <a:p>
            <a:r>
              <a:rPr lang="en-US"/>
              <a:t>Employee First &amp; Last Name</a:t>
            </a:r>
          </a:p>
        </p:txBody>
      </p:sp>
      <p:sp>
        <p:nvSpPr>
          <p:cNvPr id="4" name="Text Placeholder 3">
            <a:extLst>
              <a:ext uri="{FF2B5EF4-FFF2-40B4-BE49-F238E27FC236}">
                <a16:creationId xmlns:a16="http://schemas.microsoft.com/office/drawing/2014/main" id="{52369094-ACE1-3E4E-B655-72539F6CE226}"/>
              </a:ext>
            </a:extLst>
          </p:cNvPr>
          <p:cNvSpPr>
            <a:spLocks noGrp="1"/>
          </p:cNvSpPr>
          <p:nvPr>
            <p:ph type="body" sz="quarter" idx="13" hasCustomPrompt="1"/>
          </p:nvPr>
        </p:nvSpPr>
        <p:spPr>
          <a:xfrm>
            <a:off x="301258" y="2352675"/>
            <a:ext cx="1679941" cy="438150"/>
          </a:xfrm>
        </p:spPr>
        <p:txBody>
          <a:bodyPr>
            <a:normAutofit/>
          </a:bodyPr>
          <a:lstStyle>
            <a:lvl1pPr marL="0" indent="0">
              <a:buNone/>
              <a:defRPr sz="1200" b="0" i="0" cap="all" spc="50" baseline="0">
                <a:latin typeface="Montserrat" pitchFamily="2" charset="77"/>
              </a:defRPr>
            </a:lvl1pPr>
            <a:lvl2pPr marL="182880" indent="0">
              <a:buNone/>
              <a:defRPr/>
            </a:lvl2pPr>
          </a:lstStyle>
          <a:p>
            <a:pPr lvl="0"/>
            <a:r>
              <a:rPr lang="en-US"/>
              <a:t>Position Title goes here</a:t>
            </a:r>
          </a:p>
        </p:txBody>
      </p:sp>
      <p:sp>
        <p:nvSpPr>
          <p:cNvPr id="8" name="Text Placeholder 3">
            <a:extLst>
              <a:ext uri="{FF2B5EF4-FFF2-40B4-BE49-F238E27FC236}">
                <a16:creationId xmlns:a16="http://schemas.microsoft.com/office/drawing/2014/main" id="{57C5041C-E73B-AB40-B975-71E04AEADE56}"/>
              </a:ext>
            </a:extLst>
          </p:cNvPr>
          <p:cNvSpPr>
            <a:spLocks noGrp="1"/>
          </p:cNvSpPr>
          <p:nvPr>
            <p:ph type="body" sz="quarter" idx="14" hasCustomPrompt="1"/>
          </p:nvPr>
        </p:nvSpPr>
        <p:spPr>
          <a:xfrm>
            <a:off x="301259" y="2904363"/>
            <a:ext cx="1679941" cy="581787"/>
          </a:xfrm>
        </p:spPr>
        <p:txBody>
          <a:bodyPr>
            <a:normAutofit/>
          </a:bodyPr>
          <a:lstStyle>
            <a:lvl1pPr marL="0" indent="0">
              <a:buNone/>
              <a:defRPr sz="1200" b="0" i="0" cap="none" spc="0" baseline="0">
                <a:latin typeface="Montserrat" pitchFamily="2" charset="77"/>
              </a:defRPr>
            </a:lvl1pPr>
            <a:lvl2pPr marL="182880" indent="0">
              <a:buNone/>
              <a:defRPr/>
            </a:lvl2pPr>
          </a:lstStyle>
          <a:p>
            <a:pPr lvl="0"/>
            <a:r>
              <a:rPr lang="en-US"/>
              <a:t>Certifications</a:t>
            </a:r>
          </a:p>
        </p:txBody>
      </p:sp>
      <p:sp>
        <p:nvSpPr>
          <p:cNvPr id="9" name="Picture Placeholder 8">
            <a:extLst>
              <a:ext uri="{FF2B5EF4-FFF2-40B4-BE49-F238E27FC236}">
                <a16:creationId xmlns:a16="http://schemas.microsoft.com/office/drawing/2014/main" id="{827A0564-190F-684B-B5F5-44ACA43F02C6}"/>
              </a:ext>
            </a:extLst>
          </p:cNvPr>
          <p:cNvSpPr>
            <a:spLocks noGrp="1"/>
          </p:cNvSpPr>
          <p:nvPr>
            <p:ph type="pic" sz="quarter" idx="18" hasCustomPrompt="1"/>
          </p:nvPr>
        </p:nvSpPr>
        <p:spPr>
          <a:xfrm>
            <a:off x="0" y="0"/>
            <a:ext cx="2286000" cy="2114550"/>
          </a:xfrm>
          <a:blipFill dpi="0" rotWithShape="1">
            <a:blip r:embed="rId2" cstate="email">
              <a:extLst>
                <a:ext uri="{28A0092B-C50C-407E-A947-70E740481C1C}">
                  <a14:useLocalDpi xmlns:a14="http://schemas.microsoft.com/office/drawing/2010/main"/>
                </a:ext>
              </a:extLst>
            </a:blip>
            <a:srcRect/>
            <a:tile tx="1270000" ty="146050" sx="100000" sy="100000" flip="none" algn="br"/>
          </a:blipFill>
        </p:spPr>
        <p:txBody>
          <a:bodyPr anchor="t" anchorCtr="0"/>
          <a:lstStyle>
            <a:lvl1pPr marL="0" indent="0" algn="ctr">
              <a:buNone/>
              <a:defRPr b="0" i="0">
                <a:latin typeface="Montserrat" pitchFamily="2" charset="77"/>
              </a:defRPr>
            </a:lvl1pPr>
          </a:lstStyle>
          <a:p>
            <a:r>
              <a:rPr lang="en-US"/>
              <a:t>Click to Insert Employee Photo</a:t>
            </a:r>
          </a:p>
        </p:txBody>
      </p:sp>
      <p:sp>
        <p:nvSpPr>
          <p:cNvPr id="11" name="Rectangle 10">
            <a:extLst>
              <a:ext uri="{FF2B5EF4-FFF2-40B4-BE49-F238E27FC236}">
                <a16:creationId xmlns:a16="http://schemas.microsoft.com/office/drawing/2014/main" id="{22E97C7E-707C-CC4D-B91A-DEAEB276820D}"/>
              </a:ext>
            </a:extLst>
          </p:cNvPr>
          <p:cNvSpPr/>
          <p:nvPr userDrawn="1"/>
        </p:nvSpPr>
        <p:spPr>
          <a:xfrm>
            <a:off x="0" y="5125212"/>
            <a:ext cx="2286000" cy="18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3" name="Text Placeholder 4">
            <a:extLst>
              <a:ext uri="{FF2B5EF4-FFF2-40B4-BE49-F238E27FC236}">
                <a16:creationId xmlns:a16="http://schemas.microsoft.com/office/drawing/2014/main" id="{6AA62633-51A1-1C44-9C5B-BFDE3948A791}"/>
              </a:ext>
            </a:extLst>
          </p:cNvPr>
          <p:cNvSpPr>
            <a:spLocks noGrp="1"/>
          </p:cNvSpPr>
          <p:nvPr>
            <p:ph type="body" sz="quarter" idx="11" hasCustomPrompt="1"/>
          </p:nvPr>
        </p:nvSpPr>
        <p:spPr>
          <a:xfrm>
            <a:off x="2739658" y="1047750"/>
            <a:ext cx="5947142" cy="3810000"/>
          </a:xfrm>
        </p:spPr>
        <p:txBody>
          <a:bodyPr numCol="2"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lang="en-US" sz="1100" b="0" i="0" smtClean="0">
                <a:effectLst/>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4"/>
            <a:r>
              <a:rPr lang="en-US"/>
              <a:t>Est </a:t>
            </a:r>
            <a:r>
              <a:rPr lang="en-US" err="1"/>
              <a:t>ultricies</a:t>
            </a:r>
            <a:r>
              <a:rPr lang="en-US"/>
              <a:t> integer </a:t>
            </a:r>
            <a:r>
              <a:rPr lang="en-US" err="1"/>
              <a:t>quis</a:t>
            </a:r>
            <a:r>
              <a:rPr lang="en-US"/>
              <a:t> auctor </a:t>
            </a:r>
            <a:r>
              <a:rPr lang="en-US" err="1"/>
              <a:t>elit</a:t>
            </a:r>
            <a:r>
              <a:rPr lang="en-US"/>
              <a:t>. </a:t>
            </a:r>
          </a:p>
          <a:p>
            <a:pPr lvl="3"/>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a:t>
            </a:r>
          </a:p>
          <a:p>
            <a:pPr lvl="0"/>
            <a:endParaRPr lang="en-US"/>
          </a:p>
        </p:txBody>
      </p:sp>
      <p:sp>
        <p:nvSpPr>
          <p:cNvPr id="14" name="Text Placeholder 3">
            <a:extLst>
              <a:ext uri="{FF2B5EF4-FFF2-40B4-BE49-F238E27FC236}">
                <a16:creationId xmlns:a16="http://schemas.microsoft.com/office/drawing/2014/main" id="{19323256-E386-5848-9E7A-820684C6DA9A}"/>
              </a:ext>
            </a:extLst>
          </p:cNvPr>
          <p:cNvSpPr>
            <a:spLocks noGrp="1"/>
          </p:cNvSpPr>
          <p:nvPr>
            <p:ph type="body" sz="quarter" idx="19" hasCustomPrompt="1"/>
          </p:nvPr>
        </p:nvSpPr>
        <p:spPr>
          <a:xfrm>
            <a:off x="301259" y="3580638"/>
            <a:ext cx="1679941" cy="1277111"/>
          </a:xfrm>
        </p:spPr>
        <p:txBody>
          <a:bodyPr>
            <a:normAutofit/>
          </a:bodyPr>
          <a:lstStyle>
            <a:lvl1pPr marL="0" indent="0">
              <a:spcBef>
                <a:spcPts val="400"/>
              </a:spcBef>
              <a:buNone/>
              <a:defRPr sz="1200" b="0" i="0" cap="none" spc="0" baseline="0">
                <a:latin typeface="Montserrat" pitchFamily="2" charset="77"/>
              </a:defRPr>
            </a:lvl1pPr>
            <a:lvl2pPr marL="182880" indent="0">
              <a:buNone/>
              <a:defRPr/>
            </a:lvl2pPr>
          </a:lstStyle>
          <a:p>
            <a:pPr lvl="0"/>
            <a:r>
              <a:rPr lang="en-US"/>
              <a:t>Expertise</a:t>
            </a:r>
          </a:p>
        </p:txBody>
      </p:sp>
    </p:spTree>
    <p:extLst>
      <p:ext uri="{BB962C8B-B14F-4D97-AF65-F5344CB8AC3E}">
        <p14:creationId xmlns:p14="http://schemas.microsoft.com/office/powerpoint/2010/main" val="5348562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 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F87556-5CF9-C44C-BBCA-5C457F5540E2}"/>
              </a:ext>
            </a:extLst>
          </p:cNvPr>
          <p:cNvSpPr>
            <a:spLocks noGrp="1"/>
          </p:cNvSpPr>
          <p:nvPr>
            <p:ph type="body" sz="quarter" idx="24"/>
          </p:nvPr>
        </p:nvSpPr>
        <p:spPr>
          <a:xfrm>
            <a:off x="457200"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5" name="Picture Placeholder 4">
            <a:extLst>
              <a:ext uri="{FF2B5EF4-FFF2-40B4-BE49-F238E27FC236}">
                <a16:creationId xmlns:a16="http://schemas.microsoft.com/office/drawing/2014/main" id="{275DE837-1DB6-0C41-B57C-F14C6EEAAF5D}"/>
              </a:ext>
            </a:extLst>
          </p:cNvPr>
          <p:cNvSpPr>
            <a:spLocks noGrp="1" noChangeAspect="1"/>
          </p:cNvSpPr>
          <p:nvPr>
            <p:ph type="pic" sz="quarter" idx="12" hasCustomPrompt="1"/>
          </p:nvPr>
        </p:nvSpPr>
        <p:spPr>
          <a:xfrm>
            <a:off x="457200"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17" name="Text Placeholder 3">
            <a:extLst>
              <a:ext uri="{FF2B5EF4-FFF2-40B4-BE49-F238E27FC236}">
                <a16:creationId xmlns:a16="http://schemas.microsoft.com/office/drawing/2014/main" id="{AD97AACF-A0C6-0241-BC1E-2FA800419792}"/>
              </a:ext>
            </a:extLst>
          </p:cNvPr>
          <p:cNvSpPr>
            <a:spLocks noGrp="1"/>
          </p:cNvSpPr>
          <p:nvPr>
            <p:ph type="body" sz="quarter" idx="25"/>
          </p:nvPr>
        </p:nvSpPr>
        <p:spPr>
          <a:xfrm>
            <a:off x="2593848"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18" name="Picture Placeholder 4">
            <a:extLst>
              <a:ext uri="{FF2B5EF4-FFF2-40B4-BE49-F238E27FC236}">
                <a16:creationId xmlns:a16="http://schemas.microsoft.com/office/drawing/2014/main" id="{4AAAD7BA-9AE5-C54B-8AFE-5AE3B97CC962}"/>
              </a:ext>
            </a:extLst>
          </p:cNvPr>
          <p:cNvSpPr>
            <a:spLocks noGrp="1" noChangeAspect="1"/>
          </p:cNvSpPr>
          <p:nvPr>
            <p:ph type="pic" sz="quarter" idx="26" hasCustomPrompt="1"/>
          </p:nvPr>
        </p:nvSpPr>
        <p:spPr>
          <a:xfrm>
            <a:off x="2597149"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0" name="Text Placeholder 3">
            <a:extLst>
              <a:ext uri="{FF2B5EF4-FFF2-40B4-BE49-F238E27FC236}">
                <a16:creationId xmlns:a16="http://schemas.microsoft.com/office/drawing/2014/main" id="{FF045F72-5E83-0641-93D8-D524A24745AE}"/>
              </a:ext>
            </a:extLst>
          </p:cNvPr>
          <p:cNvSpPr>
            <a:spLocks noGrp="1"/>
          </p:cNvSpPr>
          <p:nvPr>
            <p:ph type="body" sz="quarter" idx="27"/>
          </p:nvPr>
        </p:nvSpPr>
        <p:spPr>
          <a:xfrm>
            <a:off x="4727448"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21" name="Picture Placeholder 4">
            <a:extLst>
              <a:ext uri="{FF2B5EF4-FFF2-40B4-BE49-F238E27FC236}">
                <a16:creationId xmlns:a16="http://schemas.microsoft.com/office/drawing/2014/main" id="{91F135A6-249F-9A4D-97D0-B4A0A82C1D92}"/>
              </a:ext>
            </a:extLst>
          </p:cNvPr>
          <p:cNvSpPr>
            <a:spLocks noGrp="1" noChangeAspect="1"/>
          </p:cNvSpPr>
          <p:nvPr>
            <p:ph type="pic" sz="quarter" idx="28" hasCustomPrompt="1"/>
          </p:nvPr>
        </p:nvSpPr>
        <p:spPr>
          <a:xfrm>
            <a:off x="4728972"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3" name="Text Placeholder 3">
            <a:extLst>
              <a:ext uri="{FF2B5EF4-FFF2-40B4-BE49-F238E27FC236}">
                <a16:creationId xmlns:a16="http://schemas.microsoft.com/office/drawing/2014/main" id="{04CECC44-4E82-784E-A87D-0C98DF29DB95}"/>
              </a:ext>
            </a:extLst>
          </p:cNvPr>
          <p:cNvSpPr>
            <a:spLocks noGrp="1"/>
          </p:cNvSpPr>
          <p:nvPr>
            <p:ph type="body" sz="quarter" idx="29"/>
          </p:nvPr>
        </p:nvSpPr>
        <p:spPr>
          <a:xfrm>
            <a:off x="6867144"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24" name="Picture Placeholder 4">
            <a:extLst>
              <a:ext uri="{FF2B5EF4-FFF2-40B4-BE49-F238E27FC236}">
                <a16:creationId xmlns:a16="http://schemas.microsoft.com/office/drawing/2014/main" id="{DE5B2D7D-5F43-944F-9863-7817D53DCFD7}"/>
              </a:ext>
            </a:extLst>
          </p:cNvPr>
          <p:cNvSpPr>
            <a:spLocks noGrp="1" noChangeAspect="1"/>
          </p:cNvSpPr>
          <p:nvPr>
            <p:ph type="pic" sz="quarter" idx="30" hasCustomPrompt="1"/>
          </p:nvPr>
        </p:nvSpPr>
        <p:spPr>
          <a:xfrm>
            <a:off x="6867144"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 name="Title 2">
            <a:extLst>
              <a:ext uri="{FF2B5EF4-FFF2-40B4-BE49-F238E27FC236}">
                <a16:creationId xmlns:a16="http://schemas.microsoft.com/office/drawing/2014/main" id="{225F6765-77BB-4845-8D55-9CD7C3261D4C}"/>
              </a:ext>
            </a:extLst>
          </p:cNvPr>
          <p:cNvSpPr>
            <a:spLocks noGrp="1"/>
          </p:cNvSpPr>
          <p:nvPr>
            <p:ph type="title" hasCustomPrompt="1"/>
          </p:nvPr>
        </p:nvSpPr>
        <p:spPr>
          <a:xfrm>
            <a:off x="457200" y="409074"/>
            <a:ext cx="8229600" cy="658368"/>
          </a:xfrm>
        </p:spPr>
        <p:txBody>
          <a:bodyPr/>
          <a:lstStyle>
            <a:lvl1pPr>
              <a:defRPr b="0" i="0">
                <a:latin typeface="Montserrat" pitchFamily="2" charset="77"/>
              </a:defRPr>
            </a:lvl1pPr>
          </a:lstStyle>
          <a:p>
            <a:r>
              <a:rPr lang="en-US"/>
              <a:t>Project Team</a:t>
            </a:r>
          </a:p>
        </p:txBody>
      </p:sp>
    </p:spTree>
    <p:extLst>
      <p:ext uri="{BB962C8B-B14F-4D97-AF65-F5344CB8AC3E}">
        <p14:creationId xmlns:p14="http://schemas.microsoft.com/office/powerpoint/2010/main" val="38974101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sp>
        <p:nvSpPr>
          <p:cNvPr id="6" name="Object A">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9144000" cy="4781550"/>
          </a:xfrm>
          <a:blipFill dpi="0" rotWithShape="1">
            <a:blip r:embed="rId2" cstate="email">
              <a:extLst>
                <a:ext uri="{28A0092B-C50C-407E-A947-70E740481C1C}">
                  <a14:useLocalDpi xmlns:a14="http://schemas.microsoft.com/office/drawing/2010/main"/>
                </a:ext>
              </a:extLst>
            </a:blip>
            <a:srcRect/>
            <a:tile tx="0" ty="0" sx="100000" sy="100000" flip="none" algn="tl"/>
          </a:blipFill>
        </p:spPr>
        <p:txBody>
          <a:bodyPr bIns="914400" anchor="b" anchorCtr="0">
            <a:normAutofit/>
          </a:bodyPr>
          <a:lstStyle>
            <a:lvl1pPr algn="ctr">
              <a:defRPr sz="1000" b="0" i="0" cap="none" spc="0" baseline="0">
                <a:solidFill>
                  <a:schemeClr val="accent2"/>
                </a:solidFill>
                <a:latin typeface="Montserrat" pitchFamily="2" charset="77"/>
              </a:defRPr>
            </a:lvl1pPr>
          </a:lstStyle>
          <a:p>
            <a:r>
              <a:rPr lang="en-US"/>
              <a:t>Click media icon in center to change image</a:t>
            </a:r>
          </a:p>
        </p:txBody>
      </p:sp>
      <p:sp>
        <p:nvSpPr>
          <p:cNvPr id="2" name="Title 1">
            <a:extLst>
              <a:ext uri="{FF2B5EF4-FFF2-40B4-BE49-F238E27FC236}">
                <a16:creationId xmlns:a16="http://schemas.microsoft.com/office/drawing/2014/main" id="{5FBF0EEC-F807-4547-9F01-447CF2235052}"/>
              </a:ext>
            </a:extLst>
          </p:cNvPr>
          <p:cNvSpPr>
            <a:spLocks noGrp="1"/>
          </p:cNvSpPr>
          <p:nvPr>
            <p:ph type="title"/>
          </p:nvPr>
        </p:nvSpPr>
        <p:spPr>
          <a:xfrm>
            <a:off x="465525" y="1200150"/>
            <a:ext cx="5478076" cy="1447800"/>
          </a:xfrm>
        </p:spPr>
        <p:txBody>
          <a:bodyPr anchor="b" anchorCtr="0">
            <a:normAutofit/>
          </a:bodyPr>
          <a:lstStyle>
            <a:lvl1pPr>
              <a:defRPr sz="3800" b="0" i="0">
                <a:solidFill>
                  <a:schemeClr val="tx2"/>
                </a:solidFill>
                <a:latin typeface="Montserrat" pitchFamily="2" charset="77"/>
              </a:defRPr>
            </a:lvl1pPr>
          </a:lstStyle>
          <a:p>
            <a:r>
              <a:rPr lang="en-US"/>
              <a:t>Click to edit Master title style</a:t>
            </a:r>
          </a:p>
        </p:txBody>
      </p:sp>
      <p:sp>
        <p:nvSpPr>
          <p:cNvPr id="4" name="Object B">
            <a:extLst>
              <a:ext uri="{FF2B5EF4-FFF2-40B4-BE49-F238E27FC236}">
                <a16:creationId xmlns:a16="http://schemas.microsoft.com/office/drawing/2014/main" id="{96018492-3F95-CB4D-9ED5-7C1E636F49F5}"/>
              </a:ext>
            </a:extLst>
          </p:cNvPr>
          <p:cNvSpPr>
            <a:spLocks noGrp="1"/>
          </p:cNvSpPr>
          <p:nvPr>
            <p:ph type="body" sz="quarter" idx="10" hasCustomPrompt="1"/>
          </p:nvPr>
        </p:nvSpPr>
        <p:spPr>
          <a:xfrm>
            <a:off x="479612" y="2917932"/>
            <a:ext cx="5478076" cy="644418"/>
          </a:xfrm>
        </p:spPr>
        <p:txBody>
          <a:bodyPr>
            <a:normAutofit/>
          </a:bodyPr>
          <a:lstStyle>
            <a:lvl1pPr>
              <a:defRPr sz="1400" b="0" i="0" cap="none" baseline="0">
                <a:solidFill>
                  <a:schemeClr val="tx2"/>
                </a:solidFill>
                <a:latin typeface="Montserrat" pitchFamily="2" charset="77"/>
              </a:defRPr>
            </a:lvl1pPr>
          </a:lstStyle>
          <a:p>
            <a:pPr lvl="0"/>
            <a:r>
              <a:rPr lang="en-US"/>
              <a:t>Click to add optional subtitle</a:t>
            </a:r>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0" y="4780332"/>
            <a:ext cx="9144000" cy="361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6533029" y="4781550"/>
            <a:ext cx="2153771" cy="364386"/>
          </a:xfrm>
          <a:prstGeom prst="rect">
            <a:avLst/>
          </a:prstGeom>
          <a:noFill/>
        </p:spPr>
        <p:txBody>
          <a:bodyPr wrap="square" lIns="0" tIns="0" rIns="0" bIns="0" rtlCol="0" anchor="ctr" anchorCtr="0">
            <a:normAutofit/>
          </a:bodyPr>
          <a:lstStyle/>
          <a:p>
            <a:pPr algn="r"/>
            <a:r>
              <a:rPr lang="en-US" sz="900" b="0" i="0" u="none" baseline="0" err="1">
                <a:solidFill>
                  <a:schemeClr val="bg1"/>
                </a:solidFill>
                <a:latin typeface="Montserrat" pitchFamily="2" charset="77"/>
              </a:rPr>
              <a:t>huronconsultinggroup.com</a:t>
            </a:r>
            <a:endParaRPr lang="en-US" sz="900" b="0" i="0" u="none" baseline="0">
              <a:solidFill>
                <a:schemeClr val="bg1"/>
              </a:solidFill>
              <a:latin typeface="Montserrat" pitchFamily="2" charset="77"/>
            </a:endParaRPr>
          </a:p>
        </p:txBody>
      </p:sp>
      <p:sp>
        <p:nvSpPr>
          <p:cNvPr id="13" name="Footer Placeholder 11">
            <a:extLst>
              <a:ext uri="{FF2B5EF4-FFF2-40B4-BE49-F238E27FC236}">
                <a16:creationId xmlns:a16="http://schemas.microsoft.com/office/drawing/2014/main" id="{B085C9E2-2B91-0046-B7E0-F9CEE11BB12A}"/>
              </a:ext>
            </a:extLst>
          </p:cNvPr>
          <p:cNvSpPr txBox="1">
            <a:spLocks/>
          </p:cNvSpPr>
          <p:nvPr userDrawn="1"/>
        </p:nvSpPr>
        <p:spPr>
          <a:xfrm>
            <a:off x="465525" y="4785889"/>
            <a:ext cx="3086100" cy="350837"/>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11C10B-C8A8-3748-B4BA-136051278F78}" type="datetime4">
              <a:rPr lang="en-US" b="0" i="0" smtClean="0">
                <a:latin typeface="Montserrat" pitchFamily="2" charset="77"/>
              </a:rPr>
              <a:t>May 19, 2026</a:t>
            </a:fld>
            <a:endParaRPr lang="en-US" b="0" i="0">
              <a:latin typeface="Montserrat" pitchFamily="2" charset="77"/>
            </a:endParaRPr>
          </a:p>
        </p:txBody>
      </p:sp>
      <p:pic>
        <p:nvPicPr>
          <p:cNvPr id="12" name="Picture 11">
            <a:extLst>
              <a:ext uri="{FF2B5EF4-FFF2-40B4-BE49-F238E27FC236}">
                <a16:creationId xmlns:a16="http://schemas.microsoft.com/office/drawing/2014/main" id="{A9A419E4-5F40-26F0-9B78-DE43B431BED3}"/>
              </a:ext>
            </a:extLst>
          </p:cNvPr>
          <p:cNvPicPr>
            <a:picLocks noChangeAspect="1"/>
          </p:cNvPicPr>
          <p:nvPr userDrawn="1"/>
        </p:nvPicPr>
        <p:blipFill>
          <a:blip r:embed="rId4"/>
          <a:stretch>
            <a:fillRect/>
          </a:stretch>
        </p:blipFill>
        <p:spPr>
          <a:xfrm>
            <a:off x="8272091" y="329046"/>
            <a:ext cx="449914" cy="543292"/>
          </a:xfrm>
          <a:prstGeom prst="rect">
            <a:avLst/>
          </a:prstGeom>
        </p:spPr>
      </p:pic>
      <p:pic>
        <p:nvPicPr>
          <p:cNvPr id="14" name="Picture 13" descr="A picture containing drawing&#10;&#10;Description automatically generated">
            <a:hlinkClick r:id="rId5"/>
            <a:extLst>
              <a:ext uri="{FF2B5EF4-FFF2-40B4-BE49-F238E27FC236}">
                <a16:creationId xmlns:a16="http://schemas.microsoft.com/office/drawing/2014/main" id="{25C943C7-82E3-9D66-26DF-A651714D2575}"/>
              </a:ext>
            </a:extLst>
          </p:cNvPr>
          <p:cNvPicPr>
            <a:picLocks noChangeAspect="1"/>
          </p:cNvPicPr>
          <p:nvPr userDrawn="1"/>
        </p:nvPicPr>
        <p:blipFill>
          <a:blip r:embed="rId6"/>
          <a:stretch>
            <a:fillRect/>
          </a:stretch>
        </p:blipFill>
        <p:spPr>
          <a:xfrm>
            <a:off x="6026261" y="4869789"/>
            <a:ext cx="180825" cy="182880"/>
          </a:xfrm>
          <a:prstGeom prst="rect">
            <a:avLst/>
          </a:prstGeom>
        </p:spPr>
      </p:pic>
      <p:pic>
        <p:nvPicPr>
          <p:cNvPr id="17" name="Picture 16" descr="A picture containing bird&#10;&#10;Description automatically generated">
            <a:hlinkClick r:id="rId7"/>
            <a:extLst>
              <a:ext uri="{FF2B5EF4-FFF2-40B4-BE49-F238E27FC236}">
                <a16:creationId xmlns:a16="http://schemas.microsoft.com/office/drawing/2014/main" id="{9068D14E-5FD4-BB12-B2CC-77A762944722}"/>
              </a:ext>
            </a:extLst>
          </p:cNvPr>
          <p:cNvPicPr>
            <a:picLocks noChangeAspect="1"/>
          </p:cNvPicPr>
          <p:nvPr userDrawn="1"/>
        </p:nvPicPr>
        <p:blipFill>
          <a:blip r:embed="rId8"/>
          <a:stretch>
            <a:fillRect/>
          </a:stretch>
        </p:blipFill>
        <p:spPr>
          <a:xfrm>
            <a:off x="6365139" y="4869789"/>
            <a:ext cx="182880" cy="182880"/>
          </a:xfrm>
          <a:prstGeom prst="rect">
            <a:avLst/>
          </a:prstGeom>
        </p:spPr>
      </p:pic>
      <p:pic>
        <p:nvPicPr>
          <p:cNvPr id="18" name="Picture 17" descr="A picture containing drawing&#10;&#10;Description automatically generated">
            <a:hlinkClick r:id="rId9"/>
            <a:extLst>
              <a:ext uri="{FF2B5EF4-FFF2-40B4-BE49-F238E27FC236}">
                <a16:creationId xmlns:a16="http://schemas.microsoft.com/office/drawing/2014/main" id="{F1BAF3FB-5AD6-879D-F822-CE31FA9BD5DC}"/>
              </a:ext>
            </a:extLst>
          </p:cNvPr>
          <p:cNvPicPr>
            <a:picLocks noChangeAspect="1"/>
          </p:cNvPicPr>
          <p:nvPr userDrawn="1"/>
        </p:nvPicPr>
        <p:blipFill>
          <a:blip r:embed="rId10"/>
          <a:stretch>
            <a:fillRect/>
          </a:stretch>
        </p:blipFill>
        <p:spPr>
          <a:xfrm>
            <a:off x="6704017" y="4869789"/>
            <a:ext cx="182880" cy="182880"/>
          </a:xfrm>
          <a:prstGeom prst="rect">
            <a:avLst/>
          </a:prstGeom>
        </p:spPr>
      </p:pic>
    </p:spTree>
    <p:extLst>
      <p:ext uri="{BB962C8B-B14F-4D97-AF65-F5344CB8AC3E}">
        <p14:creationId xmlns:p14="http://schemas.microsoft.com/office/powerpoint/2010/main" val="2973306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 4 (option 2)">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2F1CAF7E-5F13-3E48-AA3D-293A418D5EEE}"/>
              </a:ext>
            </a:extLst>
          </p:cNvPr>
          <p:cNvSpPr>
            <a:spLocks noGrp="1"/>
          </p:cNvSpPr>
          <p:nvPr>
            <p:ph type="body" sz="quarter" idx="13"/>
          </p:nvPr>
        </p:nvSpPr>
        <p:spPr>
          <a:xfrm>
            <a:off x="1828800" y="1253771"/>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14" name="Picture Placeholder 4">
            <a:extLst>
              <a:ext uri="{FF2B5EF4-FFF2-40B4-BE49-F238E27FC236}">
                <a16:creationId xmlns:a16="http://schemas.microsoft.com/office/drawing/2014/main" id="{89F2D073-367C-504F-8B32-129F53C4F260}"/>
              </a:ext>
            </a:extLst>
          </p:cNvPr>
          <p:cNvSpPr>
            <a:spLocks noGrp="1"/>
          </p:cNvSpPr>
          <p:nvPr>
            <p:ph type="pic" sz="quarter" idx="12" hasCustomPrompt="1"/>
          </p:nvPr>
        </p:nvSpPr>
        <p:spPr>
          <a:xfrm>
            <a:off x="457200" y="1253771"/>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6" name="Text Placeholder 7">
            <a:extLst>
              <a:ext uri="{FF2B5EF4-FFF2-40B4-BE49-F238E27FC236}">
                <a16:creationId xmlns:a16="http://schemas.microsoft.com/office/drawing/2014/main" id="{CFBCFED4-F3FF-F74F-8210-0C26BC95B9CC}"/>
              </a:ext>
            </a:extLst>
          </p:cNvPr>
          <p:cNvSpPr>
            <a:spLocks noGrp="1"/>
          </p:cNvSpPr>
          <p:nvPr>
            <p:ph type="body" sz="quarter" idx="14"/>
          </p:nvPr>
        </p:nvSpPr>
        <p:spPr>
          <a:xfrm>
            <a:off x="1828800" y="3047238"/>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27" name="Picture Placeholder 4">
            <a:extLst>
              <a:ext uri="{FF2B5EF4-FFF2-40B4-BE49-F238E27FC236}">
                <a16:creationId xmlns:a16="http://schemas.microsoft.com/office/drawing/2014/main" id="{C57B93E4-4622-6A40-8C54-F08D9BDE7A1C}"/>
              </a:ext>
            </a:extLst>
          </p:cNvPr>
          <p:cNvSpPr>
            <a:spLocks noGrp="1"/>
          </p:cNvSpPr>
          <p:nvPr>
            <p:ph type="pic" sz="quarter" idx="15" hasCustomPrompt="1"/>
          </p:nvPr>
        </p:nvSpPr>
        <p:spPr>
          <a:xfrm>
            <a:off x="457200" y="3047238"/>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9" name="Text Placeholder 7">
            <a:extLst>
              <a:ext uri="{FF2B5EF4-FFF2-40B4-BE49-F238E27FC236}">
                <a16:creationId xmlns:a16="http://schemas.microsoft.com/office/drawing/2014/main" id="{F0DCAE8A-7A25-D64E-BD90-C2440FDC24EE}"/>
              </a:ext>
            </a:extLst>
          </p:cNvPr>
          <p:cNvSpPr>
            <a:spLocks noGrp="1"/>
          </p:cNvSpPr>
          <p:nvPr>
            <p:ph type="body" sz="quarter" idx="16"/>
          </p:nvPr>
        </p:nvSpPr>
        <p:spPr>
          <a:xfrm>
            <a:off x="6409944" y="1253771"/>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EEFFECBE-20FF-744F-B5DC-0FA74DF3AF8B}"/>
              </a:ext>
            </a:extLst>
          </p:cNvPr>
          <p:cNvSpPr>
            <a:spLocks noGrp="1"/>
          </p:cNvSpPr>
          <p:nvPr>
            <p:ph type="pic" sz="quarter" idx="17" hasCustomPrompt="1"/>
          </p:nvPr>
        </p:nvSpPr>
        <p:spPr>
          <a:xfrm>
            <a:off x="5038344" y="1253771"/>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2" name="Text Placeholder 7">
            <a:extLst>
              <a:ext uri="{FF2B5EF4-FFF2-40B4-BE49-F238E27FC236}">
                <a16:creationId xmlns:a16="http://schemas.microsoft.com/office/drawing/2014/main" id="{711D0530-181B-CA4D-B7E1-B250E3DA6A3E}"/>
              </a:ext>
            </a:extLst>
          </p:cNvPr>
          <p:cNvSpPr>
            <a:spLocks noGrp="1"/>
          </p:cNvSpPr>
          <p:nvPr>
            <p:ph type="body" sz="quarter" idx="18"/>
          </p:nvPr>
        </p:nvSpPr>
        <p:spPr>
          <a:xfrm>
            <a:off x="6409944" y="3047238"/>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33" name="Picture Placeholder 4">
            <a:extLst>
              <a:ext uri="{FF2B5EF4-FFF2-40B4-BE49-F238E27FC236}">
                <a16:creationId xmlns:a16="http://schemas.microsoft.com/office/drawing/2014/main" id="{DEE71E3B-DF2D-9149-94F6-35885BE39D0E}"/>
              </a:ext>
            </a:extLst>
          </p:cNvPr>
          <p:cNvSpPr>
            <a:spLocks noGrp="1"/>
          </p:cNvSpPr>
          <p:nvPr>
            <p:ph type="pic" sz="quarter" idx="19" hasCustomPrompt="1"/>
          </p:nvPr>
        </p:nvSpPr>
        <p:spPr>
          <a:xfrm>
            <a:off x="5038344" y="3047238"/>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 name="Title 2">
            <a:extLst>
              <a:ext uri="{FF2B5EF4-FFF2-40B4-BE49-F238E27FC236}">
                <a16:creationId xmlns:a16="http://schemas.microsoft.com/office/drawing/2014/main" id="{D1079DEC-1158-4E42-B8C4-7692FA8531A8}"/>
              </a:ext>
            </a:extLst>
          </p:cNvPr>
          <p:cNvSpPr>
            <a:spLocks noGrp="1"/>
          </p:cNvSpPr>
          <p:nvPr>
            <p:ph type="title" hasCustomPrompt="1"/>
          </p:nvPr>
        </p:nvSpPr>
        <p:spPr>
          <a:xfrm>
            <a:off x="457200" y="409074"/>
            <a:ext cx="8229600" cy="658368"/>
          </a:xfrm>
        </p:spPr>
        <p:txBody>
          <a:bodyPr/>
          <a:lstStyle>
            <a:lvl1pPr>
              <a:defRPr b="0" i="0">
                <a:latin typeface="Montserrat" pitchFamily="2" charset="77"/>
              </a:defRPr>
            </a:lvl1pPr>
          </a:lstStyle>
          <a:p>
            <a:r>
              <a:rPr lang="en-US"/>
              <a:t>Project Team</a:t>
            </a:r>
          </a:p>
        </p:txBody>
      </p:sp>
    </p:spTree>
    <p:extLst>
      <p:ext uri="{BB962C8B-B14F-4D97-AF65-F5344CB8AC3E}">
        <p14:creationId xmlns:p14="http://schemas.microsoft.com/office/powerpoint/2010/main" val="3805104396"/>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 9">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374D04B-A074-DB4A-983C-6C766D7FECBB}"/>
              </a:ext>
            </a:extLst>
          </p:cNvPr>
          <p:cNvSpPr>
            <a:spLocks noGrp="1"/>
          </p:cNvSpPr>
          <p:nvPr>
            <p:ph type="body" sz="quarter" idx="13"/>
          </p:nvPr>
        </p:nvSpPr>
        <p:spPr>
          <a:xfrm>
            <a:off x="1371600" y="1294638"/>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20" name="Picture Placeholder 4">
            <a:extLst>
              <a:ext uri="{FF2B5EF4-FFF2-40B4-BE49-F238E27FC236}">
                <a16:creationId xmlns:a16="http://schemas.microsoft.com/office/drawing/2014/main" id="{D4DC9477-F536-0142-9F4F-66F10469D23C}"/>
              </a:ext>
            </a:extLst>
          </p:cNvPr>
          <p:cNvSpPr>
            <a:spLocks noGrp="1"/>
          </p:cNvSpPr>
          <p:nvPr>
            <p:ph type="pic" sz="quarter" idx="12" hasCustomPrompt="1"/>
          </p:nvPr>
        </p:nvSpPr>
        <p:spPr>
          <a:xfrm>
            <a:off x="457200" y="1294638"/>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5" name="Text Placeholder 7">
            <a:extLst>
              <a:ext uri="{FF2B5EF4-FFF2-40B4-BE49-F238E27FC236}">
                <a16:creationId xmlns:a16="http://schemas.microsoft.com/office/drawing/2014/main" id="{357D5510-2190-9447-BC6E-F131E971C3E0}"/>
              </a:ext>
            </a:extLst>
          </p:cNvPr>
          <p:cNvSpPr>
            <a:spLocks noGrp="1"/>
          </p:cNvSpPr>
          <p:nvPr>
            <p:ph type="body" sz="quarter" idx="14"/>
          </p:nvPr>
        </p:nvSpPr>
        <p:spPr>
          <a:xfrm>
            <a:off x="1371600" y="2441829"/>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51D4871F-AA13-5545-9C19-1CE538BF5F13}"/>
              </a:ext>
            </a:extLst>
          </p:cNvPr>
          <p:cNvSpPr>
            <a:spLocks noGrp="1"/>
          </p:cNvSpPr>
          <p:nvPr>
            <p:ph type="pic" sz="quarter" idx="15" hasCustomPrompt="1"/>
          </p:nvPr>
        </p:nvSpPr>
        <p:spPr>
          <a:xfrm>
            <a:off x="457200" y="2441829"/>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8" name="Text Placeholder 7">
            <a:extLst>
              <a:ext uri="{FF2B5EF4-FFF2-40B4-BE49-F238E27FC236}">
                <a16:creationId xmlns:a16="http://schemas.microsoft.com/office/drawing/2014/main" id="{D451B761-CAF0-C747-B010-0065381094E5}"/>
              </a:ext>
            </a:extLst>
          </p:cNvPr>
          <p:cNvSpPr>
            <a:spLocks noGrp="1"/>
          </p:cNvSpPr>
          <p:nvPr>
            <p:ph type="body" sz="quarter" idx="16"/>
          </p:nvPr>
        </p:nvSpPr>
        <p:spPr>
          <a:xfrm>
            <a:off x="1371600" y="3589020"/>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39" name="Picture Placeholder 4">
            <a:extLst>
              <a:ext uri="{FF2B5EF4-FFF2-40B4-BE49-F238E27FC236}">
                <a16:creationId xmlns:a16="http://schemas.microsoft.com/office/drawing/2014/main" id="{50AF21CB-86F3-CE4F-AE8C-B5D7963C738D}"/>
              </a:ext>
            </a:extLst>
          </p:cNvPr>
          <p:cNvSpPr>
            <a:spLocks noGrp="1"/>
          </p:cNvSpPr>
          <p:nvPr>
            <p:ph type="pic" sz="quarter" idx="17" hasCustomPrompt="1"/>
          </p:nvPr>
        </p:nvSpPr>
        <p:spPr>
          <a:xfrm>
            <a:off x="457200" y="3589020"/>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65" name="Text Placeholder 7">
            <a:extLst>
              <a:ext uri="{FF2B5EF4-FFF2-40B4-BE49-F238E27FC236}">
                <a16:creationId xmlns:a16="http://schemas.microsoft.com/office/drawing/2014/main" id="{C74576D2-78A8-9245-B745-24C5CBDC11EB}"/>
              </a:ext>
            </a:extLst>
          </p:cNvPr>
          <p:cNvSpPr>
            <a:spLocks noGrp="1"/>
          </p:cNvSpPr>
          <p:nvPr>
            <p:ph type="body" sz="quarter" idx="18"/>
          </p:nvPr>
        </p:nvSpPr>
        <p:spPr>
          <a:xfrm>
            <a:off x="7077456" y="1294638"/>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66" name="Picture Placeholder 4">
            <a:extLst>
              <a:ext uri="{FF2B5EF4-FFF2-40B4-BE49-F238E27FC236}">
                <a16:creationId xmlns:a16="http://schemas.microsoft.com/office/drawing/2014/main" id="{982FC854-457E-344E-9A0F-1E7A6E643A0D}"/>
              </a:ext>
            </a:extLst>
          </p:cNvPr>
          <p:cNvSpPr>
            <a:spLocks noGrp="1"/>
          </p:cNvSpPr>
          <p:nvPr>
            <p:ph type="pic" sz="quarter" idx="19" hasCustomPrompt="1"/>
          </p:nvPr>
        </p:nvSpPr>
        <p:spPr>
          <a:xfrm>
            <a:off x="6163056" y="1294638"/>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68" name="Text Placeholder 7">
            <a:extLst>
              <a:ext uri="{FF2B5EF4-FFF2-40B4-BE49-F238E27FC236}">
                <a16:creationId xmlns:a16="http://schemas.microsoft.com/office/drawing/2014/main" id="{55FF1E00-B3CA-7D46-801D-9DCD37E64878}"/>
              </a:ext>
            </a:extLst>
          </p:cNvPr>
          <p:cNvSpPr>
            <a:spLocks noGrp="1"/>
          </p:cNvSpPr>
          <p:nvPr>
            <p:ph type="body" sz="quarter" idx="20"/>
          </p:nvPr>
        </p:nvSpPr>
        <p:spPr>
          <a:xfrm>
            <a:off x="7077456" y="2441829"/>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69" name="Picture Placeholder 4">
            <a:extLst>
              <a:ext uri="{FF2B5EF4-FFF2-40B4-BE49-F238E27FC236}">
                <a16:creationId xmlns:a16="http://schemas.microsoft.com/office/drawing/2014/main" id="{ADE194D1-AED9-824C-8A88-535DCFB46F26}"/>
              </a:ext>
            </a:extLst>
          </p:cNvPr>
          <p:cNvSpPr>
            <a:spLocks noGrp="1"/>
          </p:cNvSpPr>
          <p:nvPr>
            <p:ph type="pic" sz="quarter" idx="21" hasCustomPrompt="1"/>
          </p:nvPr>
        </p:nvSpPr>
        <p:spPr>
          <a:xfrm>
            <a:off x="6163056" y="2441829"/>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71" name="Text Placeholder 7">
            <a:extLst>
              <a:ext uri="{FF2B5EF4-FFF2-40B4-BE49-F238E27FC236}">
                <a16:creationId xmlns:a16="http://schemas.microsoft.com/office/drawing/2014/main" id="{A8E8269B-1735-CC48-BA70-9E8F7A470FB1}"/>
              </a:ext>
            </a:extLst>
          </p:cNvPr>
          <p:cNvSpPr>
            <a:spLocks noGrp="1"/>
          </p:cNvSpPr>
          <p:nvPr>
            <p:ph type="body" sz="quarter" idx="22"/>
          </p:nvPr>
        </p:nvSpPr>
        <p:spPr>
          <a:xfrm>
            <a:off x="7077456" y="3589020"/>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72" name="Picture Placeholder 4">
            <a:extLst>
              <a:ext uri="{FF2B5EF4-FFF2-40B4-BE49-F238E27FC236}">
                <a16:creationId xmlns:a16="http://schemas.microsoft.com/office/drawing/2014/main" id="{2BADF99D-8982-2346-87C8-7BE5E73E02E6}"/>
              </a:ext>
            </a:extLst>
          </p:cNvPr>
          <p:cNvSpPr>
            <a:spLocks noGrp="1"/>
          </p:cNvSpPr>
          <p:nvPr>
            <p:ph type="pic" sz="quarter" idx="23" hasCustomPrompt="1"/>
          </p:nvPr>
        </p:nvSpPr>
        <p:spPr>
          <a:xfrm>
            <a:off x="6163056" y="3589020"/>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74" name="Text Placeholder 7">
            <a:extLst>
              <a:ext uri="{FF2B5EF4-FFF2-40B4-BE49-F238E27FC236}">
                <a16:creationId xmlns:a16="http://schemas.microsoft.com/office/drawing/2014/main" id="{64762B7A-90C3-0C4D-916C-F68A21F47232}"/>
              </a:ext>
            </a:extLst>
          </p:cNvPr>
          <p:cNvSpPr>
            <a:spLocks noGrp="1"/>
          </p:cNvSpPr>
          <p:nvPr>
            <p:ph type="body" sz="quarter" idx="24"/>
          </p:nvPr>
        </p:nvSpPr>
        <p:spPr>
          <a:xfrm>
            <a:off x="4224528" y="1294638"/>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75" name="Picture Placeholder 4">
            <a:extLst>
              <a:ext uri="{FF2B5EF4-FFF2-40B4-BE49-F238E27FC236}">
                <a16:creationId xmlns:a16="http://schemas.microsoft.com/office/drawing/2014/main" id="{F8077EF3-CF52-A649-8293-D2828C984820}"/>
              </a:ext>
            </a:extLst>
          </p:cNvPr>
          <p:cNvSpPr>
            <a:spLocks noGrp="1"/>
          </p:cNvSpPr>
          <p:nvPr>
            <p:ph type="pic" sz="quarter" idx="25" hasCustomPrompt="1"/>
          </p:nvPr>
        </p:nvSpPr>
        <p:spPr>
          <a:xfrm>
            <a:off x="3310128" y="1294638"/>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77" name="Text Placeholder 7">
            <a:extLst>
              <a:ext uri="{FF2B5EF4-FFF2-40B4-BE49-F238E27FC236}">
                <a16:creationId xmlns:a16="http://schemas.microsoft.com/office/drawing/2014/main" id="{FBFC5BCA-7BBC-6A4A-A80B-A44623009113}"/>
              </a:ext>
            </a:extLst>
          </p:cNvPr>
          <p:cNvSpPr>
            <a:spLocks noGrp="1"/>
          </p:cNvSpPr>
          <p:nvPr>
            <p:ph type="body" sz="quarter" idx="26"/>
          </p:nvPr>
        </p:nvSpPr>
        <p:spPr>
          <a:xfrm>
            <a:off x="4224528" y="2441829"/>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78" name="Picture Placeholder 4">
            <a:extLst>
              <a:ext uri="{FF2B5EF4-FFF2-40B4-BE49-F238E27FC236}">
                <a16:creationId xmlns:a16="http://schemas.microsoft.com/office/drawing/2014/main" id="{993AB230-2EE6-764E-AD54-6331C6570496}"/>
              </a:ext>
            </a:extLst>
          </p:cNvPr>
          <p:cNvSpPr>
            <a:spLocks noGrp="1"/>
          </p:cNvSpPr>
          <p:nvPr>
            <p:ph type="pic" sz="quarter" idx="27" hasCustomPrompt="1"/>
          </p:nvPr>
        </p:nvSpPr>
        <p:spPr>
          <a:xfrm>
            <a:off x="3310128" y="2441829"/>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80" name="Text Placeholder 7">
            <a:extLst>
              <a:ext uri="{FF2B5EF4-FFF2-40B4-BE49-F238E27FC236}">
                <a16:creationId xmlns:a16="http://schemas.microsoft.com/office/drawing/2014/main" id="{8F6523BE-318F-094E-8D8F-829397782831}"/>
              </a:ext>
            </a:extLst>
          </p:cNvPr>
          <p:cNvSpPr>
            <a:spLocks noGrp="1"/>
          </p:cNvSpPr>
          <p:nvPr>
            <p:ph type="body" sz="quarter" idx="28"/>
          </p:nvPr>
        </p:nvSpPr>
        <p:spPr>
          <a:xfrm>
            <a:off x="4224528" y="3589020"/>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81" name="Picture Placeholder 4">
            <a:extLst>
              <a:ext uri="{FF2B5EF4-FFF2-40B4-BE49-F238E27FC236}">
                <a16:creationId xmlns:a16="http://schemas.microsoft.com/office/drawing/2014/main" id="{A9291271-D4A8-F449-85CE-941CCD66B971}"/>
              </a:ext>
            </a:extLst>
          </p:cNvPr>
          <p:cNvSpPr>
            <a:spLocks noGrp="1"/>
          </p:cNvSpPr>
          <p:nvPr>
            <p:ph type="pic" sz="quarter" idx="29" hasCustomPrompt="1"/>
          </p:nvPr>
        </p:nvSpPr>
        <p:spPr>
          <a:xfrm>
            <a:off x="3310128" y="3589020"/>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4" name="Title 3">
            <a:extLst>
              <a:ext uri="{FF2B5EF4-FFF2-40B4-BE49-F238E27FC236}">
                <a16:creationId xmlns:a16="http://schemas.microsoft.com/office/drawing/2014/main" id="{69DC060F-CCC6-CF48-9076-E9D83D07A3A0}"/>
              </a:ext>
            </a:extLst>
          </p:cNvPr>
          <p:cNvSpPr>
            <a:spLocks noGrp="1"/>
          </p:cNvSpPr>
          <p:nvPr>
            <p:ph type="title" hasCustomPrompt="1"/>
          </p:nvPr>
        </p:nvSpPr>
        <p:spPr>
          <a:xfrm>
            <a:off x="457200" y="409074"/>
            <a:ext cx="8229600" cy="658368"/>
          </a:xfrm>
        </p:spPr>
        <p:txBody>
          <a:bodyPr/>
          <a:lstStyle>
            <a:lvl1pPr>
              <a:defRPr b="0" i="0">
                <a:latin typeface="Montserrat" pitchFamily="2" charset="77"/>
              </a:defRPr>
            </a:lvl1pPr>
          </a:lstStyle>
          <a:p>
            <a:r>
              <a:rPr lang="en-US"/>
              <a:t>Project Team</a:t>
            </a:r>
          </a:p>
        </p:txBody>
      </p:sp>
    </p:spTree>
    <p:extLst>
      <p:ext uri="{BB962C8B-B14F-4D97-AF65-F5344CB8AC3E}">
        <p14:creationId xmlns:p14="http://schemas.microsoft.com/office/powerpoint/2010/main" val="37425264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1CCFDE-D3F2-7748-BADA-3D58EE9DE47B}"/>
              </a:ext>
            </a:extLst>
          </p:cNvPr>
          <p:cNvSpPr/>
          <p:nvPr userDrawn="1"/>
        </p:nvSpPr>
        <p:spPr>
          <a:xfrm>
            <a:off x="533400" y="1504950"/>
            <a:ext cx="8610600" cy="363855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Montserrat" pitchFamily="2" charset="77"/>
            </a:endParaRPr>
          </a:p>
        </p:txBody>
      </p:sp>
      <p:sp>
        <p:nvSpPr>
          <p:cNvPr id="8" name="Rectangle 7">
            <a:extLst>
              <a:ext uri="{FF2B5EF4-FFF2-40B4-BE49-F238E27FC236}">
                <a16:creationId xmlns:a16="http://schemas.microsoft.com/office/drawing/2014/main" id="{0B630B91-AD54-1144-9B03-E288C8B03A24}"/>
              </a:ext>
            </a:extLst>
          </p:cNvPr>
          <p:cNvSpPr/>
          <p:nvPr userDrawn="1"/>
        </p:nvSpPr>
        <p:spPr>
          <a:xfrm>
            <a:off x="457200" y="1504950"/>
            <a:ext cx="76200" cy="363855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Montserrat" pitchFamily="2" charset="77"/>
            </a:endParaRPr>
          </a:p>
        </p:txBody>
      </p:sp>
      <p:sp>
        <p:nvSpPr>
          <p:cNvPr id="12" name="Text Placeholder 4">
            <a:extLst>
              <a:ext uri="{FF2B5EF4-FFF2-40B4-BE49-F238E27FC236}">
                <a16:creationId xmlns:a16="http://schemas.microsoft.com/office/drawing/2014/main" id="{6C305232-F2C1-A147-8EC1-075ECAE8B2B0}"/>
              </a:ext>
            </a:extLst>
          </p:cNvPr>
          <p:cNvSpPr>
            <a:spLocks noGrp="1"/>
          </p:cNvSpPr>
          <p:nvPr>
            <p:ph type="body" sz="quarter" idx="12" hasCustomPrompt="1"/>
          </p:nvPr>
        </p:nvSpPr>
        <p:spPr>
          <a:xfrm>
            <a:off x="685800" y="1733550"/>
            <a:ext cx="2438400" cy="3048000"/>
          </a:xfrm>
        </p:spPr>
        <p:txBody>
          <a:bodyPr numCol="1"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ametconsecteturadipiscingelitduistristique</a:t>
            </a:r>
            <a:r>
              <a:rPr lang="en-US"/>
              <a:t>.</a:t>
            </a:r>
          </a:p>
          <a:p>
            <a:pPr lvl="2"/>
            <a:r>
              <a:rPr lang="en-US" err="1"/>
              <a:t>Jggjhgjhgjhgjhgjhg</a:t>
            </a:r>
            <a:endParaRPr lang="en-US"/>
          </a:p>
          <a:p>
            <a:pPr lvl="3"/>
            <a:r>
              <a:rPr lang="en-US"/>
              <a:t>test</a:t>
            </a:r>
          </a:p>
        </p:txBody>
      </p:sp>
      <p:sp>
        <p:nvSpPr>
          <p:cNvPr id="14" name="Text Placeholder 4">
            <a:extLst>
              <a:ext uri="{FF2B5EF4-FFF2-40B4-BE49-F238E27FC236}">
                <a16:creationId xmlns:a16="http://schemas.microsoft.com/office/drawing/2014/main" id="{D9D4CDD0-9699-BF4B-B441-93DB267FCAE4}"/>
              </a:ext>
            </a:extLst>
          </p:cNvPr>
          <p:cNvSpPr>
            <a:spLocks noGrp="1"/>
          </p:cNvSpPr>
          <p:nvPr>
            <p:ph type="body" sz="quarter" idx="13" hasCustomPrompt="1"/>
          </p:nvPr>
        </p:nvSpPr>
        <p:spPr>
          <a:xfrm>
            <a:off x="3465830" y="1733550"/>
            <a:ext cx="2438400" cy="3048000"/>
          </a:xfrm>
        </p:spPr>
        <p:txBody>
          <a:bodyPr numCol="1"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ametconsecteturadipiscingelitduistristique</a:t>
            </a:r>
            <a:r>
              <a:rPr lang="en-US"/>
              <a:t>.</a:t>
            </a:r>
          </a:p>
          <a:p>
            <a:pPr lvl="2"/>
            <a:r>
              <a:rPr lang="en-US" err="1"/>
              <a:t>Jggjhgjhgjhgjhgjhg</a:t>
            </a:r>
            <a:endParaRPr lang="en-US"/>
          </a:p>
          <a:p>
            <a:pPr lvl="3"/>
            <a:r>
              <a:rPr lang="en-US"/>
              <a:t>test</a:t>
            </a:r>
          </a:p>
        </p:txBody>
      </p:sp>
      <p:sp>
        <p:nvSpPr>
          <p:cNvPr id="15" name="Text Placeholder 4">
            <a:extLst>
              <a:ext uri="{FF2B5EF4-FFF2-40B4-BE49-F238E27FC236}">
                <a16:creationId xmlns:a16="http://schemas.microsoft.com/office/drawing/2014/main" id="{7D1C6F0F-DB78-B242-AD60-465EF9562BFD}"/>
              </a:ext>
            </a:extLst>
          </p:cNvPr>
          <p:cNvSpPr>
            <a:spLocks noGrp="1"/>
          </p:cNvSpPr>
          <p:nvPr>
            <p:ph type="body" sz="quarter" idx="14" hasCustomPrompt="1"/>
          </p:nvPr>
        </p:nvSpPr>
        <p:spPr>
          <a:xfrm>
            <a:off x="6245860" y="1733550"/>
            <a:ext cx="2438400" cy="3048000"/>
          </a:xfrm>
        </p:spPr>
        <p:txBody>
          <a:bodyPr numCol="1"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ametconsecteturadipiscingelitduistristique</a:t>
            </a:r>
            <a:r>
              <a:rPr lang="en-US"/>
              <a:t>.</a:t>
            </a:r>
          </a:p>
          <a:p>
            <a:pPr lvl="2"/>
            <a:r>
              <a:rPr lang="en-US" err="1"/>
              <a:t>Jggjhgjhgjhgjhgjhg</a:t>
            </a:r>
            <a:endParaRPr lang="en-US"/>
          </a:p>
          <a:p>
            <a:pPr lvl="3"/>
            <a:r>
              <a:rPr lang="en-US"/>
              <a:t>test</a:t>
            </a:r>
          </a:p>
        </p:txBody>
      </p:sp>
      <p:sp>
        <p:nvSpPr>
          <p:cNvPr id="13" name="Subtitle">
            <a:extLst>
              <a:ext uri="{FF2B5EF4-FFF2-40B4-BE49-F238E27FC236}">
                <a16:creationId xmlns:a16="http://schemas.microsoft.com/office/drawing/2014/main" id="{5101D247-5DD8-B744-BFA9-F9430797882A}"/>
              </a:ext>
            </a:extLst>
          </p:cNvPr>
          <p:cNvSpPr>
            <a:spLocks noGrp="1"/>
          </p:cNvSpPr>
          <p:nvPr>
            <p:ph type="subTitle" sz="quarter" idx="17"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
        <p:nvSpPr>
          <p:cNvPr id="17" name="Slide Number Placeholder 16">
            <a:extLst>
              <a:ext uri="{FF2B5EF4-FFF2-40B4-BE49-F238E27FC236}">
                <a16:creationId xmlns:a16="http://schemas.microsoft.com/office/drawing/2014/main" id="{94228D28-2BE6-9A45-844F-99140253A3CA}"/>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2022 Huron Consulting Group Inc. and affiliates.</a:t>
            </a:r>
          </a:p>
        </p:txBody>
      </p:sp>
      <p:sp>
        <p:nvSpPr>
          <p:cNvPr id="18" name="Title 1">
            <a:extLst>
              <a:ext uri="{FF2B5EF4-FFF2-40B4-BE49-F238E27FC236}">
                <a16:creationId xmlns:a16="http://schemas.microsoft.com/office/drawing/2014/main" id="{023E0492-5118-0842-8016-13BF83BBF841}"/>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Tree>
    <p:extLst>
      <p:ext uri="{BB962C8B-B14F-4D97-AF65-F5344CB8AC3E}">
        <p14:creationId xmlns:p14="http://schemas.microsoft.com/office/powerpoint/2010/main" val="1971829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0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hasCustomPrompt="1"/>
          </p:nvPr>
        </p:nvSpPr>
        <p:spPr>
          <a:xfrm>
            <a:off x="457200" y="409073"/>
            <a:ext cx="8229600" cy="658368"/>
          </a:xfrm>
        </p:spPr>
        <p:txBody>
          <a:bodyPr/>
          <a:lstStyle>
            <a:lvl1pPr>
              <a:defRPr b="0" i="0">
                <a:latin typeface="Montserrat" pitchFamily="2" charset="77"/>
              </a:defRPr>
            </a:lvl1pPr>
          </a:lstStyle>
          <a:p>
            <a:r>
              <a:rPr lang="en-US"/>
              <a:t>Agenda Option 1</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2" spcCol="365760">
            <a:normAutofit/>
          </a:bodyPr>
          <a:lstStyle>
            <a:lvl1pPr marL="347472" marR="0" indent="-347472" algn="l" defTabSz="457200" rtl="0" eaLnBrk="1" fontAlgn="auto" latinLnBrk="0" hangingPunct="1">
              <a:lnSpc>
                <a:spcPct val="100000"/>
              </a:lnSpc>
              <a:spcBef>
                <a:spcPts val="1600"/>
              </a:spcBef>
              <a:spcAft>
                <a:spcPts val="0"/>
              </a:spcAft>
              <a:buClr>
                <a:schemeClr val="tx1"/>
              </a:buClr>
              <a:buSzTx/>
              <a:buFont typeface="+mj-lt"/>
              <a:buAutoNum type="arabicPeriod"/>
              <a:tabLst/>
              <a:defRPr lang="en-US" sz="2400" b="0" i="0" smtClean="0">
                <a:effectLst/>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Arial"/>
              <a:buChar char="◦"/>
              <a:tabLst/>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Arial"/>
              <a:buChar char="–"/>
              <a:tabLst/>
              <a:defRPr/>
            </a:lvl3pPr>
            <a:lvl4pPr marL="742950" indent="-194310">
              <a:buFont typeface="Arial"/>
              <a:buChar char="⁃"/>
              <a:defRPr/>
            </a:lvl4pPr>
            <a:lvl5pPr marL="742950" indent="-194310">
              <a:buFont typeface="Arial"/>
              <a:buChar char="⁃"/>
              <a:defRPr/>
            </a:lvl5pPr>
          </a:lstStyle>
          <a:p>
            <a:pPr lvl="0"/>
            <a:r>
              <a:rPr lang="en-US"/>
              <a:t>Agenda Item 1</a:t>
            </a:r>
          </a:p>
          <a:p>
            <a:pPr lvl="0"/>
            <a:r>
              <a:rPr lang="en-US"/>
              <a:t>Agenda Item 2</a:t>
            </a:r>
          </a:p>
          <a:p>
            <a:pPr lvl="0"/>
            <a:r>
              <a:rPr lang="en-US"/>
              <a:t>Agenda Item 3</a:t>
            </a:r>
          </a:p>
          <a:p>
            <a:pPr lvl="0"/>
            <a:r>
              <a:rPr lang="en-US"/>
              <a:t>Agenda Item 4</a:t>
            </a:r>
          </a:p>
          <a:p>
            <a:pPr lvl="0"/>
            <a:r>
              <a:rPr lang="en-US"/>
              <a:t>Agenda Item 5</a:t>
            </a:r>
          </a:p>
          <a:p>
            <a:pPr lvl="0"/>
            <a:r>
              <a:rPr lang="en-US"/>
              <a:t>Agenda Item 6</a:t>
            </a:r>
          </a:p>
          <a:p>
            <a:pPr lvl="0"/>
            <a:r>
              <a:rPr lang="en-US"/>
              <a:t>Agenda Item 7</a:t>
            </a:r>
          </a:p>
          <a:p>
            <a:pPr lvl="0"/>
            <a:r>
              <a:rPr lang="en-US"/>
              <a:t>Agenda Item 8</a:t>
            </a:r>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9848"/>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1391436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DCA90A-E0C9-D749-ADDE-8A07912C6198}"/>
              </a:ext>
            </a:extLst>
          </p:cNvPr>
          <p:cNvSpPr>
            <a:spLocks noGrp="1"/>
          </p:cNvSpPr>
          <p:nvPr>
            <p:ph type="body" sz="quarter" idx="13" hasCustomPrompt="1"/>
          </p:nvPr>
        </p:nvSpPr>
        <p:spPr>
          <a:xfrm>
            <a:off x="0" y="1903312"/>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2</a:t>
            </a:r>
          </a:p>
        </p:txBody>
      </p:sp>
      <p:sp>
        <p:nvSpPr>
          <p:cNvPr id="16" name="Text Placeholder 5">
            <a:extLst>
              <a:ext uri="{FF2B5EF4-FFF2-40B4-BE49-F238E27FC236}">
                <a16:creationId xmlns:a16="http://schemas.microsoft.com/office/drawing/2014/main" id="{464EC8B4-6FD5-E548-9B83-A55B743A7239}"/>
              </a:ext>
            </a:extLst>
          </p:cNvPr>
          <p:cNvSpPr>
            <a:spLocks noGrp="1"/>
          </p:cNvSpPr>
          <p:nvPr>
            <p:ph type="body" sz="quarter" idx="14" hasCustomPrompt="1"/>
          </p:nvPr>
        </p:nvSpPr>
        <p:spPr>
          <a:xfrm>
            <a:off x="0" y="1243501"/>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1</a:t>
            </a:r>
          </a:p>
        </p:txBody>
      </p:sp>
      <p:sp>
        <p:nvSpPr>
          <p:cNvPr id="17" name="Text Placeholder 5">
            <a:extLst>
              <a:ext uri="{FF2B5EF4-FFF2-40B4-BE49-F238E27FC236}">
                <a16:creationId xmlns:a16="http://schemas.microsoft.com/office/drawing/2014/main" id="{384AD613-4CE9-B944-BB09-F9951258D789}"/>
              </a:ext>
            </a:extLst>
          </p:cNvPr>
          <p:cNvSpPr>
            <a:spLocks noGrp="1"/>
          </p:cNvSpPr>
          <p:nvPr>
            <p:ph type="body" sz="quarter" idx="15" hasCustomPrompt="1"/>
          </p:nvPr>
        </p:nvSpPr>
        <p:spPr>
          <a:xfrm>
            <a:off x="0" y="3231780"/>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4</a:t>
            </a:r>
          </a:p>
        </p:txBody>
      </p:sp>
      <p:sp>
        <p:nvSpPr>
          <p:cNvPr id="18" name="Text Placeholder 5">
            <a:extLst>
              <a:ext uri="{FF2B5EF4-FFF2-40B4-BE49-F238E27FC236}">
                <a16:creationId xmlns:a16="http://schemas.microsoft.com/office/drawing/2014/main" id="{73D6EFC0-B627-F14D-B2ED-2FE75D8FFCAF}"/>
              </a:ext>
            </a:extLst>
          </p:cNvPr>
          <p:cNvSpPr>
            <a:spLocks noGrp="1"/>
          </p:cNvSpPr>
          <p:nvPr>
            <p:ph type="body" sz="quarter" idx="16" hasCustomPrompt="1"/>
          </p:nvPr>
        </p:nvSpPr>
        <p:spPr>
          <a:xfrm>
            <a:off x="0" y="2571969"/>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3</a:t>
            </a:r>
          </a:p>
        </p:txBody>
      </p:sp>
      <p:sp>
        <p:nvSpPr>
          <p:cNvPr id="19" name="Text Placeholder 5">
            <a:extLst>
              <a:ext uri="{FF2B5EF4-FFF2-40B4-BE49-F238E27FC236}">
                <a16:creationId xmlns:a16="http://schemas.microsoft.com/office/drawing/2014/main" id="{26DD9167-E985-6349-972E-A652C35E6E7C}"/>
              </a:ext>
            </a:extLst>
          </p:cNvPr>
          <p:cNvSpPr>
            <a:spLocks noGrp="1"/>
          </p:cNvSpPr>
          <p:nvPr>
            <p:ph type="body" sz="quarter" idx="17" hasCustomPrompt="1"/>
          </p:nvPr>
        </p:nvSpPr>
        <p:spPr>
          <a:xfrm>
            <a:off x="4572000" y="1903312"/>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6</a:t>
            </a:r>
          </a:p>
        </p:txBody>
      </p:sp>
      <p:sp>
        <p:nvSpPr>
          <p:cNvPr id="20" name="Text Placeholder 5">
            <a:extLst>
              <a:ext uri="{FF2B5EF4-FFF2-40B4-BE49-F238E27FC236}">
                <a16:creationId xmlns:a16="http://schemas.microsoft.com/office/drawing/2014/main" id="{78FE857B-59D7-2A44-9031-B19104FA7F5C}"/>
              </a:ext>
            </a:extLst>
          </p:cNvPr>
          <p:cNvSpPr>
            <a:spLocks noGrp="1"/>
          </p:cNvSpPr>
          <p:nvPr>
            <p:ph type="body" sz="quarter" idx="18" hasCustomPrompt="1"/>
          </p:nvPr>
        </p:nvSpPr>
        <p:spPr>
          <a:xfrm>
            <a:off x="4572000" y="1243501"/>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5</a:t>
            </a:r>
          </a:p>
        </p:txBody>
      </p:sp>
      <p:sp>
        <p:nvSpPr>
          <p:cNvPr id="21" name="Text Placeholder 5">
            <a:extLst>
              <a:ext uri="{FF2B5EF4-FFF2-40B4-BE49-F238E27FC236}">
                <a16:creationId xmlns:a16="http://schemas.microsoft.com/office/drawing/2014/main" id="{E91C337E-553F-884E-BC04-FFADB6D90B92}"/>
              </a:ext>
            </a:extLst>
          </p:cNvPr>
          <p:cNvSpPr>
            <a:spLocks noGrp="1"/>
          </p:cNvSpPr>
          <p:nvPr>
            <p:ph type="body" sz="quarter" idx="19" hasCustomPrompt="1"/>
          </p:nvPr>
        </p:nvSpPr>
        <p:spPr>
          <a:xfrm>
            <a:off x="4572000" y="3231780"/>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8</a:t>
            </a:r>
          </a:p>
        </p:txBody>
      </p:sp>
      <p:sp>
        <p:nvSpPr>
          <p:cNvPr id="22" name="Text Placeholder 5">
            <a:extLst>
              <a:ext uri="{FF2B5EF4-FFF2-40B4-BE49-F238E27FC236}">
                <a16:creationId xmlns:a16="http://schemas.microsoft.com/office/drawing/2014/main" id="{0AD1EB7E-84C5-844A-9DD9-69F7A7F98F98}"/>
              </a:ext>
            </a:extLst>
          </p:cNvPr>
          <p:cNvSpPr>
            <a:spLocks noGrp="1"/>
          </p:cNvSpPr>
          <p:nvPr>
            <p:ph type="body" sz="quarter" idx="20" hasCustomPrompt="1"/>
          </p:nvPr>
        </p:nvSpPr>
        <p:spPr>
          <a:xfrm>
            <a:off x="4572000" y="2571969"/>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7</a:t>
            </a:r>
          </a:p>
        </p:txBody>
      </p:sp>
      <p:sp>
        <p:nvSpPr>
          <p:cNvPr id="4" name="Title 3">
            <a:extLst>
              <a:ext uri="{FF2B5EF4-FFF2-40B4-BE49-F238E27FC236}">
                <a16:creationId xmlns:a16="http://schemas.microsoft.com/office/drawing/2014/main" id="{26D94628-B648-1341-AFBE-3AF8C8045176}"/>
              </a:ext>
            </a:extLst>
          </p:cNvPr>
          <p:cNvSpPr>
            <a:spLocks noGrp="1"/>
          </p:cNvSpPr>
          <p:nvPr>
            <p:ph type="title" hasCustomPrompt="1"/>
          </p:nvPr>
        </p:nvSpPr>
        <p:spPr/>
        <p:txBody>
          <a:bodyPr/>
          <a:lstStyle>
            <a:lvl1pPr>
              <a:defRPr b="0" i="0">
                <a:latin typeface="Montserrat" pitchFamily="2" charset="77"/>
              </a:defRPr>
            </a:lvl1pPr>
          </a:lstStyle>
          <a:p>
            <a:r>
              <a:rPr lang="en-US"/>
              <a:t>Agenda Option 2</a:t>
            </a:r>
          </a:p>
        </p:txBody>
      </p:sp>
    </p:spTree>
    <p:extLst>
      <p:ext uri="{BB962C8B-B14F-4D97-AF65-F5344CB8AC3E}">
        <p14:creationId xmlns:p14="http://schemas.microsoft.com/office/powerpoint/2010/main" val="1862091699"/>
      </p:ext>
    </p:extLst>
  </p:cSld>
  <p:clrMapOvr>
    <a:masterClrMapping/>
  </p:clrMapOvr>
  <p:extLst>
    <p:ext uri="{DCECCB84-F9BA-43D5-87BE-67443E8EF086}">
      <p15:sldGuideLst xmlns:p15="http://schemas.microsoft.com/office/powerpoint/2012/main">
        <p15:guide id="1" orient="horz" pos="1620">
          <p15:clr>
            <a:srgbClr val="FBAE40"/>
          </p15:clr>
        </p15:guide>
        <p15:guide id="3" pos="14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3 or List w Descriptio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DCA90A-E0C9-D749-ADDE-8A07912C6198}"/>
              </a:ext>
            </a:extLst>
          </p:cNvPr>
          <p:cNvSpPr>
            <a:spLocks noGrp="1"/>
          </p:cNvSpPr>
          <p:nvPr>
            <p:ph type="body" sz="quarter" idx="13" hasCustomPrompt="1"/>
          </p:nvPr>
        </p:nvSpPr>
        <p:spPr>
          <a:xfrm>
            <a:off x="457200" y="1907798"/>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2</a:t>
            </a:r>
          </a:p>
        </p:txBody>
      </p:sp>
      <p:sp>
        <p:nvSpPr>
          <p:cNvPr id="16" name="Text Placeholder 5">
            <a:extLst>
              <a:ext uri="{FF2B5EF4-FFF2-40B4-BE49-F238E27FC236}">
                <a16:creationId xmlns:a16="http://schemas.microsoft.com/office/drawing/2014/main" id="{464EC8B4-6FD5-E548-9B83-A55B743A7239}"/>
              </a:ext>
            </a:extLst>
          </p:cNvPr>
          <p:cNvSpPr>
            <a:spLocks noGrp="1"/>
          </p:cNvSpPr>
          <p:nvPr>
            <p:ph type="body" sz="quarter" idx="14" hasCustomPrompt="1"/>
          </p:nvPr>
        </p:nvSpPr>
        <p:spPr>
          <a:xfrm>
            <a:off x="457200" y="1243501"/>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1</a:t>
            </a:r>
          </a:p>
        </p:txBody>
      </p:sp>
      <p:sp>
        <p:nvSpPr>
          <p:cNvPr id="17" name="Text Placeholder 5">
            <a:extLst>
              <a:ext uri="{FF2B5EF4-FFF2-40B4-BE49-F238E27FC236}">
                <a16:creationId xmlns:a16="http://schemas.microsoft.com/office/drawing/2014/main" id="{384AD613-4CE9-B944-BB09-F9951258D789}"/>
              </a:ext>
            </a:extLst>
          </p:cNvPr>
          <p:cNvSpPr>
            <a:spLocks noGrp="1"/>
          </p:cNvSpPr>
          <p:nvPr>
            <p:ph type="body" sz="quarter" idx="15" hasCustomPrompt="1"/>
          </p:nvPr>
        </p:nvSpPr>
        <p:spPr>
          <a:xfrm>
            <a:off x="457200" y="3236392"/>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4</a:t>
            </a:r>
          </a:p>
        </p:txBody>
      </p:sp>
      <p:sp>
        <p:nvSpPr>
          <p:cNvPr id="18" name="Text Placeholder 5">
            <a:extLst>
              <a:ext uri="{FF2B5EF4-FFF2-40B4-BE49-F238E27FC236}">
                <a16:creationId xmlns:a16="http://schemas.microsoft.com/office/drawing/2014/main" id="{73D6EFC0-B627-F14D-B2ED-2FE75D8FFCAF}"/>
              </a:ext>
            </a:extLst>
          </p:cNvPr>
          <p:cNvSpPr>
            <a:spLocks noGrp="1"/>
          </p:cNvSpPr>
          <p:nvPr>
            <p:ph type="body" sz="quarter" idx="16" hasCustomPrompt="1"/>
          </p:nvPr>
        </p:nvSpPr>
        <p:spPr>
          <a:xfrm>
            <a:off x="457200" y="2572095"/>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3</a:t>
            </a:r>
          </a:p>
        </p:txBody>
      </p:sp>
      <p:sp>
        <p:nvSpPr>
          <p:cNvPr id="20" name="Text Placeholder 5">
            <a:extLst>
              <a:ext uri="{FF2B5EF4-FFF2-40B4-BE49-F238E27FC236}">
                <a16:creationId xmlns:a16="http://schemas.microsoft.com/office/drawing/2014/main" id="{78FE857B-59D7-2A44-9031-B19104FA7F5C}"/>
              </a:ext>
            </a:extLst>
          </p:cNvPr>
          <p:cNvSpPr>
            <a:spLocks noGrp="1"/>
          </p:cNvSpPr>
          <p:nvPr>
            <p:ph type="body" sz="quarter" idx="18" hasCustomPrompt="1"/>
          </p:nvPr>
        </p:nvSpPr>
        <p:spPr>
          <a:xfrm>
            <a:off x="457200" y="3900687"/>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5</a:t>
            </a:r>
          </a:p>
        </p:txBody>
      </p:sp>
      <p:sp>
        <p:nvSpPr>
          <p:cNvPr id="4" name="Title 3">
            <a:extLst>
              <a:ext uri="{FF2B5EF4-FFF2-40B4-BE49-F238E27FC236}">
                <a16:creationId xmlns:a16="http://schemas.microsoft.com/office/drawing/2014/main" id="{26D94628-B648-1341-AFBE-3AF8C8045176}"/>
              </a:ext>
            </a:extLst>
          </p:cNvPr>
          <p:cNvSpPr>
            <a:spLocks noGrp="1"/>
          </p:cNvSpPr>
          <p:nvPr>
            <p:ph type="title" hasCustomPrompt="1"/>
          </p:nvPr>
        </p:nvSpPr>
        <p:spPr/>
        <p:txBody>
          <a:bodyPr/>
          <a:lstStyle>
            <a:lvl1pPr>
              <a:defRPr b="0" i="0">
                <a:latin typeface="Montserrat" pitchFamily="2" charset="77"/>
              </a:defRPr>
            </a:lvl1pPr>
          </a:lstStyle>
          <a:p>
            <a:r>
              <a:rPr lang="en-US"/>
              <a:t>Agenda Option 3</a:t>
            </a:r>
          </a:p>
        </p:txBody>
      </p:sp>
      <p:sp>
        <p:nvSpPr>
          <p:cNvPr id="5" name="Text Placeholder 4">
            <a:extLst>
              <a:ext uri="{FF2B5EF4-FFF2-40B4-BE49-F238E27FC236}">
                <a16:creationId xmlns:a16="http://schemas.microsoft.com/office/drawing/2014/main" id="{D476EA98-3D40-3A4C-9A6B-55D7B8B819E9}"/>
              </a:ext>
            </a:extLst>
          </p:cNvPr>
          <p:cNvSpPr>
            <a:spLocks noGrp="1"/>
          </p:cNvSpPr>
          <p:nvPr>
            <p:ph type="body" sz="quarter" idx="19" hasCustomPrompt="1"/>
          </p:nvPr>
        </p:nvSpPr>
        <p:spPr>
          <a:xfrm>
            <a:off x="4572000" y="1243501"/>
            <a:ext cx="4114800" cy="3309449"/>
          </a:xfrm>
          <a:solidFill>
            <a:schemeClr val="accent1">
              <a:lumMod val="75000"/>
            </a:schemeClr>
          </a:solidFill>
        </p:spPr>
        <p:txBody>
          <a:bodyPr lIns="182880" tIns="137160" rIns="182880" bIns="137160"/>
          <a:lstStyle>
            <a:lvl1pPr>
              <a:defRPr b="0" i="0">
                <a:solidFill>
                  <a:schemeClr val="bg1"/>
                </a:solidFill>
                <a:latin typeface="Montserrat" pitchFamily="2" charset="77"/>
              </a:defRPr>
            </a:lvl1pPr>
          </a:lstStyle>
          <a:p>
            <a:pPr lvl="0"/>
            <a:r>
              <a:rPr lang="en-US"/>
              <a:t>Descriptive Text Goes Here</a:t>
            </a:r>
          </a:p>
        </p:txBody>
      </p:sp>
    </p:spTree>
    <p:extLst>
      <p:ext uri="{BB962C8B-B14F-4D97-AF65-F5344CB8AC3E}">
        <p14:creationId xmlns:p14="http://schemas.microsoft.com/office/powerpoint/2010/main" val="2385106450"/>
      </p:ext>
    </p:extLst>
  </p:cSld>
  <p:clrMapOvr>
    <a:masterClrMapping/>
  </p:clrMapOvr>
  <p:extLst>
    <p:ext uri="{DCECCB84-F9BA-43D5-87BE-67443E8EF086}">
      <p15:sldGuideLst xmlns:p15="http://schemas.microsoft.com/office/powerpoint/2012/main">
        <p15:guide id="1" orient="horz" pos="1620">
          <p15:clr>
            <a:srgbClr val="FBAE40"/>
          </p15:clr>
        </p15:guide>
        <p15:guide id="3" pos="14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E8F78D-0A7D-F540-938E-90B4F5C0EE04}"/>
              </a:ext>
            </a:extLst>
          </p:cNvPr>
          <p:cNvSpPr>
            <a:spLocks noGrp="1"/>
          </p:cNvSpPr>
          <p:nvPr>
            <p:ph type="body" sz="quarter" idx="12" hasCustomPrompt="1"/>
          </p:nvPr>
        </p:nvSpPr>
        <p:spPr>
          <a:xfrm>
            <a:off x="0" y="1657344"/>
            <a:ext cx="2286000" cy="27432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274320" rIns="274320" bIns="0" numCol="1" spcCol="0" rtlCol="0" fromWordArt="0" anchor="t" anchorCtr="0" forceAA="0" compatLnSpc="1">
            <a:prstTxWarp prst="textNoShape">
              <a:avLst/>
            </a:prstTxWarp>
            <a:normAutofit/>
          </a:bodyPr>
          <a:lstStyle>
            <a:lvl1pPr>
              <a:defRPr lang="en-US"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Section Title Goes Here</a:t>
            </a:r>
          </a:p>
        </p:txBody>
      </p:sp>
      <p:sp>
        <p:nvSpPr>
          <p:cNvPr id="7" name="Object D">
            <a:extLst>
              <a:ext uri="{FF2B5EF4-FFF2-40B4-BE49-F238E27FC236}">
                <a16:creationId xmlns:a16="http://schemas.microsoft.com/office/drawing/2014/main" id="{0E02BE79-1937-0442-B58E-0956BCBA5DB6}"/>
              </a:ext>
            </a:extLst>
          </p:cNvPr>
          <p:cNvSpPr>
            <a:spLocks noGrp="1"/>
          </p:cNvSpPr>
          <p:nvPr>
            <p:ph type="body" sz="quarter" idx="14" hasCustomPrompt="1"/>
          </p:nvPr>
        </p:nvSpPr>
        <p:spPr>
          <a:xfrm>
            <a:off x="0" y="-1"/>
            <a:ext cx="2281766" cy="16573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0" rIns="274320" bIns="182880" numCol="1" spcCol="0" rtlCol="0" fromWordArt="0" anchor="b" anchorCtr="0" forceAA="0" compatLnSpc="1">
            <a:prstTxWarp prst="textNoShape">
              <a:avLst/>
            </a:prstTxWarp>
            <a:normAutofit/>
          </a:bodyPr>
          <a:lstStyle>
            <a:lvl1pPr>
              <a:defRPr lang="en-US" sz="4000"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1</a:t>
            </a:r>
          </a:p>
        </p:txBody>
      </p:sp>
      <p:cxnSp>
        <p:nvCxnSpPr>
          <p:cNvPr id="8" name="Object G">
            <a:extLst>
              <a:ext uri="{FF2B5EF4-FFF2-40B4-BE49-F238E27FC236}">
                <a16:creationId xmlns:a16="http://schemas.microsoft.com/office/drawing/2014/main" id="{3F99C4F8-CBB5-2D43-8334-E63FE8BE5522}"/>
              </a:ext>
            </a:extLst>
          </p:cNvPr>
          <p:cNvCxnSpPr/>
          <p:nvPr userDrawn="1"/>
        </p:nvCxnSpPr>
        <p:spPr>
          <a:xfrm>
            <a:off x="457200" y="1666374"/>
            <a:ext cx="914400"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Object F">
            <a:extLst>
              <a:ext uri="{FF2B5EF4-FFF2-40B4-BE49-F238E27FC236}">
                <a16:creationId xmlns:a16="http://schemas.microsoft.com/office/drawing/2014/main" id="{EE5C4E75-1D5D-F249-87A3-18DA7E8E9748}"/>
              </a:ext>
            </a:extLst>
          </p:cNvPr>
          <p:cNvSpPr>
            <a:spLocks noGrp="1"/>
          </p:cNvSpPr>
          <p:nvPr>
            <p:ph type="pic" sz="quarter" idx="15" hasCustomPrompt="1"/>
          </p:nvPr>
        </p:nvSpPr>
        <p:spPr>
          <a:xfrm>
            <a:off x="2286000" y="0"/>
            <a:ext cx="6858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bIns="0" anchor="ctr" anchorCtr="0"/>
          <a:lstStyle>
            <a:lvl1pPr marL="0" indent="0" algn="ctr">
              <a:buNone/>
              <a:defRPr b="0" i="0">
                <a:solidFill>
                  <a:schemeClr val="accent1">
                    <a:lumMod val="75000"/>
                  </a:schemeClr>
                </a:solidFill>
                <a:latin typeface="Montserrat" pitchFamily="2" charset="77"/>
              </a:defRPr>
            </a:lvl1pPr>
          </a:lstStyle>
          <a:p>
            <a:r>
              <a:rPr lang="en-US"/>
              <a:t>Click to insert new image</a:t>
            </a:r>
          </a:p>
        </p:txBody>
      </p:sp>
      <p:sp>
        <p:nvSpPr>
          <p:cNvPr id="11" name="Slide Number Placeholder 16">
            <a:extLst>
              <a:ext uri="{FF2B5EF4-FFF2-40B4-BE49-F238E27FC236}">
                <a16:creationId xmlns:a16="http://schemas.microsoft.com/office/drawing/2014/main" id="{6D9ADB94-8607-B741-BBFC-0A4E6EACD818}"/>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Tree>
    <p:extLst>
      <p:ext uri="{BB962C8B-B14F-4D97-AF65-F5344CB8AC3E}">
        <p14:creationId xmlns:p14="http://schemas.microsoft.com/office/powerpoint/2010/main" val="4066332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pic>
        <p:nvPicPr>
          <p:cNvPr id="17" name="Picture 16" descr="Chart, diagram&#10;&#10;Description automatically generated">
            <a:extLst>
              <a:ext uri="{FF2B5EF4-FFF2-40B4-BE49-F238E27FC236}">
                <a16:creationId xmlns:a16="http://schemas.microsoft.com/office/drawing/2014/main" id="{D871A462-2884-DE4A-8EF6-7E391051EC86}"/>
              </a:ext>
            </a:extLst>
          </p:cNvPr>
          <p:cNvPicPr>
            <a:picLocks noChangeAspect="1"/>
          </p:cNvPicPr>
          <p:nvPr userDrawn="1"/>
        </p:nvPicPr>
        <p:blipFill>
          <a:blip r:embed="rId2" cstate="email">
            <a:alphaModFix amt="4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Object H">
            <a:extLst>
              <a:ext uri="{FF2B5EF4-FFF2-40B4-BE49-F238E27FC236}">
                <a16:creationId xmlns:a16="http://schemas.microsoft.com/office/drawing/2014/main" id="{D8E8F78D-0A7D-F540-938E-90B4F5C0EE04}"/>
              </a:ext>
            </a:extLst>
          </p:cNvPr>
          <p:cNvSpPr>
            <a:spLocks noGrp="1"/>
          </p:cNvSpPr>
          <p:nvPr>
            <p:ph type="body" sz="quarter" idx="12" hasCustomPrompt="1"/>
          </p:nvPr>
        </p:nvSpPr>
        <p:spPr>
          <a:xfrm>
            <a:off x="612740" y="4325415"/>
            <a:ext cx="1673260" cy="5030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spcBef>
                <a:spcPts val="600"/>
              </a:spcBef>
              <a:spcAft>
                <a:spcPts val="600"/>
              </a:spcAft>
              <a:defRPr lang="en-US" sz="1100"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Speaker Name</a:t>
            </a:r>
          </a:p>
          <a:p>
            <a:pPr marL="0" marR="0" lvl="0" indent="0" fontAlgn="auto">
              <a:lnSpc>
                <a:spcPct val="100000"/>
              </a:lnSpc>
              <a:spcBef>
                <a:spcPts val="0"/>
              </a:spcBef>
              <a:spcAft>
                <a:spcPts val="0"/>
              </a:spcAft>
              <a:buClrTx/>
              <a:buSzTx/>
              <a:buFontTx/>
              <a:buNone/>
              <a:tabLst/>
            </a:pPr>
            <a:r>
              <a:rPr lang="en-US"/>
              <a:t>Speaker Title</a:t>
            </a:r>
          </a:p>
        </p:txBody>
      </p:sp>
      <p:sp>
        <p:nvSpPr>
          <p:cNvPr id="12" name="Object I">
            <a:extLst>
              <a:ext uri="{FF2B5EF4-FFF2-40B4-BE49-F238E27FC236}">
                <a16:creationId xmlns:a16="http://schemas.microsoft.com/office/drawing/2014/main" id="{5B009E00-31A4-3C4C-9886-7B7646AECF86}"/>
              </a:ext>
            </a:extLst>
          </p:cNvPr>
          <p:cNvSpPr>
            <a:spLocks noGrp="1"/>
          </p:cNvSpPr>
          <p:nvPr>
            <p:ph type="pic" sz="quarter" idx="18" hasCustomPrompt="1"/>
          </p:nvPr>
        </p:nvSpPr>
        <p:spPr>
          <a:xfrm>
            <a:off x="612740" y="2001714"/>
            <a:ext cx="1673259" cy="2205872"/>
          </a:xfrm>
          <a:blipFill dpi="0" rotWithShape="1">
            <a:blip r:embed="rId3" cstate="email">
              <a:extLst>
                <a:ext uri="{28A0092B-C50C-407E-A947-70E740481C1C}">
                  <a14:useLocalDpi xmlns:a14="http://schemas.microsoft.com/office/drawing/2010/main"/>
                </a:ext>
              </a:extLst>
            </a:blip>
            <a:srcRect/>
            <a:tile tx="0" ty="0" sx="100000" sy="100000" flip="none" algn="b"/>
          </a:blipFill>
        </p:spPr>
        <p:txBody>
          <a:bodyPr anchor="t" anchorCtr="0"/>
          <a:lstStyle>
            <a:lvl1pPr marL="0" indent="0" algn="ctr">
              <a:buNone/>
              <a:defRPr b="0" i="0">
                <a:latin typeface="Montserrat" pitchFamily="2" charset="77"/>
              </a:defRPr>
            </a:lvl1pPr>
          </a:lstStyle>
          <a:p>
            <a:r>
              <a:rPr lang="en-US"/>
              <a:t>Click to Insert Employee Photo</a:t>
            </a:r>
          </a:p>
        </p:txBody>
      </p:sp>
      <p:sp>
        <p:nvSpPr>
          <p:cNvPr id="20" name="Title 1">
            <a:extLst>
              <a:ext uri="{FF2B5EF4-FFF2-40B4-BE49-F238E27FC236}">
                <a16:creationId xmlns:a16="http://schemas.microsoft.com/office/drawing/2014/main" id="{20E5979B-F9EC-3D49-BE6D-6E69C00869CC}"/>
              </a:ext>
            </a:extLst>
          </p:cNvPr>
          <p:cNvSpPr>
            <a:spLocks noGrp="1"/>
          </p:cNvSpPr>
          <p:nvPr>
            <p:ph type="title" hasCustomPrompt="1"/>
          </p:nvPr>
        </p:nvSpPr>
        <p:spPr>
          <a:xfrm>
            <a:off x="596838" y="349856"/>
            <a:ext cx="5478076" cy="1097943"/>
          </a:xfrm>
        </p:spPr>
        <p:txBody>
          <a:bodyPr anchor="b"/>
          <a:lstStyle>
            <a:lvl1pPr>
              <a:defRPr b="0" i="0">
                <a:latin typeface="Montserrat" pitchFamily="2" charset="77"/>
              </a:defRPr>
            </a:lvl1pPr>
          </a:lstStyle>
          <a:p>
            <a:r>
              <a:rPr lang="en-US">
                <a:solidFill>
                  <a:srgbClr val="00558C"/>
                </a:solidFill>
              </a:rPr>
              <a:t>Topic Title</a:t>
            </a:r>
          </a:p>
        </p:txBody>
      </p:sp>
      <p:sp>
        <p:nvSpPr>
          <p:cNvPr id="21" name="Object K">
            <a:extLst>
              <a:ext uri="{FF2B5EF4-FFF2-40B4-BE49-F238E27FC236}">
                <a16:creationId xmlns:a16="http://schemas.microsoft.com/office/drawing/2014/main" id="{6B6DACE6-B4A3-6646-A297-53CA0085DB9D}"/>
              </a:ext>
            </a:extLst>
          </p:cNvPr>
          <p:cNvSpPr>
            <a:spLocks noGrp="1"/>
          </p:cNvSpPr>
          <p:nvPr>
            <p:ph type="body" sz="quarter" idx="10" hasCustomPrompt="1"/>
          </p:nvPr>
        </p:nvSpPr>
        <p:spPr>
          <a:xfrm>
            <a:off x="596838" y="1545332"/>
            <a:ext cx="5478076" cy="292884"/>
          </a:xfrm>
        </p:spPr>
        <p:txBody>
          <a:bodyPr/>
          <a:lstStyle>
            <a:lvl1pPr>
              <a:defRPr b="0" i="0">
                <a:solidFill>
                  <a:schemeClr val="tx1"/>
                </a:solidFill>
                <a:latin typeface="Montserrat" pitchFamily="2" charset="77"/>
              </a:defRPr>
            </a:lvl1pPr>
          </a:lstStyle>
          <a:p>
            <a:r>
              <a:rPr lang="en-US">
                <a:solidFill>
                  <a:srgbClr val="00558C"/>
                </a:solidFill>
              </a:rPr>
              <a:t>Subtitle</a:t>
            </a:r>
          </a:p>
        </p:txBody>
      </p:sp>
    </p:spTree>
    <p:extLst>
      <p:ext uri="{BB962C8B-B14F-4D97-AF65-F5344CB8AC3E}">
        <p14:creationId xmlns:p14="http://schemas.microsoft.com/office/powerpoint/2010/main" val="3112861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hasis Slide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C62EC9-085C-BE42-9F99-0423940B49FF}"/>
              </a:ext>
            </a:extLst>
          </p:cNvPr>
          <p:cNvSpPr>
            <a:spLocks noGrp="1"/>
          </p:cNvSpPr>
          <p:nvPr>
            <p:ph type="title" hasCustomPrompt="1"/>
          </p:nvPr>
        </p:nvSpPr>
        <p:spPr>
          <a:xfrm>
            <a:off x="0" y="628650"/>
            <a:ext cx="4572000" cy="3886200"/>
          </a:xfrm>
          <a:gradFill>
            <a:gsLst>
              <a:gs pos="70000">
                <a:schemeClr val="bg1">
                  <a:alpha val="76000"/>
                </a:schemeClr>
              </a:gs>
              <a:gs pos="10000">
                <a:schemeClr val="bg1">
                  <a:alpha val="0"/>
                </a:schemeClr>
              </a:gs>
              <a:gs pos="32000">
                <a:schemeClr val="bg1">
                  <a:alpha val="85000"/>
                </a:schemeClr>
              </a:gs>
              <a:gs pos="89000">
                <a:schemeClr val="bg1">
                  <a:alpha val="0"/>
                </a:schemeClr>
              </a:gs>
            </a:gsLst>
            <a:lin ang="5400000" scaled="0"/>
          </a:gradFill>
        </p:spPr>
        <p:txBody>
          <a:bodyPr lIns="457200" anchor="ctr" anchorCtr="0">
            <a:normAutofit/>
          </a:bodyPr>
          <a:lstStyle>
            <a:lvl1pPr>
              <a:defRPr sz="2800" b="0" i="0">
                <a:solidFill>
                  <a:schemeClr val="tx1"/>
                </a:solidFill>
                <a:latin typeface="Montserrat" pitchFamily="2" charset="77"/>
              </a:defRPr>
            </a:lvl1pPr>
          </a:lstStyle>
          <a:p>
            <a:r>
              <a:rPr lang="en-US"/>
              <a:t>Section Title Option 2 or Emphasis Slide</a:t>
            </a:r>
          </a:p>
        </p:txBody>
      </p:sp>
      <p:sp>
        <p:nvSpPr>
          <p:cNvPr id="3" name="Picture Placeholder 2">
            <a:extLst>
              <a:ext uri="{FF2B5EF4-FFF2-40B4-BE49-F238E27FC236}">
                <a16:creationId xmlns:a16="http://schemas.microsoft.com/office/drawing/2014/main" id="{86B097A5-729F-7F42-B970-A4BD8F24AE3D}"/>
              </a:ext>
            </a:extLst>
          </p:cNvPr>
          <p:cNvSpPr>
            <a:spLocks noGrp="1"/>
          </p:cNvSpPr>
          <p:nvPr>
            <p:ph type="pic" sz="quarter" idx="16"/>
          </p:nvPr>
        </p:nvSpPr>
        <p:spPr>
          <a:xfrm>
            <a:off x="0" y="1"/>
            <a:ext cx="4572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tIns="1097280"/>
          <a:lstStyle>
            <a:lvl1pPr marL="0" indent="0" algn="ctr">
              <a:buNone/>
              <a:defRPr b="0" i="0">
                <a:solidFill>
                  <a:schemeClr val="tx1"/>
                </a:solidFill>
                <a:latin typeface="Montserrat" pitchFamily="2" charset="77"/>
              </a:defRPr>
            </a:lvl1pPr>
          </a:lstStyle>
          <a:p>
            <a:endParaRPr lang="en-US"/>
          </a:p>
        </p:txBody>
      </p:sp>
      <p:sp>
        <p:nvSpPr>
          <p:cNvPr id="5" name="Text Placeholder 4">
            <a:extLst>
              <a:ext uri="{FF2B5EF4-FFF2-40B4-BE49-F238E27FC236}">
                <a16:creationId xmlns:a16="http://schemas.microsoft.com/office/drawing/2014/main" id="{F812F8DB-2412-5C49-B71D-41512B3A543C}"/>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bg2">
                    <a:lumMod val="50000"/>
                  </a:schemeClr>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4227252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 Gree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9144000" cy="4781550"/>
          </a:xfrm>
          <a:blipFill dpi="0" rotWithShape="1">
            <a:blip r:embed="rId2" cstate="email">
              <a:extLst>
                <a:ext uri="{28A0092B-C50C-407E-A947-70E740481C1C}">
                  <a14:useLocalDpi xmlns:a14="http://schemas.microsoft.com/office/drawing/2010/main"/>
                </a:ext>
              </a:extLst>
            </a:blip>
            <a:srcRect/>
            <a:tile tx="0" ty="0" sx="100000" sy="100000" flip="none" algn="tl"/>
          </a:blipFill>
        </p:spPr>
        <p:txBody>
          <a:bodyPr bIns="914400" anchor="b" anchorCtr="0">
            <a:normAutofit/>
          </a:bodyPr>
          <a:lstStyle>
            <a:lvl1pPr algn="ctr">
              <a:defRPr sz="1000" b="0" i="0" cap="none" spc="0" baseline="0">
                <a:solidFill>
                  <a:schemeClr val="accent2"/>
                </a:solidFill>
                <a:latin typeface="Montserrat" pitchFamily="2" charset="77"/>
              </a:defRPr>
            </a:lvl1pPr>
          </a:lstStyle>
          <a:p>
            <a:r>
              <a:rPr lang="en-US"/>
              <a:t>Click media icon in center to change image</a:t>
            </a:r>
          </a:p>
        </p:txBody>
      </p:sp>
      <p:sp>
        <p:nvSpPr>
          <p:cNvPr id="2" name="Object A">
            <a:extLst>
              <a:ext uri="{FF2B5EF4-FFF2-40B4-BE49-F238E27FC236}">
                <a16:creationId xmlns:a16="http://schemas.microsoft.com/office/drawing/2014/main" id="{5FBF0EEC-F807-4547-9F01-447CF2235052}"/>
              </a:ext>
            </a:extLst>
          </p:cNvPr>
          <p:cNvSpPr>
            <a:spLocks noGrp="1"/>
          </p:cNvSpPr>
          <p:nvPr>
            <p:ph type="title"/>
          </p:nvPr>
        </p:nvSpPr>
        <p:spPr>
          <a:xfrm>
            <a:off x="465525" y="1200150"/>
            <a:ext cx="5478076" cy="1447800"/>
          </a:xfrm>
        </p:spPr>
        <p:txBody>
          <a:bodyPr anchor="b" anchorCtr="0">
            <a:normAutofit/>
          </a:bodyPr>
          <a:lstStyle>
            <a:lvl1pPr>
              <a:defRPr sz="3800" b="0" i="0">
                <a:solidFill>
                  <a:schemeClr val="tx2"/>
                </a:solidFill>
                <a:latin typeface="Montserrat" pitchFamily="2" charset="77"/>
              </a:defRPr>
            </a:lvl1pPr>
          </a:lstStyle>
          <a:p>
            <a:r>
              <a:rPr lang="en-US"/>
              <a:t>Click to edit Master title style</a:t>
            </a:r>
          </a:p>
        </p:txBody>
      </p:sp>
      <p:sp>
        <p:nvSpPr>
          <p:cNvPr id="4" name="Object B">
            <a:extLst>
              <a:ext uri="{FF2B5EF4-FFF2-40B4-BE49-F238E27FC236}">
                <a16:creationId xmlns:a16="http://schemas.microsoft.com/office/drawing/2014/main" id="{96018492-3F95-CB4D-9ED5-7C1E636F49F5}"/>
              </a:ext>
            </a:extLst>
          </p:cNvPr>
          <p:cNvSpPr>
            <a:spLocks noGrp="1"/>
          </p:cNvSpPr>
          <p:nvPr>
            <p:ph type="body" sz="quarter" idx="10" hasCustomPrompt="1"/>
          </p:nvPr>
        </p:nvSpPr>
        <p:spPr>
          <a:xfrm>
            <a:off x="479612" y="2917932"/>
            <a:ext cx="5478076" cy="644418"/>
          </a:xfrm>
        </p:spPr>
        <p:txBody>
          <a:bodyPr>
            <a:normAutofit/>
          </a:bodyPr>
          <a:lstStyle>
            <a:lvl1pPr>
              <a:defRPr sz="1400" b="0" i="0" cap="none" baseline="0">
                <a:solidFill>
                  <a:schemeClr val="tx2"/>
                </a:solidFill>
                <a:latin typeface="Montserrat" pitchFamily="2" charset="77"/>
              </a:defRPr>
            </a:lvl1pPr>
          </a:lstStyle>
          <a:p>
            <a:pPr lvl="0"/>
            <a:r>
              <a:rPr lang="en-US"/>
              <a:t>Click to add optional subtitle</a:t>
            </a:r>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0" y="4780332"/>
            <a:ext cx="9144000" cy="361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6533029" y="4781550"/>
            <a:ext cx="2153771" cy="364386"/>
          </a:xfrm>
          <a:prstGeom prst="rect">
            <a:avLst/>
          </a:prstGeom>
          <a:noFill/>
        </p:spPr>
        <p:txBody>
          <a:bodyPr wrap="square" lIns="0" tIns="0" rIns="0" bIns="0" rtlCol="0" anchor="ctr" anchorCtr="0">
            <a:normAutofit/>
          </a:bodyPr>
          <a:lstStyle/>
          <a:p>
            <a:pPr algn="r"/>
            <a:r>
              <a:rPr lang="en-US" sz="900" b="0" i="0" u="none" baseline="0" err="1">
                <a:solidFill>
                  <a:schemeClr val="bg1"/>
                </a:solidFill>
                <a:latin typeface="Montserrat" pitchFamily="2" charset="77"/>
              </a:rPr>
              <a:t>huronconsultinggroup.com</a:t>
            </a:r>
            <a:endParaRPr lang="en-US" sz="900" b="0" i="0" u="none" baseline="0">
              <a:solidFill>
                <a:schemeClr val="bg1"/>
              </a:solidFill>
              <a:latin typeface="Montserrat" pitchFamily="2" charset="77"/>
            </a:endParaRPr>
          </a:p>
        </p:txBody>
      </p:sp>
      <p:sp>
        <p:nvSpPr>
          <p:cNvPr id="13" name="Footer Placeholder 11">
            <a:extLst>
              <a:ext uri="{FF2B5EF4-FFF2-40B4-BE49-F238E27FC236}">
                <a16:creationId xmlns:a16="http://schemas.microsoft.com/office/drawing/2014/main" id="{B085C9E2-2B91-0046-B7E0-F9CEE11BB12A}"/>
              </a:ext>
            </a:extLst>
          </p:cNvPr>
          <p:cNvSpPr txBox="1">
            <a:spLocks/>
          </p:cNvSpPr>
          <p:nvPr userDrawn="1"/>
        </p:nvSpPr>
        <p:spPr>
          <a:xfrm>
            <a:off x="465525" y="4785889"/>
            <a:ext cx="3086100" cy="350837"/>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11C10B-C8A8-3748-B4BA-136051278F78}" type="datetime4">
              <a:rPr lang="en-US" b="0" i="0" smtClean="0">
                <a:latin typeface="Montserrat" pitchFamily="2" charset="77"/>
              </a:rPr>
              <a:t>May 19, 2026</a:t>
            </a:fld>
            <a:endParaRPr lang="en-US" b="0" i="0">
              <a:latin typeface="Montserrat" pitchFamily="2" charset="77"/>
            </a:endParaRPr>
          </a:p>
        </p:txBody>
      </p:sp>
      <p:pic>
        <p:nvPicPr>
          <p:cNvPr id="12" name="Picture 11">
            <a:extLst>
              <a:ext uri="{FF2B5EF4-FFF2-40B4-BE49-F238E27FC236}">
                <a16:creationId xmlns:a16="http://schemas.microsoft.com/office/drawing/2014/main" id="{6C6FE1E3-C2EB-B289-FB9B-328B9E8C1A37}"/>
              </a:ext>
            </a:extLst>
          </p:cNvPr>
          <p:cNvPicPr>
            <a:picLocks noChangeAspect="1"/>
          </p:cNvPicPr>
          <p:nvPr userDrawn="1"/>
        </p:nvPicPr>
        <p:blipFill>
          <a:blip r:embed="rId4"/>
          <a:stretch>
            <a:fillRect/>
          </a:stretch>
        </p:blipFill>
        <p:spPr>
          <a:xfrm>
            <a:off x="8272091" y="329046"/>
            <a:ext cx="449914" cy="543292"/>
          </a:xfrm>
          <a:prstGeom prst="rect">
            <a:avLst/>
          </a:prstGeom>
        </p:spPr>
      </p:pic>
      <p:pic>
        <p:nvPicPr>
          <p:cNvPr id="14" name="Picture 13" descr="A picture containing drawing&#10;&#10;Description automatically generated">
            <a:hlinkClick r:id="rId5"/>
            <a:extLst>
              <a:ext uri="{FF2B5EF4-FFF2-40B4-BE49-F238E27FC236}">
                <a16:creationId xmlns:a16="http://schemas.microsoft.com/office/drawing/2014/main" id="{F155D16F-A30F-194E-DD70-BAE1A8431412}"/>
              </a:ext>
            </a:extLst>
          </p:cNvPr>
          <p:cNvPicPr>
            <a:picLocks noChangeAspect="1"/>
          </p:cNvPicPr>
          <p:nvPr userDrawn="1"/>
        </p:nvPicPr>
        <p:blipFill>
          <a:blip r:embed="rId6"/>
          <a:stretch>
            <a:fillRect/>
          </a:stretch>
        </p:blipFill>
        <p:spPr>
          <a:xfrm>
            <a:off x="6026261" y="4869789"/>
            <a:ext cx="180825" cy="182880"/>
          </a:xfrm>
          <a:prstGeom prst="rect">
            <a:avLst/>
          </a:prstGeom>
        </p:spPr>
      </p:pic>
      <p:pic>
        <p:nvPicPr>
          <p:cNvPr id="18" name="Picture 17" descr="A picture containing bird&#10;&#10;Description automatically generated">
            <a:hlinkClick r:id="rId7"/>
            <a:extLst>
              <a:ext uri="{FF2B5EF4-FFF2-40B4-BE49-F238E27FC236}">
                <a16:creationId xmlns:a16="http://schemas.microsoft.com/office/drawing/2014/main" id="{79ABCE0C-DA15-3362-A3D6-EEF96BF89DE5}"/>
              </a:ext>
            </a:extLst>
          </p:cNvPr>
          <p:cNvPicPr>
            <a:picLocks noChangeAspect="1"/>
          </p:cNvPicPr>
          <p:nvPr userDrawn="1"/>
        </p:nvPicPr>
        <p:blipFill>
          <a:blip r:embed="rId8"/>
          <a:stretch>
            <a:fillRect/>
          </a:stretch>
        </p:blipFill>
        <p:spPr>
          <a:xfrm>
            <a:off x="6365139" y="4869789"/>
            <a:ext cx="182880" cy="182880"/>
          </a:xfrm>
          <a:prstGeom prst="rect">
            <a:avLst/>
          </a:prstGeom>
        </p:spPr>
      </p:pic>
      <p:pic>
        <p:nvPicPr>
          <p:cNvPr id="19" name="Picture 18" descr="A picture containing drawing&#10;&#10;Description automatically generated">
            <a:hlinkClick r:id="rId9"/>
            <a:extLst>
              <a:ext uri="{FF2B5EF4-FFF2-40B4-BE49-F238E27FC236}">
                <a16:creationId xmlns:a16="http://schemas.microsoft.com/office/drawing/2014/main" id="{F442DC19-C51E-D9DC-3274-BEF6A166647E}"/>
              </a:ext>
            </a:extLst>
          </p:cNvPr>
          <p:cNvPicPr>
            <a:picLocks noChangeAspect="1"/>
          </p:cNvPicPr>
          <p:nvPr userDrawn="1"/>
        </p:nvPicPr>
        <p:blipFill>
          <a:blip r:embed="rId10"/>
          <a:stretch>
            <a:fillRect/>
          </a:stretch>
        </p:blipFill>
        <p:spPr>
          <a:xfrm>
            <a:off x="6704017" y="4869789"/>
            <a:ext cx="182880" cy="182880"/>
          </a:xfrm>
          <a:prstGeom prst="rect">
            <a:avLst/>
          </a:prstGeom>
        </p:spPr>
      </p:pic>
    </p:spTree>
    <p:extLst>
      <p:ext uri="{BB962C8B-B14F-4D97-AF65-F5344CB8AC3E}">
        <p14:creationId xmlns:p14="http://schemas.microsoft.com/office/powerpoint/2010/main" val="96091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mphasis Slid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97A5-729F-7F42-B970-A4BD8F24AE3D}"/>
              </a:ext>
            </a:extLst>
          </p:cNvPr>
          <p:cNvSpPr>
            <a:spLocks noGrp="1"/>
          </p:cNvSpPr>
          <p:nvPr>
            <p:ph type="pic" sz="quarter" idx="16" hasCustomPrompt="1"/>
          </p:nvPr>
        </p:nvSpPr>
        <p:spPr>
          <a:xfrm>
            <a:off x="0" y="1"/>
            <a:ext cx="4572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tIns="1097280"/>
          <a:lstStyle>
            <a:lvl1pPr marL="0" indent="0" algn="ctr">
              <a:buNone/>
              <a:defRPr b="0" i="0">
                <a:solidFill>
                  <a:schemeClr val="tx2"/>
                </a:solidFill>
                <a:latin typeface="Montserrat" pitchFamily="2" charset="77"/>
              </a:defRPr>
            </a:lvl1pPr>
          </a:lstStyle>
          <a:p>
            <a:r>
              <a:rPr lang="en-US"/>
              <a:t>Click to change image</a:t>
            </a:r>
          </a:p>
        </p:txBody>
      </p:sp>
      <p:sp>
        <p:nvSpPr>
          <p:cNvPr id="5" name="Text Placeholder 4">
            <a:extLst>
              <a:ext uri="{FF2B5EF4-FFF2-40B4-BE49-F238E27FC236}">
                <a16:creationId xmlns:a16="http://schemas.microsoft.com/office/drawing/2014/main" id="{F812F8DB-2412-5C49-B71D-41512B3A543C}"/>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bg2">
                    <a:lumMod val="50000"/>
                  </a:schemeClr>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Tree>
    <p:extLst>
      <p:ext uri="{BB962C8B-B14F-4D97-AF65-F5344CB8AC3E}">
        <p14:creationId xmlns:p14="http://schemas.microsoft.com/office/powerpoint/2010/main" val="34510104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mphasis Slide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97A5-729F-7F42-B970-A4BD8F24AE3D}"/>
              </a:ext>
            </a:extLst>
          </p:cNvPr>
          <p:cNvSpPr>
            <a:spLocks noGrp="1"/>
          </p:cNvSpPr>
          <p:nvPr>
            <p:ph type="pic" sz="quarter" idx="16"/>
          </p:nvPr>
        </p:nvSpPr>
        <p:spPr>
          <a:xfrm>
            <a:off x="4572000" y="1"/>
            <a:ext cx="4572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tIns="0" anchor="ctr" anchorCtr="0"/>
          <a:lstStyle>
            <a:lvl1pPr marL="0" indent="0" algn="ctr">
              <a:buNone/>
              <a:defRPr b="0" i="0">
                <a:solidFill>
                  <a:schemeClr val="tx1"/>
                </a:solidFill>
                <a:latin typeface="Montserrat" pitchFamily="2" charset="77"/>
              </a:defRPr>
            </a:lvl1pPr>
          </a:lstStyle>
          <a:p>
            <a:endParaRPr lang="en-US"/>
          </a:p>
        </p:txBody>
      </p:sp>
      <p:sp>
        <p:nvSpPr>
          <p:cNvPr id="5" name="Text Placeholder 4">
            <a:extLst>
              <a:ext uri="{FF2B5EF4-FFF2-40B4-BE49-F238E27FC236}">
                <a16:creationId xmlns:a16="http://schemas.microsoft.com/office/drawing/2014/main" id="{F812F8DB-2412-5C49-B71D-41512B3A543C}"/>
              </a:ext>
            </a:extLst>
          </p:cNvPr>
          <p:cNvSpPr>
            <a:spLocks noGrp="1"/>
          </p:cNvSpPr>
          <p:nvPr>
            <p:ph type="body" sz="quarter" idx="17" hasCustomPrompt="1"/>
          </p:nvPr>
        </p:nvSpPr>
        <p:spPr>
          <a:xfrm>
            <a:off x="457200" y="628650"/>
            <a:ext cx="3657600" cy="3886200"/>
          </a:xfrm>
        </p:spPr>
        <p:txBody>
          <a:bodyPr anchor="ctr" anchorCtr="0">
            <a:normAutofit/>
          </a:bodyPr>
          <a:lstStyle>
            <a:lvl1pPr>
              <a:lnSpc>
                <a:spcPct val="110000"/>
              </a:lnSpc>
              <a:defRPr lang="en-US" sz="2000" b="0" i="0" smtClean="0">
                <a:solidFill>
                  <a:schemeClr val="bg2">
                    <a:lumMod val="50000"/>
                  </a:schemeClr>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7" name="Slide Number Placeholder 16">
            <a:extLst>
              <a:ext uri="{FF2B5EF4-FFF2-40B4-BE49-F238E27FC236}">
                <a16:creationId xmlns:a16="http://schemas.microsoft.com/office/drawing/2014/main" id="{9DBF3C6A-5AD8-FA4B-BB3E-8CB4CAF538B9}"/>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Tree>
    <p:extLst>
      <p:ext uri="{BB962C8B-B14F-4D97-AF65-F5344CB8AC3E}">
        <p14:creationId xmlns:p14="http://schemas.microsoft.com/office/powerpoint/2010/main" val="15532083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hasis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BB23F-19F0-ED43-9C93-1915F6B7E7E5}"/>
              </a:ext>
            </a:extLst>
          </p:cNvPr>
          <p:cNvSpPr/>
          <p:nvPr userDrawn="1"/>
        </p:nvSpPr>
        <p:spPr>
          <a:xfrm>
            <a:off x="4572000" y="0"/>
            <a:ext cx="4572000" cy="5143500"/>
          </a:xfrm>
          <a:prstGeom prst="rect">
            <a:avLst/>
          </a:prstGeom>
          <a:solidFill>
            <a:schemeClr val="tx1">
              <a:alpha val="1162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6" name="Text Placeholder 4">
            <a:extLst>
              <a:ext uri="{FF2B5EF4-FFF2-40B4-BE49-F238E27FC236}">
                <a16:creationId xmlns:a16="http://schemas.microsoft.com/office/drawing/2014/main" id="{2587FC62-5289-4447-BB64-C203DDA6F695}"/>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tx1"/>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5" name="Picture Placeholder 2">
            <a:extLst>
              <a:ext uri="{FF2B5EF4-FFF2-40B4-BE49-F238E27FC236}">
                <a16:creationId xmlns:a16="http://schemas.microsoft.com/office/drawing/2014/main" id="{4ACF6AF8-39BF-6644-8CD4-385CA88BDF08}"/>
              </a:ext>
            </a:extLst>
          </p:cNvPr>
          <p:cNvSpPr>
            <a:spLocks noGrp="1"/>
          </p:cNvSpPr>
          <p:nvPr>
            <p:ph type="pic" sz="quarter" idx="16"/>
          </p:nvPr>
        </p:nvSpPr>
        <p:spPr>
          <a:xfrm>
            <a:off x="0" y="1"/>
            <a:ext cx="4572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tIns="1097280"/>
          <a:lstStyle>
            <a:lvl1pPr marL="0" indent="0" algn="ctr">
              <a:buNone/>
              <a:defRPr b="0" i="0">
                <a:solidFill>
                  <a:schemeClr val="bg1"/>
                </a:solidFill>
                <a:latin typeface="Montserrat" pitchFamily="2" charset="77"/>
              </a:defRPr>
            </a:lvl1pPr>
          </a:lstStyle>
          <a:p>
            <a:endParaRPr lang="en-US"/>
          </a:p>
        </p:txBody>
      </p:sp>
    </p:spTree>
    <p:extLst>
      <p:ext uri="{BB962C8B-B14F-4D97-AF65-F5344CB8AC3E}">
        <p14:creationId xmlns:p14="http://schemas.microsoft.com/office/powerpoint/2010/main" val="16202884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s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BB23F-19F0-ED43-9C93-1915F6B7E7E5}"/>
              </a:ext>
            </a:extLst>
          </p:cNvPr>
          <p:cNvSpPr/>
          <p:nvPr userDrawn="1"/>
        </p:nvSpPr>
        <p:spPr>
          <a:xfrm>
            <a:off x="4572000" y="0"/>
            <a:ext cx="4572000" cy="5143500"/>
          </a:xfrm>
          <a:prstGeom prst="rect">
            <a:avLst/>
          </a:prstGeom>
          <a:solidFill>
            <a:schemeClr val="tx1">
              <a:alpha val="1162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4" name="Picture Placeholder 2">
            <a:extLst>
              <a:ext uri="{FF2B5EF4-FFF2-40B4-BE49-F238E27FC236}">
                <a16:creationId xmlns:a16="http://schemas.microsoft.com/office/drawing/2014/main" id="{754546EB-9140-4342-B9B9-7F566D27B205}"/>
              </a:ext>
            </a:extLst>
          </p:cNvPr>
          <p:cNvSpPr>
            <a:spLocks noGrp="1"/>
          </p:cNvSpPr>
          <p:nvPr>
            <p:ph type="pic" sz="quarter" idx="16"/>
          </p:nvPr>
        </p:nvSpPr>
        <p:spPr>
          <a:xfrm>
            <a:off x="0" y="1"/>
            <a:ext cx="4572000"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tIns="1097280"/>
          <a:lstStyle>
            <a:lvl1pPr marL="0" indent="0" algn="ctr">
              <a:buNone/>
              <a:defRPr b="0" i="0">
                <a:solidFill>
                  <a:schemeClr val="bg1"/>
                </a:solidFill>
                <a:latin typeface="Montserrat" pitchFamily="2" charset="77"/>
              </a:defRPr>
            </a:lvl1pPr>
          </a:lstStyle>
          <a:p>
            <a:endParaRPr lang="en-US"/>
          </a:p>
        </p:txBody>
      </p:sp>
      <p:sp>
        <p:nvSpPr>
          <p:cNvPr id="6" name="Text Placeholder 4">
            <a:extLst>
              <a:ext uri="{FF2B5EF4-FFF2-40B4-BE49-F238E27FC236}">
                <a16:creationId xmlns:a16="http://schemas.microsoft.com/office/drawing/2014/main" id="{2587FC62-5289-4447-BB64-C203DDA6F695}"/>
              </a:ext>
            </a:extLst>
          </p:cNvPr>
          <p:cNvSpPr>
            <a:spLocks noGrp="1"/>
          </p:cNvSpPr>
          <p:nvPr>
            <p:ph type="body" sz="quarter" idx="17" hasCustomPrompt="1"/>
          </p:nvPr>
        </p:nvSpPr>
        <p:spPr>
          <a:xfrm>
            <a:off x="5029200" y="628650"/>
            <a:ext cx="3657600" cy="3886200"/>
          </a:xfrm>
        </p:spPr>
        <p:txBody>
          <a:bodyPr anchor="ctr" anchorCtr="0">
            <a:normAutofit/>
          </a:bodyPr>
          <a:lstStyle>
            <a:lvl1pPr>
              <a:lnSpc>
                <a:spcPct val="110000"/>
              </a:lnSpc>
              <a:defRPr lang="en-US" sz="2000" b="0" i="0" smtClean="0">
                <a:solidFill>
                  <a:schemeClr val="tx1"/>
                </a:solidFill>
                <a:effectLst/>
                <a:latin typeface="Montserrat"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9198423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2"/>
          </a:xfrm>
        </p:spPr>
        <p:txBody>
          <a:bodyPr/>
          <a:lstStyle>
            <a:lvl1pPr>
              <a:defRPr b="0" i="0">
                <a:latin typeface="Montserrat" pitchFamily="2" charset="77"/>
              </a:defRPr>
            </a:lvl1pPr>
          </a:lstStyle>
          <a:p>
            <a:r>
              <a:rPr lang="en-US"/>
              <a:t>Click to edit Master title style</a:t>
            </a:r>
          </a:p>
        </p:txBody>
      </p:sp>
      <p:sp>
        <p:nvSpPr>
          <p:cNvPr id="5" name="Subtitle">
            <a:extLst>
              <a:ext uri="{FF2B5EF4-FFF2-40B4-BE49-F238E27FC236}">
                <a16:creationId xmlns:a16="http://schemas.microsoft.com/office/drawing/2014/main" id="{725B6C17-23FC-404A-9860-42D139F32D92}"/>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397454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507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Body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2" spcCol="365760">
            <a:noAutofit/>
          </a:bodyPr>
          <a:lstStyle>
            <a:lvl1pPr marL="0" marR="0" indent="0" algn="l" defTabSz="457200" rtl="0" eaLnBrk="1" fontAlgn="auto" latinLnBrk="0" hangingPunct="1">
              <a:lnSpc>
                <a:spcPct val="110000"/>
              </a:lnSpc>
              <a:spcBef>
                <a:spcPts val="1000"/>
              </a:spcBef>
              <a:spcAft>
                <a:spcPts val="0"/>
              </a:spcAft>
              <a:buClr>
                <a:schemeClr val="tx2"/>
              </a:buClr>
              <a:buSzTx/>
              <a:buFont typeface="Arial" panose="020B0604020202020204" pitchFamily="34" charset="0"/>
              <a:buNone/>
              <a:tabLst/>
              <a:defRPr lang="en-US" sz="1100" b="0" i="0" smtClean="0">
                <a:effectLst/>
                <a:latin typeface="Montserrat" pitchFamily="2" charset="77"/>
              </a:defRPr>
            </a:lvl1pPr>
            <a:lvl2pPr marL="182880" marR="0" indent="0" algn="l" defTabSz="457200" rtl="0" eaLnBrk="1" fontAlgn="auto" latinLnBrk="0" hangingPunct="1">
              <a:lnSpc>
                <a:spcPct val="100000"/>
              </a:lnSpc>
              <a:spcBef>
                <a:spcPts val="1000"/>
              </a:spcBef>
              <a:spcAft>
                <a:spcPts val="0"/>
              </a:spcAft>
              <a:buClr>
                <a:schemeClr val="tx2"/>
              </a:buClr>
              <a:buSzTx/>
              <a:buFont typeface="Arial"/>
              <a:buNone/>
              <a:tabLst/>
              <a:defRPr/>
            </a:lvl2pPr>
            <a:lvl3pPr marL="365760" marR="0" indent="0" algn="l" defTabSz="457200" rtl="0" eaLnBrk="1" fontAlgn="auto" latinLnBrk="0" hangingPunct="1">
              <a:lnSpc>
                <a:spcPct val="100000"/>
              </a:lnSpc>
              <a:spcBef>
                <a:spcPts val="1000"/>
              </a:spcBef>
              <a:spcAft>
                <a:spcPts val="0"/>
              </a:spcAft>
              <a:buClr>
                <a:schemeClr val="tx2"/>
              </a:buClr>
              <a:buSzTx/>
              <a:buFont typeface="Arial"/>
              <a:buNone/>
              <a:tabLst/>
              <a:defRPr/>
            </a:lvl3pPr>
            <a:lvl4pPr marL="742950" indent="-194310">
              <a:buFont typeface="Arial"/>
              <a:buChar char="⁃"/>
              <a:defRPr/>
            </a:lvl4pPr>
            <a:lvl5pPr marL="742950" indent="-194310">
              <a:buFont typeface="Arial"/>
              <a:buChar char="⁃"/>
              <a:defRPr/>
            </a:lvl5pPr>
          </a:lstStyle>
          <a:p>
            <a:pPr lvl="0"/>
            <a:r>
              <a:rPr lang="en-US"/>
              <a:t>Felis </a:t>
            </a:r>
            <a:r>
              <a:rPr lang="en-US" err="1"/>
              <a:t>egetvelitaliquetsagittis</a:t>
            </a:r>
            <a:r>
              <a:rPr lang="en-US"/>
              <a:t> id </a:t>
            </a:r>
            <a:r>
              <a:rPr lang="en-US" err="1"/>
              <a:t>consectetur</a:t>
            </a:r>
            <a:r>
              <a:rPr lang="en-US"/>
              <a:t>. </a:t>
            </a:r>
            <a:r>
              <a:rPr lang="en-US" err="1"/>
              <a:t>Praesenttristique</a:t>
            </a:r>
            <a:r>
              <a:rPr lang="en-US"/>
              <a:t> magna sit </a:t>
            </a:r>
            <a:r>
              <a:rPr lang="en-US" err="1"/>
              <a:t>ametpurus</a:t>
            </a:r>
            <a:r>
              <a:rPr lang="en-US"/>
              <a:t>. Sem et </a:t>
            </a:r>
            <a:r>
              <a:rPr lang="en-US" err="1"/>
              <a:t>tortorconsequat</a:t>
            </a:r>
            <a:r>
              <a:rPr lang="en-US"/>
              <a:t> id porta </a:t>
            </a:r>
            <a:r>
              <a:rPr lang="en-US" err="1"/>
              <a:t>nibhvenenatiscras</a:t>
            </a:r>
            <a:r>
              <a:rPr lang="en-US"/>
              <a:t> sed. Ut </a:t>
            </a:r>
            <a:r>
              <a:rPr lang="en-US" err="1"/>
              <a:t>semviverraaliqueteget</a:t>
            </a:r>
            <a:r>
              <a:rPr lang="en-US"/>
              <a:t> sit </a:t>
            </a:r>
            <a:r>
              <a:rPr lang="en-US" err="1"/>
              <a:t>amettelluscras</a:t>
            </a:r>
            <a:r>
              <a:rPr lang="en-US"/>
              <a:t>. </a:t>
            </a:r>
            <a:r>
              <a:rPr lang="en-US" err="1"/>
              <a:t>Scelerisquefelisimperdietproin</a:t>
            </a:r>
            <a:r>
              <a:rPr lang="en-US"/>
              <a:t> fermentum </a:t>
            </a:r>
            <a:r>
              <a:rPr lang="en-US" err="1"/>
              <a:t>leo</a:t>
            </a:r>
            <a:r>
              <a:rPr lang="en-US"/>
              <a:t> vel </a:t>
            </a:r>
            <a:r>
              <a:rPr lang="en-US" err="1"/>
              <a:t>orci</a:t>
            </a:r>
            <a:r>
              <a:rPr lang="en-US"/>
              <a:t> porta non. </a:t>
            </a:r>
          </a:p>
          <a:p>
            <a:pPr lvl="0"/>
            <a:r>
              <a:rPr lang="en-US" err="1"/>
              <a:t>Ametluctusvenenatislectus</a:t>
            </a:r>
            <a:r>
              <a:rPr lang="en-US"/>
              <a:t> magna </a:t>
            </a:r>
            <a:r>
              <a:rPr lang="en-US" err="1"/>
              <a:t>fringillaurnaporttitorrhoncus</a:t>
            </a:r>
            <a:r>
              <a:rPr lang="en-US"/>
              <a:t>. </a:t>
            </a:r>
            <a:r>
              <a:rPr lang="en-US" err="1"/>
              <a:t>Nisltinciduntegetnullam</a:t>
            </a:r>
            <a:r>
              <a:rPr lang="en-US"/>
              <a:t> non nisi. Integer </a:t>
            </a:r>
            <a:r>
              <a:rPr lang="en-US" err="1"/>
              <a:t>feugiatscelerisquevariusmorbienim</a:t>
            </a:r>
            <a:r>
              <a:rPr lang="en-US"/>
              <a:t>. </a:t>
            </a:r>
            <a:r>
              <a:rPr lang="en-US" err="1"/>
              <a:t>Molestie</a:t>
            </a:r>
            <a:r>
              <a:rPr lang="en-US"/>
              <a:t> at </a:t>
            </a:r>
            <a:r>
              <a:rPr lang="en-US" err="1"/>
              <a:t>elementumeufacilisis</a:t>
            </a:r>
            <a:r>
              <a:rPr lang="en-US"/>
              <a:t> sed </a:t>
            </a:r>
            <a:r>
              <a:rPr lang="en-US" err="1"/>
              <a:t>odiomorbiquis</a:t>
            </a:r>
            <a:r>
              <a:rPr lang="en-US"/>
              <a:t>. </a:t>
            </a:r>
            <a:r>
              <a:rPr lang="en-US" err="1"/>
              <a:t>Volutpatestvelitegestas</a:t>
            </a:r>
            <a:r>
              <a:rPr lang="en-US"/>
              <a:t> dui id </a:t>
            </a:r>
            <a:r>
              <a:rPr lang="en-US" err="1"/>
              <a:t>ornarearcuodiout.Porttitormassa</a:t>
            </a:r>
            <a:r>
              <a:rPr lang="en-US"/>
              <a:t> id </a:t>
            </a:r>
            <a:r>
              <a:rPr lang="en-US" err="1"/>
              <a:t>nequealiquam</a:t>
            </a:r>
            <a:r>
              <a:rPr lang="en-US"/>
              <a:t>. </a:t>
            </a:r>
            <a:r>
              <a:rPr lang="en-US" err="1"/>
              <a:t>Facilisimorbi</a:t>
            </a:r>
            <a:r>
              <a:rPr lang="en-US"/>
              <a:t> tempus </a:t>
            </a:r>
            <a:r>
              <a:rPr lang="en-US" err="1"/>
              <a:t>iaculisurna</a:t>
            </a:r>
            <a:r>
              <a:rPr lang="en-US"/>
              <a:t> id </a:t>
            </a:r>
            <a:r>
              <a:rPr lang="en-US" err="1"/>
              <a:t>volutpatlacuslaoreet</a:t>
            </a:r>
            <a:r>
              <a:rPr lang="en-US"/>
              <a:t> non. At </a:t>
            </a:r>
            <a:r>
              <a:rPr lang="en-US" err="1"/>
              <a:t>elementumeufacilisis</a:t>
            </a:r>
            <a:r>
              <a:rPr lang="en-US"/>
              <a:t> sed </a:t>
            </a:r>
            <a:r>
              <a:rPr lang="en-US" err="1"/>
              <a:t>odiomorbiquis</a:t>
            </a:r>
            <a:r>
              <a:rPr lang="en-US"/>
              <a:t>. Ut </a:t>
            </a:r>
            <a:r>
              <a:rPr lang="en-US" err="1"/>
              <a:t>semviverraaliqueteget</a:t>
            </a:r>
            <a:r>
              <a:rPr lang="en-US"/>
              <a:t> sit </a:t>
            </a:r>
            <a:r>
              <a:rPr lang="en-US" err="1"/>
              <a:t>amet</a:t>
            </a:r>
            <a:r>
              <a:rPr lang="en-US"/>
              <a:t>. </a:t>
            </a:r>
            <a:r>
              <a:rPr lang="en-US" err="1"/>
              <a:t>Hendrerit</a:t>
            </a:r>
            <a:r>
              <a:rPr lang="en-US"/>
              <a:t> gravida </a:t>
            </a:r>
            <a:r>
              <a:rPr lang="en-US" err="1"/>
              <a:t>rutrumquisque</a:t>
            </a:r>
            <a:r>
              <a:rPr lang="en-US"/>
              <a:t> non.</a:t>
            </a:r>
          </a:p>
          <a:p>
            <a:pPr lvl="0"/>
            <a:r>
              <a:rPr lang="en-US" err="1"/>
              <a:t>Commodonullafacilisinullamvehicula</a:t>
            </a:r>
            <a:r>
              <a:rPr lang="en-US"/>
              <a:t> ipsum a </a:t>
            </a:r>
            <a:r>
              <a:rPr lang="en-US" err="1"/>
              <a:t>arcu</a:t>
            </a:r>
            <a:r>
              <a:rPr lang="en-US"/>
              <a:t> cursus. </a:t>
            </a:r>
            <a:r>
              <a:rPr lang="en-US" err="1"/>
              <a:t>Lectusarcubibendum</a:t>
            </a:r>
            <a:r>
              <a:rPr lang="en-US"/>
              <a:t> at </a:t>
            </a:r>
            <a:r>
              <a:rPr lang="en-US" err="1"/>
              <a:t>varius</a:t>
            </a:r>
            <a:r>
              <a:rPr lang="en-US"/>
              <a:t> vel pharetra. </a:t>
            </a:r>
          </a:p>
          <a:p>
            <a:pPr lvl="0"/>
            <a:r>
              <a:rPr lang="en-US"/>
              <a:t>Non </a:t>
            </a:r>
            <a:r>
              <a:rPr lang="en-US" err="1"/>
              <a:t>consectetur</a:t>
            </a:r>
            <a:r>
              <a:rPr lang="en-US"/>
              <a:t> a </a:t>
            </a:r>
            <a:r>
              <a:rPr lang="en-US" err="1"/>
              <a:t>eratnam</a:t>
            </a:r>
            <a:r>
              <a:rPr lang="en-US"/>
              <a:t> at </a:t>
            </a:r>
            <a:r>
              <a:rPr lang="en-US" err="1"/>
              <a:t>lectus</a:t>
            </a:r>
            <a:r>
              <a:rPr lang="en-US"/>
              <a:t>. Sit </a:t>
            </a:r>
            <a:r>
              <a:rPr lang="en-US" err="1"/>
              <a:t>ametporttitoreget</a:t>
            </a:r>
            <a:r>
              <a:rPr lang="en-US"/>
              <a:t> dolor. Non </a:t>
            </a:r>
            <a:r>
              <a:rPr lang="en-US" err="1"/>
              <a:t>quamlacussuspendissefaucibus</a:t>
            </a:r>
            <a:r>
              <a:rPr lang="en-US"/>
              <a:t>. </a:t>
            </a:r>
            <a:r>
              <a:rPr lang="en-US" err="1"/>
              <a:t>Enimnec</a:t>
            </a:r>
            <a:r>
              <a:rPr lang="en-US"/>
              <a:t> dui </a:t>
            </a:r>
            <a:r>
              <a:rPr lang="en-US" err="1"/>
              <a:t>nuncmattis</a:t>
            </a:r>
            <a:r>
              <a:rPr lang="en-US"/>
              <a:t>. </a:t>
            </a:r>
            <a:r>
              <a:rPr lang="en-US" err="1"/>
              <a:t>Egestasmaecenas</a:t>
            </a:r>
            <a:r>
              <a:rPr lang="en-US"/>
              <a:t> pharetra convallis </a:t>
            </a:r>
            <a:r>
              <a:rPr lang="en-US" err="1"/>
              <a:t>posueremorbileo</a:t>
            </a:r>
            <a:r>
              <a:rPr lang="en-US"/>
              <a:t>. </a:t>
            </a:r>
            <a:r>
              <a:rPr lang="en-US" err="1"/>
              <a:t>Netus</a:t>
            </a:r>
            <a:r>
              <a:rPr lang="en-US"/>
              <a:t> et </a:t>
            </a:r>
            <a:r>
              <a:rPr lang="en-US" err="1"/>
              <a:t>malesuada</a:t>
            </a:r>
            <a:r>
              <a:rPr lang="en-US"/>
              <a:t> fames ac </a:t>
            </a:r>
            <a:r>
              <a:rPr lang="en-US" err="1"/>
              <a:t>turpisegestas</a:t>
            </a:r>
            <a:r>
              <a:rPr lang="en-US"/>
              <a:t> integer </a:t>
            </a:r>
            <a:r>
              <a:rPr lang="en-US" err="1"/>
              <a:t>egetaliquet</a:t>
            </a:r>
            <a:r>
              <a:rPr lang="en-US"/>
              <a:t>. </a:t>
            </a:r>
            <a:r>
              <a:rPr lang="en-US" err="1"/>
              <a:t>Luctusaccumsantortorposuere</a:t>
            </a:r>
            <a:r>
              <a:rPr lang="en-US"/>
              <a:t> ac </a:t>
            </a:r>
            <a:r>
              <a:rPr lang="en-US" err="1"/>
              <a:t>utconsequat</a:t>
            </a:r>
            <a:r>
              <a:rPr lang="en-US"/>
              <a:t> semper. </a:t>
            </a:r>
            <a:r>
              <a:rPr lang="en-US" err="1"/>
              <a:t>Nec</a:t>
            </a:r>
            <a:r>
              <a:rPr lang="en-US"/>
              <a:t> dui </a:t>
            </a:r>
            <a:r>
              <a:rPr lang="en-US" err="1"/>
              <a:t>nuncmattisenim</a:t>
            </a:r>
            <a:r>
              <a:rPr lang="en-US"/>
              <a:t>. </a:t>
            </a:r>
            <a:r>
              <a:rPr lang="en-US" err="1"/>
              <a:t>Sollicitudinnibh</a:t>
            </a:r>
            <a:r>
              <a:rPr lang="en-US"/>
              <a:t> sit </a:t>
            </a:r>
            <a:r>
              <a:rPr lang="en-US" err="1"/>
              <a:t>ametcommodonulla</a:t>
            </a:r>
            <a:r>
              <a:rPr lang="en-US"/>
              <a:t>.</a:t>
            </a:r>
          </a:p>
        </p:txBody>
      </p:sp>
      <p:sp>
        <p:nvSpPr>
          <p:cNvPr id="8" name="Subtitle">
            <a:extLst>
              <a:ext uri="{FF2B5EF4-FFF2-40B4-BE49-F238E27FC236}">
                <a16:creationId xmlns:a16="http://schemas.microsoft.com/office/drawing/2014/main" id="{E8B72FD9-1095-0E4A-AFC8-C4D574B94ED7}"/>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480955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Body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6096000" cy="2895600"/>
          </a:xfrm>
        </p:spPr>
        <p:txBody>
          <a:bodyPr numCol="1" spcCol="365760">
            <a:normAutofit/>
          </a:bodyPr>
          <a:lstStyle>
            <a:lvl1pPr marL="0" marR="0" indent="0" algn="l" defTabSz="457200" rtl="0" eaLnBrk="1" fontAlgn="auto" latinLnBrk="0" hangingPunct="1">
              <a:lnSpc>
                <a:spcPct val="110000"/>
              </a:lnSpc>
              <a:spcBef>
                <a:spcPts val="1000"/>
              </a:spcBef>
              <a:spcAft>
                <a:spcPts val="0"/>
              </a:spcAft>
              <a:buClr>
                <a:schemeClr val="tx1"/>
              </a:buClr>
              <a:buSzTx/>
              <a:buFont typeface="Arial" panose="020B0604020202020204" pitchFamily="34" charset="0"/>
              <a:buNone/>
              <a:tabLst/>
              <a:defRPr lang="en-US" sz="1100" b="0" i="0" smtClean="0">
                <a:effectLst/>
                <a:latin typeface="Montserrat" pitchFamily="2" charset="77"/>
              </a:defRPr>
            </a:lvl1pPr>
            <a:lvl2pPr marL="182880" marR="0" indent="0" algn="l" defTabSz="457200" rtl="0" eaLnBrk="1" fontAlgn="auto" latinLnBrk="0" hangingPunct="1">
              <a:lnSpc>
                <a:spcPct val="100000"/>
              </a:lnSpc>
              <a:spcBef>
                <a:spcPts val="1000"/>
              </a:spcBef>
              <a:spcAft>
                <a:spcPts val="0"/>
              </a:spcAft>
              <a:buClr>
                <a:schemeClr val="tx1"/>
              </a:buClr>
              <a:buSzTx/>
              <a:buFont typeface="Arial"/>
              <a:buNone/>
              <a:tabLst/>
              <a:defRPr/>
            </a:lvl2pPr>
            <a:lvl3pPr marL="365760" marR="0" indent="0" algn="l" defTabSz="457200" rtl="0" eaLnBrk="1" fontAlgn="auto" latinLnBrk="0" hangingPunct="1">
              <a:lnSpc>
                <a:spcPct val="100000"/>
              </a:lnSpc>
              <a:spcBef>
                <a:spcPts val="1000"/>
              </a:spcBef>
              <a:spcAft>
                <a:spcPts val="0"/>
              </a:spcAft>
              <a:buClr>
                <a:schemeClr val="tx1"/>
              </a:buClr>
              <a:buSzTx/>
              <a:buFont typeface="Arial"/>
              <a:buNone/>
              <a:tabLst/>
              <a:defRPr/>
            </a:lvl3pPr>
            <a:lvl4pPr marL="742950" indent="-194310">
              <a:buFont typeface="Arial"/>
              <a:buChar char="⁃"/>
              <a:defRPr/>
            </a:lvl4pPr>
            <a:lvl5pPr marL="742950" indent="-194310">
              <a:buFont typeface="Arial"/>
              <a:buChar char="⁃"/>
              <a:defRPr/>
            </a:lvl5pPr>
          </a:lstStyle>
          <a:p>
            <a:pPr lvl="0"/>
            <a:r>
              <a:rPr lang="en-US"/>
              <a:t>Felis </a:t>
            </a:r>
            <a:r>
              <a:rPr lang="en-US" err="1"/>
              <a:t>egetvelitaliquetsagittis</a:t>
            </a:r>
            <a:r>
              <a:rPr lang="en-US"/>
              <a:t> id </a:t>
            </a:r>
            <a:r>
              <a:rPr lang="en-US" err="1"/>
              <a:t>consectetur</a:t>
            </a:r>
            <a:r>
              <a:rPr lang="en-US"/>
              <a:t>. </a:t>
            </a:r>
            <a:r>
              <a:rPr lang="en-US" err="1"/>
              <a:t>Praesenttristique</a:t>
            </a:r>
            <a:r>
              <a:rPr lang="en-US"/>
              <a:t> magna sit </a:t>
            </a:r>
            <a:r>
              <a:rPr lang="en-US" err="1"/>
              <a:t>ametpurus</a:t>
            </a:r>
            <a:r>
              <a:rPr lang="en-US"/>
              <a:t>. Sem et </a:t>
            </a:r>
            <a:r>
              <a:rPr lang="en-US" err="1"/>
              <a:t>tortorconsequat</a:t>
            </a:r>
            <a:r>
              <a:rPr lang="en-US"/>
              <a:t> id porta </a:t>
            </a:r>
            <a:r>
              <a:rPr lang="en-US" err="1"/>
              <a:t>nibhvenenatiscras</a:t>
            </a:r>
            <a:r>
              <a:rPr lang="en-US"/>
              <a:t> sed. Ut </a:t>
            </a:r>
            <a:r>
              <a:rPr lang="en-US" err="1"/>
              <a:t>semviverraaliqueteget</a:t>
            </a:r>
            <a:r>
              <a:rPr lang="en-US"/>
              <a:t> sit </a:t>
            </a:r>
            <a:r>
              <a:rPr lang="en-US" err="1"/>
              <a:t>amettelluscras</a:t>
            </a:r>
            <a:r>
              <a:rPr lang="en-US"/>
              <a:t>. </a:t>
            </a:r>
            <a:r>
              <a:rPr lang="en-US" err="1"/>
              <a:t>Scelerisquefelisimperdietproin</a:t>
            </a:r>
            <a:r>
              <a:rPr lang="en-US"/>
              <a:t> fermentum </a:t>
            </a:r>
            <a:r>
              <a:rPr lang="en-US" err="1"/>
              <a:t>leo</a:t>
            </a:r>
            <a:r>
              <a:rPr lang="en-US"/>
              <a:t> vel </a:t>
            </a:r>
            <a:r>
              <a:rPr lang="en-US" err="1"/>
              <a:t>orci</a:t>
            </a:r>
            <a:r>
              <a:rPr lang="en-US"/>
              <a:t> porta non. </a:t>
            </a:r>
          </a:p>
          <a:p>
            <a:pPr lvl="0"/>
            <a:r>
              <a:rPr lang="en-US" err="1"/>
              <a:t>Ametluctusvenenatislectus</a:t>
            </a:r>
            <a:r>
              <a:rPr lang="en-US"/>
              <a:t> magna </a:t>
            </a:r>
            <a:r>
              <a:rPr lang="en-US" err="1"/>
              <a:t>fringillaurnaporttitorrhoncus</a:t>
            </a:r>
            <a:r>
              <a:rPr lang="en-US"/>
              <a:t>. </a:t>
            </a:r>
            <a:r>
              <a:rPr lang="en-US" err="1"/>
              <a:t>Nisltinciduntegetnullam</a:t>
            </a:r>
            <a:r>
              <a:rPr lang="en-US"/>
              <a:t> non nisi. Integer </a:t>
            </a:r>
            <a:r>
              <a:rPr lang="en-US" err="1"/>
              <a:t>feugiatscelerisquevariusmorbienim</a:t>
            </a:r>
            <a:r>
              <a:rPr lang="en-US"/>
              <a:t>. </a:t>
            </a:r>
            <a:r>
              <a:rPr lang="en-US" err="1"/>
              <a:t>Molestie</a:t>
            </a:r>
            <a:r>
              <a:rPr lang="en-US"/>
              <a:t> at </a:t>
            </a:r>
            <a:r>
              <a:rPr lang="en-US" err="1"/>
              <a:t>elementumeufacilisis</a:t>
            </a:r>
            <a:r>
              <a:rPr lang="en-US"/>
              <a:t> sed </a:t>
            </a:r>
            <a:r>
              <a:rPr lang="en-US" err="1"/>
              <a:t>odiomorbiquis</a:t>
            </a:r>
            <a:r>
              <a:rPr lang="en-US"/>
              <a:t>. </a:t>
            </a:r>
            <a:r>
              <a:rPr lang="en-US" err="1"/>
              <a:t>Volutpatestvelitegestas</a:t>
            </a:r>
            <a:r>
              <a:rPr lang="en-US"/>
              <a:t> dui id </a:t>
            </a:r>
            <a:r>
              <a:rPr lang="en-US" err="1"/>
              <a:t>ornarearcuodiout.Porttitormassa</a:t>
            </a:r>
            <a:r>
              <a:rPr lang="en-US"/>
              <a:t> id </a:t>
            </a:r>
            <a:r>
              <a:rPr lang="en-US" err="1"/>
              <a:t>nequealiquam</a:t>
            </a:r>
            <a:r>
              <a:rPr lang="en-US"/>
              <a:t>. </a:t>
            </a:r>
            <a:r>
              <a:rPr lang="en-US" err="1"/>
              <a:t>Facilisimorbi</a:t>
            </a:r>
            <a:r>
              <a:rPr lang="en-US"/>
              <a:t> tempus </a:t>
            </a:r>
            <a:r>
              <a:rPr lang="en-US" err="1"/>
              <a:t>iaculisurna</a:t>
            </a:r>
            <a:r>
              <a:rPr lang="en-US"/>
              <a:t> id </a:t>
            </a:r>
            <a:r>
              <a:rPr lang="en-US" err="1"/>
              <a:t>volutpatlacuslaoreet</a:t>
            </a:r>
            <a:r>
              <a:rPr lang="en-US"/>
              <a:t> non. At </a:t>
            </a:r>
            <a:r>
              <a:rPr lang="en-US" err="1"/>
              <a:t>elementumeufacilisis</a:t>
            </a:r>
            <a:r>
              <a:rPr lang="en-US"/>
              <a:t> sed </a:t>
            </a:r>
            <a:r>
              <a:rPr lang="en-US" err="1"/>
              <a:t>odiomorbiquis</a:t>
            </a:r>
            <a:r>
              <a:rPr lang="en-US"/>
              <a:t>. Ut </a:t>
            </a:r>
            <a:r>
              <a:rPr lang="en-US" err="1"/>
              <a:t>semviverraaliqueteget</a:t>
            </a:r>
            <a:r>
              <a:rPr lang="en-US"/>
              <a:t> sit </a:t>
            </a:r>
            <a:r>
              <a:rPr lang="en-US" err="1"/>
              <a:t>amet</a:t>
            </a:r>
            <a:r>
              <a:rPr lang="en-US"/>
              <a:t>. </a:t>
            </a:r>
            <a:r>
              <a:rPr lang="en-US" err="1"/>
              <a:t>Hendrerit</a:t>
            </a:r>
            <a:r>
              <a:rPr lang="en-US"/>
              <a:t> gravida </a:t>
            </a:r>
            <a:r>
              <a:rPr lang="en-US" err="1"/>
              <a:t>rutrumquisque</a:t>
            </a:r>
            <a:r>
              <a:rPr lang="en-US"/>
              <a:t> non.</a:t>
            </a:r>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40408655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s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6096000" cy="2895600"/>
          </a:xfrm>
        </p:spPr>
        <p:txBody>
          <a:bodyPr numCol="1" spcCol="36576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lang="en-US" sz="1100" b="0" i="0" smtClean="0">
                <a:effectLst/>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p>
          <a:p>
            <a:pPr lvl="0"/>
            <a:r>
              <a:rPr lang="en-US"/>
              <a:t>Sit </a:t>
            </a:r>
            <a:r>
              <a:rPr lang="en-US" err="1"/>
              <a:t>amet</a:t>
            </a:r>
            <a:r>
              <a:rPr lang="en-US"/>
              <a:t> </a:t>
            </a:r>
            <a:r>
              <a:rPr lang="en-US" err="1"/>
              <a:t>massa</a:t>
            </a:r>
            <a:r>
              <a:rPr lang="en-US"/>
              <a:t> vitae </a:t>
            </a:r>
            <a:r>
              <a:rPr lang="en-US" err="1"/>
              <a:t>tortor</a:t>
            </a:r>
            <a:r>
              <a:rPr lang="en-US"/>
              <a:t> </a:t>
            </a:r>
            <a:r>
              <a:rPr lang="en-US" err="1"/>
              <a:t>condimentum</a:t>
            </a:r>
            <a:r>
              <a:rPr lang="en-US"/>
              <a:t> lacinia </a:t>
            </a:r>
            <a:r>
              <a:rPr lang="en-US" err="1"/>
              <a:t>quis</a:t>
            </a:r>
            <a:r>
              <a:rPr lang="en-US"/>
              <a:t> vel. </a:t>
            </a:r>
          </a:p>
          <a:p>
            <a:pPr lvl="0"/>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 </a:t>
            </a:r>
            <a:r>
              <a:rPr lang="en-US" err="1"/>
              <a:t>mattis</a:t>
            </a:r>
            <a:r>
              <a:rPr lang="en-US"/>
              <a:t>. </a:t>
            </a:r>
          </a:p>
          <a:p>
            <a:pPr lvl="1"/>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2"/>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3"/>
            <a:r>
              <a:rPr lang="en-US" err="1"/>
              <a:t>Asdfasdf</a:t>
            </a:r>
            <a:endParaRPr lang="en-US"/>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2213963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s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2" spcCol="36576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lang="en-US" sz="1100" b="0" i="0" smtClean="0">
                <a:effectLst/>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vl6pPr marL="2286000" indent="0">
              <a:buNone/>
              <a:defRPr/>
            </a:lvl6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p>
          <a:p>
            <a:pPr lvl="0"/>
            <a:r>
              <a:rPr lang="en-US"/>
              <a:t>Sit </a:t>
            </a:r>
            <a:r>
              <a:rPr lang="en-US" err="1"/>
              <a:t>amet</a:t>
            </a:r>
            <a:r>
              <a:rPr lang="en-US"/>
              <a:t> </a:t>
            </a:r>
            <a:r>
              <a:rPr lang="en-US" err="1"/>
              <a:t>massa</a:t>
            </a:r>
            <a:r>
              <a:rPr lang="en-US"/>
              <a:t> vitae </a:t>
            </a:r>
            <a:r>
              <a:rPr lang="en-US" err="1"/>
              <a:t>tortor</a:t>
            </a:r>
            <a:r>
              <a:rPr lang="en-US"/>
              <a:t> </a:t>
            </a:r>
            <a:r>
              <a:rPr lang="en-US" err="1"/>
              <a:t>condimentum</a:t>
            </a:r>
            <a:r>
              <a:rPr lang="en-US"/>
              <a:t> lacinia </a:t>
            </a:r>
            <a:r>
              <a:rPr lang="en-US" err="1"/>
              <a:t>quis</a:t>
            </a:r>
            <a:r>
              <a:rPr lang="en-US"/>
              <a:t> vel. </a:t>
            </a:r>
          </a:p>
          <a:p>
            <a:pPr lvl="0"/>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 </a:t>
            </a:r>
            <a:r>
              <a:rPr lang="en-US" err="1"/>
              <a:t>mattis</a:t>
            </a:r>
            <a:r>
              <a:rPr lang="en-US"/>
              <a:t>. </a:t>
            </a:r>
          </a:p>
          <a:p>
            <a:pPr lvl="1"/>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2"/>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3"/>
            <a:r>
              <a:rPr lang="en-US" err="1"/>
              <a:t>Idfa</a:t>
            </a:r>
            <a:endParaRPr lang="en-US"/>
          </a:p>
          <a:p>
            <a:pPr lvl="4"/>
            <a:r>
              <a:rPr lang="en-US" err="1"/>
              <a:t>dfasdf</a:t>
            </a:r>
            <a:endParaRPr lang="en-US"/>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37751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 purp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9144000" cy="4781550"/>
          </a:xfrm>
          <a:blipFill dpi="0" rotWithShape="1">
            <a:blip r:embed="rId2" cstate="email">
              <a:extLst>
                <a:ext uri="{28A0092B-C50C-407E-A947-70E740481C1C}">
                  <a14:useLocalDpi xmlns:a14="http://schemas.microsoft.com/office/drawing/2010/main"/>
                </a:ext>
              </a:extLst>
            </a:blip>
            <a:srcRect/>
            <a:tile tx="0" ty="0" sx="100000" sy="100000" flip="none" algn="tl"/>
          </a:blipFill>
        </p:spPr>
        <p:txBody>
          <a:bodyPr bIns="914400" anchor="b" anchorCtr="0">
            <a:normAutofit/>
          </a:bodyPr>
          <a:lstStyle>
            <a:lvl1pPr algn="ctr">
              <a:defRPr sz="1000" b="0" i="0" cap="none" spc="0" baseline="0">
                <a:solidFill>
                  <a:schemeClr val="accent2"/>
                </a:solidFill>
                <a:latin typeface="Montserrat" pitchFamily="2" charset="77"/>
              </a:defRPr>
            </a:lvl1pPr>
          </a:lstStyle>
          <a:p>
            <a:r>
              <a:rPr lang="en-US"/>
              <a:t>Click media icon in center to change image</a:t>
            </a:r>
          </a:p>
        </p:txBody>
      </p:sp>
      <p:sp>
        <p:nvSpPr>
          <p:cNvPr id="2" name="Object A">
            <a:extLst>
              <a:ext uri="{FF2B5EF4-FFF2-40B4-BE49-F238E27FC236}">
                <a16:creationId xmlns:a16="http://schemas.microsoft.com/office/drawing/2014/main" id="{5FBF0EEC-F807-4547-9F01-447CF2235052}"/>
              </a:ext>
            </a:extLst>
          </p:cNvPr>
          <p:cNvSpPr>
            <a:spLocks noGrp="1"/>
          </p:cNvSpPr>
          <p:nvPr>
            <p:ph type="title"/>
          </p:nvPr>
        </p:nvSpPr>
        <p:spPr>
          <a:xfrm>
            <a:off x="465525" y="1200150"/>
            <a:ext cx="5478076" cy="1447800"/>
          </a:xfrm>
        </p:spPr>
        <p:txBody>
          <a:bodyPr anchor="b" anchorCtr="0">
            <a:normAutofit/>
          </a:bodyPr>
          <a:lstStyle>
            <a:lvl1pPr>
              <a:defRPr sz="3800" b="0" i="0">
                <a:solidFill>
                  <a:schemeClr val="tx2"/>
                </a:solidFill>
                <a:latin typeface="Montserrat" pitchFamily="2" charset="77"/>
              </a:defRPr>
            </a:lvl1pPr>
          </a:lstStyle>
          <a:p>
            <a:r>
              <a:rPr lang="en-US"/>
              <a:t>Click to edit Master title style</a:t>
            </a:r>
          </a:p>
        </p:txBody>
      </p:sp>
      <p:sp>
        <p:nvSpPr>
          <p:cNvPr id="4" name="Object B">
            <a:extLst>
              <a:ext uri="{FF2B5EF4-FFF2-40B4-BE49-F238E27FC236}">
                <a16:creationId xmlns:a16="http://schemas.microsoft.com/office/drawing/2014/main" id="{96018492-3F95-CB4D-9ED5-7C1E636F49F5}"/>
              </a:ext>
            </a:extLst>
          </p:cNvPr>
          <p:cNvSpPr>
            <a:spLocks noGrp="1"/>
          </p:cNvSpPr>
          <p:nvPr>
            <p:ph type="body" sz="quarter" idx="10" hasCustomPrompt="1"/>
          </p:nvPr>
        </p:nvSpPr>
        <p:spPr>
          <a:xfrm>
            <a:off x="479612" y="2917932"/>
            <a:ext cx="5478076" cy="644418"/>
          </a:xfrm>
        </p:spPr>
        <p:txBody>
          <a:bodyPr>
            <a:normAutofit/>
          </a:bodyPr>
          <a:lstStyle>
            <a:lvl1pPr>
              <a:defRPr sz="1400" b="0" i="0" cap="none" baseline="0">
                <a:solidFill>
                  <a:schemeClr val="tx2"/>
                </a:solidFill>
                <a:latin typeface="Montserrat" pitchFamily="2" charset="77"/>
              </a:defRPr>
            </a:lvl1pPr>
          </a:lstStyle>
          <a:p>
            <a:pPr lvl="0"/>
            <a:r>
              <a:rPr lang="en-US"/>
              <a:t>Click to add optional subtitle</a:t>
            </a:r>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0" y="4780332"/>
            <a:ext cx="9144000" cy="361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6533029" y="4781550"/>
            <a:ext cx="2153771" cy="364386"/>
          </a:xfrm>
          <a:prstGeom prst="rect">
            <a:avLst/>
          </a:prstGeom>
          <a:noFill/>
        </p:spPr>
        <p:txBody>
          <a:bodyPr wrap="square" lIns="0" tIns="0" rIns="0" bIns="0" rtlCol="0" anchor="ctr" anchorCtr="0">
            <a:normAutofit/>
          </a:bodyPr>
          <a:lstStyle/>
          <a:p>
            <a:pPr algn="r"/>
            <a:r>
              <a:rPr lang="en-US" sz="900" b="0" i="0" u="none" baseline="0" err="1">
                <a:solidFill>
                  <a:schemeClr val="bg1"/>
                </a:solidFill>
                <a:latin typeface="Montserrat" pitchFamily="2" charset="77"/>
              </a:rPr>
              <a:t>huronconsultinggroup.com</a:t>
            </a:r>
            <a:endParaRPr lang="en-US" sz="900" b="0" i="0" u="none" baseline="0">
              <a:solidFill>
                <a:schemeClr val="bg1"/>
              </a:solidFill>
              <a:latin typeface="Montserrat" pitchFamily="2" charset="77"/>
            </a:endParaRPr>
          </a:p>
        </p:txBody>
      </p:sp>
      <p:sp>
        <p:nvSpPr>
          <p:cNvPr id="13" name="Footer Placeholder 11">
            <a:extLst>
              <a:ext uri="{FF2B5EF4-FFF2-40B4-BE49-F238E27FC236}">
                <a16:creationId xmlns:a16="http://schemas.microsoft.com/office/drawing/2014/main" id="{B085C9E2-2B91-0046-B7E0-F9CEE11BB12A}"/>
              </a:ext>
            </a:extLst>
          </p:cNvPr>
          <p:cNvSpPr txBox="1">
            <a:spLocks/>
          </p:cNvSpPr>
          <p:nvPr userDrawn="1"/>
        </p:nvSpPr>
        <p:spPr>
          <a:xfrm>
            <a:off x="465525" y="4785889"/>
            <a:ext cx="3086100" cy="350837"/>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11C10B-C8A8-3748-B4BA-136051278F78}" type="datetime4">
              <a:rPr lang="en-US" b="0" i="0" smtClean="0">
                <a:latin typeface="Montserrat" pitchFamily="2" charset="77"/>
              </a:rPr>
              <a:t>May 19, 2026</a:t>
            </a:fld>
            <a:endParaRPr lang="en-US" b="0" i="0">
              <a:latin typeface="Montserrat" pitchFamily="2" charset="77"/>
            </a:endParaRPr>
          </a:p>
        </p:txBody>
      </p:sp>
      <p:pic>
        <p:nvPicPr>
          <p:cNvPr id="12" name="Picture 11">
            <a:extLst>
              <a:ext uri="{FF2B5EF4-FFF2-40B4-BE49-F238E27FC236}">
                <a16:creationId xmlns:a16="http://schemas.microsoft.com/office/drawing/2014/main" id="{DF7ACC9A-A71C-07C0-BD33-E2F6681052C6}"/>
              </a:ext>
            </a:extLst>
          </p:cNvPr>
          <p:cNvPicPr>
            <a:picLocks noChangeAspect="1"/>
          </p:cNvPicPr>
          <p:nvPr userDrawn="1"/>
        </p:nvPicPr>
        <p:blipFill>
          <a:blip r:embed="rId4"/>
          <a:stretch>
            <a:fillRect/>
          </a:stretch>
        </p:blipFill>
        <p:spPr>
          <a:xfrm>
            <a:off x="8272091" y="329046"/>
            <a:ext cx="449914" cy="543292"/>
          </a:xfrm>
          <a:prstGeom prst="rect">
            <a:avLst/>
          </a:prstGeom>
        </p:spPr>
      </p:pic>
      <p:pic>
        <p:nvPicPr>
          <p:cNvPr id="14" name="Picture 13" descr="A picture containing drawing&#10;&#10;Description automatically generated">
            <a:hlinkClick r:id="rId5"/>
            <a:extLst>
              <a:ext uri="{FF2B5EF4-FFF2-40B4-BE49-F238E27FC236}">
                <a16:creationId xmlns:a16="http://schemas.microsoft.com/office/drawing/2014/main" id="{06A69DA0-80ED-76F0-AFB2-28D4FFEED283}"/>
              </a:ext>
            </a:extLst>
          </p:cNvPr>
          <p:cNvPicPr>
            <a:picLocks noChangeAspect="1"/>
          </p:cNvPicPr>
          <p:nvPr userDrawn="1"/>
        </p:nvPicPr>
        <p:blipFill>
          <a:blip r:embed="rId6"/>
          <a:stretch>
            <a:fillRect/>
          </a:stretch>
        </p:blipFill>
        <p:spPr>
          <a:xfrm>
            <a:off x="6026261" y="4869789"/>
            <a:ext cx="180825" cy="182880"/>
          </a:xfrm>
          <a:prstGeom prst="rect">
            <a:avLst/>
          </a:prstGeom>
        </p:spPr>
      </p:pic>
      <p:pic>
        <p:nvPicPr>
          <p:cNvPr id="18" name="Picture 17" descr="A picture containing bird&#10;&#10;Description automatically generated">
            <a:hlinkClick r:id="rId7"/>
            <a:extLst>
              <a:ext uri="{FF2B5EF4-FFF2-40B4-BE49-F238E27FC236}">
                <a16:creationId xmlns:a16="http://schemas.microsoft.com/office/drawing/2014/main" id="{19684570-8B68-B6B3-5CFD-060747B028C7}"/>
              </a:ext>
            </a:extLst>
          </p:cNvPr>
          <p:cNvPicPr>
            <a:picLocks noChangeAspect="1"/>
          </p:cNvPicPr>
          <p:nvPr userDrawn="1"/>
        </p:nvPicPr>
        <p:blipFill>
          <a:blip r:embed="rId8"/>
          <a:stretch>
            <a:fillRect/>
          </a:stretch>
        </p:blipFill>
        <p:spPr>
          <a:xfrm>
            <a:off x="6365139" y="4869789"/>
            <a:ext cx="182880" cy="182880"/>
          </a:xfrm>
          <a:prstGeom prst="rect">
            <a:avLst/>
          </a:prstGeom>
        </p:spPr>
      </p:pic>
      <p:pic>
        <p:nvPicPr>
          <p:cNvPr id="19" name="Picture 18" descr="A picture containing drawing&#10;&#10;Description automatically generated">
            <a:hlinkClick r:id="rId9"/>
            <a:extLst>
              <a:ext uri="{FF2B5EF4-FFF2-40B4-BE49-F238E27FC236}">
                <a16:creationId xmlns:a16="http://schemas.microsoft.com/office/drawing/2014/main" id="{6B1F8A07-C35C-9518-584D-3AFF65543BB2}"/>
              </a:ext>
            </a:extLst>
          </p:cNvPr>
          <p:cNvPicPr>
            <a:picLocks noChangeAspect="1"/>
          </p:cNvPicPr>
          <p:nvPr userDrawn="1"/>
        </p:nvPicPr>
        <p:blipFill>
          <a:blip r:embed="rId10"/>
          <a:stretch>
            <a:fillRect/>
          </a:stretch>
        </p:blipFill>
        <p:spPr>
          <a:xfrm>
            <a:off x="6704017" y="4869789"/>
            <a:ext cx="182880" cy="182880"/>
          </a:xfrm>
          <a:prstGeom prst="rect">
            <a:avLst/>
          </a:prstGeom>
        </p:spPr>
      </p:pic>
    </p:spTree>
    <p:extLst>
      <p:ext uri="{BB962C8B-B14F-4D97-AF65-F5344CB8AC3E}">
        <p14:creationId xmlns:p14="http://schemas.microsoft.com/office/powerpoint/2010/main" val="35466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s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3" spcCol="36576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a:t>
            </a:r>
            <a:r>
              <a:rPr lang="en-US"/>
              <a:t> labore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egestasegestasfringillaphasellusfaucibusscelerisqueeleifenddonec</a:t>
            </a:r>
            <a:r>
              <a:rPr lang="en-US"/>
              <a:t>. </a:t>
            </a:r>
            <a:r>
              <a:rPr lang="en-US" err="1"/>
              <a:t>Sapiennecsagittisaliquammalesuadabibendumarcu</a:t>
            </a:r>
            <a:r>
              <a:rPr lang="en-US"/>
              <a:t> vitae </a:t>
            </a:r>
            <a:r>
              <a:rPr lang="en-US" err="1"/>
              <a:t>elementum</a:t>
            </a:r>
            <a:r>
              <a:rPr lang="en-US"/>
              <a:t>. </a:t>
            </a:r>
          </a:p>
          <a:p>
            <a:pPr lvl="0"/>
            <a:r>
              <a:rPr lang="en-US"/>
              <a:t>Sit </a:t>
            </a:r>
            <a:r>
              <a:rPr lang="en-US" err="1"/>
              <a:t>ametmassa</a:t>
            </a:r>
            <a:r>
              <a:rPr lang="en-US"/>
              <a:t> vitae </a:t>
            </a:r>
            <a:r>
              <a:rPr lang="en-US" err="1"/>
              <a:t>tortorcondimentum</a:t>
            </a:r>
            <a:r>
              <a:rPr lang="en-US"/>
              <a:t> lacinia </a:t>
            </a:r>
            <a:r>
              <a:rPr lang="en-US" err="1"/>
              <a:t>quis</a:t>
            </a:r>
            <a:r>
              <a:rPr lang="en-US"/>
              <a:t> vel. </a:t>
            </a:r>
          </a:p>
          <a:p>
            <a:pPr lvl="0"/>
            <a:r>
              <a:rPr lang="en-US" err="1"/>
              <a:t>Eleifendquamadipiscing</a:t>
            </a:r>
            <a:r>
              <a:rPr lang="en-US"/>
              <a:t> vitae </a:t>
            </a:r>
            <a:r>
              <a:rPr lang="en-US" err="1"/>
              <a:t>proinsagittisnislrhoncusmattis</a:t>
            </a:r>
            <a:r>
              <a:rPr lang="en-US"/>
              <a:t>. </a:t>
            </a:r>
          </a:p>
          <a:p>
            <a:pPr lvl="1"/>
            <a:r>
              <a:rPr lang="en-US" err="1"/>
              <a:t>Sldkfjasldkjfasd</a:t>
            </a:r>
            <a:endParaRPr lang="en-US"/>
          </a:p>
          <a:p>
            <a:pPr lvl="2"/>
            <a:r>
              <a:rPr lang="en-US" err="1"/>
              <a:t>Asldkfjalskdjfasdf</a:t>
            </a:r>
            <a:endParaRPr lang="en-US"/>
          </a:p>
          <a:p>
            <a:pPr lvl="3"/>
            <a:r>
              <a:rPr lang="en-US" err="1"/>
              <a:t>aSDasdaSD</a:t>
            </a:r>
            <a:endParaRPr lang="en-US"/>
          </a:p>
          <a:p>
            <a:pPr lvl="0"/>
            <a:endParaRPr lang="en-US"/>
          </a:p>
        </p:txBody>
      </p:sp>
      <p:sp>
        <p:nvSpPr>
          <p:cNvPr id="9" name="Subtitle">
            <a:extLst>
              <a:ext uri="{FF2B5EF4-FFF2-40B4-BE49-F238E27FC236}">
                <a16:creationId xmlns:a16="http://schemas.microsoft.com/office/drawing/2014/main" id="{D2BBBDC8-4361-EA4A-85F8-A35E9EF50B87}"/>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2265692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s -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4" spcCol="27432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vl7pPr marL="2743200" indent="0">
              <a:buNone/>
              <a:defRPr/>
            </a:lvl7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p>
          <a:p>
            <a:pPr lvl="0"/>
            <a:r>
              <a:rPr lang="en-US"/>
              <a:t>Sit </a:t>
            </a:r>
            <a:r>
              <a:rPr lang="en-US" err="1"/>
              <a:t>amet</a:t>
            </a:r>
            <a:r>
              <a:rPr lang="en-US"/>
              <a:t> </a:t>
            </a:r>
            <a:r>
              <a:rPr lang="en-US" err="1"/>
              <a:t>massa</a:t>
            </a:r>
            <a:r>
              <a:rPr lang="en-US"/>
              <a:t> vitae </a:t>
            </a:r>
            <a:r>
              <a:rPr lang="en-US" err="1"/>
              <a:t>tortor</a:t>
            </a:r>
            <a:r>
              <a:rPr lang="en-US"/>
              <a:t> </a:t>
            </a:r>
            <a:r>
              <a:rPr lang="en-US" err="1"/>
              <a:t>condimentum</a:t>
            </a:r>
            <a:r>
              <a:rPr lang="en-US"/>
              <a:t> lacinia </a:t>
            </a:r>
            <a:r>
              <a:rPr lang="en-US" err="1"/>
              <a:t>quis</a:t>
            </a:r>
            <a:r>
              <a:rPr lang="en-US"/>
              <a:t> vel. </a:t>
            </a:r>
          </a:p>
          <a:p>
            <a:pPr lvl="0"/>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rhoncus</a:t>
            </a:r>
            <a:r>
              <a:rPr lang="en-US"/>
              <a:t> </a:t>
            </a:r>
            <a:r>
              <a:rPr lang="en-US" err="1"/>
              <a:t>mattis</a:t>
            </a:r>
            <a:r>
              <a:rPr lang="en-US"/>
              <a:t>. </a:t>
            </a:r>
          </a:p>
          <a:p>
            <a:pPr lvl="1"/>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2"/>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duis</a:t>
            </a:r>
            <a:r>
              <a:rPr lang="en-US"/>
              <a:t> </a:t>
            </a:r>
            <a:r>
              <a:rPr lang="en-US" err="1"/>
              <a:t>tristique</a:t>
            </a:r>
            <a:r>
              <a:rPr lang="en-US"/>
              <a:t>.</a:t>
            </a:r>
          </a:p>
          <a:p>
            <a:pPr lvl="3"/>
            <a:r>
              <a:rPr lang="en-US" err="1"/>
              <a:t>Afdsdfasdf</a:t>
            </a:r>
            <a:endParaRPr lang="en-US"/>
          </a:p>
          <a:p>
            <a:pPr lvl="4"/>
            <a:r>
              <a:rPr lang="en-US" err="1"/>
              <a:t>asfasf</a:t>
            </a:r>
            <a:endParaRPr lang="en-US"/>
          </a:p>
        </p:txBody>
      </p:sp>
      <p:sp>
        <p:nvSpPr>
          <p:cNvPr id="9" name="Subtitle">
            <a:extLst>
              <a:ext uri="{FF2B5EF4-FFF2-40B4-BE49-F238E27FC236}">
                <a16:creationId xmlns:a16="http://schemas.microsoft.com/office/drawing/2014/main" id="{76964917-9C0B-6D4B-BB01-18EF8636A8D8}"/>
              </a:ext>
            </a:extLst>
          </p:cNvPr>
          <p:cNvSpPr>
            <a:spLocks noGrp="1"/>
          </p:cNvSpPr>
          <p:nvPr>
            <p:ph type="subTitle" sz="quarter" idx="15"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091446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4114800" cy="2743200"/>
          </a:xfrm>
        </p:spPr>
        <p:txBody>
          <a:bodyPr numCol="1" spcCol="365760">
            <a:normAutofit/>
          </a:bodyPr>
          <a:lstStyle>
            <a:lvl1pPr marL="0" marR="0" indent="0" algn="l" defTabSz="457200" rtl="0" eaLnBrk="1" fontAlgn="auto" latinLnBrk="0" hangingPunct="1">
              <a:lnSpc>
                <a:spcPct val="110000"/>
              </a:lnSpc>
              <a:spcBef>
                <a:spcPts val="1000"/>
              </a:spcBef>
              <a:spcAft>
                <a:spcPts val="0"/>
              </a:spcAft>
              <a:buClr>
                <a:schemeClr val="tx2"/>
              </a:buClr>
              <a:buSzTx/>
              <a:buFont typeface="Arial" panose="020B0604020202020204" pitchFamily="34" charset="0"/>
              <a:buNone/>
              <a:tabLst/>
              <a:defRPr lang="en-US" sz="1100" b="0" i="0" smtClean="0">
                <a:effectLst/>
                <a:latin typeface="Montserrat" pitchFamily="2" charset="77"/>
              </a:defRPr>
            </a:lvl1pPr>
            <a:lvl2pPr marL="182880" marR="0" indent="0" algn="l" defTabSz="457200" rtl="0" eaLnBrk="1" fontAlgn="auto" latinLnBrk="0" hangingPunct="1">
              <a:lnSpc>
                <a:spcPct val="100000"/>
              </a:lnSpc>
              <a:spcBef>
                <a:spcPts val="1000"/>
              </a:spcBef>
              <a:spcAft>
                <a:spcPts val="0"/>
              </a:spcAft>
              <a:buClr>
                <a:schemeClr val="tx2"/>
              </a:buClr>
              <a:buSzTx/>
              <a:buFont typeface="Arial"/>
              <a:buNone/>
              <a:tabLst/>
              <a:defRPr/>
            </a:lvl2pPr>
            <a:lvl3pPr marL="365760" marR="0" indent="0" algn="l" defTabSz="457200" rtl="0" eaLnBrk="1" fontAlgn="auto" latinLnBrk="0" hangingPunct="1">
              <a:lnSpc>
                <a:spcPct val="100000"/>
              </a:lnSpc>
              <a:spcBef>
                <a:spcPts val="1000"/>
              </a:spcBef>
              <a:spcAft>
                <a:spcPts val="0"/>
              </a:spcAft>
              <a:buClr>
                <a:schemeClr val="tx2"/>
              </a:buClr>
              <a:buSzTx/>
              <a:buFont typeface="Arial"/>
              <a:buNone/>
              <a:tabLst/>
              <a:defRPr/>
            </a:lvl3pPr>
            <a:lvl4pPr marL="742950" indent="-194310">
              <a:buFont typeface="Arial"/>
              <a:buChar char="⁃"/>
              <a:defRPr/>
            </a:lvl4pPr>
            <a:lvl5pPr marL="742950" indent="-194310">
              <a:buFont typeface="Arial"/>
              <a:buChar char="⁃"/>
              <a:defRPr/>
            </a:lvl5pPr>
          </a:lstStyle>
          <a:p>
            <a:pPr lvl="0"/>
            <a:r>
              <a:rPr lang="en-US"/>
              <a:t>Felis </a:t>
            </a:r>
            <a:r>
              <a:rPr lang="en-US" err="1"/>
              <a:t>egetvelitaliquetsagittis</a:t>
            </a:r>
            <a:r>
              <a:rPr lang="en-US"/>
              <a:t> id </a:t>
            </a:r>
            <a:r>
              <a:rPr lang="en-US" err="1"/>
              <a:t>consectetur</a:t>
            </a:r>
            <a:r>
              <a:rPr lang="en-US"/>
              <a:t>. </a:t>
            </a:r>
            <a:r>
              <a:rPr lang="en-US" err="1"/>
              <a:t>Praesenttristique</a:t>
            </a:r>
            <a:r>
              <a:rPr lang="en-US"/>
              <a:t> magna sit </a:t>
            </a:r>
            <a:r>
              <a:rPr lang="en-US" err="1"/>
              <a:t>ametpurus</a:t>
            </a:r>
            <a:r>
              <a:rPr lang="en-US"/>
              <a:t>. Sem et </a:t>
            </a:r>
            <a:r>
              <a:rPr lang="en-US" err="1"/>
              <a:t>tortorconsequat</a:t>
            </a:r>
            <a:r>
              <a:rPr lang="en-US"/>
              <a:t> id porta </a:t>
            </a:r>
            <a:r>
              <a:rPr lang="en-US" err="1"/>
              <a:t>nibhvenenatiscras</a:t>
            </a:r>
            <a:r>
              <a:rPr lang="en-US"/>
              <a:t> sed. Ut </a:t>
            </a:r>
            <a:r>
              <a:rPr lang="en-US" err="1"/>
              <a:t>semviverraaliqueteget</a:t>
            </a:r>
            <a:r>
              <a:rPr lang="en-US"/>
              <a:t> sit </a:t>
            </a:r>
            <a:r>
              <a:rPr lang="en-US" err="1"/>
              <a:t>amettelluscras</a:t>
            </a:r>
            <a:r>
              <a:rPr lang="en-US"/>
              <a:t>. </a:t>
            </a:r>
            <a:r>
              <a:rPr lang="en-US" err="1"/>
              <a:t>Scelerisquefelisimperdietproin</a:t>
            </a:r>
            <a:r>
              <a:rPr lang="en-US"/>
              <a:t> fermentum </a:t>
            </a:r>
            <a:r>
              <a:rPr lang="en-US" err="1"/>
              <a:t>leo</a:t>
            </a:r>
            <a:r>
              <a:rPr lang="en-US"/>
              <a:t> vel </a:t>
            </a:r>
            <a:r>
              <a:rPr lang="en-US" err="1"/>
              <a:t>orci</a:t>
            </a:r>
            <a:r>
              <a:rPr lang="en-US"/>
              <a:t> porta non. </a:t>
            </a:r>
          </a:p>
          <a:p>
            <a:pPr lvl="0"/>
            <a:r>
              <a:rPr lang="en-US" err="1"/>
              <a:t>Ametluctusvenenatislectus</a:t>
            </a:r>
            <a:r>
              <a:rPr lang="en-US"/>
              <a:t> magna </a:t>
            </a:r>
            <a:r>
              <a:rPr lang="en-US" err="1"/>
              <a:t>fringillaurnaporttitorrhoncus</a:t>
            </a:r>
            <a:r>
              <a:rPr lang="en-US"/>
              <a:t>. </a:t>
            </a:r>
            <a:r>
              <a:rPr lang="en-US" err="1"/>
              <a:t>Nisltinciduntegetnullam</a:t>
            </a:r>
            <a:r>
              <a:rPr lang="en-US"/>
              <a:t> non nisi. Integer </a:t>
            </a:r>
            <a:r>
              <a:rPr lang="en-US" err="1"/>
              <a:t>feugiatscelerisquevariusmorbienim</a:t>
            </a:r>
            <a:r>
              <a:rPr lang="en-US"/>
              <a:t>. </a:t>
            </a:r>
            <a:r>
              <a:rPr lang="en-US" err="1"/>
              <a:t>Molestie</a:t>
            </a:r>
            <a:r>
              <a:rPr lang="en-US"/>
              <a:t> at </a:t>
            </a:r>
            <a:r>
              <a:rPr lang="en-US" err="1"/>
              <a:t>elementumeufacilisis</a:t>
            </a:r>
            <a:r>
              <a:rPr lang="en-US"/>
              <a:t> sed </a:t>
            </a:r>
            <a:r>
              <a:rPr lang="en-US" err="1"/>
              <a:t>odiomorbiquis</a:t>
            </a:r>
            <a:r>
              <a:rPr lang="en-US"/>
              <a:t>. </a:t>
            </a:r>
            <a:r>
              <a:rPr lang="en-US" err="1"/>
              <a:t>Volutpatestvelitegestas</a:t>
            </a:r>
            <a:r>
              <a:rPr lang="en-US"/>
              <a:t> dui id </a:t>
            </a:r>
            <a:r>
              <a:rPr lang="en-US" err="1"/>
              <a:t>ornarearcuodiout.Porttitormassa</a:t>
            </a:r>
            <a:r>
              <a:rPr lang="en-US"/>
              <a:t> id </a:t>
            </a:r>
            <a:r>
              <a:rPr lang="en-US" err="1"/>
              <a:t>nequealiquam</a:t>
            </a:r>
            <a:r>
              <a:rPr lang="en-US"/>
              <a:t>. </a:t>
            </a:r>
            <a:r>
              <a:rPr lang="en-US" err="1"/>
              <a:t>Facilisimorbi</a:t>
            </a:r>
            <a:r>
              <a:rPr lang="en-US"/>
              <a:t> tempus </a:t>
            </a:r>
            <a:r>
              <a:rPr lang="en-US" err="1"/>
              <a:t>iaculisurna</a:t>
            </a:r>
            <a:r>
              <a:rPr lang="en-US"/>
              <a:t> id </a:t>
            </a:r>
            <a:r>
              <a:rPr lang="en-US" err="1"/>
              <a:t>volutpatlacuslaoreet</a:t>
            </a:r>
            <a:r>
              <a:rPr lang="en-US"/>
              <a:t> non. At </a:t>
            </a:r>
            <a:r>
              <a:rPr lang="en-US" err="1"/>
              <a:t>elementumeufacilisis</a:t>
            </a:r>
            <a:r>
              <a:rPr lang="en-US"/>
              <a:t> sed </a:t>
            </a:r>
            <a:r>
              <a:rPr lang="en-US" err="1"/>
              <a:t>odiomorbiquis</a:t>
            </a:r>
            <a:r>
              <a:rPr lang="en-US"/>
              <a:t>. Ut </a:t>
            </a:r>
            <a:r>
              <a:rPr lang="en-US" err="1"/>
              <a:t>semviverraaliqueteget</a:t>
            </a:r>
            <a:r>
              <a:rPr lang="en-US"/>
              <a:t> sit </a:t>
            </a:r>
            <a:r>
              <a:rPr lang="en-US" err="1"/>
              <a:t>amet</a:t>
            </a:r>
            <a:r>
              <a:rPr lang="en-US"/>
              <a:t>. </a:t>
            </a:r>
            <a:r>
              <a:rPr lang="en-US" err="1"/>
              <a:t>Hendrerit</a:t>
            </a:r>
            <a:r>
              <a:rPr lang="en-US"/>
              <a:t> gravida </a:t>
            </a:r>
            <a:r>
              <a:rPr lang="en-US" err="1"/>
              <a:t>rutrumquisque</a:t>
            </a:r>
            <a:r>
              <a:rPr lang="en-US"/>
              <a:t> non.</a:t>
            </a:r>
          </a:p>
        </p:txBody>
      </p:sp>
      <p:sp>
        <p:nvSpPr>
          <p:cNvPr id="9" name="Subtitle">
            <a:extLst>
              <a:ext uri="{FF2B5EF4-FFF2-40B4-BE49-F238E27FC236}">
                <a16:creationId xmlns:a16="http://schemas.microsoft.com/office/drawing/2014/main" id="{CC2B3DBC-B3B2-3D4A-B712-E1FD3F8EC262}"/>
              </a:ext>
            </a:extLst>
          </p:cNvPr>
          <p:cNvSpPr>
            <a:spLocks noGrp="1"/>
          </p:cNvSpPr>
          <p:nvPr>
            <p:ph type="subTitle" sz="quarter" idx="16"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
        <p:nvSpPr>
          <p:cNvPr id="10" name="Picture Placeholder 11">
            <a:extLst>
              <a:ext uri="{FF2B5EF4-FFF2-40B4-BE49-F238E27FC236}">
                <a16:creationId xmlns:a16="http://schemas.microsoft.com/office/drawing/2014/main" id="{616A57BA-D7FC-194A-B7BD-27DA9BD4CF5E}"/>
              </a:ext>
            </a:extLst>
          </p:cNvPr>
          <p:cNvSpPr>
            <a:spLocks noGrp="1"/>
          </p:cNvSpPr>
          <p:nvPr>
            <p:ph type="pic" sz="quarter" idx="17" hasCustomPrompt="1"/>
          </p:nvPr>
        </p:nvSpPr>
        <p:spPr>
          <a:xfrm>
            <a:off x="4769225" y="1657350"/>
            <a:ext cx="3917576"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Image</a:t>
            </a:r>
          </a:p>
        </p:txBody>
      </p:sp>
    </p:spTree>
    <p:extLst>
      <p:ext uri="{BB962C8B-B14F-4D97-AF65-F5344CB8AC3E}">
        <p14:creationId xmlns:p14="http://schemas.microsoft.com/office/powerpoint/2010/main" val="2542040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s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a:xfrm>
            <a:off x="457200" y="409074"/>
            <a:ext cx="8229600" cy="656674"/>
          </a:xfrm>
        </p:spPr>
        <p:txBody>
          <a:bodyPr/>
          <a:lstStyle>
            <a:lvl1pPr>
              <a:defRPr b="0" i="0">
                <a:latin typeface="Montserrat" pitchFamily="2" charset="77"/>
              </a:defRPr>
            </a:lvl1pPr>
          </a:lstStyle>
          <a:p>
            <a:r>
              <a:rPr lang="en-US"/>
              <a:t>Click to edit Master title style</a:t>
            </a:r>
          </a:p>
        </p:txBody>
      </p:sp>
      <p:sp>
        <p:nvSpPr>
          <p:cNvPr id="8" name="Text Placeholder 4">
            <a:extLst>
              <a:ext uri="{FF2B5EF4-FFF2-40B4-BE49-F238E27FC236}">
                <a16:creationId xmlns:a16="http://schemas.microsoft.com/office/drawing/2014/main" id="{AA1D4EDC-74C0-5A40-A8C9-9EF72EB85836}"/>
              </a:ext>
            </a:extLst>
          </p:cNvPr>
          <p:cNvSpPr>
            <a:spLocks noGrp="1"/>
          </p:cNvSpPr>
          <p:nvPr>
            <p:ph type="body" sz="quarter" idx="11" hasCustomPrompt="1"/>
          </p:nvPr>
        </p:nvSpPr>
        <p:spPr>
          <a:xfrm>
            <a:off x="457200" y="1657350"/>
            <a:ext cx="4114800" cy="2743200"/>
          </a:xfrm>
        </p:spPr>
        <p:txBody>
          <a:bodyPr numCol="1" spcCol="365760"/>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b="0" i="0">
                <a:latin typeface="Montserrat" pitchFamily="2" charset="77"/>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b="0" i="0">
                <a:latin typeface="Montserrat" pitchFamily="2" charset="77"/>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b="0" i="0">
                <a:latin typeface="Montserrat" pitchFamily="2" charset="77"/>
              </a:defRPr>
            </a:lvl3pPr>
            <a:lvl4pPr marL="720090" indent="-17145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a:t>
            </a:r>
            <a:endParaRPr lang="en-US"/>
          </a:p>
          <a:p>
            <a:pPr lvl="2"/>
            <a:r>
              <a:rPr lang="en-US"/>
              <a:t>Lorem</a:t>
            </a:r>
          </a:p>
          <a:p>
            <a:pPr lvl="3"/>
            <a:r>
              <a:rPr lang="en-US"/>
              <a:t>ipsum</a:t>
            </a:r>
          </a:p>
        </p:txBody>
      </p:sp>
      <p:sp>
        <p:nvSpPr>
          <p:cNvPr id="10" name="Subtitle">
            <a:extLst>
              <a:ext uri="{FF2B5EF4-FFF2-40B4-BE49-F238E27FC236}">
                <a16:creationId xmlns:a16="http://schemas.microsoft.com/office/drawing/2014/main" id="{17FF790B-EB2A-5F42-8C16-EC19E02C3E5F}"/>
              </a:ext>
            </a:extLst>
          </p:cNvPr>
          <p:cNvSpPr>
            <a:spLocks noGrp="1"/>
          </p:cNvSpPr>
          <p:nvPr>
            <p:ph type="subTitle" sz="quarter" idx="16"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
        <p:nvSpPr>
          <p:cNvPr id="12" name="Picture Placeholder 11">
            <a:extLst>
              <a:ext uri="{FF2B5EF4-FFF2-40B4-BE49-F238E27FC236}">
                <a16:creationId xmlns:a16="http://schemas.microsoft.com/office/drawing/2014/main" id="{59612889-A370-BE4D-AEDD-5508F434115B}"/>
              </a:ext>
            </a:extLst>
          </p:cNvPr>
          <p:cNvSpPr>
            <a:spLocks noGrp="1"/>
          </p:cNvSpPr>
          <p:nvPr>
            <p:ph type="pic" sz="quarter" idx="17" hasCustomPrompt="1"/>
          </p:nvPr>
        </p:nvSpPr>
        <p:spPr>
          <a:xfrm>
            <a:off x="4769225" y="1657350"/>
            <a:ext cx="3917576"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Image</a:t>
            </a:r>
          </a:p>
        </p:txBody>
      </p:sp>
    </p:spTree>
    <p:extLst>
      <p:ext uri="{BB962C8B-B14F-4D97-AF65-F5344CB8AC3E}">
        <p14:creationId xmlns:p14="http://schemas.microsoft.com/office/powerpoint/2010/main" val="2685186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amp; 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F359E06-EB25-4B41-BCB9-A8B6C4C87148}"/>
              </a:ext>
            </a:extLst>
          </p:cNvPr>
          <p:cNvSpPr>
            <a:spLocks noGrp="1"/>
          </p:cNvSpPr>
          <p:nvPr>
            <p:ph type="tbl" sz="quarter" idx="16" hasCustomPrompt="1"/>
          </p:nvPr>
        </p:nvSpPr>
        <p:spPr>
          <a:xfrm>
            <a:off x="4572000" y="742950"/>
            <a:ext cx="4114800" cy="3657600"/>
          </a:xfrm>
          <a:solidFill>
            <a:schemeClr val="bg1">
              <a:lumMod val="95000"/>
            </a:schemeClr>
          </a:solidFill>
        </p:spPr>
        <p:txBody>
          <a:bodyPr anchor="ctr" anchorCtr="0"/>
          <a:lstStyle>
            <a:lvl1pPr algn="ctr">
              <a:defRPr b="0" i="0">
                <a:latin typeface="Montserrat" pitchFamily="2" charset="77"/>
              </a:defRPr>
            </a:lvl1pPr>
          </a:lstStyle>
          <a:p>
            <a:r>
              <a:rPr lang="en-US"/>
              <a:t>Click to Insert Table Here</a:t>
            </a:r>
          </a:p>
        </p:txBody>
      </p:sp>
      <p:sp>
        <p:nvSpPr>
          <p:cNvPr id="4" name="Text Placeholder 3">
            <a:extLst>
              <a:ext uri="{FF2B5EF4-FFF2-40B4-BE49-F238E27FC236}">
                <a16:creationId xmlns:a16="http://schemas.microsoft.com/office/drawing/2014/main" id="{3686C7CC-BBE8-4679-8792-94FE0314A5A2}"/>
              </a:ext>
            </a:extLst>
          </p:cNvPr>
          <p:cNvSpPr>
            <a:spLocks noGrp="1"/>
          </p:cNvSpPr>
          <p:nvPr>
            <p:ph type="body" sz="quarter" idx="20" hasCustomPrompt="1"/>
          </p:nvPr>
        </p:nvSpPr>
        <p:spPr>
          <a:xfrm>
            <a:off x="457199" y="752905"/>
            <a:ext cx="3710763" cy="3637690"/>
          </a:xfrm>
        </p:spPr>
        <p:txBody>
          <a:bodyPr anchor="ct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8004010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amp;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D1EB90D-1798-DE43-BB61-6EA9B6B02846}"/>
              </a:ext>
            </a:extLst>
          </p:cNvPr>
          <p:cNvSpPr>
            <a:spLocks noGrp="1"/>
          </p:cNvSpPr>
          <p:nvPr>
            <p:ph type="chart" sz="quarter" idx="10" hasCustomPrompt="1"/>
          </p:nvPr>
        </p:nvSpPr>
        <p:spPr>
          <a:xfrm>
            <a:off x="4572000" y="1200150"/>
            <a:ext cx="4114800"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Chart Here</a:t>
            </a:r>
          </a:p>
        </p:txBody>
      </p:sp>
      <p:sp>
        <p:nvSpPr>
          <p:cNvPr id="5" name="Text Placeholder 3">
            <a:extLst>
              <a:ext uri="{FF2B5EF4-FFF2-40B4-BE49-F238E27FC236}">
                <a16:creationId xmlns:a16="http://schemas.microsoft.com/office/drawing/2014/main" id="{34F9D949-C0A7-4D9B-A921-AE5EE8F83D63}"/>
              </a:ext>
            </a:extLst>
          </p:cNvPr>
          <p:cNvSpPr>
            <a:spLocks noGrp="1"/>
          </p:cNvSpPr>
          <p:nvPr>
            <p:ph type="body" sz="quarter" idx="20" hasCustomPrompt="1"/>
          </p:nvPr>
        </p:nvSpPr>
        <p:spPr>
          <a:xfrm>
            <a:off x="457199" y="752905"/>
            <a:ext cx="3710763" cy="3637690"/>
          </a:xfrm>
        </p:spPr>
        <p:txBody>
          <a:bodyPr anchor="ct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3679370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dy &amp; SmartArt">
    <p:spTree>
      <p:nvGrpSpPr>
        <p:cNvPr id="1" name=""/>
        <p:cNvGrpSpPr/>
        <p:nvPr/>
      </p:nvGrpSpPr>
      <p:grpSpPr>
        <a:xfrm>
          <a:off x="0" y="0"/>
          <a:ext cx="0" cy="0"/>
          <a:chOff x="0" y="0"/>
          <a:chExt cx="0" cy="0"/>
        </a:xfrm>
      </p:grpSpPr>
      <p:sp>
        <p:nvSpPr>
          <p:cNvPr id="5" name="SmartArt Placeholder 4">
            <a:extLst>
              <a:ext uri="{FF2B5EF4-FFF2-40B4-BE49-F238E27FC236}">
                <a16:creationId xmlns:a16="http://schemas.microsoft.com/office/drawing/2014/main" id="{36933624-44C5-DB48-BE67-4211CFF01850}"/>
              </a:ext>
            </a:extLst>
          </p:cNvPr>
          <p:cNvSpPr>
            <a:spLocks noGrp="1"/>
          </p:cNvSpPr>
          <p:nvPr>
            <p:ph type="dgm" sz="quarter" idx="18" hasCustomPrompt="1"/>
          </p:nvPr>
        </p:nvSpPr>
        <p:spPr>
          <a:xfrm>
            <a:off x="4572000" y="1200150"/>
            <a:ext cx="4114800" cy="2743200"/>
          </a:xfrm>
          <a:solidFill>
            <a:schemeClr val="bg1">
              <a:lumMod val="95000"/>
            </a:schemeClr>
          </a:solidFill>
        </p:spPr>
        <p:txBody>
          <a:bodyPr anchor="ctr" anchorCtr="0"/>
          <a:lstStyle>
            <a:lvl1pPr algn="ctr">
              <a:defRPr b="0" i="0">
                <a:latin typeface="Montserrat" pitchFamily="2" charset="77"/>
              </a:defRPr>
            </a:lvl1pPr>
          </a:lstStyle>
          <a:p>
            <a:r>
              <a:rPr lang="en-US"/>
              <a:t>Click to Insert SmartArt Graphic</a:t>
            </a:r>
          </a:p>
        </p:txBody>
      </p:sp>
      <p:sp>
        <p:nvSpPr>
          <p:cNvPr id="6" name="Text Placeholder 3">
            <a:extLst>
              <a:ext uri="{FF2B5EF4-FFF2-40B4-BE49-F238E27FC236}">
                <a16:creationId xmlns:a16="http://schemas.microsoft.com/office/drawing/2014/main" id="{4B4A4C7D-F0FF-4E45-9108-A0E767589C21}"/>
              </a:ext>
            </a:extLst>
          </p:cNvPr>
          <p:cNvSpPr>
            <a:spLocks noGrp="1"/>
          </p:cNvSpPr>
          <p:nvPr>
            <p:ph type="body" sz="quarter" idx="20" hasCustomPrompt="1"/>
          </p:nvPr>
        </p:nvSpPr>
        <p:spPr>
          <a:xfrm>
            <a:off x="457199" y="752905"/>
            <a:ext cx="3710763" cy="3637690"/>
          </a:xfrm>
        </p:spPr>
        <p:txBody>
          <a:bodyPr anchor="ct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342954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harts &amp; Description">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D1EB90D-1798-DE43-BB61-6EA9B6B02846}"/>
              </a:ext>
            </a:extLst>
          </p:cNvPr>
          <p:cNvSpPr>
            <a:spLocks noGrp="1"/>
          </p:cNvSpPr>
          <p:nvPr>
            <p:ph type="chart" sz="quarter" idx="10" hasCustomPrompt="1"/>
          </p:nvPr>
        </p:nvSpPr>
        <p:spPr>
          <a:xfrm>
            <a:off x="457200" y="742950"/>
            <a:ext cx="2286000" cy="2286000"/>
          </a:xfrm>
          <a:solidFill>
            <a:schemeClr val="bg1">
              <a:lumMod val="95000"/>
            </a:schemeClr>
          </a:solidFill>
        </p:spPr>
        <p:txBody>
          <a:bodyPr anchor="ctr" anchorCtr="0"/>
          <a:lstStyle>
            <a:lvl1pPr marL="0" indent="0" algn="ctr">
              <a:buNone/>
              <a:defRPr b="0" i="0">
                <a:latin typeface="Montserrat" pitchFamily="2" charset="77"/>
              </a:defRPr>
            </a:lvl1pPr>
          </a:lstStyle>
          <a:p>
            <a:r>
              <a:rPr lang="en-US"/>
              <a:t>Insert Chart Here</a:t>
            </a:r>
          </a:p>
        </p:txBody>
      </p:sp>
      <p:sp>
        <p:nvSpPr>
          <p:cNvPr id="11" name="Chart Placeholder 3">
            <a:extLst>
              <a:ext uri="{FF2B5EF4-FFF2-40B4-BE49-F238E27FC236}">
                <a16:creationId xmlns:a16="http://schemas.microsoft.com/office/drawing/2014/main" id="{95A73763-4E6F-1842-A708-B8FD4BC6ECFD}"/>
              </a:ext>
            </a:extLst>
          </p:cNvPr>
          <p:cNvSpPr>
            <a:spLocks noGrp="1"/>
          </p:cNvSpPr>
          <p:nvPr>
            <p:ph type="chart" sz="quarter" idx="15" hasCustomPrompt="1"/>
          </p:nvPr>
        </p:nvSpPr>
        <p:spPr>
          <a:xfrm>
            <a:off x="3429000" y="742950"/>
            <a:ext cx="2286000" cy="2286000"/>
          </a:xfrm>
          <a:solidFill>
            <a:schemeClr val="bg1">
              <a:lumMod val="95000"/>
            </a:schemeClr>
          </a:solidFill>
        </p:spPr>
        <p:txBody>
          <a:bodyPr anchor="ctr" anchorCtr="0"/>
          <a:lstStyle>
            <a:lvl1pPr marL="0" indent="0" algn="ctr">
              <a:buNone/>
              <a:defRPr b="0" i="0">
                <a:latin typeface="Montserrat" pitchFamily="2" charset="77"/>
              </a:defRPr>
            </a:lvl1pPr>
          </a:lstStyle>
          <a:p>
            <a:r>
              <a:rPr lang="en-US"/>
              <a:t>Insert Chart Here</a:t>
            </a:r>
          </a:p>
        </p:txBody>
      </p:sp>
      <p:sp>
        <p:nvSpPr>
          <p:cNvPr id="13" name="Chart Placeholder 3">
            <a:extLst>
              <a:ext uri="{FF2B5EF4-FFF2-40B4-BE49-F238E27FC236}">
                <a16:creationId xmlns:a16="http://schemas.microsoft.com/office/drawing/2014/main" id="{A5706442-73AE-C341-A5FB-5445167A1FFA}"/>
              </a:ext>
            </a:extLst>
          </p:cNvPr>
          <p:cNvSpPr>
            <a:spLocks noGrp="1"/>
          </p:cNvSpPr>
          <p:nvPr>
            <p:ph type="chart" sz="quarter" idx="17" hasCustomPrompt="1"/>
          </p:nvPr>
        </p:nvSpPr>
        <p:spPr>
          <a:xfrm>
            <a:off x="6404810" y="742950"/>
            <a:ext cx="2286000" cy="2286000"/>
          </a:xfrm>
          <a:solidFill>
            <a:schemeClr val="bg1">
              <a:lumMod val="95000"/>
            </a:schemeClr>
          </a:solidFill>
        </p:spPr>
        <p:txBody>
          <a:bodyPr anchor="ctr" anchorCtr="0"/>
          <a:lstStyle>
            <a:lvl1pPr marL="0" indent="0" algn="ctr">
              <a:buNone/>
              <a:defRPr b="0" i="0">
                <a:latin typeface="Montserrat" pitchFamily="2" charset="77"/>
              </a:defRPr>
            </a:lvl1pPr>
          </a:lstStyle>
          <a:p>
            <a:r>
              <a:rPr lang="en-US"/>
              <a:t>Insert Chart Here</a:t>
            </a:r>
          </a:p>
        </p:txBody>
      </p:sp>
      <p:sp>
        <p:nvSpPr>
          <p:cNvPr id="8" name="Text Placeholder 3">
            <a:extLst>
              <a:ext uri="{FF2B5EF4-FFF2-40B4-BE49-F238E27FC236}">
                <a16:creationId xmlns:a16="http://schemas.microsoft.com/office/drawing/2014/main" id="{F2A560E9-8E63-4D0F-80D4-2427CD88BD46}"/>
              </a:ext>
            </a:extLst>
          </p:cNvPr>
          <p:cNvSpPr>
            <a:spLocks noGrp="1"/>
          </p:cNvSpPr>
          <p:nvPr>
            <p:ph type="body" sz="quarter" idx="20" hasCustomPrompt="1"/>
          </p:nvPr>
        </p:nvSpPr>
        <p:spPr>
          <a:xfrm>
            <a:off x="457201" y="3239667"/>
            <a:ext cx="2286000" cy="1438659"/>
          </a:xfrm>
        </p:spPr>
        <p:txBody>
          <a:bodyPr>
            <a:normAutofit/>
          </a:bodyPr>
          <a:lstStyle>
            <a:lvl1pPr>
              <a:spcBef>
                <a:spcPts val="600"/>
              </a:spcBef>
              <a:defRPr sz="1100">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10" name="Text Placeholder 3">
            <a:extLst>
              <a:ext uri="{FF2B5EF4-FFF2-40B4-BE49-F238E27FC236}">
                <a16:creationId xmlns:a16="http://schemas.microsoft.com/office/drawing/2014/main" id="{E023AABB-3832-46D5-AA70-3525BF9751C1}"/>
              </a:ext>
            </a:extLst>
          </p:cNvPr>
          <p:cNvSpPr>
            <a:spLocks noGrp="1"/>
          </p:cNvSpPr>
          <p:nvPr>
            <p:ph type="body" sz="quarter" idx="21" hasCustomPrompt="1"/>
          </p:nvPr>
        </p:nvSpPr>
        <p:spPr>
          <a:xfrm>
            <a:off x="3429000" y="3239667"/>
            <a:ext cx="2286000" cy="1438659"/>
          </a:xfrm>
        </p:spPr>
        <p:txBody>
          <a:bodyPr>
            <a:normAutofit/>
          </a:bodyPr>
          <a:lstStyle>
            <a:lvl1pPr>
              <a:spcBef>
                <a:spcPts val="600"/>
              </a:spcBef>
              <a:defRPr sz="1100">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15" name="Text Placeholder 3">
            <a:extLst>
              <a:ext uri="{FF2B5EF4-FFF2-40B4-BE49-F238E27FC236}">
                <a16:creationId xmlns:a16="http://schemas.microsoft.com/office/drawing/2014/main" id="{CFADBCE7-F816-41FB-97B4-415030BC6754}"/>
              </a:ext>
            </a:extLst>
          </p:cNvPr>
          <p:cNvSpPr>
            <a:spLocks noGrp="1"/>
          </p:cNvSpPr>
          <p:nvPr>
            <p:ph type="body" sz="quarter" idx="22" hasCustomPrompt="1"/>
          </p:nvPr>
        </p:nvSpPr>
        <p:spPr>
          <a:xfrm>
            <a:off x="6400799" y="3239667"/>
            <a:ext cx="2286000" cy="1438659"/>
          </a:xfrm>
        </p:spPr>
        <p:txBody>
          <a:bodyPr>
            <a:normAutofit/>
          </a:bodyPr>
          <a:lstStyle>
            <a:lvl1pPr>
              <a:spcBef>
                <a:spcPts val="600"/>
              </a:spcBef>
              <a:defRPr sz="1100">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6592075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ta or Statement -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6AC54D-6FAF-2345-9770-E79DE9A3D374}"/>
              </a:ext>
            </a:extLst>
          </p:cNvPr>
          <p:cNvSpPr>
            <a:spLocks noGrp="1" noChangeAspect="1"/>
          </p:cNvSpPr>
          <p:nvPr>
            <p:ph type="pic" sz="quarter" idx="10" hasCustomPrompt="1"/>
          </p:nvPr>
        </p:nvSpPr>
        <p:spPr>
          <a:xfrm>
            <a:off x="0" y="2571750"/>
            <a:ext cx="4569883" cy="2571750"/>
          </a:xfrm>
          <a:prstGeom prst="rect">
            <a:avLst/>
          </a:prstGeom>
          <a:blipFill dpi="0" rotWithShape="0">
            <a:blip r:embed="rId2" cstate="screen">
              <a:extLst>
                <a:ext uri="{28A0092B-C50C-407E-A947-70E740481C1C}">
                  <a14:useLocalDpi xmlns:a14="http://schemas.microsoft.com/office/drawing/2010/main"/>
                </a:ext>
              </a:extLst>
            </a:blip>
            <a:srcRect/>
            <a:stretch>
              <a:fillRect/>
            </a:stretch>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
        <p:nvSpPr>
          <p:cNvPr id="7" name="Picture Placeholder 5">
            <a:extLst>
              <a:ext uri="{FF2B5EF4-FFF2-40B4-BE49-F238E27FC236}">
                <a16:creationId xmlns:a16="http://schemas.microsoft.com/office/drawing/2014/main" id="{230A7CB0-B968-9E40-A02D-2AA0FFB2C787}"/>
              </a:ext>
            </a:extLst>
          </p:cNvPr>
          <p:cNvSpPr>
            <a:spLocks noGrp="1"/>
          </p:cNvSpPr>
          <p:nvPr>
            <p:ph type="pic" sz="quarter" idx="11" hasCustomPrompt="1"/>
          </p:nvPr>
        </p:nvSpPr>
        <p:spPr>
          <a:xfrm>
            <a:off x="4569883" y="0"/>
            <a:ext cx="4574117" cy="257175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
        <p:nvSpPr>
          <p:cNvPr id="8" name="Rectangle 7">
            <a:extLst>
              <a:ext uri="{FF2B5EF4-FFF2-40B4-BE49-F238E27FC236}">
                <a16:creationId xmlns:a16="http://schemas.microsoft.com/office/drawing/2014/main" id="{211D406B-FA91-7E44-9989-5B1F2F9B3194}"/>
              </a:ext>
            </a:extLst>
          </p:cNvPr>
          <p:cNvSpPr/>
          <p:nvPr userDrawn="1"/>
        </p:nvSpPr>
        <p:spPr>
          <a:xfrm>
            <a:off x="0" y="0"/>
            <a:ext cx="4569883" cy="2571750"/>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9" name="Text Placeholder 10">
            <a:extLst>
              <a:ext uri="{FF2B5EF4-FFF2-40B4-BE49-F238E27FC236}">
                <a16:creationId xmlns:a16="http://schemas.microsoft.com/office/drawing/2014/main" id="{0D32A915-C9BD-1F4E-AC71-90530026A1DF}"/>
              </a:ext>
            </a:extLst>
          </p:cNvPr>
          <p:cNvSpPr>
            <a:spLocks noGrp="1"/>
          </p:cNvSpPr>
          <p:nvPr>
            <p:ph type="body" sz="quarter" idx="13" hasCustomPrompt="1"/>
          </p:nvPr>
        </p:nvSpPr>
        <p:spPr>
          <a:xfrm>
            <a:off x="457200" y="1446871"/>
            <a:ext cx="27432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bg1"/>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0" name="Text Placeholder 10">
            <a:extLst>
              <a:ext uri="{FF2B5EF4-FFF2-40B4-BE49-F238E27FC236}">
                <a16:creationId xmlns:a16="http://schemas.microsoft.com/office/drawing/2014/main" id="{43D27130-033F-A24E-96FE-CF121E9EA95D}"/>
              </a:ext>
            </a:extLst>
          </p:cNvPr>
          <p:cNvSpPr>
            <a:spLocks noGrp="1"/>
          </p:cNvSpPr>
          <p:nvPr>
            <p:ph type="body" sz="quarter" idx="15" hasCustomPrompt="1"/>
          </p:nvPr>
        </p:nvSpPr>
        <p:spPr>
          <a:xfrm>
            <a:off x="457200" y="438150"/>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accent3"/>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13" name="Straight Connector 12">
            <a:extLst>
              <a:ext uri="{FF2B5EF4-FFF2-40B4-BE49-F238E27FC236}">
                <a16:creationId xmlns:a16="http://schemas.microsoft.com/office/drawing/2014/main" id="{04CED01C-F0DC-7043-AD2C-FDCCBCD4F5C2}"/>
              </a:ext>
            </a:extLst>
          </p:cNvPr>
          <p:cNvCxnSpPr/>
          <p:nvPr userDrawn="1"/>
        </p:nvCxnSpPr>
        <p:spPr>
          <a:xfrm>
            <a:off x="457200" y="1256371"/>
            <a:ext cx="914400" cy="0"/>
          </a:xfrm>
          <a:prstGeom prst="line">
            <a:avLst/>
          </a:prstGeom>
          <a:ln w="25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01D2E59-28BF-EA4B-A63F-6FD133094A16}"/>
              </a:ext>
            </a:extLst>
          </p:cNvPr>
          <p:cNvSpPr/>
          <p:nvPr userDrawn="1"/>
        </p:nvSpPr>
        <p:spPr>
          <a:xfrm>
            <a:off x="4574117" y="2571750"/>
            <a:ext cx="4569883" cy="25717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chemeClr val="accent1"/>
              </a:solidFill>
              <a:latin typeface="Montserrat" pitchFamily="2" charset="77"/>
            </a:endParaRPr>
          </a:p>
        </p:txBody>
      </p:sp>
      <p:sp>
        <p:nvSpPr>
          <p:cNvPr id="18" name="Text Placeholder 10">
            <a:extLst>
              <a:ext uri="{FF2B5EF4-FFF2-40B4-BE49-F238E27FC236}">
                <a16:creationId xmlns:a16="http://schemas.microsoft.com/office/drawing/2014/main" id="{F972B24D-6B2C-2242-83C0-5A7A5FE38C4D}"/>
              </a:ext>
            </a:extLst>
          </p:cNvPr>
          <p:cNvSpPr>
            <a:spLocks noGrp="1"/>
          </p:cNvSpPr>
          <p:nvPr>
            <p:ph type="body" sz="quarter" idx="16" hasCustomPrompt="1"/>
          </p:nvPr>
        </p:nvSpPr>
        <p:spPr>
          <a:xfrm>
            <a:off x="5029200" y="4019085"/>
            <a:ext cx="29718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bg1"/>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9" name="Text Placeholder 10">
            <a:extLst>
              <a:ext uri="{FF2B5EF4-FFF2-40B4-BE49-F238E27FC236}">
                <a16:creationId xmlns:a16="http://schemas.microsoft.com/office/drawing/2014/main" id="{2CFBDF7C-CFE8-3F4C-9F71-033C2C800D6F}"/>
              </a:ext>
            </a:extLst>
          </p:cNvPr>
          <p:cNvSpPr>
            <a:spLocks noGrp="1"/>
          </p:cNvSpPr>
          <p:nvPr>
            <p:ph type="body" sz="quarter" idx="17" hasCustomPrompt="1"/>
          </p:nvPr>
        </p:nvSpPr>
        <p:spPr>
          <a:xfrm>
            <a:off x="5029200" y="3010364"/>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accent1"/>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20" name="Straight Connector 19">
            <a:extLst>
              <a:ext uri="{FF2B5EF4-FFF2-40B4-BE49-F238E27FC236}">
                <a16:creationId xmlns:a16="http://schemas.microsoft.com/office/drawing/2014/main" id="{0D14FA87-D31E-674F-84A6-92AA4785F75C}"/>
              </a:ext>
            </a:extLst>
          </p:cNvPr>
          <p:cNvCxnSpPr/>
          <p:nvPr userDrawn="1"/>
        </p:nvCxnSpPr>
        <p:spPr>
          <a:xfrm>
            <a:off x="5029200" y="3828585"/>
            <a:ext cx="914400" cy="0"/>
          </a:xfrm>
          <a:prstGeom prst="line">
            <a:avLst/>
          </a:prstGeom>
          <a:ln w="25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1346A17-4243-384E-BB1E-AB12CFCC64CC}"/>
              </a:ext>
            </a:extLst>
          </p:cNvPr>
          <p:cNvSpPr txBox="1"/>
          <p:nvPr userDrawn="1"/>
        </p:nvSpPr>
        <p:spPr>
          <a:xfrm>
            <a:off x="5645217" y="-785634"/>
            <a:ext cx="3498783" cy="738664"/>
          </a:xfrm>
          <a:prstGeom prst="rect">
            <a:avLst/>
          </a:prstGeom>
          <a:noFill/>
        </p:spPr>
        <p:txBody>
          <a:bodyPr wrap="square" rtlCol="0">
            <a:spAutoFit/>
          </a:bodyPr>
          <a:lstStyle/>
          <a:p>
            <a:r>
              <a:rPr lang="en-US" sz="1400" b="0" i="0">
                <a:solidFill>
                  <a:srgbClr val="FF40FF"/>
                </a:solidFill>
                <a:latin typeface="Montserrat" pitchFamily="2" charset="77"/>
              </a:rPr>
              <a:t>Please do not use this slide as a section divider. It should be used for stats or other call-outs only.</a:t>
            </a:r>
          </a:p>
        </p:txBody>
      </p:sp>
      <p:sp>
        <p:nvSpPr>
          <p:cNvPr id="16" name="Slide Number Placeholder 16">
            <a:extLst>
              <a:ext uri="{FF2B5EF4-FFF2-40B4-BE49-F238E27FC236}">
                <a16:creationId xmlns:a16="http://schemas.microsoft.com/office/drawing/2014/main" id="{2835BD73-0CFA-4146-B28A-39A864092CF6}"/>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Tree>
    <p:extLst>
      <p:ext uri="{BB962C8B-B14F-4D97-AF65-F5344CB8AC3E}">
        <p14:creationId xmlns:p14="http://schemas.microsoft.com/office/powerpoint/2010/main" val="540211376"/>
      </p:ext>
    </p:extLst>
  </p:cSld>
  <p:clrMapOvr>
    <a:masterClrMapping/>
  </p:clrMapOvr>
  <p:extLst>
    <p:ext uri="{DCECCB84-F9BA-43D5-87BE-67443E8EF086}">
      <p15:sldGuideLst xmlns:p15="http://schemas.microsoft.com/office/powerpoint/2012/main">
        <p15:guide id="2" pos="2880">
          <p15:clr>
            <a:srgbClr val="FBAE40"/>
          </p15:clr>
        </p15:guide>
        <p15:guide id="3" pos="1440">
          <p15:clr>
            <a:srgbClr val="FBAE40"/>
          </p15:clr>
        </p15:guide>
        <p15:guide id="4" pos="43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ta or Statemen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0D32A915-C9BD-1F4E-AC71-90530026A1DF}"/>
              </a:ext>
            </a:extLst>
          </p:cNvPr>
          <p:cNvSpPr>
            <a:spLocks noGrp="1"/>
          </p:cNvSpPr>
          <p:nvPr>
            <p:ph type="body" sz="quarter" idx="13" hasCustomPrompt="1"/>
          </p:nvPr>
        </p:nvSpPr>
        <p:spPr>
          <a:xfrm>
            <a:off x="457200" y="1446871"/>
            <a:ext cx="27432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0" name="Text Placeholder 10">
            <a:extLst>
              <a:ext uri="{FF2B5EF4-FFF2-40B4-BE49-F238E27FC236}">
                <a16:creationId xmlns:a16="http://schemas.microsoft.com/office/drawing/2014/main" id="{43D27130-033F-A24E-96FE-CF121E9EA95D}"/>
              </a:ext>
            </a:extLst>
          </p:cNvPr>
          <p:cNvSpPr>
            <a:spLocks noGrp="1"/>
          </p:cNvSpPr>
          <p:nvPr>
            <p:ph type="body" sz="quarter" idx="15" hasCustomPrompt="1"/>
          </p:nvPr>
        </p:nvSpPr>
        <p:spPr>
          <a:xfrm>
            <a:off x="457200" y="438150"/>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accent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13" name="Straight Connector 12">
            <a:extLst>
              <a:ext uri="{FF2B5EF4-FFF2-40B4-BE49-F238E27FC236}">
                <a16:creationId xmlns:a16="http://schemas.microsoft.com/office/drawing/2014/main" id="{04CED01C-F0DC-7043-AD2C-FDCCBCD4F5C2}"/>
              </a:ext>
            </a:extLst>
          </p:cNvPr>
          <p:cNvCxnSpPr/>
          <p:nvPr userDrawn="1"/>
        </p:nvCxnSpPr>
        <p:spPr>
          <a:xfrm>
            <a:off x="457200" y="1256371"/>
            <a:ext cx="914400"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0">
            <a:extLst>
              <a:ext uri="{FF2B5EF4-FFF2-40B4-BE49-F238E27FC236}">
                <a16:creationId xmlns:a16="http://schemas.microsoft.com/office/drawing/2014/main" id="{F972B24D-6B2C-2242-83C0-5A7A5FE38C4D}"/>
              </a:ext>
            </a:extLst>
          </p:cNvPr>
          <p:cNvSpPr>
            <a:spLocks noGrp="1"/>
          </p:cNvSpPr>
          <p:nvPr>
            <p:ph type="body" sz="quarter" idx="16" hasCustomPrompt="1"/>
          </p:nvPr>
        </p:nvSpPr>
        <p:spPr>
          <a:xfrm>
            <a:off x="5029200" y="4019085"/>
            <a:ext cx="29718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defRPr lang="en-US" b="0" i="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Short Statement or Figure Callout Goes Here</a:t>
            </a:r>
          </a:p>
        </p:txBody>
      </p:sp>
      <p:sp>
        <p:nvSpPr>
          <p:cNvPr id="19" name="Text Placeholder 10">
            <a:extLst>
              <a:ext uri="{FF2B5EF4-FFF2-40B4-BE49-F238E27FC236}">
                <a16:creationId xmlns:a16="http://schemas.microsoft.com/office/drawing/2014/main" id="{2CFBDF7C-CFE8-3F4C-9F71-033C2C800D6F}"/>
              </a:ext>
            </a:extLst>
          </p:cNvPr>
          <p:cNvSpPr>
            <a:spLocks noGrp="1"/>
          </p:cNvSpPr>
          <p:nvPr>
            <p:ph type="body" sz="quarter" idx="17" hasCustomPrompt="1"/>
          </p:nvPr>
        </p:nvSpPr>
        <p:spPr>
          <a:xfrm>
            <a:off x="5029200" y="3010364"/>
            <a:ext cx="2281766" cy="665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defRPr lang="en-US" sz="4000" b="0" i="0" smtClean="0">
                <a:solidFill>
                  <a:schemeClr val="tx1">
                    <a:lumMod val="60000"/>
                    <a:lumOff val="40000"/>
                  </a:schemeClr>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0" marR="0" lvl="0" indent="0" fontAlgn="auto">
              <a:lnSpc>
                <a:spcPct val="100000"/>
              </a:lnSpc>
              <a:spcBef>
                <a:spcPts val="0"/>
              </a:spcBef>
              <a:spcAft>
                <a:spcPts val="0"/>
              </a:spcAft>
              <a:buClrTx/>
              <a:buSzTx/>
              <a:buFontTx/>
              <a:buNone/>
              <a:tabLst/>
            </a:pPr>
            <a:r>
              <a:rPr lang="en-US"/>
              <a:t>20%</a:t>
            </a:r>
          </a:p>
        </p:txBody>
      </p:sp>
      <p:cxnSp>
        <p:nvCxnSpPr>
          <p:cNvPr id="20" name="Straight Connector 19">
            <a:extLst>
              <a:ext uri="{FF2B5EF4-FFF2-40B4-BE49-F238E27FC236}">
                <a16:creationId xmlns:a16="http://schemas.microsoft.com/office/drawing/2014/main" id="{0D14FA87-D31E-674F-84A6-92AA4785F75C}"/>
              </a:ext>
            </a:extLst>
          </p:cNvPr>
          <p:cNvCxnSpPr/>
          <p:nvPr userDrawn="1"/>
        </p:nvCxnSpPr>
        <p:spPr>
          <a:xfrm>
            <a:off x="5029200" y="3828585"/>
            <a:ext cx="914400"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0D9C95F-49C7-CC49-A82A-08F1BBBCD395}"/>
              </a:ext>
            </a:extLst>
          </p:cNvPr>
          <p:cNvSpPr txBox="1"/>
          <p:nvPr userDrawn="1"/>
        </p:nvSpPr>
        <p:spPr>
          <a:xfrm>
            <a:off x="5645217" y="-785634"/>
            <a:ext cx="3498783" cy="738664"/>
          </a:xfrm>
          <a:prstGeom prst="rect">
            <a:avLst/>
          </a:prstGeom>
          <a:noFill/>
        </p:spPr>
        <p:txBody>
          <a:bodyPr wrap="square" rtlCol="0">
            <a:spAutoFit/>
          </a:bodyPr>
          <a:lstStyle/>
          <a:p>
            <a:r>
              <a:rPr lang="en-US" sz="1400" b="0" i="0">
                <a:solidFill>
                  <a:srgbClr val="FF40FF"/>
                </a:solidFill>
                <a:latin typeface="Montserrat" pitchFamily="2" charset="77"/>
              </a:rPr>
              <a:t>Please do not use this slide as a section divider. It should be used for stats or other call-outs only.</a:t>
            </a:r>
          </a:p>
        </p:txBody>
      </p:sp>
      <p:sp>
        <p:nvSpPr>
          <p:cNvPr id="14" name="Picture Placeholder 5">
            <a:extLst>
              <a:ext uri="{FF2B5EF4-FFF2-40B4-BE49-F238E27FC236}">
                <a16:creationId xmlns:a16="http://schemas.microsoft.com/office/drawing/2014/main" id="{32B3D703-7221-D64C-9C3C-7E9F7827D80C}"/>
              </a:ext>
            </a:extLst>
          </p:cNvPr>
          <p:cNvSpPr>
            <a:spLocks noGrp="1" noChangeAspect="1"/>
          </p:cNvSpPr>
          <p:nvPr>
            <p:ph type="pic" sz="quarter" idx="10" hasCustomPrompt="1"/>
          </p:nvPr>
        </p:nvSpPr>
        <p:spPr>
          <a:xfrm>
            <a:off x="0" y="2571750"/>
            <a:ext cx="4569883" cy="2571750"/>
          </a:xfrm>
          <a:prstGeom prst="rect">
            <a:avLst/>
          </a:prstGeom>
          <a:blipFill dpi="0" rotWithShape="0">
            <a:blip r:embed="rId2" cstate="screen">
              <a:extLst>
                <a:ext uri="{28A0092B-C50C-407E-A947-70E740481C1C}">
                  <a14:useLocalDpi xmlns:a14="http://schemas.microsoft.com/office/drawing/2010/main"/>
                </a:ext>
              </a:extLst>
            </a:blip>
            <a:srcRect/>
            <a:stretch>
              <a:fillRect/>
            </a:stretch>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
        <p:nvSpPr>
          <p:cNvPr id="15" name="Picture Placeholder 5">
            <a:extLst>
              <a:ext uri="{FF2B5EF4-FFF2-40B4-BE49-F238E27FC236}">
                <a16:creationId xmlns:a16="http://schemas.microsoft.com/office/drawing/2014/main" id="{5444F11B-E4AD-104A-805D-B367F2B7E266}"/>
              </a:ext>
            </a:extLst>
          </p:cNvPr>
          <p:cNvSpPr>
            <a:spLocks noGrp="1"/>
          </p:cNvSpPr>
          <p:nvPr>
            <p:ph type="pic" sz="quarter" idx="11" hasCustomPrompt="1"/>
          </p:nvPr>
        </p:nvSpPr>
        <p:spPr>
          <a:xfrm>
            <a:off x="4569883" y="0"/>
            <a:ext cx="4574117" cy="257175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tIns="0" anchor="ctr" anchorCtr="0"/>
          <a:lstStyle>
            <a:lvl1pPr marL="0" indent="0" algn="ctr">
              <a:buNone/>
              <a:defRPr b="0" i="0">
                <a:solidFill>
                  <a:schemeClr val="bg1"/>
                </a:solidFill>
                <a:latin typeface="Montserrat" pitchFamily="2" charset="77"/>
              </a:defRPr>
            </a:lvl1pPr>
          </a:lstStyle>
          <a:p>
            <a:r>
              <a:rPr lang="en-US"/>
              <a:t>FPO</a:t>
            </a:r>
          </a:p>
        </p:txBody>
      </p:sp>
    </p:spTree>
    <p:extLst>
      <p:ext uri="{BB962C8B-B14F-4D97-AF65-F5344CB8AC3E}">
        <p14:creationId xmlns:p14="http://schemas.microsoft.com/office/powerpoint/2010/main" val="1021331209"/>
      </p:ext>
    </p:extLst>
  </p:cSld>
  <p:clrMapOvr>
    <a:masterClrMapping/>
  </p:clrMapOvr>
  <p:extLst>
    <p:ext uri="{DCECCB84-F9BA-43D5-87BE-67443E8EF086}">
      <p15:sldGuideLst xmlns:p15="http://schemas.microsoft.com/office/powerpoint/2012/main">
        <p15:guide id="2" pos="2880">
          <p15:clr>
            <a:srgbClr val="FBAE40"/>
          </p15:clr>
        </p15:guide>
        <p15:guide id="3" pos="1440">
          <p15:clr>
            <a:srgbClr val="FBAE40"/>
          </p15:clr>
        </p15:guide>
        <p15:guide id="4"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hasCustomPrompt="1"/>
          </p:nvPr>
        </p:nvSpPr>
        <p:spPr>
          <a:xfrm>
            <a:off x="457200" y="409073"/>
            <a:ext cx="8229600" cy="658368"/>
          </a:xfrm>
        </p:spPr>
        <p:txBody>
          <a:bodyPr/>
          <a:lstStyle>
            <a:lvl1pPr>
              <a:defRPr b="0" i="0">
                <a:latin typeface="Montserrat" pitchFamily="2" charset="77"/>
              </a:defRPr>
            </a:lvl1pPr>
          </a:lstStyle>
          <a:p>
            <a:r>
              <a:rPr lang="en-US"/>
              <a:t>Agenda Option 1</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457200" y="1657350"/>
            <a:ext cx="8229600" cy="2743200"/>
          </a:xfrm>
        </p:spPr>
        <p:txBody>
          <a:bodyPr numCol="2" spcCol="365760">
            <a:normAutofit/>
          </a:bodyPr>
          <a:lstStyle>
            <a:lvl1pPr marL="347472" marR="0" indent="-347472" algn="l" defTabSz="457200" rtl="0" eaLnBrk="1" fontAlgn="auto" latinLnBrk="0" hangingPunct="1">
              <a:lnSpc>
                <a:spcPct val="100000"/>
              </a:lnSpc>
              <a:spcBef>
                <a:spcPts val="1600"/>
              </a:spcBef>
              <a:spcAft>
                <a:spcPts val="0"/>
              </a:spcAft>
              <a:buClr>
                <a:schemeClr val="tx1"/>
              </a:buClr>
              <a:buSzTx/>
              <a:buFont typeface="+mj-lt"/>
              <a:buAutoNum type="arabicPeriod"/>
              <a:tabLst/>
              <a:defRPr lang="en-US" sz="2400" b="0" i="0" smtClean="0">
                <a:effectLst/>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Arial"/>
              <a:buChar char="◦"/>
              <a:tabLst/>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Arial"/>
              <a:buChar char="–"/>
              <a:tabLst/>
              <a:defRPr/>
            </a:lvl3pPr>
            <a:lvl4pPr marL="742950" indent="-194310">
              <a:buFont typeface="Arial"/>
              <a:buChar char="⁃"/>
              <a:defRPr/>
            </a:lvl4pPr>
            <a:lvl5pPr marL="742950" indent="-194310">
              <a:buFont typeface="Arial"/>
              <a:buChar char="⁃"/>
              <a:defRPr/>
            </a:lvl5pPr>
          </a:lstStyle>
          <a:p>
            <a:pPr lvl="0"/>
            <a:r>
              <a:rPr lang="en-US"/>
              <a:t>Agenda Item 1</a:t>
            </a:r>
          </a:p>
          <a:p>
            <a:pPr lvl="0"/>
            <a:r>
              <a:rPr lang="en-US"/>
              <a:t>Agenda Item 2</a:t>
            </a:r>
          </a:p>
          <a:p>
            <a:pPr lvl="0"/>
            <a:r>
              <a:rPr lang="en-US"/>
              <a:t>Agenda Item 3</a:t>
            </a:r>
          </a:p>
          <a:p>
            <a:pPr lvl="0"/>
            <a:r>
              <a:rPr lang="en-US"/>
              <a:t>Agenda Item 4</a:t>
            </a:r>
          </a:p>
          <a:p>
            <a:pPr lvl="0"/>
            <a:r>
              <a:rPr lang="en-US"/>
              <a:t>Agenda Item 5</a:t>
            </a:r>
          </a:p>
          <a:p>
            <a:pPr lvl="0"/>
            <a:r>
              <a:rPr lang="en-US"/>
              <a:t>Agenda Item 6</a:t>
            </a:r>
          </a:p>
          <a:p>
            <a:pPr lvl="0"/>
            <a:r>
              <a:rPr lang="en-US"/>
              <a:t>Agenda Item 7</a:t>
            </a:r>
          </a:p>
          <a:p>
            <a:pPr lvl="0"/>
            <a:r>
              <a:rPr lang="en-US"/>
              <a:t>Agenda Item 8</a:t>
            </a:r>
          </a:p>
        </p:txBody>
      </p:sp>
      <p:sp>
        <p:nvSpPr>
          <p:cNvPr id="9" name="Subtitle">
            <a:extLst>
              <a:ext uri="{FF2B5EF4-FFF2-40B4-BE49-F238E27FC236}">
                <a16:creationId xmlns:a16="http://schemas.microsoft.com/office/drawing/2014/main" id="{97BBC916-A295-A34D-8EDB-412531F44F1F}"/>
              </a:ext>
            </a:extLst>
          </p:cNvPr>
          <p:cNvSpPr>
            <a:spLocks noGrp="1"/>
          </p:cNvSpPr>
          <p:nvPr>
            <p:ph type="subTitle" sz="quarter" idx="15" hasCustomPrompt="1"/>
          </p:nvPr>
        </p:nvSpPr>
        <p:spPr>
          <a:xfrm>
            <a:off x="457200" y="1069848"/>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1391436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6E5360A-FB13-9F46-A3B9-3FE461265366}"/>
              </a:ext>
            </a:extLst>
          </p:cNvPr>
          <p:cNvCxnSpPr>
            <a:cxnSpLocks/>
          </p:cNvCxnSpPr>
          <p:nvPr userDrawn="1"/>
        </p:nvCxnSpPr>
        <p:spPr>
          <a:xfrm flipH="1">
            <a:off x="457200" y="747963"/>
            <a:ext cx="2971800" cy="0"/>
          </a:xfrm>
          <a:prstGeom prst="line">
            <a:avLst/>
          </a:prstGeom>
          <a:ln w="25400" cmpd="sng">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74AF491-3B80-B941-B7A2-4142A5596E5B}"/>
              </a:ext>
            </a:extLst>
          </p:cNvPr>
          <p:cNvCxnSpPr>
            <a:cxnSpLocks/>
          </p:cNvCxnSpPr>
          <p:nvPr userDrawn="1"/>
        </p:nvCxnSpPr>
        <p:spPr>
          <a:xfrm flipH="1">
            <a:off x="5715000" y="747963"/>
            <a:ext cx="2971800" cy="0"/>
          </a:xfrm>
          <a:prstGeom prst="line">
            <a:avLst/>
          </a:prstGeom>
          <a:ln w="25400" cmpd="sng">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0" name="Text Placeholder 19">
            <a:extLst>
              <a:ext uri="{FF2B5EF4-FFF2-40B4-BE49-F238E27FC236}">
                <a16:creationId xmlns:a16="http://schemas.microsoft.com/office/drawing/2014/main" id="{EEB975B2-DB2B-9540-9840-B8B39AAE6681}"/>
              </a:ext>
            </a:extLst>
          </p:cNvPr>
          <p:cNvSpPr>
            <a:spLocks noGrp="1"/>
          </p:cNvSpPr>
          <p:nvPr>
            <p:ph type="body" sz="quarter" idx="16" hasCustomPrompt="1"/>
          </p:nvPr>
        </p:nvSpPr>
        <p:spPr>
          <a:xfrm>
            <a:off x="3429000" y="0"/>
            <a:ext cx="2286000" cy="5132069"/>
          </a:xfr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0" rIns="274320" bIns="457200" numCol="1" spcCol="0" rtlCol="0" fromWordArt="0" anchor="ctr" anchorCtr="0" forceAA="0" compatLnSpc="1">
            <a:prstTxWarp prst="textNoShape">
              <a:avLst/>
            </a:prstTxWarp>
            <a:normAutofit/>
          </a:bodyPr>
          <a:lstStyle>
            <a:lvl1pPr marL="0" indent="0">
              <a:buNone/>
              <a:defRPr lang="en-US" sz="2800" b="0" i="0" baseline="0" dirty="0" smtClean="0">
                <a:solidFill>
                  <a:schemeClr val="tx2"/>
                </a:solidFill>
                <a:effectLst/>
                <a:latin typeface="Montserrat" pitchFamily="2" charset="77"/>
              </a:defRPr>
            </a:lvl1pPr>
            <a:lvl2pPr>
              <a:defRPr lang="en-US" sz="1100" dirty="0" smtClean="0">
                <a:solidFill>
                  <a:schemeClr val="lt1"/>
                </a:solidFill>
              </a:defRPr>
            </a:lvl2pPr>
            <a:lvl3pPr>
              <a:defRPr lang="en-US" sz="11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marL="182880" marR="0" lvl="0" indent="-182880" algn="ctr" fontAlgn="auto">
              <a:lnSpc>
                <a:spcPct val="100000"/>
              </a:lnSpc>
              <a:spcBef>
                <a:spcPts val="0"/>
              </a:spcBef>
              <a:spcAft>
                <a:spcPts val="0"/>
              </a:spcAft>
              <a:buClrTx/>
              <a:buSzTx/>
              <a:tabLst/>
            </a:pPr>
            <a:r>
              <a:rPr lang="en-US"/>
              <a:t>Subject 1</a:t>
            </a:r>
          </a:p>
          <a:p>
            <a:pPr marL="182880" marR="0" lvl="0" indent="-182880" algn="ctr" fontAlgn="auto">
              <a:lnSpc>
                <a:spcPct val="100000"/>
              </a:lnSpc>
              <a:spcBef>
                <a:spcPts val="0"/>
              </a:spcBef>
              <a:spcAft>
                <a:spcPts val="0"/>
              </a:spcAft>
              <a:buClrTx/>
              <a:buSzTx/>
              <a:tabLst/>
            </a:pPr>
            <a:r>
              <a:rPr lang="en-US"/>
              <a:t>vs</a:t>
            </a:r>
          </a:p>
          <a:p>
            <a:pPr marL="182880" marR="0" lvl="0" indent="-182880" algn="ctr" fontAlgn="auto">
              <a:lnSpc>
                <a:spcPct val="100000"/>
              </a:lnSpc>
              <a:spcBef>
                <a:spcPts val="0"/>
              </a:spcBef>
              <a:spcAft>
                <a:spcPts val="0"/>
              </a:spcAft>
              <a:buClrTx/>
              <a:buSzTx/>
              <a:tabLst/>
            </a:pPr>
            <a:r>
              <a:rPr lang="en-US"/>
              <a:t>Subject 2</a:t>
            </a:r>
          </a:p>
        </p:txBody>
      </p:sp>
      <p:sp>
        <p:nvSpPr>
          <p:cNvPr id="22" name="Text Placeholder 21">
            <a:extLst>
              <a:ext uri="{FF2B5EF4-FFF2-40B4-BE49-F238E27FC236}">
                <a16:creationId xmlns:a16="http://schemas.microsoft.com/office/drawing/2014/main" id="{32DDE958-F049-394F-9AA2-E6789E47FE21}"/>
              </a:ext>
            </a:extLst>
          </p:cNvPr>
          <p:cNvSpPr>
            <a:spLocks noGrp="1"/>
          </p:cNvSpPr>
          <p:nvPr>
            <p:ph type="body" sz="quarter" idx="17" hasCustomPrompt="1"/>
          </p:nvPr>
        </p:nvSpPr>
        <p:spPr>
          <a:xfrm>
            <a:off x="457200" y="919415"/>
            <a:ext cx="2733040" cy="457200"/>
          </a:xfrm>
        </p:spPr>
        <p:txBody>
          <a:bodyPr anchor="ctr" anchorCtr="0"/>
          <a:lstStyle>
            <a:lvl1pPr marL="0" indent="0">
              <a:buNone/>
              <a:defRPr b="0" i="0">
                <a:latin typeface="Montserrat" pitchFamily="2" charset="77"/>
              </a:defRPr>
            </a:lvl1pPr>
          </a:lstStyle>
          <a:p>
            <a:pPr lvl="0"/>
            <a:r>
              <a:rPr lang="en-US"/>
              <a:t>Subject 1</a:t>
            </a:r>
          </a:p>
        </p:txBody>
      </p:sp>
      <p:sp>
        <p:nvSpPr>
          <p:cNvPr id="23" name="Text Placeholder 21">
            <a:extLst>
              <a:ext uri="{FF2B5EF4-FFF2-40B4-BE49-F238E27FC236}">
                <a16:creationId xmlns:a16="http://schemas.microsoft.com/office/drawing/2014/main" id="{137D05FD-C0CA-B44E-931F-B4D304426F07}"/>
              </a:ext>
            </a:extLst>
          </p:cNvPr>
          <p:cNvSpPr>
            <a:spLocks noGrp="1"/>
          </p:cNvSpPr>
          <p:nvPr>
            <p:ph type="body" sz="quarter" idx="18" hasCustomPrompt="1"/>
          </p:nvPr>
        </p:nvSpPr>
        <p:spPr>
          <a:xfrm>
            <a:off x="5938972" y="919415"/>
            <a:ext cx="2732588" cy="457200"/>
          </a:xfrm>
        </p:spPr>
        <p:txBody>
          <a:bodyPr anchor="ctr" anchorCtr="0"/>
          <a:lstStyle>
            <a:lvl1pPr marL="0" indent="0">
              <a:buNone/>
              <a:defRPr b="0" i="0">
                <a:latin typeface="Montserrat" pitchFamily="2" charset="77"/>
              </a:defRPr>
            </a:lvl1pPr>
          </a:lstStyle>
          <a:p>
            <a:pPr lvl="0"/>
            <a:r>
              <a:rPr lang="en-US"/>
              <a:t>Subject 2</a:t>
            </a:r>
          </a:p>
        </p:txBody>
      </p:sp>
      <p:sp>
        <p:nvSpPr>
          <p:cNvPr id="25" name="Picture Placeholder 24">
            <a:extLst>
              <a:ext uri="{FF2B5EF4-FFF2-40B4-BE49-F238E27FC236}">
                <a16:creationId xmlns:a16="http://schemas.microsoft.com/office/drawing/2014/main" id="{5D892451-0C23-E347-BB08-238CFF9577C1}"/>
              </a:ext>
            </a:extLst>
          </p:cNvPr>
          <p:cNvSpPr>
            <a:spLocks noGrp="1"/>
          </p:cNvSpPr>
          <p:nvPr>
            <p:ph type="pic" sz="quarter" idx="19" hasCustomPrompt="1"/>
          </p:nvPr>
        </p:nvSpPr>
        <p:spPr>
          <a:xfrm>
            <a:off x="4152900" y="438150"/>
            <a:ext cx="838200" cy="838200"/>
          </a:xfrm>
        </p:spPr>
        <p:txBody>
          <a:bodyPr anchor="ctr" anchorCtr="0">
            <a:normAutofit/>
          </a:bodyPr>
          <a:lstStyle>
            <a:lvl1pPr marL="0" indent="0" algn="ctr">
              <a:buNone/>
              <a:defRPr sz="1400" b="0" i="0">
                <a:latin typeface="Montserrat" pitchFamily="2" charset="77"/>
              </a:defRPr>
            </a:lvl1pPr>
          </a:lstStyle>
          <a:p>
            <a:r>
              <a:rPr lang="en-US"/>
              <a:t>Place Optional Icon Here</a:t>
            </a:r>
          </a:p>
        </p:txBody>
      </p:sp>
      <p:sp>
        <p:nvSpPr>
          <p:cNvPr id="4" name="Text Placeholder 3">
            <a:extLst>
              <a:ext uri="{FF2B5EF4-FFF2-40B4-BE49-F238E27FC236}">
                <a16:creationId xmlns:a16="http://schemas.microsoft.com/office/drawing/2014/main" id="{CCA60A99-616C-471C-B38F-676E6BCC702D}"/>
              </a:ext>
            </a:extLst>
          </p:cNvPr>
          <p:cNvSpPr>
            <a:spLocks noGrp="1"/>
          </p:cNvSpPr>
          <p:nvPr>
            <p:ph type="body" sz="quarter" idx="20" hasCustomPrompt="1"/>
          </p:nvPr>
        </p:nvSpPr>
        <p:spPr>
          <a:xfrm>
            <a:off x="457200" y="1495927"/>
            <a:ext cx="2733675" cy="3195136"/>
          </a:xfrm>
        </p:spPr>
        <p:txBody>
          <a:bodyP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12" name="Text Placeholder 3">
            <a:extLst>
              <a:ext uri="{FF2B5EF4-FFF2-40B4-BE49-F238E27FC236}">
                <a16:creationId xmlns:a16="http://schemas.microsoft.com/office/drawing/2014/main" id="{60694FFB-686D-42B6-BE49-E9575484E60C}"/>
              </a:ext>
            </a:extLst>
          </p:cNvPr>
          <p:cNvSpPr>
            <a:spLocks noGrp="1"/>
          </p:cNvSpPr>
          <p:nvPr>
            <p:ph type="body" sz="quarter" idx="21" hasCustomPrompt="1"/>
          </p:nvPr>
        </p:nvSpPr>
        <p:spPr>
          <a:xfrm>
            <a:off x="5937885" y="1495927"/>
            <a:ext cx="2733675" cy="3195136"/>
          </a:xfrm>
        </p:spPr>
        <p:txBody>
          <a:bodyPr/>
          <a:lstStyle>
            <a:lvl1pPr>
              <a:defRPr>
                <a:solidFill>
                  <a:schemeClr val="tx2"/>
                </a:solidFill>
              </a:defRPr>
            </a:lvl1pPr>
          </a:lstStyle>
          <a:p>
            <a:pPr lvl="0"/>
            <a:r>
              <a:rPr lang="en-US"/>
              <a:t>Lorem ipsum</a:t>
            </a:r>
          </a:p>
          <a:p>
            <a:pPr lvl="0"/>
            <a:r>
              <a:rPr lang="en-US"/>
              <a:t>Dolor sit </a:t>
            </a:r>
            <a:r>
              <a:rPr lang="en-US" err="1"/>
              <a:t>amet</a:t>
            </a:r>
            <a:endParaRPr lang="en-US"/>
          </a:p>
          <a:p>
            <a:pPr lvl="0"/>
            <a:r>
              <a:rPr lang="en-US"/>
              <a:t>Lorem ipsum </a:t>
            </a:r>
            <a:r>
              <a:rPr lang="en-US" err="1"/>
              <a:t>dolot</a:t>
            </a:r>
            <a:r>
              <a:rPr lang="en-US"/>
              <a:t>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9965682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1371600" y="742950"/>
            <a:ext cx="7315200" cy="3200400"/>
          </a:xfrm>
        </p:spPr>
        <p:txBody>
          <a:bodyPr anchor="t" anchorCtr="0">
            <a:normAutofit/>
          </a:bodyPr>
          <a:lstStyle>
            <a:lvl1pPr>
              <a:lnSpc>
                <a:spcPct val="100000"/>
              </a:lnSpc>
              <a:defRPr sz="3800" b="0" i="0">
                <a:solidFill>
                  <a:schemeClr val="tx2"/>
                </a:solidFill>
                <a:latin typeface="Montserrat"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a:t>
            </a:r>
          </a:p>
        </p:txBody>
      </p:sp>
      <p:sp>
        <p:nvSpPr>
          <p:cNvPr id="2" name="TextBox 1">
            <a:extLst>
              <a:ext uri="{FF2B5EF4-FFF2-40B4-BE49-F238E27FC236}">
                <a16:creationId xmlns:a16="http://schemas.microsoft.com/office/drawing/2014/main" id="{75802499-8B03-4249-8BD4-DAAC09134C6C}"/>
              </a:ext>
            </a:extLst>
          </p:cNvPr>
          <p:cNvSpPr txBox="1"/>
          <p:nvPr userDrawn="1"/>
        </p:nvSpPr>
        <p:spPr>
          <a:xfrm>
            <a:off x="228600" y="295692"/>
            <a:ext cx="1143000" cy="2123658"/>
          </a:xfrm>
          <a:prstGeom prst="rect">
            <a:avLst/>
          </a:prstGeom>
          <a:noFill/>
        </p:spPr>
        <p:txBody>
          <a:bodyPr wrap="square" lIns="0" tIns="0" rIns="0" bIns="0" rtlCol="0">
            <a:normAutofit/>
          </a:bodyPr>
          <a:lstStyle/>
          <a:p>
            <a:r>
              <a:rPr lang="en-US" sz="13800" b="0" i="0">
                <a:solidFill>
                  <a:schemeClr val="tx1"/>
                </a:solidFill>
                <a:latin typeface="Montserrat" pitchFamily="2" charset="77"/>
                <a:cs typeface="Times New Roman" panose="02020603050405020304" pitchFamily="18" charset="0"/>
              </a:rPr>
              <a:t>“</a:t>
            </a:r>
          </a:p>
        </p:txBody>
      </p:sp>
      <p:sp>
        <p:nvSpPr>
          <p:cNvPr id="5" name="Text Placeholder 4">
            <a:extLst>
              <a:ext uri="{FF2B5EF4-FFF2-40B4-BE49-F238E27FC236}">
                <a16:creationId xmlns:a16="http://schemas.microsoft.com/office/drawing/2014/main" id="{BD925975-6953-8D4D-AFFB-24D8A462D387}"/>
              </a:ext>
            </a:extLst>
          </p:cNvPr>
          <p:cNvSpPr>
            <a:spLocks noGrp="1"/>
          </p:cNvSpPr>
          <p:nvPr>
            <p:ph type="body" sz="quarter" idx="11" hasCustomPrompt="1"/>
          </p:nvPr>
        </p:nvSpPr>
        <p:spPr>
          <a:xfrm>
            <a:off x="1371600" y="4126916"/>
            <a:ext cx="7315200" cy="274637"/>
          </a:xfrm>
        </p:spPr>
        <p:txBody>
          <a:bodyPr anchor="b" anchorCtr="0">
            <a:normAutofit/>
          </a:bodyPr>
          <a:lstStyle>
            <a:lvl1pPr marL="0" indent="0" algn="r">
              <a:buNone/>
              <a:defRPr sz="1200" b="0" i="0" cap="all" spc="140" baseline="0">
                <a:solidFill>
                  <a:schemeClr val="accent2"/>
                </a:solidFill>
                <a:latin typeface="Montserrat" pitchFamily="2" charset="77"/>
              </a:defRPr>
            </a:lvl1pPr>
            <a:lvl2pPr marL="182880" indent="0">
              <a:buNone/>
              <a:defRPr/>
            </a:lvl2pPr>
            <a:lvl3pPr marL="548640" indent="0">
              <a:buNone/>
              <a:defRPr/>
            </a:lvl3pPr>
            <a:lvl4pPr marL="731520" indent="0">
              <a:buNone/>
              <a:defRPr/>
            </a:lvl4pPr>
            <a:lvl5pPr marL="731520" indent="0">
              <a:buNone/>
              <a:defRPr/>
            </a:lvl5pPr>
          </a:lstStyle>
          <a:p>
            <a:pPr lvl="0"/>
            <a:r>
              <a:rPr lang="en-US"/>
              <a:t>Attribution here</a:t>
            </a:r>
          </a:p>
        </p:txBody>
      </p:sp>
    </p:spTree>
    <p:extLst>
      <p:ext uri="{BB962C8B-B14F-4D97-AF65-F5344CB8AC3E}">
        <p14:creationId xmlns:p14="http://schemas.microsoft.com/office/powerpoint/2010/main" val="34739781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on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1D5C5D-9448-8548-9BAA-48FEE0B4F674}"/>
              </a:ext>
            </a:extLst>
          </p:cNvPr>
          <p:cNvSpPr>
            <a:spLocks noGrp="1"/>
          </p:cNvSpPr>
          <p:nvPr>
            <p:ph type="pic" sz="quarter" idx="12" hasCustomPrompt="1"/>
          </p:nvPr>
        </p:nvSpPr>
        <p:spPr>
          <a:xfrm>
            <a:off x="0" y="0"/>
            <a:ext cx="9144000" cy="5143500"/>
          </a:xfrm>
          <a:blipFill>
            <a:blip r:embed="rId2" cstate="email">
              <a:extLst>
                <a:ext uri="{28A0092B-C50C-407E-A947-70E740481C1C}">
                  <a14:useLocalDpi xmlns:a14="http://schemas.microsoft.com/office/drawing/2010/main"/>
                </a:ext>
              </a:extLst>
            </a:blip>
            <a:stretch>
              <a:fillRect/>
            </a:stretch>
          </a:blipFill>
        </p:spPr>
        <p:txBody>
          <a:bodyPr/>
          <a:lstStyle>
            <a:lvl1pPr algn="ctr">
              <a:defRPr b="0" i="0">
                <a:solidFill>
                  <a:schemeClr val="bg2"/>
                </a:solidFill>
                <a:latin typeface="Montserrat" pitchFamily="2" charset="77"/>
              </a:defRPr>
            </a:lvl1pPr>
          </a:lstStyle>
          <a:p>
            <a:r>
              <a:rPr lang="en-US"/>
              <a:t>Click to change image</a:t>
            </a:r>
          </a:p>
        </p:txBody>
      </p:sp>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1371600" y="742950"/>
            <a:ext cx="7315200" cy="3200400"/>
          </a:xfrm>
        </p:spPr>
        <p:txBody>
          <a:bodyPr anchor="t" anchorCtr="0">
            <a:normAutofit/>
          </a:bodyPr>
          <a:lstStyle>
            <a:lvl1pPr>
              <a:lnSpc>
                <a:spcPct val="100000"/>
              </a:lnSpc>
              <a:defRPr sz="3800" b="0" i="0">
                <a:solidFill>
                  <a:schemeClr val="tx2"/>
                </a:solidFill>
                <a:latin typeface="Montserrat"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a:t>
            </a:r>
          </a:p>
        </p:txBody>
      </p:sp>
      <p:sp>
        <p:nvSpPr>
          <p:cNvPr id="2" name="TextBox 1">
            <a:extLst>
              <a:ext uri="{FF2B5EF4-FFF2-40B4-BE49-F238E27FC236}">
                <a16:creationId xmlns:a16="http://schemas.microsoft.com/office/drawing/2014/main" id="{75802499-8B03-4249-8BD4-DAAC09134C6C}"/>
              </a:ext>
            </a:extLst>
          </p:cNvPr>
          <p:cNvSpPr txBox="1"/>
          <p:nvPr userDrawn="1"/>
        </p:nvSpPr>
        <p:spPr>
          <a:xfrm>
            <a:off x="228600" y="295692"/>
            <a:ext cx="1143000" cy="2123658"/>
          </a:xfrm>
          <a:prstGeom prst="rect">
            <a:avLst/>
          </a:prstGeom>
          <a:noFill/>
        </p:spPr>
        <p:txBody>
          <a:bodyPr wrap="square" lIns="0" tIns="0" rIns="0" bIns="0" rtlCol="0">
            <a:spAutoFit/>
          </a:bodyPr>
          <a:lstStyle/>
          <a:p>
            <a:r>
              <a:rPr lang="en-US" sz="13800" b="0" i="0">
                <a:solidFill>
                  <a:schemeClr val="tx1"/>
                </a:solidFill>
                <a:latin typeface="Montserrat" pitchFamily="2" charset="77"/>
                <a:cs typeface="Times New Roman" panose="02020603050405020304" pitchFamily="18" charset="0"/>
              </a:rPr>
              <a:t>“</a:t>
            </a:r>
          </a:p>
        </p:txBody>
      </p:sp>
      <p:sp>
        <p:nvSpPr>
          <p:cNvPr id="5" name="Text Placeholder 4">
            <a:extLst>
              <a:ext uri="{FF2B5EF4-FFF2-40B4-BE49-F238E27FC236}">
                <a16:creationId xmlns:a16="http://schemas.microsoft.com/office/drawing/2014/main" id="{BD925975-6953-8D4D-AFFB-24D8A462D387}"/>
              </a:ext>
            </a:extLst>
          </p:cNvPr>
          <p:cNvSpPr>
            <a:spLocks noGrp="1"/>
          </p:cNvSpPr>
          <p:nvPr>
            <p:ph type="body" sz="quarter" idx="11" hasCustomPrompt="1"/>
          </p:nvPr>
        </p:nvSpPr>
        <p:spPr>
          <a:xfrm>
            <a:off x="1371600" y="4126916"/>
            <a:ext cx="7315200" cy="274637"/>
          </a:xfrm>
        </p:spPr>
        <p:txBody>
          <a:bodyPr anchor="b" anchorCtr="0">
            <a:normAutofit/>
          </a:bodyPr>
          <a:lstStyle>
            <a:lvl1pPr marL="0" indent="0" algn="r">
              <a:buNone/>
              <a:defRPr sz="1200" b="0" i="0" cap="all" spc="140" baseline="0">
                <a:solidFill>
                  <a:schemeClr val="tx1"/>
                </a:solidFill>
                <a:latin typeface="Montserrat" pitchFamily="2" charset="77"/>
              </a:defRPr>
            </a:lvl1pPr>
            <a:lvl2pPr marL="182880" indent="0">
              <a:buNone/>
              <a:defRPr/>
            </a:lvl2pPr>
            <a:lvl3pPr marL="548640" indent="0">
              <a:buNone/>
              <a:defRPr/>
            </a:lvl3pPr>
            <a:lvl4pPr marL="731520" indent="0">
              <a:buNone/>
              <a:defRPr/>
            </a:lvl4pPr>
            <a:lvl5pPr marL="731520" indent="0">
              <a:buNone/>
              <a:defRPr/>
            </a:lvl5pPr>
          </a:lstStyle>
          <a:p>
            <a:pPr lvl="0"/>
            <a:r>
              <a:rPr lang="en-US"/>
              <a:t>Attribution here</a:t>
            </a:r>
          </a:p>
        </p:txBody>
      </p:sp>
      <p:sp>
        <p:nvSpPr>
          <p:cNvPr id="11" name="Slide Number Placeholder 16">
            <a:extLst>
              <a:ext uri="{FF2B5EF4-FFF2-40B4-BE49-F238E27FC236}">
                <a16:creationId xmlns:a16="http://schemas.microsoft.com/office/drawing/2014/main" id="{C4E84688-0698-614F-A589-067A07BD08AC}"/>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Tree>
    <p:extLst>
      <p:ext uri="{BB962C8B-B14F-4D97-AF65-F5344CB8AC3E}">
        <p14:creationId xmlns:p14="http://schemas.microsoft.com/office/powerpoint/2010/main" val="38387600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1371600" y="742950"/>
            <a:ext cx="5029200" cy="3200400"/>
          </a:xfrm>
        </p:spPr>
        <p:txBody>
          <a:bodyPr anchor="t" anchorCtr="0">
            <a:normAutofit/>
          </a:bodyPr>
          <a:lstStyle>
            <a:lvl1pPr>
              <a:lnSpc>
                <a:spcPct val="100000"/>
              </a:lnSpc>
              <a:defRPr sz="3600" b="0" i="0">
                <a:solidFill>
                  <a:schemeClr val="tx2"/>
                </a:solidFill>
                <a:latin typeface="Montserrat" pitchFamily="2" charset="77"/>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4" name="Picture Placeholder 3">
            <a:extLst>
              <a:ext uri="{FF2B5EF4-FFF2-40B4-BE49-F238E27FC236}">
                <a16:creationId xmlns:a16="http://schemas.microsoft.com/office/drawing/2014/main" id="{FE3FC29C-1807-264C-9FBE-F37B7CD46427}"/>
              </a:ext>
            </a:extLst>
          </p:cNvPr>
          <p:cNvSpPr>
            <a:spLocks noGrp="1"/>
          </p:cNvSpPr>
          <p:nvPr>
            <p:ph type="pic" sz="quarter" idx="10" hasCustomPrompt="1"/>
          </p:nvPr>
        </p:nvSpPr>
        <p:spPr>
          <a:xfrm>
            <a:off x="6858000" y="0"/>
            <a:ext cx="2286000" cy="51435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b="0" i="0">
                <a:solidFill>
                  <a:schemeClr val="tx1"/>
                </a:solidFill>
                <a:latin typeface="Montserrat" pitchFamily="2" charset="77"/>
              </a:defRPr>
            </a:lvl1pPr>
          </a:lstStyle>
          <a:p>
            <a:r>
              <a:rPr lang="en-US"/>
              <a:t>Click to Insert Image</a:t>
            </a:r>
          </a:p>
        </p:txBody>
      </p:sp>
      <p:sp>
        <p:nvSpPr>
          <p:cNvPr id="7" name="Text Placeholder 4">
            <a:extLst>
              <a:ext uri="{FF2B5EF4-FFF2-40B4-BE49-F238E27FC236}">
                <a16:creationId xmlns:a16="http://schemas.microsoft.com/office/drawing/2014/main" id="{640D8864-93D8-6840-A26D-505F0DFFCC6A}"/>
              </a:ext>
            </a:extLst>
          </p:cNvPr>
          <p:cNvSpPr>
            <a:spLocks noGrp="1"/>
          </p:cNvSpPr>
          <p:nvPr>
            <p:ph type="body" sz="quarter" idx="12" hasCustomPrompt="1"/>
          </p:nvPr>
        </p:nvSpPr>
        <p:spPr>
          <a:xfrm>
            <a:off x="1371600" y="4400550"/>
            <a:ext cx="5029200" cy="274637"/>
          </a:xfrm>
        </p:spPr>
        <p:txBody>
          <a:bodyPr>
            <a:normAutofit/>
          </a:bodyPr>
          <a:lstStyle>
            <a:lvl1pPr marL="0" indent="0" algn="r">
              <a:buNone/>
              <a:defRPr sz="1200" b="0" i="0" cap="all" spc="140" baseline="0">
                <a:solidFill>
                  <a:schemeClr val="accent5"/>
                </a:solidFill>
                <a:latin typeface="Montserrat" pitchFamily="2" charset="77"/>
              </a:defRPr>
            </a:lvl1pPr>
            <a:lvl2pPr marL="182880" indent="0">
              <a:buNone/>
              <a:defRPr/>
            </a:lvl2pPr>
            <a:lvl3pPr marL="548640" indent="0">
              <a:buNone/>
              <a:defRPr/>
            </a:lvl3pPr>
            <a:lvl4pPr marL="731520" indent="0">
              <a:buNone/>
              <a:defRPr/>
            </a:lvl4pPr>
            <a:lvl5pPr marL="731520" indent="0">
              <a:buNone/>
              <a:defRPr/>
            </a:lvl5pPr>
          </a:lstStyle>
          <a:p>
            <a:pPr lvl="0"/>
            <a:r>
              <a:rPr lang="en-US"/>
              <a:t>Attribution here</a:t>
            </a:r>
          </a:p>
        </p:txBody>
      </p:sp>
      <p:sp>
        <p:nvSpPr>
          <p:cNvPr id="9" name="TextBox 8">
            <a:extLst>
              <a:ext uri="{FF2B5EF4-FFF2-40B4-BE49-F238E27FC236}">
                <a16:creationId xmlns:a16="http://schemas.microsoft.com/office/drawing/2014/main" id="{FC079D4A-A15E-D846-AF7B-024DAF31A044}"/>
              </a:ext>
            </a:extLst>
          </p:cNvPr>
          <p:cNvSpPr txBox="1"/>
          <p:nvPr userDrawn="1"/>
        </p:nvSpPr>
        <p:spPr>
          <a:xfrm>
            <a:off x="228600" y="295692"/>
            <a:ext cx="1143000" cy="2123658"/>
          </a:xfrm>
          <a:prstGeom prst="rect">
            <a:avLst/>
          </a:prstGeom>
          <a:noFill/>
        </p:spPr>
        <p:txBody>
          <a:bodyPr wrap="square" lIns="0" tIns="0" rIns="0" bIns="0" rtlCol="0">
            <a:spAutoFit/>
          </a:bodyPr>
          <a:lstStyle/>
          <a:p>
            <a:r>
              <a:rPr lang="en-US" sz="13800" b="0" i="0">
                <a:solidFill>
                  <a:schemeClr val="tx1"/>
                </a:solidFill>
                <a:latin typeface="Montserrat" pitchFamily="2" charset="77"/>
                <a:cs typeface="Times New Roman" panose="02020603050405020304" pitchFamily="18" charset="0"/>
              </a:rPr>
              <a:t>“</a:t>
            </a:r>
          </a:p>
        </p:txBody>
      </p:sp>
      <p:sp>
        <p:nvSpPr>
          <p:cNvPr id="11" name="Slide Number Placeholder 16">
            <a:extLst>
              <a:ext uri="{FF2B5EF4-FFF2-40B4-BE49-F238E27FC236}">
                <a16:creationId xmlns:a16="http://schemas.microsoft.com/office/drawing/2014/main" id="{E1D0F298-295B-BB42-8FD5-52452F1DC5FA}"/>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Tree>
    <p:extLst>
      <p:ext uri="{BB962C8B-B14F-4D97-AF65-F5344CB8AC3E}">
        <p14:creationId xmlns:p14="http://schemas.microsoft.com/office/powerpoint/2010/main" val="34759395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D03DC8-2CB5-2B4B-8F9D-37516263DF14}"/>
              </a:ext>
            </a:extLst>
          </p:cNvPr>
          <p:cNvSpPr/>
          <p:nvPr userDrawn="1"/>
        </p:nvSpPr>
        <p:spPr>
          <a:xfrm>
            <a:off x="0" y="0"/>
            <a:ext cx="9144000" cy="212551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chemeClr val="accent1">
                  <a:lumMod val="20000"/>
                  <a:lumOff val="80000"/>
                </a:schemeClr>
              </a:solidFill>
              <a:latin typeface="Montserrat" pitchFamily="2" charset="77"/>
            </a:endParaRPr>
          </a:p>
        </p:txBody>
      </p:sp>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2739658" y="285750"/>
            <a:ext cx="2746742" cy="919003"/>
          </a:xfrm>
        </p:spPr>
        <p:txBody>
          <a:bodyPr anchor="ctr" anchorCtr="0">
            <a:normAutofit/>
          </a:bodyPr>
          <a:lstStyle>
            <a:lvl1pPr>
              <a:lnSpc>
                <a:spcPct val="100000"/>
              </a:lnSpc>
              <a:defRPr sz="2800" b="0" i="0">
                <a:latin typeface="Montserrat" pitchFamily="2" charset="77"/>
              </a:defRPr>
            </a:lvl1pPr>
          </a:lstStyle>
          <a:p>
            <a:r>
              <a:rPr lang="en-US"/>
              <a:t>Employee First </a:t>
            </a:r>
            <a:br>
              <a:rPr lang="en-US"/>
            </a:br>
            <a:r>
              <a:rPr lang="en-US"/>
              <a:t>&amp; Last Name</a:t>
            </a:r>
          </a:p>
        </p:txBody>
      </p:sp>
      <p:sp>
        <p:nvSpPr>
          <p:cNvPr id="4" name="Text Placeholder 3">
            <a:extLst>
              <a:ext uri="{FF2B5EF4-FFF2-40B4-BE49-F238E27FC236}">
                <a16:creationId xmlns:a16="http://schemas.microsoft.com/office/drawing/2014/main" id="{52369094-ACE1-3E4E-B655-72539F6CE226}"/>
              </a:ext>
            </a:extLst>
          </p:cNvPr>
          <p:cNvSpPr>
            <a:spLocks noGrp="1"/>
          </p:cNvSpPr>
          <p:nvPr>
            <p:ph type="body" sz="quarter" idx="13" hasCustomPrompt="1"/>
          </p:nvPr>
        </p:nvSpPr>
        <p:spPr>
          <a:xfrm>
            <a:off x="2739658" y="1394071"/>
            <a:ext cx="2746742" cy="266700"/>
          </a:xfrm>
        </p:spPr>
        <p:txBody>
          <a:bodyPr>
            <a:normAutofit/>
          </a:bodyPr>
          <a:lstStyle>
            <a:lvl1pPr marL="0" indent="0">
              <a:buNone/>
              <a:defRPr sz="1400" b="0" i="0" cap="all" spc="120" baseline="0">
                <a:latin typeface="Montserrat" pitchFamily="2" charset="77"/>
              </a:defRPr>
            </a:lvl1pPr>
            <a:lvl2pPr marL="182880" indent="0">
              <a:buNone/>
              <a:defRPr/>
            </a:lvl2pPr>
          </a:lstStyle>
          <a:p>
            <a:pPr lvl="0"/>
            <a:r>
              <a:rPr lang="en-US"/>
              <a:t>Position Title</a:t>
            </a:r>
          </a:p>
        </p:txBody>
      </p:sp>
      <p:sp>
        <p:nvSpPr>
          <p:cNvPr id="8" name="Text Placeholder 3">
            <a:extLst>
              <a:ext uri="{FF2B5EF4-FFF2-40B4-BE49-F238E27FC236}">
                <a16:creationId xmlns:a16="http://schemas.microsoft.com/office/drawing/2014/main" id="{57C5041C-E73B-AB40-B975-71E04AEADE56}"/>
              </a:ext>
            </a:extLst>
          </p:cNvPr>
          <p:cNvSpPr>
            <a:spLocks noGrp="1"/>
          </p:cNvSpPr>
          <p:nvPr>
            <p:ph type="body" sz="quarter" idx="14" hasCustomPrompt="1"/>
          </p:nvPr>
        </p:nvSpPr>
        <p:spPr>
          <a:xfrm>
            <a:off x="2739659" y="1660771"/>
            <a:ext cx="2746741" cy="225179"/>
          </a:xfrm>
        </p:spPr>
        <p:txBody>
          <a:bodyPr>
            <a:normAutofit/>
          </a:bodyPr>
          <a:lstStyle>
            <a:lvl1pPr marL="0" indent="0">
              <a:buNone/>
              <a:defRPr sz="1200" b="0" i="0" cap="none" spc="0" baseline="0">
                <a:latin typeface="Montserrat" pitchFamily="2" charset="77"/>
              </a:defRPr>
            </a:lvl1pPr>
            <a:lvl2pPr marL="182880" indent="0">
              <a:buNone/>
              <a:defRPr/>
            </a:lvl2pPr>
          </a:lstStyle>
          <a:p>
            <a:pPr lvl="0"/>
            <a:r>
              <a:rPr lang="en-US"/>
              <a:t>Certifications</a:t>
            </a:r>
          </a:p>
        </p:txBody>
      </p:sp>
      <p:sp>
        <p:nvSpPr>
          <p:cNvPr id="9" name="Picture Placeholder 8">
            <a:extLst>
              <a:ext uri="{FF2B5EF4-FFF2-40B4-BE49-F238E27FC236}">
                <a16:creationId xmlns:a16="http://schemas.microsoft.com/office/drawing/2014/main" id="{827A0564-190F-684B-B5F5-44ACA43F02C6}"/>
              </a:ext>
            </a:extLst>
          </p:cNvPr>
          <p:cNvSpPr>
            <a:spLocks noGrp="1"/>
          </p:cNvSpPr>
          <p:nvPr>
            <p:ph type="pic" sz="quarter" idx="18" hasCustomPrompt="1"/>
          </p:nvPr>
        </p:nvSpPr>
        <p:spPr>
          <a:xfrm>
            <a:off x="0" y="0"/>
            <a:ext cx="2286000" cy="2125512"/>
          </a:xfrm>
          <a:blipFill dpi="0" rotWithShape="1">
            <a:blip r:embed="rId2" cstate="email">
              <a:extLst>
                <a:ext uri="{28A0092B-C50C-407E-A947-70E740481C1C}">
                  <a14:useLocalDpi xmlns:a14="http://schemas.microsoft.com/office/drawing/2010/main"/>
                </a:ext>
              </a:extLst>
            </a:blip>
            <a:srcRect/>
            <a:tile tx="1270000" ty="146050" sx="100000" sy="100000" flip="none" algn="br"/>
          </a:blipFill>
        </p:spPr>
        <p:txBody>
          <a:bodyPr anchor="t" anchorCtr="0"/>
          <a:lstStyle>
            <a:lvl1pPr marL="0" indent="0" algn="ctr">
              <a:buNone/>
              <a:defRPr b="0" i="0">
                <a:latin typeface="Montserrat" pitchFamily="2" charset="77"/>
              </a:defRPr>
            </a:lvl1pPr>
          </a:lstStyle>
          <a:p>
            <a:r>
              <a:rPr lang="en-US"/>
              <a:t>Click to Insert Employee Photo</a:t>
            </a:r>
          </a:p>
        </p:txBody>
      </p:sp>
      <p:cxnSp>
        <p:nvCxnSpPr>
          <p:cNvPr id="15" name="Straight Connector 14">
            <a:extLst>
              <a:ext uri="{FF2B5EF4-FFF2-40B4-BE49-F238E27FC236}">
                <a16:creationId xmlns:a16="http://schemas.microsoft.com/office/drawing/2014/main" id="{4D214F46-CFCF-504A-8CE2-D2131B4FC730}"/>
              </a:ext>
            </a:extLst>
          </p:cNvPr>
          <p:cNvCxnSpPr>
            <a:cxnSpLocks/>
          </p:cNvCxnSpPr>
          <p:nvPr userDrawn="1"/>
        </p:nvCxnSpPr>
        <p:spPr>
          <a:xfrm>
            <a:off x="5943600" y="285750"/>
            <a:ext cx="0" cy="160020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3A180B7A-00C9-7246-9EA0-0E2270C1F9FF}"/>
              </a:ext>
            </a:extLst>
          </p:cNvPr>
          <p:cNvSpPr/>
          <p:nvPr userDrawn="1"/>
        </p:nvSpPr>
        <p:spPr>
          <a:xfrm>
            <a:off x="0" y="2125512"/>
            <a:ext cx="9144000" cy="18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3" name="Text Placeholder 2">
            <a:extLst>
              <a:ext uri="{FF2B5EF4-FFF2-40B4-BE49-F238E27FC236}">
                <a16:creationId xmlns:a16="http://schemas.microsoft.com/office/drawing/2014/main" id="{11E01A31-471D-BC4A-A155-F5DFCB89BFB2}"/>
              </a:ext>
            </a:extLst>
          </p:cNvPr>
          <p:cNvSpPr>
            <a:spLocks noGrp="1"/>
          </p:cNvSpPr>
          <p:nvPr>
            <p:ph type="body" sz="quarter" idx="19" hasCustomPrompt="1"/>
          </p:nvPr>
        </p:nvSpPr>
        <p:spPr>
          <a:xfrm>
            <a:off x="6169025" y="376959"/>
            <a:ext cx="2517775" cy="1402216"/>
          </a:xfrm>
        </p:spPr>
        <p:txBody>
          <a:bodyPr anchor="ctr" anchorCtr="0"/>
          <a:lstStyle>
            <a:lvl1pPr marL="0" marR="0" indent="0" algn="l" defTabSz="4572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b="0" i="0">
                <a:solidFill>
                  <a:schemeClr val="tx1"/>
                </a:solidFill>
                <a:latin typeface="Montserrat" pitchFamily="2" charset="77"/>
              </a:defRPr>
            </a:lvl1pPr>
          </a:lstStyle>
          <a:p>
            <a:pPr lvl="0"/>
            <a:r>
              <a:rPr lang="en-US"/>
              <a:t>General value statement about the employee, employee quote, or summary. </a:t>
            </a:r>
          </a:p>
        </p:txBody>
      </p:sp>
      <p:sp>
        <p:nvSpPr>
          <p:cNvPr id="16" name="Text Placeholder 4">
            <a:extLst>
              <a:ext uri="{FF2B5EF4-FFF2-40B4-BE49-F238E27FC236}">
                <a16:creationId xmlns:a16="http://schemas.microsoft.com/office/drawing/2014/main" id="{90A18397-E21E-5B45-8FCC-AA2B6595B74A}"/>
              </a:ext>
            </a:extLst>
          </p:cNvPr>
          <p:cNvSpPr>
            <a:spLocks noGrp="1"/>
          </p:cNvSpPr>
          <p:nvPr>
            <p:ph type="body" sz="quarter" idx="11" hasCustomPrompt="1"/>
          </p:nvPr>
        </p:nvSpPr>
        <p:spPr>
          <a:xfrm>
            <a:off x="457200" y="2381250"/>
            <a:ext cx="8229600" cy="2400300"/>
          </a:xfrm>
        </p:spPr>
        <p:txBody>
          <a:bodyPr numCol="2"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4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a:lvl3pPr>
            <a:lvl4pPr marL="742950" indent="-194310">
              <a:buClr>
                <a:schemeClr val="tx1"/>
              </a:buClr>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0"/>
            <a:r>
              <a:rPr lang="en-US" err="1"/>
              <a:t>Eleifendquamadipiscing</a:t>
            </a:r>
            <a:r>
              <a:rPr lang="en-US"/>
              <a:t> vitae </a:t>
            </a:r>
            <a:r>
              <a:rPr lang="en-US" err="1"/>
              <a:t>proinsagittisnislrhoncusmattis</a:t>
            </a:r>
            <a:r>
              <a:rPr lang="en-US"/>
              <a:t>. </a:t>
            </a:r>
          </a:p>
          <a:p>
            <a:pPr lvl="0"/>
            <a:r>
              <a:rPr lang="en-US"/>
              <a:t>Ipsum dolor sit </a:t>
            </a:r>
            <a:r>
              <a:rPr lang="en-US" err="1"/>
              <a:t>ametconsecteturadipiscingelitduistristique</a:t>
            </a:r>
            <a:r>
              <a:rPr lang="en-US"/>
              <a:t>.</a:t>
            </a:r>
          </a:p>
          <a:p>
            <a:pPr lvl="0"/>
            <a:r>
              <a:rPr lang="en-US" err="1"/>
              <a:t>Commodoelit</a:t>
            </a:r>
            <a:r>
              <a:rPr lang="en-US"/>
              <a:t> at </a:t>
            </a:r>
            <a:r>
              <a:rPr lang="en-US" err="1"/>
              <a:t>imperdiet</a:t>
            </a:r>
            <a:r>
              <a:rPr lang="en-US"/>
              <a:t> dui </a:t>
            </a:r>
            <a:r>
              <a:rPr lang="en-US" err="1"/>
              <a:t>accumsan</a:t>
            </a:r>
            <a:r>
              <a:rPr lang="en-US"/>
              <a:t> sit </a:t>
            </a:r>
            <a:r>
              <a:rPr lang="en-US" err="1"/>
              <a:t>amet</a:t>
            </a:r>
            <a:r>
              <a:rPr lang="en-US"/>
              <a:t>.</a:t>
            </a:r>
          </a:p>
          <a:p>
            <a:pPr lvl="0"/>
            <a:r>
              <a:rPr lang="en-US" err="1"/>
              <a:t>Etiamdignissim</a:t>
            </a:r>
            <a:r>
              <a:rPr lang="en-US"/>
              <a:t> diam </a:t>
            </a:r>
            <a:r>
              <a:rPr lang="en-US" err="1"/>
              <a:t>quisenimlobortisscelerisque</a:t>
            </a:r>
            <a:r>
              <a:rPr lang="en-US"/>
              <a:t>.</a:t>
            </a:r>
          </a:p>
          <a:p>
            <a:pPr lvl="1"/>
            <a:r>
              <a:rPr lang="en-US" err="1"/>
              <a:t>Asdfjasdfasfkaskdfjasf</a:t>
            </a:r>
            <a:endParaRPr lang="en-US"/>
          </a:p>
          <a:p>
            <a:pPr lvl="2"/>
            <a:r>
              <a:rPr lang="en-US"/>
              <a:t>Test </a:t>
            </a:r>
            <a:r>
              <a:rPr lang="en-US" err="1"/>
              <a:t>testtest</a:t>
            </a:r>
            <a:endParaRPr lang="en-US"/>
          </a:p>
          <a:p>
            <a:pPr lvl="3"/>
            <a:r>
              <a:rPr lang="en-US"/>
              <a:t>Test </a:t>
            </a:r>
            <a:r>
              <a:rPr lang="en-US" err="1"/>
              <a:t>test</a:t>
            </a:r>
            <a:endParaRPr lang="en-US"/>
          </a:p>
          <a:p>
            <a:pPr lvl="0"/>
            <a:endParaRPr lang="en-US"/>
          </a:p>
        </p:txBody>
      </p:sp>
    </p:spTree>
    <p:extLst>
      <p:ext uri="{BB962C8B-B14F-4D97-AF65-F5344CB8AC3E}">
        <p14:creationId xmlns:p14="http://schemas.microsoft.com/office/powerpoint/2010/main" val="38459943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o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D03DC8-2CB5-2B4B-8F9D-37516263DF14}"/>
              </a:ext>
            </a:extLst>
          </p:cNvPr>
          <p:cNvSpPr/>
          <p:nvPr userDrawn="1"/>
        </p:nvSpPr>
        <p:spPr>
          <a:xfrm>
            <a:off x="0" y="0"/>
            <a:ext cx="2286000"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chemeClr val="bg1">
                  <a:lumMod val="95000"/>
                </a:schemeClr>
              </a:solidFill>
              <a:latin typeface="Montserrat" pitchFamily="2" charset="77"/>
            </a:endParaRPr>
          </a:p>
        </p:txBody>
      </p:sp>
      <p:sp>
        <p:nvSpPr>
          <p:cNvPr id="10" name="Title 1">
            <a:extLst>
              <a:ext uri="{FF2B5EF4-FFF2-40B4-BE49-F238E27FC236}">
                <a16:creationId xmlns:a16="http://schemas.microsoft.com/office/drawing/2014/main" id="{12810F1B-9168-9948-B8BF-14221C6BBACB}"/>
              </a:ext>
            </a:extLst>
          </p:cNvPr>
          <p:cNvSpPr>
            <a:spLocks noGrp="1"/>
          </p:cNvSpPr>
          <p:nvPr>
            <p:ph type="title" hasCustomPrompt="1"/>
          </p:nvPr>
        </p:nvSpPr>
        <p:spPr>
          <a:xfrm>
            <a:off x="2739658" y="285750"/>
            <a:ext cx="5870942" cy="613021"/>
          </a:xfrm>
        </p:spPr>
        <p:txBody>
          <a:bodyPr anchor="ctr" anchorCtr="0">
            <a:normAutofit/>
          </a:bodyPr>
          <a:lstStyle>
            <a:lvl1pPr>
              <a:lnSpc>
                <a:spcPct val="100000"/>
              </a:lnSpc>
              <a:defRPr sz="2400" b="0" i="0">
                <a:latin typeface="Montserrat" pitchFamily="2" charset="77"/>
              </a:defRPr>
            </a:lvl1pPr>
          </a:lstStyle>
          <a:p>
            <a:r>
              <a:rPr lang="en-US"/>
              <a:t>Employee First &amp; Last Name</a:t>
            </a:r>
          </a:p>
        </p:txBody>
      </p:sp>
      <p:sp>
        <p:nvSpPr>
          <p:cNvPr id="4" name="Text Placeholder 3">
            <a:extLst>
              <a:ext uri="{FF2B5EF4-FFF2-40B4-BE49-F238E27FC236}">
                <a16:creationId xmlns:a16="http://schemas.microsoft.com/office/drawing/2014/main" id="{52369094-ACE1-3E4E-B655-72539F6CE226}"/>
              </a:ext>
            </a:extLst>
          </p:cNvPr>
          <p:cNvSpPr>
            <a:spLocks noGrp="1"/>
          </p:cNvSpPr>
          <p:nvPr>
            <p:ph type="body" sz="quarter" idx="13" hasCustomPrompt="1"/>
          </p:nvPr>
        </p:nvSpPr>
        <p:spPr>
          <a:xfrm>
            <a:off x="301258" y="2352675"/>
            <a:ext cx="1679941" cy="438150"/>
          </a:xfrm>
        </p:spPr>
        <p:txBody>
          <a:bodyPr>
            <a:normAutofit/>
          </a:bodyPr>
          <a:lstStyle>
            <a:lvl1pPr marL="0" indent="0">
              <a:buNone/>
              <a:defRPr sz="1200" b="0" i="0" cap="all" spc="50" baseline="0">
                <a:latin typeface="Montserrat" pitchFamily="2" charset="77"/>
              </a:defRPr>
            </a:lvl1pPr>
            <a:lvl2pPr marL="182880" indent="0">
              <a:buNone/>
              <a:defRPr/>
            </a:lvl2pPr>
          </a:lstStyle>
          <a:p>
            <a:pPr lvl="0"/>
            <a:r>
              <a:rPr lang="en-US"/>
              <a:t>Position Title goes here</a:t>
            </a:r>
          </a:p>
        </p:txBody>
      </p:sp>
      <p:sp>
        <p:nvSpPr>
          <p:cNvPr id="8" name="Text Placeholder 3">
            <a:extLst>
              <a:ext uri="{FF2B5EF4-FFF2-40B4-BE49-F238E27FC236}">
                <a16:creationId xmlns:a16="http://schemas.microsoft.com/office/drawing/2014/main" id="{57C5041C-E73B-AB40-B975-71E04AEADE56}"/>
              </a:ext>
            </a:extLst>
          </p:cNvPr>
          <p:cNvSpPr>
            <a:spLocks noGrp="1"/>
          </p:cNvSpPr>
          <p:nvPr>
            <p:ph type="body" sz="quarter" idx="14" hasCustomPrompt="1"/>
          </p:nvPr>
        </p:nvSpPr>
        <p:spPr>
          <a:xfrm>
            <a:off x="301259" y="2904363"/>
            <a:ext cx="1679941" cy="581787"/>
          </a:xfrm>
        </p:spPr>
        <p:txBody>
          <a:bodyPr>
            <a:normAutofit/>
          </a:bodyPr>
          <a:lstStyle>
            <a:lvl1pPr marL="0" indent="0">
              <a:buNone/>
              <a:defRPr sz="1200" b="0" i="0" cap="none" spc="0" baseline="0">
                <a:latin typeface="Montserrat" pitchFamily="2" charset="77"/>
              </a:defRPr>
            </a:lvl1pPr>
            <a:lvl2pPr marL="182880" indent="0">
              <a:buNone/>
              <a:defRPr/>
            </a:lvl2pPr>
          </a:lstStyle>
          <a:p>
            <a:pPr lvl="0"/>
            <a:r>
              <a:rPr lang="en-US"/>
              <a:t>Certifications</a:t>
            </a:r>
          </a:p>
        </p:txBody>
      </p:sp>
      <p:sp>
        <p:nvSpPr>
          <p:cNvPr id="9" name="Picture Placeholder 8">
            <a:extLst>
              <a:ext uri="{FF2B5EF4-FFF2-40B4-BE49-F238E27FC236}">
                <a16:creationId xmlns:a16="http://schemas.microsoft.com/office/drawing/2014/main" id="{827A0564-190F-684B-B5F5-44ACA43F02C6}"/>
              </a:ext>
            </a:extLst>
          </p:cNvPr>
          <p:cNvSpPr>
            <a:spLocks noGrp="1"/>
          </p:cNvSpPr>
          <p:nvPr>
            <p:ph type="pic" sz="quarter" idx="18" hasCustomPrompt="1"/>
          </p:nvPr>
        </p:nvSpPr>
        <p:spPr>
          <a:xfrm>
            <a:off x="0" y="0"/>
            <a:ext cx="2286000" cy="2114550"/>
          </a:xfrm>
          <a:blipFill dpi="0" rotWithShape="1">
            <a:blip r:embed="rId2" cstate="email">
              <a:extLst>
                <a:ext uri="{28A0092B-C50C-407E-A947-70E740481C1C}">
                  <a14:useLocalDpi xmlns:a14="http://schemas.microsoft.com/office/drawing/2010/main"/>
                </a:ext>
              </a:extLst>
            </a:blip>
            <a:srcRect/>
            <a:tile tx="1270000" ty="146050" sx="100000" sy="100000" flip="none" algn="br"/>
          </a:blipFill>
        </p:spPr>
        <p:txBody>
          <a:bodyPr anchor="t" anchorCtr="0"/>
          <a:lstStyle>
            <a:lvl1pPr marL="0" indent="0" algn="ctr">
              <a:buNone/>
              <a:defRPr b="0" i="0">
                <a:latin typeface="Montserrat" pitchFamily="2" charset="77"/>
              </a:defRPr>
            </a:lvl1pPr>
          </a:lstStyle>
          <a:p>
            <a:r>
              <a:rPr lang="en-US"/>
              <a:t>Click to Insert Employee Photo</a:t>
            </a:r>
          </a:p>
        </p:txBody>
      </p:sp>
      <p:sp>
        <p:nvSpPr>
          <p:cNvPr id="11" name="Rectangle 10">
            <a:extLst>
              <a:ext uri="{FF2B5EF4-FFF2-40B4-BE49-F238E27FC236}">
                <a16:creationId xmlns:a16="http://schemas.microsoft.com/office/drawing/2014/main" id="{22E97C7E-707C-CC4D-B91A-DEAEB276820D}"/>
              </a:ext>
            </a:extLst>
          </p:cNvPr>
          <p:cNvSpPr/>
          <p:nvPr userDrawn="1"/>
        </p:nvSpPr>
        <p:spPr>
          <a:xfrm>
            <a:off x="0" y="5125212"/>
            <a:ext cx="2286000" cy="18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Montserrat" pitchFamily="2" charset="77"/>
            </a:endParaRPr>
          </a:p>
        </p:txBody>
      </p:sp>
      <p:sp>
        <p:nvSpPr>
          <p:cNvPr id="13" name="Text Placeholder 4">
            <a:extLst>
              <a:ext uri="{FF2B5EF4-FFF2-40B4-BE49-F238E27FC236}">
                <a16:creationId xmlns:a16="http://schemas.microsoft.com/office/drawing/2014/main" id="{6AA62633-51A1-1C44-9C5B-BFDE3948A791}"/>
              </a:ext>
            </a:extLst>
          </p:cNvPr>
          <p:cNvSpPr>
            <a:spLocks noGrp="1"/>
          </p:cNvSpPr>
          <p:nvPr>
            <p:ph type="body" sz="quarter" idx="11" hasCustomPrompt="1"/>
          </p:nvPr>
        </p:nvSpPr>
        <p:spPr>
          <a:xfrm>
            <a:off x="2739658" y="1047750"/>
            <a:ext cx="5947142" cy="3810000"/>
          </a:xfrm>
        </p:spPr>
        <p:txBody>
          <a:bodyPr numCol="2"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lang="en-US" sz="1100" b="0" i="0" smtClean="0">
                <a:effectLst/>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Montserrat" panose="00000500000000000000" pitchFamily="2" charset="0"/>
              <a:buChar cha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Est </a:t>
            </a:r>
            <a:r>
              <a:rPr lang="en-US" err="1"/>
              <a:t>ultricies</a:t>
            </a:r>
            <a:r>
              <a:rPr lang="en-US"/>
              <a:t> integer </a:t>
            </a:r>
            <a:r>
              <a:rPr lang="en-US" err="1"/>
              <a:t>quis</a:t>
            </a:r>
            <a:r>
              <a:rPr lang="en-US"/>
              <a:t> auctor </a:t>
            </a:r>
            <a:r>
              <a:rPr lang="en-US" err="1"/>
              <a:t>elit</a:t>
            </a:r>
            <a:r>
              <a:rPr lang="en-US"/>
              <a:t>. </a:t>
            </a:r>
          </a:p>
          <a:p>
            <a:pPr lvl="0"/>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4"/>
            <a:r>
              <a:rPr lang="en-US"/>
              <a:t>Est </a:t>
            </a:r>
            <a:r>
              <a:rPr lang="en-US" err="1"/>
              <a:t>ultricies</a:t>
            </a:r>
            <a:r>
              <a:rPr lang="en-US"/>
              <a:t> integer </a:t>
            </a:r>
            <a:r>
              <a:rPr lang="en-US" err="1"/>
              <a:t>quis</a:t>
            </a:r>
            <a:r>
              <a:rPr lang="en-US"/>
              <a:t> auctor </a:t>
            </a:r>
            <a:r>
              <a:rPr lang="en-US" err="1"/>
              <a:t>elit</a:t>
            </a:r>
            <a:r>
              <a:rPr lang="en-US"/>
              <a:t>. </a:t>
            </a:r>
          </a:p>
          <a:p>
            <a:pPr lvl="3"/>
            <a:r>
              <a:rPr lang="en-US" err="1"/>
              <a:t>Commodo</a:t>
            </a:r>
            <a:r>
              <a:rPr lang="en-US"/>
              <a:t> sed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a:t>
            </a:r>
            <a:r>
              <a:rPr lang="en-US" err="1"/>
              <a:t>eleifend</a:t>
            </a:r>
            <a:r>
              <a:rPr lang="en-US"/>
              <a:t> </a:t>
            </a:r>
            <a:r>
              <a:rPr lang="en-US" err="1"/>
              <a:t>donec</a:t>
            </a:r>
            <a:r>
              <a:rPr lang="en-US"/>
              <a:t>. </a:t>
            </a:r>
            <a:r>
              <a:rPr lang="en-US" err="1"/>
              <a:t>Sapien</a:t>
            </a:r>
            <a:r>
              <a:rPr lang="en-US"/>
              <a:t> </a:t>
            </a:r>
            <a:r>
              <a:rPr lang="en-US" err="1"/>
              <a:t>nec</a:t>
            </a:r>
            <a:r>
              <a:rPr lang="en-US"/>
              <a:t> </a:t>
            </a:r>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a:t>
            </a:r>
          </a:p>
          <a:p>
            <a:pPr lvl="0"/>
            <a:endParaRPr lang="en-US"/>
          </a:p>
        </p:txBody>
      </p:sp>
      <p:sp>
        <p:nvSpPr>
          <p:cNvPr id="14" name="Text Placeholder 3">
            <a:extLst>
              <a:ext uri="{FF2B5EF4-FFF2-40B4-BE49-F238E27FC236}">
                <a16:creationId xmlns:a16="http://schemas.microsoft.com/office/drawing/2014/main" id="{19323256-E386-5848-9E7A-820684C6DA9A}"/>
              </a:ext>
            </a:extLst>
          </p:cNvPr>
          <p:cNvSpPr>
            <a:spLocks noGrp="1"/>
          </p:cNvSpPr>
          <p:nvPr>
            <p:ph type="body" sz="quarter" idx="19" hasCustomPrompt="1"/>
          </p:nvPr>
        </p:nvSpPr>
        <p:spPr>
          <a:xfrm>
            <a:off x="301259" y="3580638"/>
            <a:ext cx="1679941" cy="1277111"/>
          </a:xfrm>
        </p:spPr>
        <p:txBody>
          <a:bodyPr>
            <a:normAutofit/>
          </a:bodyPr>
          <a:lstStyle>
            <a:lvl1pPr marL="0" indent="0">
              <a:spcBef>
                <a:spcPts val="400"/>
              </a:spcBef>
              <a:buNone/>
              <a:defRPr sz="1200" b="0" i="0" cap="none" spc="0" baseline="0">
                <a:latin typeface="Montserrat" pitchFamily="2" charset="77"/>
              </a:defRPr>
            </a:lvl1pPr>
            <a:lvl2pPr marL="182880" indent="0">
              <a:buNone/>
              <a:defRPr/>
            </a:lvl2pPr>
          </a:lstStyle>
          <a:p>
            <a:pPr lvl="0"/>
            <a:r>
              <a:rPr lang="en-US"/>
              <a:t>Expertise</a:t>
            </a:r>
          </a:p>
        </p:txBody>
      </p:sp>
    </p:spTree>
    <p:extLst>
      <p:ext uri="{BB962C8B-B14F-4D97-AF65-F5344CB8AC3E}">
        <p14:creationId xmlns:p14="http://schemas.microsoft.com/office/powerpoint/2010/main" val="5348562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440">
          <p15:clr>
            <a:srgbClr val="FBAE40"/>
          </p15:clr>
        </p15:guide>
        <p15:guide id="4"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Slide - 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F87556-5CF9-C44C-BBCA-5C457F5540E2}"/>
              </a:ext>
            </a:extLst>
          </p:cNvPr>
          <p:cNvSpPr>
            <a:spLocks noGrp="1"/>
          </p:cNvSpPr>
          <p:nvPr>
            <p:ph type="body" sz="quarter" idx="24"/>
          </p:nvPr>
        </p:nvSpPr>
        <p:spPr>
          <a:xfrm>
            <a:off x="457200"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5" name="Picture Placeholder 4">
            <a:extLst>
              <a:ext uri="{FF2B5EF4-FFF2-40B4-BE49-F238E27FC236}">
                <a16:creationId xmlns:a16="http://schemas.microsoft.com/office/drawing/2014/main" id="{275DE837-1DB6-0C41-B57C-F14C6EEAAF5D}"/>
              </a:ext>
            </a:extLst>
          </p:cNvPr>
          <p:cNvSpPr>
            <a:spLocks noGrp="1" noChangeAspect="1"/>
          </p:cNvSpPr>
          <p:nvPr>
            <p:ph type="pic" sz="quarter" idx="12" hasCustomPrompt="1"/>
          </p:nvPr>
        </p:nvSpPr>
        <p:spPr>
          <a:xfrm>
            <a:off x="457200"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17" name="Text Placeholder 3">
            <a:extLst>
              <a:ext uri="{FF2B5EF4-FFF2-40B4-BE49-F238E27FC236}">
                <a16:creationId xmlns:a16="http://schemas.microsoft.com/office/drawing/2014/main" id="{AD97AACF-A0C6-0241-BC1E-2FA800419792}"/>
              </a:ext>
            </a:extLst>
          </p:cNvPr>
          <p:cNvSpPr>
            <a:spLocks noGrp="1"/>
          </p:cNvSpPr>
          <p:nvPr>
            <p:ph type="body" sz="quarter" idx="25"/>
          </p:nvPr>
        </p:nvSpPr>
        <p:spPr>
          <a:xfrm>
            <a:off x="2593848"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18" name="Picture Placeholder 4">
            <a:extLst>
              <a:ext uri="{FF2B5EF4-FFF2-40B4-BE49-F238E27FC236}">
                <a16:creationId xmlns:a16="http://schemas.microsoft.com/office/drawing/2014/main" id="{4AAAD7BA-9AE5-C54B-8AFE-5AE3B97CC962}"/>
              </a:ext>
            </a:extLst>
          </p:cNvPr>
          <p:cNvSpPr>
            <a:spLocks noGrp="1" noChangeAspect="1"/>
          </p:cNvSpPr>
          <p:nvPr>
            <p:ph type="pic" sz="quarter" idx="26" hasCustomPrompt="1"/>
          </p:nvPr>
        </p:nvSpPr>
        <p:spPr>
          <a:xfrm>
            <a:off x="2597149"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0" name="Text Placeholder 3">
            <a:extLst>
              <a:ext uri="{FF2B5EF4-FFF2-40B4-BE49-F238E27FC236}">
                <a16:creationId xmlns:a16="http://schemas.microsoft.com/office/drawing/2014/main" id="{FF045F72-5E83-0641-93D8-D524A24745AE}"/>
              </a:ext>
            </a:extLst>
          </p:cNvPr>
          <p:cNvSpPr>
            <a:spLocks noGrp="1"/>
          </p:cNvSpPr>
          <p:nvPr>
            <p:ph type="body" sz="quarter" idx="27"/>
          </p:nvPr>
        </p:nvSpPr>
        <p:spPr>
          <a:xfrm>
            <a:off x="4727448"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21" name="Picture Placeholder 4">
            <a:extLst>
              <a:ext uri="{FF2B5EF4-FFF2-40B4-BE49-F238E27FC236}">
                <a16:creationId xmlns:a16="http://schemas.microsoft.com/office/drawing/2014/main" id="{91F135A6-249F-9A4D-97D0-B4A0A82C1D92}"/>
              </a:ext>
            </a:extLst>
          </p:cNvPr>
          <p:cNvSpPr>
            <a:spLocks noGrp="1" noChangeAspect="1"/>
          </p:cNvSpPr>
          <p:nvPr>
            <p:ph type="pic" sz="quarter" idx="28" hasCustomPrompt="1"/>
          </p:nvPr>
        </p:nvSpPr>
        <p:spPr>
          <a:xfrm>
            <a:off x="4728972"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3" name="Text Placeholder 3">
            <a:extLst>
              <a:ext uri="{FF2B5EF4-FFF2-40B4-BE49-F238E27FC236}">
                <a16:creationId xmlns:a16="http://schemas.microsoft.com/office/drawing/2014/main" id="{04CECC44-4E82-784E-A87D-0C98DF29DB95}"/>
              </a:ext>
            </a:extLst>
          </p:cNvPr>
          <p:cNvSpPr>
            <a:spLocks noGrp="1"/>
          </p:cNvSpPr>
          <p:nvPr>
            <p:ph type="body" sz="quarter" idx="29"/>
          </p:nvPr>
        </p:nvSpPr>
        <p:spPr>
          <a:xfrm>
            <a:off x="6867144" y="3076194"/>
            <a:ext cx="1828800" cy="914400"/>
          </a:xfrm>
          <a:solidFill>
            <a:schemeClr val="bg1">
              <a:lumMod val="95000"/>
            </a:schemeClr>
          </a:solidFill>
        </p:spPr>
        <p:txBody>
          <a:bodyPr lIns="91440" tIns="91440" rIns="45720" bIns="91440" anchor="ctr" anchorCtr="0">
            <a:normAutofit/>
          </a:bodyPr>
          <a:lstStyle>
            <a:lvl1pPr marL="0" indent="0">
              <a:spcBef>
                <a:spcPts val="500"/>
              </a:spcBef>
              <a:buNone/>
              <a:defRPr sz="1200" b="0" i="0">
                <a:latin typeface="Montserrat" pitchFamily="2" charset="77"/>
              </a:defRPr>
            </a:lvl1pPr>
            <a:lvl2pPr marL="182880" indent="0">
              <a:buNone/>
              <a:defRPr/>
            </a:lvl2pPr>
          </a:lstStyle>
          <a:p>
            <a:pPr lvl="0"/>
            <a:r>
              <a:rPr lang="en-US"/>
              <a:t>Click to edit Master text styles</a:t>
            </a:r>
          </a:p>
        </p:txBody>
      </p:sp>
      <p:sp>
        <p:nvSpPr>
          <p:cNvPr id="24" name="Picture Placeholder 4">
            <a:extLst>
              <a:ext uri="{FF2B5EF4-FFF2-40B4-BE49-F238E27FC236}">
                <a16:creationId xmlns:a16="http://schemas.microsoft.com/office/drawing/2014/main" id="{DE5B2D7D-5F43-944F-9863-7817D53DCFD7}"/>
              </a:ext>
            </a:extLst>
          </p:cNvPr>
          <p:cNvSpPr>
            <a:spLocks noGrp="1" noChangeAspect="1"/>
          </p:cNvSpPr>
          <p:nvPr>
            <p:ph type="pic" sz="quarter" idx="30" hasCustomPrompt="1"/>
          </p:nvPr>
        </p:nvSpPr>
        <p:spPr>
          <a:xfrm>
            <a:off x="6867144" y="1243584"/>
            <a:ext cx="1828800" cy="1828800"/>
          </a:xfrm>
          <a:blipFill dpi="0" rotWithShape="1">
            <a:blip r:embed="rId2" cstate="email">
              <a:extLst>
                <a:ext uri="{28A0092B-C50C-407E-A947-70E740481C1C}">
                  <a14:useLocalDpi xmlns:a14="http://schemas.microsoft.com/office/drawing/2010/main"/>
                </a:ext>
              </a:extLst>
            </a:blip>
            <a:srcRect/>
            <a:tile tx="1016000" ty="190500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 name="Title 2">
            <a:extLst>
              <a:ext uri="{FF2B5EF4-FFF2-40B4-BE49-F238E27FC236}">
                <a16:creationId xmlns:a16="http://schemas.microsoft.com/office/drawing/2014/main" id="{225F6765-77BB-4845-8D55-9CD7C3261D4C}"/>
              </a:ext>
            </a:extLst>
          </p:cNvPr>
          <p:cNvSpPr>
            <a:spLocks noGrp="1"/>
          </p:cNvSpPr>
          <p:nvPr>
            <p:ph type="title" hasCustomPrompt="1"/>
          </p:nvPr>
        </p:nvSpPr>
        <p:spPr>
          <a:xfrm>
            <a:off x="457200" y="409074"/>
            <a:ext cx="8229600" cy="658368"/>
          </a:xfrm>
        </p:spPr>
        <p:txBody>
          <a:bodyPr/>
          <a:lstStyle>
            <a:lvl1pPr>
              <a:defRPr b="0" i="0">
                <a:latin typeface="Montserrat" pitchFamily="2" charset="77"/>
              </a:defRPr>
            </a:lvl1pPr>
          </a:lstStyle>
          <a:p>
            <a:r>
              <a:rPr lang="en-US"/>
              <a:t>Project Team</a:t>
            </a:r>
          </a:p>
        </p:txBody>
      </p:sp>
    </p:spTree>
    <p:extLst>
      <p:ext uri="{BB962C8B-B14F-4D97-AF65-F5344CB8AC3E}">
        <p14:creationId xmlns:p14="http://schemas.microsoft.com/office/powerpoint/2010/main" val="389741010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Slide - 4 (option 2)">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2F1CAF7E-5F13-3E48-AA3D-293A418D5EEE}"/>
              </a:ext>
            </a:extLst>
          </p:cNvPr>
          <p:cNvSpPr>
            <a:spLocks noGrp="1"/>
          </p:cNvSpPr>
          <p:nvPr>
            <p:ph type="body" sz="quarter" idx="13"/>
          </p:nvPr>
        </p:nvSpPr>
        <p:spPr>
          <a:xfrm>
            <a:off x="1828800" y="1253771"/>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14" name="Picture Placeholder 4">
            <a:extLst>
              <a:ext uri="{FF2B5EF4-FFF2-40B4-BE49-F238E27FC236}">
                <a16:creationId xmlns:a16="http://schemas.microsoft.com/office/drawing/2014/main" id="{89F2D073-367C-504F-8B32-129F53C4F260}"/>
              </a:ext>
            </a:extLst>
          </p:cNvPr>
          <p:cNvSpPr>
            <a:spLocks noGrp="1"/>
          </p:cNvSpPr>
          <p:nvPr>
            <p:ph type="pic" sz="quarter" idx="12" hasCustomPrompt="1"/>
          </p:nvPr>
        </p:nvSpPr>
        <p:spPr>
          <a:xfrm>
            <a:off x="457200" y="1253771"/>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6" name="Text Placeholder 7">
            <a:extLst>
              <a:ext uri="{FF2B5EF4-FFF2-40B4-BE49-F238E27FC236}">
                <a16:creationId xmlns:a16="http://schemas.microsoft.com/office/drawing/2014/main" id="{CFBCFED4-F3FF-F74F-8210-0C26BC95B9CC}"/>
              </a:ext>
            </a:extLst>
          </p:cNvPr>
          <p:cNvSpPr>
            <a:spLocks noGrp="1"/>
          </p:cNvSpPr>
          <p:nvPr>
            <p:ph type="body" sz="quarter" idx="14"/>
          </p:nvPr>
        </p:nvSpPr>
        <p:spPr>
          <a:xfrm>
            <a:off x="1828800" y="3047238"/>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27" name="Picture Placeholder 4">
            <a:extLst>
              <a:ext uri="{FF2B5EF4-FFF2-40B4-BE49-F238E27FC236}">
                <a16:creationId xmlns:a16="http://schemas.microsoft.com/office/drawing/2014/main" id="{C57B93E4-4622-6A40-8C54-F08D9BDE7A1C}"/>
              </a:ext>
            </a:extLst>
          </p:cNvPr>
          <p:cNvSpPr>
            <a:spLocks noGrp="1"/>
          </p:cNvSpPr>
          <p:nvPr>
            <p:ph type="pic" sz="quarter" idx="15" hasCustomPrompt="1"/>
          </p:nvPr>
        </p:nvSpPr>
        <p:spPr>
          <a:xfrm>
            <a:off x="457200" y="3047238"/>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9" name="Text Placeholder 7">
            <a:extLst>
              <a:ext uri="{FF2B5EF4-FFF2-40B4-BE49-F238E27FC236}">
                <a16:creationId xmlns:a16="http://schemas.microsoft.com/office/drawing/2014/main" id="{F0DCAE8A-7A25-D64E-BD90-C2440FDC24EE}"/>
              </a:ext>
            </a:extLst>
          </p:cNvPr>
          <p:cNvSpPr>
            <a:spLocks noGrp="1"/>
          </p:cNvSpPr>
          <p:nvPr>
            <p:ph type="body" sz="quarter" idx="16"/>
          </p:nvPr>
        </p:nvSpPr>
        <p:spPr>
          <a:xfrm>
            <a:off x="6409944" y="1253771"/>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EEFFECBE-20FF-744F-B5DC-0FA74DF3AF8B}"/>
              </a:ext>
            </a:extLst>
          </p:cNvPr>
          <p:cNvSpPr>
            <a:spLocks noGrp="1"/>
          </p:cNvSpPr>
          <p:nvPr>
            <p:ph type="pic" sz="quarter" idx="17" hasCustomPrompt="1"/>
          </p:nvPr>
        </p:nvSpPr>
        <p:spPr>
          <a:xfrm>
            <a:off x="5038344" y="1253771"/>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2" name="Text Placeholder 7">
            <a:extLst>
              <a:ext uri="{FF2B5EF4-FFF2-40B4-BE49-F238E27FC236}">
                <a16:creationId xmlns:a16="http://schemas.microsoft.com/office/drawing/2014/main" id="{711D0530-181B-CA4D-B7E1-B250E3DA6A3E}"/>
              </a:ext>
            </a:extLst>
          </p:cNvPr>
          <p:cNvSpPr>
            <a:spLocks noGrp="1"/>
          </p:cNvSpPr>
          <p:nvPr>
            <p:ph type="body" sz="quarter" idx="18"/>
          </p:nvPr>
        </p:nvSpPr>
        <p:spPr>
          <a:xfrm>
            <a:off x="6409944" y="3047238"/>
            <a:ext cx="2286000" cy="1371600"/>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33" name="Picture Placeholder 4">
            <a:extLst>
              <a:ext uri="{FF2B5EF4-FFF2-40B4-BE49-F238E27FC236}">
                <a16:creationId xmlns:a16="http://schemas.microsoft.com/office/drawing/2014/main" id="{DEE71E3B-DF2D-9149-94F6-35885BE39D0E}"/>
              </a:ext>
            </a:extLst>
          </p:cNvPr>
          <p:cNvSpPr>
            <a:spLocks noGrp="1"/>
          </p:cNvSpPr>
          <p:nvPr>
            <p:ph type="pic" sz="quarter" idx="19" hasCustomPrompt="1"/>
          </p:nvPr>
        </p:nvSpPr>
        <p:spPr>
          <a:xfrm>
            <a:off x="5038344" y="3047238"/>
            <a:ext cx="1371600" cy="1371600"/>
          </a:xfrm>
          <a:blipFill dpi="0" rotWithShape="1">
            <a:blip r:embed="rId2" cstate="email">
              <a:extLst>
                <a:ext uri="{28A0092B-C50C-407E-A947-70E740481C1C}">
                  <a14:useLocalDpi xmlns:a14="http://schemas.microsoft.com/office/drawing/2010/main"/>
                </a:ext>
              </a:extLst>
            </a:blip>
            <a:srcRect/>
            <a:tile tx="254000" ty="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 name="Title 2">
            <a:extLst>
              <a:ext uri="{FF2B5EF4-FFF2-40B4-BE49-F238E27FC236}">
                <a16:creationId xmlns:a16="http://schemas.microsoft.com/office/drawing/2014/main" id="{D1079DEC-1158-4E42-B8C4-7692FA8531A8}"/>
              </a:ext>
            </a:extLst>
          </p:cNvPr>
          <p:cNvSpPr>
            <a:spLocks noGrp="1"/>
          </p:cNvSpPr>
          <p:nvPr>
            <p:ph type="title" hasCustomPrompt="1"/>
          </p:nvPr>
        </p:nvSpPr>
        <p:spPr>
          <a:xfrm>
            <a:off x="457200" y="409074"/>
            <a:ext cx="8229600" cy="658368"/>
          </a:xfrm>
        </p:spPr>
        <p:txBody>
          <a:bodyPr/>
          <a:lstStyle>
            <a:lvl1pPr>
              <a:defRPr b="0" i="0">
                <a:latin typeface="Montserrat" pitchFamily="2" charset="77"/>
              </a:defRPr>
            </a:lvl1pPr>
          </a:lstStyle>
          <a:p>
            <a:r>
              <a:rPr lang="en-US"/>
              <a:t>Project Team</a:t>
            </a:r>
          </a:p>
        </p:txBody>
      </p:sp>
    </p:spTree>
    <p:extLst>
      <p:ext uri="{BB962C8B-B14F-4D97-AF65-F5344CB8AC3E}">
        <p14:creationId xmlns:p14="http://schemas.microsoft.com/office/powerpoint/2010/main" val="3805104396"/>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Slide - 9">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374D04B-A074-DB4A-983C-6C766D7FECBB}"/>
              </a:ext>
            </a:extLst>
          </p:cNvPr>
          <p:cNvSpPr>
            <a:spLocks noGrp="1"/>
          </p:cNvSpPr>
          <p:nvPr>
            <p:ph type="body" sz="quarter" idx="13"/>
          </p:nvPr>
        </p:nvSpPr>
        <p:spPr>
          <a:xfrm>
            <a:off x="1371600" y="1294638"/>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20" name="Picture Placeholder 4">
            <a:extLst>
              <a:ext uri="{FF2B5EF4-FFF2-40B4-BE49-F238E27FC236}">
                <a16:creationId xmlns:a16="http://schemas.microsoft.com/office/drawing/2014/main" id="{D4DC9477-F536-0142-9F4F-66F10469D23C}"/>
              </a:ext>
            </a:extLst>
          </p:cNvPr>
          <p:cNvSpPr>
            <a:spLocks noGrp="1"/>
          </p:cNvSpPr>
          <p:nvPr>
            <p:ph type="pic" sz="quarter" idx="12" hasCustomPrompt="1"/>
          </p:nvPr>
        </p:nvSpPr>
        <p:spPr>
          <a:xfrm>
            <a:off x="457200" y="1294638"/>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25" name="Text Placeholder 7">
            <a:extLst>
              <a:ext uri="{FF2B5EF4-FFF2-40B4-BE49-F238E27FC236}">
                <a16:creationId xmlns:a16="http://schemas.microsoft.com/office/drawing/2014/main" id="{357D5510-2190-9447-BC6E-F131E971C3E0}"/>
              </a:ext>
            </a:extLst>
          </p:cNvPr>
          <p:cNvSpPr>
            <a:spLocks noGrp="1"/>
          </p:cNvSpPr>
          <p:nvPr>
            <p:ph type="body" sz="quarter" idx="14"/>
          </p:nvPr>
        </p:nvSpPr>
        <p:spPr>
          <a:xfrm>
            <a:off x="1371600" y="2441829"/>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51D4871F-AA13-5545-9C19-1CE538BF5F13}"/>
              </a:ext>
            </a:extLst>
          </p:cNvPr>
          <p:cNvSpPr>
            <a:spLocks noGrp="1"/>
          </p:cNvSpPr>
          <p:nvPr>
            <p:ph type="pic" sz="quarter" idx="15" hasCustomPrompt="1"/>
          </p:nvPr>
        </p:nvSpPr>
        <p:spPr>
          <a:xfrm>
            <a:off x="457200" y="2441829"/>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38" name="Text Placeholder 7">
            <a:extLst>
              <a:ext uri="{FF2B5EF4-FFF2-40B4-BE49-F238E27FC236}">
                <a16:creationId xmlns:a16="http://schemas.microsoft.com/office/drawing/2014/main" id="{D451B761-CAF0-C747-B010-0065381094E5}"/>
              </a:ext>
            </a:extLst>
          </p:cNvPr>
          <p:cNvSpPr>
            <a:spLocks noGrp="1"/>
          </p:cNvSpPr>
          <p:nvPr>
            <p:ph type="body" sz="quarter" idx="16"/>
          </p:nvPr>
        </p:nvSpPr>
        <p:spPr>
          <a:xfrm>
            <a:off x="1371600" y="3589020"/>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39" name="Picture Placeholder 4">
            <a:extLst>
              <a:ext uri="{FF2B5EF4-FFF2-40B4-BE49-F238E27FC236}">
                <a16:creationId xmlns:a16="http://schemas.microsoft.com/office/drawing/2014/main" id="{50AF21CB-86F3-CE4F-AE8C-B5D7963C738D}"/>
              </a:ext>
            </a:extLst>
          </p:cNvPr>
          <p:cNvSpPr>
            <a:spLocks noGrp="1"/>
          </p:cNvSpPr>
          <p:nvPr>
            <p:ph type="pic" sz="quarter" idx="17" hasCustomPrompt="1"/>
          </p:nvPr>
        </p:nvSpPr>
        <p:spPr>
          <a:xfrm>
            <a:off x="457200" y="3589020"/>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65" name="Text Placeholder 7">
            <a:extLst>
              <a:ext uri="{FF2B5EF4-FFF2-40B4-BE49-F238E27FC236}">
                <a16:creationId xmlns:a16="http://schemas.microsoft.com/office/drawing/2014/main" id="{C74576D2-78A8-9245-B745-24C5CBDC11EB}"/>
              </a:ext>
            </a:extLst>
          </p:cNvPr>
          <p:cNvSpPr>
            <a:spLocks noGrp="1"/>
          </p:cNvSpPr>
          <p:nvPr>
            <p:ph type="body" sz="quarter" idx="18"/>
          </p:nvPr>
        </p:nvSpPr>
        <p:spPr>
          <a:xfrm>
            <a:off x="7077456" y="1294638"/>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66" name="Picture Placeholder 4">
            <a:extLst>
              <a:ext uri="{FF2B5EF4-FFF2-40B4-BE49-F238E27FC236}">
                <a16:creationId xmlns:a16="http://schemas.microsoft.com/office/drawing/2014/main" id="{982FC854-457E-344E-9A0F-1E7A6E643A0D}"/>
              </a:ext>
            </a:extLst>
          </p:cNvPr>
          <p:cNvSpPr>
            <a:spLocks noGrp="1"/>
          </p:cNvSpPr>
          <p:nvPr>
            <p:ph type="pic" sz="quarter" idx="19" hasCustomPrompt="1"/>
          </p:nvPr>
        </p:nvSpPr>
        <p:spPr>
          <a:xfrm>
            <a:off x="6163056" y="1294638"/>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68" name="Text Placeholder 7">
            <a:extLst>
              <a:ext uri="{FF2B5EF4-FFF2-40B4-BE49-F238E27FC236}">
                <a16:creationId xmlns:a16="http://schemas.microsoft.com/office/drawing/2014/main" id="{55FF1E00-B3CA-7D46-801D-9DCD37E64878}"/>
              </a:ext>
            </a:extLst>
          </p:cNvPr>
          <p:cNvSpPr>
            <a:spLocks noGrp="1"/>
          </p:cNvSpPr>
          <p:nvPr>
            <p:ph type="body" sz="quarter" idx="20"/>
          </p:nvPr>
        </p:nvSpPr>
        <p:spPr>
          <a:xfrm>
            <a:off x="7077456" y="2441829"/>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69" name="Picture Placeholder 4">
            <a:extLst>
              <a:ext uri="{FF2B5EF4-FFF2-40B4-BE49-F238E27FC236}">
                <a16:creationId xmlns:a16="http://schemas.microsoft.com/office/drawing/2014/main" id="{ADE194D1-AED9-824C-8A88-535DCFB46F26}"/>
              </a:ext>
            </a:extLst>
          </p:cNvPr>
          <p:cNvSpPr>
            <a:spLocks noGrp="1"/>
          </p:cNvSpPr>
          <p:nvPr>
            <p:ph type="pic" sz="quarter" idx="21" hasCustomPrompt="1"/>
          </p:nvPr>
        </p:nvSpPr>
        <p:spPr>
          <a:xfrm>
            <a:off x="6163056" y="2441829"/>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71" name="Text Placeholder 7">
            <a:extLst>
              <a:ext uri="{FF2B5EF4-FFF2-40B4-BE49-F238E27FC236}">
                <a16:creationId xmlns:a16="http://schemas.microsoft.com/office/drawing/2014/main" id="{A8E8269B-1735-CC48-BA70-9E8F7A470FB1}"/>
              </a:ext>
            </a:extLst>
          </p:cNvPr>
          <p:cNvSpPr>
            <a:spLocks noGrp="1"/>
          </p:cNvSpPr>
          <p:nvPr>
            <p:ph type="body" sz="quarter" idx="22"/>
          </p:nvPr>
        </p:nvSpPr>
        <p:spPr>
          <a:xfrm>
            <a:off x="7077456" y="3589020"/>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72" name="Picture Placeholder 4">
            <a:extLst>
              <a:ext uri="{FF2B5EF4-FFF2-40B4-BE49-F238E27FC236}">
                <a16:creationId xmlns:a16="http://schemas.microsoft.com/office/drawing/2014/main" id="{2BADF99D-8982-2346-87C8-7BE5E73E02E6}"/>
              </a:ext>
            </a:extLst>
          </p:cNvPr>
          <p:cNvSpPr>
            <a:spLocks noGrp="1"/>
          </p:cNvSpPr>
          <p:nvPr>
            <p:ph type="pic" sz="quarter" idx="23" hasCustomPrompt="1"/>
          </p:nvPr>
        </p:nvSpPr>
        <p:spPr>
          <a:xfrm>
            <a:off x="6163056" y="3589020"/>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74" name="Text Placeholder 7">
            <a:extLst>
              <a:ext uri="{FF2B5EF4-FFF2-40B4-BE49-F238E27FC236}">
                <a16:creationId xmlns:a16="http://schemas.microsoft.com/office/drawing/2014/main" id="{64762B7A-90C3-0C4D-916C-F68A21F47232}"/>
              </a:ext>
            </a:extLst>
          </p:cNvPr>
          <p:cNvSpPr>
            <a:spLocks noGrp="1"/>
          </p:cNvSpPr>
          <p:nvPr>
            <p:ph type="body" sz="quarter" idx="24"/>
          </p:nvPr>
        </p:nvSpPr>
        <p:spPr>
          <a:xfrm>
            <a:off x="4224528" y="1294638"/>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75" name="Picture Placeholder 4">
            <a:extLst>
              <a:ext uri="{FF2B5EF4-FFF2-40B4-BE49-F238E27FC236}">
                <a16:creationId xmlns:a16="http://schemas.microsoft.com/office/drawing/2014/main" id="{F8077EF3-CF52-A649-8293-D2828C984820}"/>
              </a:ext>
            </a:extLst>
          </p:cNvPr>
          <p:cNvSpPr>
            <a:spLocks noGrp="1"/>
          </p:cNvSpPr>
          <p:nvPr>
            <p:ph type="pic" sz="quarter" idx="25" hasCustomPrompt="1"/>
          </p:nvPr>
        </p:nvSpPr>
        <p:spPr>
          <a:xfrm>
            <a:off x="3310128" y="1294638"/>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77" name="Text Placeholder 7">
            <a:extLst>
              <a:ext uri="{FF2B5EF4-FFF2-40B4-BE49-F238E27FC236}">
                <a16:creationId xmlns:a16="http://schemas.microsoft.com/office/drawing/2014/main" id="{FBFC5BCA-7BBC-6A4A-A80B-A44623009113}"/>
              </a:ext>
            </a:extLst>
          </p:cNvPr>
          <p:cNvSpPr>
            <a:spLocks noGrp="1"/>
          </p:cNvSpPr>
          <p:nvPr>
            <p:ph type="body" sz="quarter" idx="26"/>
          </p:nvPr>
        </p:nvSpPr>
        <p:spPr>
          <a:xfrm>
            <a:off x="4224528" y="2441829"/>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78" name="Picture Placeholder 4">
            <a:extLst>
              <a:ext uri="{FF2B5EF4-FFF2-40B4-BE49-F238E27FC236}">
                <a16:creationId xmlns:a16="http://schemas.microsoft.com/office/drawing/2014/main" id="{993AB230-2EE6-764E-AD54-6331C6570496}"/>
              </a:ext>
            </a:extLst>
          </p:cNvPr>
          <p:cNvSpPr>
            <a:spLocks noGrp="1"/>
          </p:cNvSpPr>
          <p:nvPr>
            <p:ph type="pic" sz="quarter" idx="27" hasCustomPrompt="1"/>
          </p:nvPr>
        </p:nvSpPr>
        <p:spPr>
          <a:xfrm>
            <a:off x="3310128" y="2441829"/>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80" name="Text Placeholder 7">
            <a:extLst>
              <a:ext uri="{FF2B5EF4-FFF2-40B4-BE49-F238E27FC236}">
                <a16:creationId xmlns:a16="http://schemas.microsoft.com/office/drawing/2014/main" id="{8F6523BE-318F-094E-8D8F-829397782831}"/>
              </a:ext>
            </a:extLst>
          </p:cNvPr>
          <p:cNvSpPr>
            <a:spLocks noGrp="1"/>
          </p:cNvSpPr>
          <p:nvPr>
            <p:ph type="body" sz="quarter" idx="28"/>
          </p:nvPr>
        </p:nvSpPr>
        <p:spPr>
          <a:xfrm>
            <a:off x="4224528" y="3589020"/>
            <a:ext cx="1600200" cy="891633"/>
          </a:xfrm>
          <a:solidFill>
            <a:schemeClr val="bg1">
              <a:lumMod val="95000"/>
            </a:schemeClr>
          </a:solidFill>
          <a:ln w="12700">
            <a:noFill/>
          </a:ln>
        </p:spPr>
        <p:txBody>
          <a:bodyPr lIns="91440" tIns="91440" rIns="45720" bIns="91440">
            <a:normAutofit/>
          </a:bodyPr>
          <a:lstStyle>
            <a:lvl1pPr marL="0" indent="0">
              <a:spcBef>
                <a:spcPts val="500"/>
              </a:spcBef>
              <a:buNone/>
              <a:defRPr sz="1200" b="0" i="0">
                <a:latin typeface="Montserrat" pitchFamily="2" charset="77"/>
              </a:defRPr>
            </a:lvl1pPr>
          </a:lstStyle>
          <a:p>
            <a:pPr lvl="0"/>
            <a:r>
              <a:rPr lang="en-US"/>
              <a:t>Click to edit Master text styles</a:t>
            </a:r>
          </a:p>
        </p:txBody>
      </p:sp>
      <p:sp>
        <p:nvSpPr>
          <p:cNvPr id="81" name="Picture Placeholder 4">
            <a:extLst>
              <a:ext uri="{FF2B5EF4-FFF2-40B4-BE49-F238E27FC236}">
                <a16:creationId xmlns:a16="http://schemas.microsoft.com/office/drawing/2014/main" id="{A9291271-D4A8-F449-85CE-941CCD66B971}"/>
              </a:ext>
            </a:extLst>
          </p:cNvPr>
          <p:cNvSpPr>
            <a:spLocks noGrp="1"/>
          </p:cNvSpPr>
          <p:nvPr>
            <p:ph type="pic" sz="quarter" idx="29" hasCustomPrompt="1"/>
          </p:nvPr>
        </p:nvSpPr>
        <p:spPr>
          <a:xfrm>
            <a:off x="3310128" y="3589020"/>
            <a:ext cx="914400" cy="896112"/>
          </a:xfrm>
          <a:blipFill dpi="0" rotWithShape="1">
            <a:blip r:embed="rId2" cstate="email">
              <a:extLst>
                <a:ext uri="{28A0092B-C50C-407E-A947-70E740481C1C}">
                  <a14:useLocalDpi xmlns:a14="http://schemas.microsoft.com/office/drawing/2010/main"/>
                </a:ext>
              </a:extLst>
            </a:blip>
            <a:srcRect/>
            <a:tile tx="527050" ty="463550" sx="100000" sy="100000" flip="none" algn="br"/>
          </a:blipFill>
          <a:ln w="12700">
            <a:noFill/>
          </a:ln>
        </p:spPr>
        <p:txBody>
          <a:bodyPr>
            <a:normAutofit/>
          </a:bodyPr>
          <a:lstStyle>
            <a:lvl1pPr marL="0" indent="0" algn="ctr">
              <a:buNone/>
              <a:defRPr sz="1050" b="0" i="0">
                <a:latin typeface="Montserrat" pitchFamily="2" charset="77"/>
              </a:defRPr>
            </a:lvl1pPr>
          </a:lstStyle>
          <a:p>
            <a:r>
              <a:rPr lang="en-US"/>
              <a:t>Click to Insert Bio Photo</a:t>
            </a:r>
          </a:p>
        </p:txBody>
      </p:sp>
      <p:sp>
        <p:nvSpPr>
          <p:cNvPr id="4" name="Title 3">
            <a:extLst>
              <a:ext uri="{FF2B5EF4-FFF2-40B4-BE49-F238E27FC236}">
                <a16:creationId xmlns:a16="http://schemas.microsoft.com/office/drawing/2014/main" id="{69DC060F-CCC6-CF48-9076-E9D83D07A3A0}"/>
              </a:ext>
            </a:extLst>
          </p:cNvPr>
          <p:cNvSpPr>
            <a:spLocks noGrp="1"/>
          </p:cNvSpPr>
          <p:nvPr>
            <p:ph type="title" hasCustomPrompt="1"/>
          </p:nvPr>
        </p:nvSpPr>
        <p:spPr>
          <a:xfrm>
            <a:off x="457200" y="409074"/>
            <a:ext cx="8229600" cy="658368"/>
          </a:xfrm>
        </p:spPr>
        <p:txBody>
          <a:bodyPr/>
          <a:lstStyle>
            <a:lvl1pPr>
              <a:defRPr b="0" i="0">
                <a:latin typeface="Montserrat" pitchFamily="2" charset="77"/>
              </a:defRPr>
            </a:lvl1pPr>
          </a:lstStyle>
          <a:p>
            <a:r>
              <a:rPr lang="en-US"/>
              <a:t>Project Team</a:t>
            </a:r>
          </a:p>
        </p:txBody>
      </p:sp>
    </p:spTree>
    <p:extLst>
      <p:ext uri="{BB962C8B-B14F-4D97-AF65-F5344CB8AC3E}">
        <p14:creationId xmlns:p14="http://schemas.microsoft.com/office/powerpoint/2010/main" val="37425264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1CCFDE-D3F2-7748-BADA-3D58EE9DE47B}"/>
              </a:ext>
            </a:extLst>
          </p:cNvPr>
          <p:cNvSpPr/>
          <p:nvPr userDrawn="1"/>
        </p:nvSpPr>
        <p:spPr>
          <a:xfrm>
            <a:off x="533400" y="1504950"/>
            <a:ext cx="8610600" cy="363855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Montserrat" pitchFamily="2" charset="77"/>
            </a:endParaRPr>
          </a:p>
        </p:txBody>
      </p:sp>
      <p:sp>
        <p:nvSpPr>
          <p:cNvPr id="8" name="Rectangle 7">
            <a:extLst>
              <a:ext uri="{FF2B5EF4-FFF2-40B4-BE49-F238E27FC236}">
                <a16:creationId xmlns:a16="http://schemas.microsoft.com/office/drawing/2014/main" id="{0B630B91-AD54-1144-9B03-E288C8B03A24}"/>
              </a:ext>
            </a:extLst>
          </p:cNvPr>
          <p:cNvSpPr/>
          <p:nvPr userDrawn="1"/>
        </p:nvSpPr>
        <p:spPr>
          <a:xfrm>
            <a:off x="457200" y="1504950"/>
            <a:ext cx="76200" cy="363855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Montserrat" pitchFamily="2" charset="77"/>
            </a:endParaRPr>
          </a:p>
        </p:txBody>
      </p:sp>
      <p:sp>
        <p:nvSpPr>
          <p:cNvPr id="12" name="Text Placeholder 4">
            <a:extLst>
              <a:ext uri="{FF2B5EF4-FFF2-40B4-BE49-F238E27FC236}">
                <a16:creationId xmlns:a16="http://schemas.microsoft.com/office/drawing/2014/main" id="{6C305232-F2C1-A147-8EC1-075ECAE8B2B0}"/>
              </a:ext>
            </a:extLst>
          </p:cNvPr>
          <p:cNvSpPr>
            <a:spLocks noGrp="1"/>
          </p:cNvSpPr>
          <p:nvPr>
            <p:ph type="body" sz="quarter" idx="12" hasCustomPrompt="1"/>
          </p:nvPr>
        </p:nvSpPr>
        <p:spPr>
          <a:xfrm>
            <a:off x="685800" y="1733550"/>
            <a:ext cx="2438400" cy="3048000"/>
          </a:xfrm>
        </p:spPr>
        <p:txBody>
          <a:bodyPr numCol="1"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ametconsecteturadipiscingelitduistristique</a:t>
            </a:r>
            <a:r>
              <a:rPr lang="en-US"/>
              <a:t>.</a:t>
            </a:r>
          </a:p>
          <a:p>
            <a:pPr lvl="2"/>
            <a:r>
              <a:rPr lang="en-US" err="1"/>
              <a:t>Jggjhgjhgjhgjhgjhg</a:t>
            </a:r>
            <a:endParaRPr lang="en-US"/>
          </a:p>
          <a:p>
            <a:pPr lvl="3"/>
            <a:r>
              <a:rPr lang="en-US"/>
              <a:t>test</a:t>
            </a:r>
          </a:p>
        </p:txBody>
      </p:sp>
      <p:sp>
        <p:nvSpPr>
          <p:cNvPr id="14" name="Text Placeholder 4">
            <a:extLst>
              <a:ext uri="{FF2B5EF4-FFF2-40B4-BE49-F238E27FC236}">
                <a16:creationId xmlns:a16="http://schemas.microsoft.com/office/drawing/2014/main" id="{D9D4CDD0-9699-BF4B-B441-93DB267FCAE4}"/>
              </a:ext>
            </a:extLst>
          </p:cNvPr>
          <p:cNvSpPr>
            <a:spLocks noGrp="1"/>
          </p:cNvSpPr>
          <p:nvPr>
            <p:ph type="body" sz="quarter" idx="13" hasCustomPrompt="1"/>
          </p:nvPr>
        </p:nvSpPr>
        <p:spPr>
          <a:xfrm>
            <a:off x="3465830" y="1733550"/>
            <a:ext cx="2438400" cy="3048000"/>
          </a:xfrm>
        </p:spPr>
        <p:txBody>
          <a:bodyPr numCol="1"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ametconsecteturadipiscingelitduistristique</a:t>
            </a:r>
            <a:r>
              <a:rPr lang="en-US"/>
              <a:t>.</a:t>
            </a:r>
          </a:p>
          <a:p>
            <a:pPr lvl="2"/>
            <a:r>
              <a:rPr lang="en-US" err="1"/>
              <a:t>Jggjhgjhgjhgjhgjhg</a:t>
            </a:r>
            <a:endParaRPr lang="en-US"/>
          </a:p>
          <a:p>
            <a:pPr lvl="3"/>
            <a:r>
              <a:rPr lang="en-US"/>
              <a:t>test</a:t>
            </a:r>
          </a:p>
        </p:txBody>
      </p:sp>
      <p:sp>
        <p:nvSpPr>
          <p:cNvPr id="15" name="Text Placeholder 4">
            <a:extLst>
              <a:ext uri="{FF2B5EF4-FFF2-40B4-BE49-F238E27FC236}">
                <a16:creationId xmlns:a16="http://schemas.microsoft.com/office/drawing/2014/main" id="{7D1C6F0F-DB78-B242-AD60-465EF9562BFD}"/>
              </a:ext>
            </a:extLst>
          </p:cNvPr>
          <p:cNvSpPr>
            <a:spLocks noGrp="1"/>
          </p:cNvSpPr>
          <p:nvPr>
            <p:ph type="body" sz="quarter" idx="14" hasCustomPrompt="1"/>
          </p:nvPr>
        </p:nvSpPr>
        <p:spPr>
          <a:xfrm>
            <a:off x="6245860" y="1733550"/>
            <a:ext cx="2438400" cy="3048000"/>
          </a:xfrm>
        </p:spPr>
        <p:txBody>
          <a:bodyPr numCol="1" spcCol="365760">
            <a:normAutofit/>
          </a:bodyPr>
          <a:lstStyle>
            <a:lvl1pPr marL="19431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1pPr>
            <a:lvl2pPr marL="37719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2pPr>
            <a:lvl3pPr marL="560070" marR="0" indent="-194310" algn="l" defTabSz="457200" rtl="0" eaLnBrk="1" fontAlgn="auto" latinLnBrk="0" hangingPunct="1">
              <a:lnSpc>
                <a:spcPct val="100000"/>
              </a:lnSpc>
              <a:spcBef>
                <a:spcPts val="1000"/>
              </a:spcBef>
              <a:spcAft>
                <a:spcPts val="0"/>
              </a:spcAft>
              <a:buClr>
                <a:schemeClr val="tx1"/>
              </a:buClr>
              <a:buSzTx/>
              <a:buFont typeface="Montserrat" panose="00000500000000000000" pitchFamily="2" charset="0"/>
              <a:buChar char="•"/>
              <a:tabLst/>
              <a:defRPr sz="1100" b="0" i="0">
                <a:latin typeface="Montserrat" pitchFamily="2" charset="77"/>
              </a:defRPr>
            </a:lvl3pPr>
            <a:lvl4pPr marL="742950" indent="-194310">
              <a:buFont typeface="Montserrat" panose="00000500000000000000" pitchFamily="2" charset="0"/>
              <a:buChar char="•"/>
              <a:defRPr/>
            </a:lvl4pPr>
            <a:lvl5pPr marL="742950" indent="-194310">
              <a:buFont typeface="arial"/>
              <a:buChar char="⁃"/>
              <a:defRPr/>
            </a:lvl5pPr>
          </a:lstStyle>
          <a:p>
            <a:pPr lvl="0"/>
            <a:r>
              <a:rPr lang="en-US"/>
              <a:t>Lorem ipsum dolor sit </a:t>
            </a:r>
            <a:r>
              <a:rPr lang="en-US" err="1"/>
              <a:t>amet</a:t>
            </a:r>
            <a:r>
              <a:rPr lang="en-US"/>
              <a:t>, </a:t>
            </a:r>
            <a:r>
              <a:rPr lang="en-US" err="1"/>
              <a:t>consecteturadipiscingelit</a:t>
            </a:r>
            <a:r>
              <a:rPr lang="en-US"/>
              <a:t>, sed do </a:t>
            </a:r>
            <a:r>
              <a:rPr lang="en-US" err="1"/>
              <a:t>eiusmodtemporincididuntutlabore</a:t>
            </a:r>
            <a:r>
              <a:rPr lang="en-US"/>
              <a:t> et dolore magna </a:t>
            </a:r>
            <a:r>
              <a:rPr lang="en-US" err="1"/>
              <a:t>aliqua</a:t>
            </a:r>
            <a:r>
              <a:rPr lang="en-US"/>
              <a:t>.</a:t>
            </a:r>
          </a:p>
          <a:p>
            <a:pPr lvl="1"/>
            <a:r>
              <a:rPr lang="en-US" err="1"/>
              <a:t>Eleifendquamadipiscing</a:t>
            </a:r>
            <a:r>
              <a:rPr lang="en-US"/>
              <a:t> vitae </a:t>
            </a:r>
            <a:r>
              <a:rPr lang="en-US" err="1"/>
              <a:t>proinsagittisnislrhoncusmattis</a:t>
            </a:r>
            <a:r>
              <a:rPr lang="en-US"/>
              <a:t>. </a:t>
            </a:r>
          </a:p>
          <a:p>
            <a:pPr lvl="1"/>
            <a:r>
              <a:rPr lang="en-US"/>
              <a:t>Ipsum dolor sit </a:t>
            </a:r>
            <a:r>
              <a:rPr lang="en-US" err="1"/>
              <a:t>ametconsecteturadipiscingelitduistristique</a:t>
            </a:r>
            <a:r>
              <a:rPr lang="en-US"/>
              <a:t>.</a:t>
            </a:r>
          </a:p>
          <a:p>
            <a:pPr lvl="2"/>
            <a:r>
              <a:rPr lang="en-US" err="1"/>
              <a:t>Jggjhgjhgjhgjhgjhg</a:t>
            </a:r>
            <a:endParaRPr lang="en-US"/>
          </a:p>
          <a:p>
            <a:pPr lvl="3"/>
            <a:r>
              <a:rPr lang="en-US"/>
              <a:t>test</a:t>
            </a:r>
          </a:p>
        </p:txBody>
      </p:sp>
      <p:sp>
        <p:nvSpPr>
          <p:cNvPr id="13" name="Subtitle">
            <a:extLst>
              <a:ext uri="{FF2B5EF4-FFF2-40B4-BE49-F238E27FC236}">
                <a16:creationId xmlns:a16="http://schemas.microsoft.com/office/drawing/2014/main" id="{5101D247-5DD8-B744-BFA9-F9430797882A}"/>
              </a:ext>
            </a:extLst>
          </p:cNvPr>
          <p:cNvSpPr>
            <a:spLocks noGrp="1"/>
          </p:cNvSpPr>
          <p:nvPr>
            <p:ph type="subTitle" sz="quarter" idx="17" hasCustomPrompt="1"/>
          </p:nvPr>
        </p:nvSpPr>
        <p:spPr>
          <a:xfrm>
            <a:off x="457200" y="1065750"/>
            <a:ext cx="8229600" cy="439200"/>
          </a:xfrm>
        </p:spPr>
        <p:txBody>
          <a:bodyPr/>
          <a:lstStyle>
            <a:lvl1pPr>
              <a:defRPr b="0" i="0" baseline="0">
                <a:solidFill>
                  <a:schemeClr val="tx2"/>
                </a:solidFill>
                <a:latin typeface="Montserrat" pitchFamily="2" charset="77"/>
              </a:defRPr>
            </a:lvl1pPr>
            <a:lvl2pPr>
              <a:defRPr baseline="0"/>
            </a:lvl2pPr>
            <a:lvl3pPr>
              <a:defRPr baseline="0"/>
            </a:lvl3pPr>
            <a:lvl4pPr>
              <a:defRPr baseline="0"/>
            </a:lvl4pPr>
            <a:lvl5pPr>
              <a:defRPr baseline="0"/>
            </a:lvl5pPr>
          </a:lstStyle>
          <a:p>
            <a:pPr lvl="0"/>
            <a:r>
              <a:rPr lang="en-US" err="1"/>
              <a:t>Subheader</a:t>
            </a:r>
            <a:r>
              <a:rPr lang="en-US"/>
              <a:t> Text</a:t>
            </a:r>
          </a:p>
        </p:txBody>
      </p:sp>
      <p:sp>
        <p:nvSpPr>
          <p:cNvPr id="17" name="Slide Number Placeholder 16">
            <a:extLst>
              <a:ext uri="{FF2B5EF4-FFF2-40B4-BE49-F238E27FC236}">
                <a16:creationId xmlns:a16="http://schemas.microsoft.com/office/drawing/2014/main" id="{94228D28-2BE6-9A45-844F-99140253A3CA}"/>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
        <p:nvSpPr>
          <p:cNvPr id="18" name="Title 1">
            <a:extLst>
              <a:ext uri="{FF2B5EF4-FFF2-40B4-BE49-F238E27FC236}">
                <a16:creationId xmlns:a16="http://schemas.microsoft.com/office/drawing/2014/main" id="{023E0492-5118-0842-8016-13BF83BBF841}"/>
              </a:ext>
            </a:extLst>
          </p:cNvPr>
          <p:cNvSpPr>
            <a:spLocks noGrp="1"/>
          </p:cNvSpPr>
          <p:nvPr>
            <p:ph type="title"/>
          </p:nvPr>
        </p:nvSpPr>
        <p:spPr>
          <a:xfrm>
            <a:off x="457200" y="409074"/>
            <a:ext cx="8229600" cy="656676"/>
          </a:xfrm>
        </p:spPr>
        <p:txBody>
          <a:bodyPr/>
          <a:lstStyle>
            <a:lvl1pPr>
              <a:defRPr b="0" i="0">
                <a:latin typeface="Montserrat" pitchFamily="2" charset="77"/>
              </a:defRPr>
            </a:lvl1pPr>
          </a:lstStyle>
          <a:p>
            <a:r>
              <a:rPr lang="en-US"/>
              <a:t>Click to edit Master title style</a:t>
            </a:r>
          </a:p>
        </p:txBody>
      </p:sp>
    </p:spTree>
    <p:extLst>
      <p:ext uri="{BB962C8B-B14F-4D97-AF65-F5344CB8AC3E}">
        <p14:creationId xmlns:p14="http://schemas.microsoft.com/office/powerpoint/2010/main" val="197182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DCA90A-E0C9-D749-ADDE-8A07912C6198}"/>
              </a:ext>
            </a:extLst>
          </p:cNvPr>
          <p:cNvSpPr>
            <a:spLocks noGrp="1"/>
          </p:cNvSpPr>
          <p:nvPr>
            <p:ph type="body" sz="quarter" idx="13" hasCustomPrompt="1"/>
          </p:nvPr>
        </p:nvSpPr>
        <p:spPr>
          <a:xfrm>
            <a:off x="0" y="1903312"/>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2</a:t>
            </a:r>
          </a:p>
        </p:txBody>
      </p:sp>
      <p:sp>
        <p:nvSpPr>
          <p:cNvPr id="16" name="Text Placeholder 5">
            <a:extLst>
              <a:ext uri="{FF2B5EF4-FFF2-40B4-BE49-F238E27FC236}">
                <a16:creationId xmlns:a16="http://schemas.microsoft.com/office/drawing/2014/main" id="{464EC8B4-6FD5-E548-9B83-A55B743A7239}"/>
              </a:ext>
            </a:extLst>
          </p:cNvPr>
          <p:cNvSpPr>
            <a:spLocks noGrp="1"/>
          </p:cNvSpPr>
          <p:nvPr>
            <p:ph type="body" sz="quarter" idx="14" hasCustomPrompt="1"/>
          </p:nvPr>
        </p:nvSpPr>
        <p:spPr>
          <a:xfrm>
            <a:off x="0" y="1243501"/>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1</a:t>
            </a:r>
          </a:p>
        </p:txBody>
      </p:sp>
      <p:sp>
        <p:nvSpPr>
          <p:cNvPr id="17" name="Text Placeholder 5">
            <a:extLst>
              <a:ext uri="{FF2B5EF4-FFF2-40B4-BE49-F238E27FC236}">
                <a16:creationId xmlns:a16="http://schemas.microsoft.com/office/drawing/2014/main" id="{384AD613-4CE9-B944-BB09-F9951258D789}"/>
              </a:ext>
            </a:extLst>
          </p:cNvPr>
          <p:cNvSpPr>
            <a:spLocks noGrp="1"/>
          </p:cNvSpPr>
          <p:nvPr>
            <p:ph type="body" sz="quarter" idx="15" hasCustomPrompt="1"/>
          </p:nvPr>
        </p:nvSpPr>
        <p:spPr>
          <a:xfrm>
            <a:off x="0" y="3231780"/>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4</a:t>
            </a:r>
          </a:p>
        </p:txBody>
      </p:sp>
      <p:sp>
        <p:nvSpPr>
          <p:cNvPr id="18" name="Text Placeholder 5">
            <a:extLst>
              <a:ext uri="{FF2B5EF4-FFF2-40B4-BE49-F238E27FC236}">
                <a16:creationId xmlns:a16="http://schemas.microsoft.com/office/drawing/2014/main" id="{73D6EFC0-B627-F14D-B2ED-2FE75D8FFCAF}"/>
              </a:ext>
            </a:extLst>
          </p:cNvPr>
          <p:cNvSpPr>
            <a:spLocks noGrp="1"/>
          </p:cNvSpPr>
          <p:nvPr>
            <p:ph type="body" sz="quarter" idx="16" hasCustomPrompt="1"/>
          </p:nvPr>
        </p:nvSpPr>
        <p:spPr>
          <a:xfrm>
            <a:off x="0" y="2571969"/>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3</a:t>
            </a:r>
          </a:p>
        </p:txBody>
      </p:sp>
      <p:sp>
        <p:nvSpPr>
          <p:cNvPr id="19" name="Text Placeholder 5">
            <a:extLst>
              <a:ext uri="{FF2B5EF4-FFF2-40B4-BE49-F238E27FC236}">
                <a16:creationId xmlns:a16="http://schemas.microsoft.com/office/drawing/2014/main" id="{26DD9167-E985-6349-972E-A652C35E6E7C}"/>
              </a:ext>
            </a:extLst>
          </p:cNvPr>
          <p:cNvSpPr>
            <a:spLocks noGrp="1"/>
          </p:cNvSpPr>
          <p:nvPr>
            <p:ph type="body" sz="quarter" idx="17" hasCustomPrompt="1"/>
          </p:nvPr>
        </p:nvSpPr>
        <p:spPr>
          <a:xfrm>
            <a:off x="4572000" y="1903312"/>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6</a:t>
            </a:r>
          </a:p>
        </p:txBody>
      </p:sp>
      <p:sp>
        <p:nvSpPr>
          <p:cNvPr id="20" name="Text Placeholder 5">
            <a:extLst>
              <a:ext uri="{FF2B5EF4-FFF2-40B4-BE49-F238E27FC236}">
                <a16:creationId xmlns:a16="http://schemas.microsoft.com/office/drawing/2014/main" id="{78FE857B-59D7-2A44-9031-B19104FA7F5C}"/>
              </a:ext>
            </a:extLst>
          </p:cNvPr>
          <p:cNvSpPr>
            <a:spLocks noGrp="1"/>
          </p:cNvSpPr>
          <p:nvPr>
            <p:ph type="body" sz="quarter" idx="18" hasCustomPrompt="1"/>
          </p:nvPr>
        </p:nvSpPr>
        <p:spPr>
          <a:xfrm>
            <a:off x="4572000" y="1243501"/>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5</a:t>
            </a:r>
          </a:p>
        </p:txBody>
      </p:sp>
      <p:sp>
        <p:nvSpPr>
          <p:cNvPr id="21" name="Text Placeholder 5">
            <a:extLst>
              <a:ext uri="{FF2B5EF4-FFF2-40B4-BE49-F238E27FC236}">
                <a16:creationId xmlns:a16="http://schemas.microsoft.com/office/drawing/2014/main" id="{E91C337E-553F-884E-BC04-FFADB6D90B92}"/>
              </a:ext>
            </a:extLst>
          </p:cNvPr>
          <p:cNvSpPr>
            <a:spLocks noGrp="1"/>
          </p:cNvSpPr>
          <p:nvPr>
            <p:ph type="body" sz="quarter" idx="19" hasCustomPrompt="1"/>
          </p:nvPr>
        </p:nvSpPr>
        <p:spPr>
          <a:xfrm>
            <a:off x="4572000" y="3231780"/>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8</a:t>
            </a:r>
          </a:p>
        </p:txBody>
      </p:sp>
      <p:sp>
        <p:nvSpPr>
          <p:cNvPr id="22" name="Text Placeholder 5">
            <a:extLst>
              <a:ext uri="{FF2B5EF4-FFF2-40B4-BE49-F238E27FC236}">
                <a16:creationId xmlns:a16="http://schemas.microsoft.com/office/drawing/2014/main" id="{0AD1EB7E-84C5-844A-9DD9-69F7A7F98F98}"/>
              </a:ext>
            </a:extLst>
          </p:cNvPr>
          <p:cNvSpPr>
            <a:spLocks noGrp="1"/>
          </p:cNvSpPr>
          <p:nvPr>
            <p:ph type="body" sz="quarter" idx="20" hasCustomPrompt="1"/>
          </p:nvPr>
        </p:nvSpPr>
        <p:spPr>
          <a:xfrm>
            <a:off x="4572000" y="2571969"/>
            <a:ext cx="4564956" cy="652263"/>
          </a:xfrm>
        </p:spPr>
        <p:txBody>
          <a:bodyPr lIns="457200" tIns="91440" rIns="365760" bIns="91440" anchor="ctr" anchorCtr="0">
            <a:normAutofit/>
          </a:bodyPr>
          <a:lstStyle>
            <a:lvl1pPr>
              <a:defRPr sz="2000" b="0" i="0">
                <a:solidFill>
                  <a:schemeClr val="tx2"/>
                </a:solidFill>
                <a:latin typeface="Montserrat" pitchFamily="2" charset="77"/>
              </a:defRPr>
            </a:lvl1pPr>
          </a:lstStyle>
          <a:p>
            <a:pPr lvl="0"/>
            <a:r>
              <a:rPr lang="en-US"/>
              <a:t>Agenda Item 7</a:t>
            </a:r>
          </a:p>
        </p:txBody>
      </p:sp>
      <p:sp>
        <p:nvSpPr>
          <p:cNvPr id="4" name="Title 3">
            <a:extLst>
              <a:ext uri="{FF2B5EF4-FFF2-40B4-BE49-F238E27FC236}">
                <a16:creationId xmlns:a16="http://schemas.microsoft.com/office/drawing/2014/main" id="{26D94628-B648-1341-AFBE-3AF8C8045176}"/>
              </a:ext>
            </a:extLst>
          </p:cNvPr>
          <p:cNvSpPr>
            <a:spLocks noGrp="1"/>
          </p:cNvSpPr>
          <p:nvPr>
            <p:ph type="title" hasCustomPrompt="1"/>
          </p:nvPr>
        </p:nvSpPr>
        <p:spPr/>
        <p:txBody>
          <a:bodyPr/>
          <a:lstStyle>
            <a:lvl1pPr>
              <a:defRPr b="0" i="0">
                <a:latin typeface="Montserrat" pitchFamily="2" charset="77"/>
              </a:defRPr>
            </a:lvl1pPr>
          </a:lstStyle>
          <a:p>
            <a:r>
              <a:rPr lang="en-US"/>
              <a:t>Agenda Option 2</a:t>
            </a:r>
          </a:p>
        </p:txBody>
      </p:sp>
    </p:spTree>
    <p:extLst>
      <p:ext uri="{BB962C8B-B14F-4D97-AF65-F5344CB8AC3E}">
        <p14:creationId xmlns:p14="http://schemas.microsoft.com/office/powerpoint/2010/main" val="1862091699"/>
      </p:ext>
    </p:extLst>
  </p:cSld>
  <p:clrMapOvr>
    <a:masterClrMapping/>
  </p:clrMapOvr>
  <p:extLst>
    <p:ext uri="{DCECCB84-F9BA-43D5-87BE-67443E8EF086}">
      <p15:sldGuideLst xmlns:p15="http://schemas.microsoft.com/office/powerpoint/2012/main">
        <p15:guide id="1" orient="horz" pos="1620">
          <p15:clr>
            <a:srgbClr val="FBAE40"/>
          </p15:clr>
        </p15:guide>
        <p15:guide id="3" pos="14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highlights 3">
    <p:bg>
      <p:bgPr>
        <a:solidFill>
          <a:schemeClr val="bg1"/>
        </a:solidFill>
        <a:effectLst/>
      </p:bgPr>
    </p:bg>
    <p:spTree>
      <p:nvGrpSpPr>
        <p:cNvPr id="1" name=""/>
        <p:cNvGrpSpPr/>
        <p:nvPr/>
      </p:nvGrpSpPr>
      <p:grpSpPr>
        <a:xfrm>
          <a:off x="0" y="0"/>
          <a:ext cx="0" cy="0"/>
          <a:chOff x="0" y="0"/>
          <a:chExt cx="0" cy="0"/>
        </a:xfrm>
      </p:grpSpPr>
      <p:sp>
        <p:nvSpPr>
          <p:cNvPr id="48" name="Picture Placeholder 2">
            <a:extLst>
              <a:ext uri="{FF2B5EF4-FFF2-40B4-BE49-F238E27FC236}">
                <a16:creationId xmlns:a16="http://schemas.microsoft.com/office/drawing/2014/main" id="{996E3AEF-F26A-48DD-BD9D-DD12B33060E6}"/>
              </a:ext>
            </a:extLst>
          </p:cNvPr>
          <p:cNvSpPr>
            <a:spLocks noGrp="1"/>
          </p:cNvSpPr>
          <p:nvPr>
            <p:ph type="pic" sz="quarter" idx="16" hasCustomPrompt="1"/>
          </p:nvPr>
        </p:nvSpPr>
        <p:spPr>
          <a:xfrm>
            <a:off x="0" y="0"/>
            <a:ext cx="9144000" cy="1225296"/>
          </a:xfrm>
          <a:blipFill>
            <a:blip r:embed="rId2"/>
            <a:srcRect/>
            <a:stretch>
              <a:fillRect l="45534" t="-16609" r="-6250" b="-122326"/>
            </a:stretch>
          </a:blipFill>
        </p:spPr>
        <p:txBody>
          <a:bodyPr tIns="1097280"/>
          <a:lstStyle>
            <a:lvl1pPr marL="0" indent="0" algn="ctr">
              <a:spcBef>
                <a:spcPts val="0"/>
              </a:spcBef>
              <a:buNone/>
              <a:defRPr b="0" i="0">
                <a:solidFill>
                  <a:schemeClr val="tx2"/>
                </a:solidFill>
                <a:latin typeface="Montserrat" pitchFamily="2" charset="77"/>
              </a:defRPr>
            </a:lvl1pPr>
          </a:lstStyle>
          <a:p>
            <a:r>
              <a:rPr lang="en-US"/>
              <a:t>Click to change image</a:t>
            </a:r>
          </a:p>
        </p:txBody>
      </p:sp>
    </p:spTree>
    <p:extLst>
      <p:ext uri="{BB962C8B-B14F-4D97-AF65-F5344CB8AC3E}">
        <p14:creationId xmlns:p14="http://schemas.microsoft.com/office/powerpoint/2010/main" val="6117550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1" y="2314323"/>
            <a:ext cx="8474199" cy="250361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5/19/2026</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03725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526617"/>
            <a:ext cx="8272212" cy="89154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755648"/>
            <a:ext cx="8272211" cy="2725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5/19/2026</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72270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1795463"/>
            <a:ext cx="8272211" cy="1610600"/>
          </a:xfrm>
        </p:spPr>
        <p:txBody>
          <a:bodyPr anchor="b">
            <a:normAutofit/>
          </a:bodyPr>
          <a:lstStyle>
            <a:lvl1pPr algn="l">
              <a:defRPr sz="27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5/19/2026</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38385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3896075"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2030" y="1671003"/>
            <a:ext cx="3896077"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3892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5894" y="1688168"/>
            <a:ext cx="3896077" cy="418338"/>
          </a:xfrm>
        </p:spPr>
        <p:txBody>
          <a:bodyPr anchor="ctr">
            <a:noAutofit/>
          </a:bodyPr>
          <a:lstStyle>
            <a:lvl1pPr marL="0" indent="0">
              <a:buNone/>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5" y="2194540"/>
            <a:ext cx="389607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2029" y="1688169"/>
            <a:ext cx="3896078" cy="415030"/>
          </a:xfrm>
        </p:spPr>
        <p:txBody>
          <a:bodyPr anchor="ctr">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812028" y="2194540"/>
            <a:ext cx="3896078"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99289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31921" y="547244"/>
            <a:ext cx="8272212" cy="741249"/>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4079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0814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450901"/>
            <a:ext cx="2762042" cy="436160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5893" y="700088"/>
            <a:ext cx="2273889" cy="1291814"/>
          </a:xfrm>
        </p:spPr>
        <p:txBody>
          <a:bodyPr anchor="b">
            <a:normAutofit/>
          </a:bodyPr>
          <a:lstStyle>
            <a:lvl1pPr algn="l">
              <a:defRPr sz="18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75697" y="884872"/>
            <a:ext cx="4988243" cy="3493662"/>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5893" y="2127491"/>
            <a:ext cx="2273889" cy="2251044"/>
          </a:xfrm>
        </p:spPr>
        <p:txBody>
          <a:bodyPr anchor="t">
            <a:normAutofit/>
          </a:bodyPr>
          <a:lstStyle>
            <a:lvl1pPr marL="0" indent="0" algn="l">
              <a:buNone/>
              <a:defRPr sz="1200">
                <a:solidFill>
                  <a:srgbClr val="FFFFFF"/>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5704464" y="4842687"/>
            <a:ext cx="2133599" cy="273844"/>
          </a:xfrm>
        </p:spPr>
        <p:txBody>
          <a:bodyPr/>
          <a:lstStyle/>
          <a:p>
            <a:fld id="{D82884F1-FFEA-405F-9602-3DCA865EDA4E}" type="datetime1">
              <a:rPr lang="en-US" smtClean="0"/>
              <a:t>5/19/2026</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435894" y="4839443"/>
            <a:ext cx="5187908" cy="273844"/>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7918725" y="4842687"/>
            <a:ext cx="789383" cy="273844"/>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0366096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81013"/>
            <a:ext cx="8468144" cy="2738437"/>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3945095"/>
            <a:ext cx="8272213" cy="748611"/>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5/19/2026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649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3 or List w Descriptio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DCA90A-E0C9-D749-ADDE-8A07912C6198}"/>
              </a:ext>
            </a:extLst>
          </p:cNvPr>
          <p:cNvSpPr>
            <a:spLocks noGrp="1"/>
          </p:cNvSpPr>
          <p:nvPr>
            <p:ph type="body" sz="quarter" idx="13" hasCustomPrompt="1"/>
          </p:nvPr>
        </p:nvSpPr>
        <p:spPr>
          <a:xfrm>
            <a:off x="457200" y="1907798"/>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2</a:t>
            </a:r>
          </a:p>
        </p:txBody>
      </p:sp>
      <p:sp>
        <p:nvSpPr>
          <p:cNvPr id="16" name="Text Placeholder 5">
            <a:extLst>
              <a:ext uri="{FF2B5EF4-FFF2-40B4-BE49-F238E27FC236}">
                <a16:creationId xmlns:a16="http://schemas.microsoft.com/office/drawing/2014/main" id="{464EC8B4-6FD5-E548-9B83-A55B743A7239}"/>
              </a:ext>
            </a:extLst>
          </p:cNvPr>
          <p:cNvSpPr>
            <a:spLocks noGrp="1"/>
          </p:cNvSpPr>
          <p:nvPr>
            <p:ph type="body" sz="quarter" idx="14" hasCustomPrompt="1"/>
          </p:nvPr>
        </p:nvSpPr>
        <p:spPr>
          <a:xfrm>
            <a:off x="457200" y="1243501"/>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1</a:t>
            </a:r>
          </a:p>
        </p:txBody>
      </p:sp>
      <p:sp>
        <p:nvSpPr>
          <p:cNvPr id="17" name="Text Placeholder 5">
            <a:extLst>
              <a:ext uri="{FF2B5EF4-FFF2-40B4-BE49-F238E27FC236}">
                <a16:creationId xmlns:a16="http://schemas.microsoft.com/office/drawing/2014/main" id="{384AD613-4CE9-B944-BB09-F9951258D789}"/>
              </a:ext>
            </a:extLst>
          </p:cNvPr>
          <p:cNvSpPr>
            <a:spLocks noGrp="1"/>
          </p:cNvSpPr>
          <p:nvPr>
            <p:ph type="body" sz="quarter" idx="15" hasCustomPrompt="1"/>
          </p:nvPr>
        </p:nvSpPr>
        <p:spPr>
          <a:xfrm>
            <a:off x="457200" y="3236392"/>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4</a:t>
            </a:r>
          </a:p>
        </p:txBody>
      </p:sp>
      <p:sp>
        <p:nvSpPr>
          <p:cNvPr id="18" name="Text Placeholder 5">
            <a:extLst>
              <a:ext uri="{FF2B5EF4-FFF2-40B4-BE49-F238E27FC236}">
                <a16:creationId xmlns:a16="http://schemas.microsoft.com/office/drawing/2014/main" id="{73D6EFC0-B627-F14D-B2ED-2FE75D8FFCAF}"/>
              </a:ext>
            </a:extLst>
          </p:cNvPr>
          <p:cNvSpPr>
            <a:spLocks noGrp="1"/>
          </p:cNvSpPr>
          <p:nvPr>
            <p:ph type="body" sz="quarter" idx="16" hasCustomPrompt="1"/>
          </p:nvPr>
        </p:nvSpPr>
        <p:spPr>
          <a:xfrm>
            <a:off x="457200" y="2572095"/>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3</a:t>
            </a:r>
          </a:p>
        </p:txBody>
      </p:sp>
      <p:sp>
        <p:nvSpPr>
          <p:cNvPr id="20" name="Text Placeholder 5">
            <a:extLst>
              <a:ext uri="{FF2B5EF4-FFF2-40B4-BE49-F238E27FC236}">
                <a16:creationId xmlns:a16="http://schemas.microsoft.com/office/drawing/2014/main" id="{78FE857B-59D7-2A44-9031-B19104FA7F5C}"/>
              </a:ext>
            </a:extLst>
          </p:cNvPr>
          <p:cNvSpPr>
            <a:spLocks noGrp="1"/>
          </p:cNvSpPr>
          <p:nvPr>
            <p:ph type="body" sz="quarter" idx="18" hasCustomPrompt="1"/>
          </p:nvPr>
        </p:nvSpPr>
        <p:spPr>
          <a:xfrm>
            <a:off x="457200" y="3900687"/>
            <a:ext cx="4107756" cy="652263"/>
          </a:xfrm>
        </p:spPr>
        <p:txBody>
          <a:bodyPr lIns="182880" tIns="91440" rIns="182880" bIns="91440" anchor="ctr" anchorCtr="0">
            <a:normAutofit/>
          </a:bodyPr>
          <a:lstStyle>
            <a:lvl1pPr>
              <a:defRPr sz="2000" b="0" i="0">
                <a:solidFill>
                  <a:schemeClr val="tx2"/>
                </a:solidFill>
                <a:latin typeface="Montserrat" pitchFamily="2" charset="77"/>
              </a:defRPr>
            </a:lvl1pPr>
          </a:lstStyle>
          <a:p>
            <a:pPr lvl="0"/>
            <a:r>
              <a:rPr lang="en-US"/>
              <a:t>Agenda Item 5</a:t>
            </a:r>
          </a:p>
        </p:txBody>
      </p:sp>
      <p:sp>
        <p:nvSpPr>
          <p:cNvPr id="4" name="Title 3">
            <a:extLst>
              <a:ext uri="{FF2B5EF4-FFF2-40B4-BE49-F238E27FC236}">
                <a16:creationId xmlns:a16="http://schemas.microsoft.com/office/drawing/2014/main" id="{26D94628-B648-1341-AFBE-3AF8C8045176}"/>
              </a:ext>
            </a:extLst>
          </p:cNvPr>
          <p:cNvSpPr>
            <a:spLocks noGrp="1"/>
          </p:cNvSpPr>
          <p:nvPr>
            <p:ph type="title" hasCustomPrompt="1"/>
          </p:nvPr>
        </p:nvSpPr>
        <p:spPr/>
        <p:txBody>
          <a:bodyPr/>
          <a:lstStyle>
            <a:lvl1pPr>
              <a:defRPr b="0" i="0">
                <a:latin typeface="Montserrat" pitchFamily="2" charset="77"/>
              </a:defRPr>
            </a:lvl1pPr>
          </a:lstStyle>
          <a:p>
            <a:r>
              <a:rPr lang="en-US"/>
              <a:t>Agenda Option 3</a:t>
            </a:r>
          </a:p>
        </p:txBody>
      </p:sp>
      <p:sp>
        <p:nvSpPr>
          <p:cNvPr id="5" name="Text Placeholder 4">
            <a:extLst>
              <a:ext uri="{FF2B5EF4-FFF2-40B4-BE49-F238E27FC236}">
                <a16:creationId xmlns:a16="http://schemas.microsoft.com/office/drawing/2014/main" id="{D476EA98-3D40-3A4C-9A6B-55D7B8B819E9}"/>
              </a:ext>
            </a:extLst>
          </p:cNvPr>
          <p:cNvSpPr>
            <a:spLocks noGrp="1"/>
          </p:cNvSpPr>
          <p:nvPr>
            <p:ph type="body" sz="quarter" idx="19" hasCustomPrompt="1"/>
          </p:nvPr>
        </p:nvSpPr>
        <p:spPr>
          <a:xfrm>
            <a:off x="4572000" y="1243501"/>
            <a:ext cx="4114800" cy="3309449"/>
          </a:xfrm>
          <a:solidFill>
            <a:schemeClr val="accent1">
              <a:lumMod val="75000"/>
            </a:schemeClr>
          </a:solidFill>
        </p:spPr>
        <p:txBody>
          <a:bodyPr lIns="182880" tIns="137160" rIns="182880" bIns="137160"/>
          <a:lstStyle>
            <a:lvl1pPr>
              <a:defRPr b="0" i="0">
                <a:solidFill>
                  <a:schemeClr val="bg1"/>
                </a:solidFill>
                <a:latin typeface="Montserrat" pitchFamily="2" charset="77"/>
              </a:defRPr>
            </a:lvl1pPr>
          </a:lstStyle>
          <a:p>
            <a:pPr lvl="0"/>
            <a:r>
              <a:rPr lang="en-US"/>
              <a:t>Descriptive Text Goes Here</a:t>
            </a:r>
          </a:p>
        </p:txBody>
      </p:sp>
    </p:spTree>
    <p:extLst>
      <p:ext uri="{BB962C8B-B14F-4D97-AF65-F5344CB8AC3E}">
        <p14:creationId xmlns:p14="http://schemas.microsoft.com/office/powerpoint/2010/main" val="2385106450"/>
      </p:ext>
    </p:extLst>
  </p:cSld>
  <p:clrMapOvr>
    <a:masterClrMapping/>
  </p:clrMapOvr>
  <p:extLst>
    <p:ext uri="{DCECCB84-F9BA-43D5-87BE-67443E8EF086}">
      <p15:sldGuideLst xmlns:p15="http://schemas.microsoft.com/office/powerpoint/2012/main">
        <p15:guide id="1" orient="horz" pos="1620">
          <p15:clr>
            <a:srgbClr val="FBAE40"/>
          </p15:clr>
        </p15:guide>
        <p15:guide id="3" pos="14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79629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043613" y="449794"/>
            <a:ext cx="2765487" cy="43627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53150" y="647700"/>
            <a:ext cx="2343150" cy="3605495"/>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81193" y="647700"/>
            <a:ext cx="5371219" cy="360549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334901" y="342900"/>
            <a:ext cx="2777490" cy="71248"/>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6031610" y="340232"/>
            <a:ext cx="2777490" cy="7391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181373" y="342900"/>
            <a:ext cx="277749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5/19/2026</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3914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image" Target="../media/image7.jpeg"/><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image" Target="../media/image8.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8" Type="http://schemas.openxmlformats.org/officeDocument/2006/relationships/slideLayout" Target="../slideLayouts/slideLayout14.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4EE1F075-EEF0-0540-A1F5-7EA2F9CB27C8}"/>
              </a:ext>
            </a:extLst>
          </p:cNvPr>
          <p:cNvSpPr>
            <a:spLocks noGrp="1"/>
          </p:cNvSpPr>
          <p:nvPr>
            <p:ph type="title"/>
          </p:nvPr>
        </p:nvSpPr>
        <p:spPr>
          <a:xfrm>
            <a:off x="457200" y="1200150"/>
            <a:ext cx="8229600" cy="905275"/>
          </a:xfrm>
          <a:prstGeom prst="rect">
            <a:avLst/>
          </a:prstGeom>
        </p:spPr>
        <p:txBody>
          <a:bodyPr vert="horz" lIns="0" tIns="0" rIns="0" bIns="0" rtlCol="0" anchor="b" anchorCtr="0">
            <a:normAutofit/>
          </a:bodyPr>
          <a:lstStyle/>
          <a:p>
            <a:r>
              <a:rPr lang="en-US"/>
              <a:t>Click to edit Master title style</a:t>
            </a:r>
          </a:p>
        </p:txBody>
      </p:sp>
      <p:sp>
        <p:nvSpPr>
          <p:cNvPr id="14" name="Text Placeholder 13">
            <a:extLst>
              <a:ext uri="{FF2B5EF4-FFF2-40B4-BE49-F238E27FC236}">
                <a16:creationId xmlns:a16="http://schemas.microsoft.com/office/drawing/2014/main" id="{6FB44E59-3C85-EA44-84ED-109166FD0705}"/>
              </a:ext>
            </a:extLst>
          </p:cNvPr>
          <p:cNvSpPr>
            <a:spLocks noGrp="1"/>
          </p:cNvSpPr>
          <p:nvPr>
            <p:ph type="body" idx="1"/>
          </p:nvPr>
        </p:nvSpPr>
        <p:spPr>
          <a:xfrm>
            <a:off x="463602" y="2571750"/>
            <a:ext cx="8229599" cy="1828800"/>
          </a:xfrm>
          <a:prstGeom prst="rect">
            <a:avLst/>
          </a:prstGeom>
        </p:spPr>
        <p:txBody>
          <a:bodyPr vert="horz" lIns="0" tIns="0" rIns="0" bIns="0" rtlCol="0" anchor="t" anchorCtr="0">
            <a:normAutofit/>
          </a:bodyPr>
          <a:lstStyle/>
          <a:p>
            <a:pPr lvl="0"/>
            <a:endParaRPr lang="en-US"/>
          </a:p>
        </p:txBody>
      </p:sp>
      <p:sp>
        <p:nvSpPr>
          <p:cNvPr id="8" name="Footer Placeholder 7">
            <a:extLst>
              <a:ext uri="{FF2B5EF4-FFF2-40B4-BE49-F238E27FC236}">
                <a16:creationId xmlns:a16="http://schemas.microsoft.com/office/drawing/2014/main" id="{3CEC7FB4-1D06-E245-B192-6D6C6BDDD305}"/>
              </a:ext>
            </a:extLst>
          </p:cNvPr>
          <p:cNvSpPr>
            <a:spLocks noGrp="1"/>
          </p:cNvSpPr>
          <p:nvPr>
            <p:ph type="ftr" sz="quarter" idx="3"/>
          </p:nvPr>
        </p:nvSpPr>
        <p:spPr>
          <a:xfrm>
            <a:off x="463602" y="361950"/>
            <a:ext cx="3086100" cy="274637"/>
          </a:xfrm>
          <a:prstGeom prst="rect">
            <a:avLst/>
          </a:prstGeom>
        </p:spPr>
        <p:txBody>
          <a:bodyPr vert="horz" lIns="0" tIns="0" rIns="0" bIns="0" rtlCol="0" anchor="t" anchorCtr="0"/>
          <a:lstStyle>
            <a:lvl1pPr algn="l">
              <a:defRPr sz="900" b="0" i="0" cap="all" spc="140" baseline="0">
                <a:solidFill>
                  <a:schemeClr val="bg1"/>
                </a:solidFill>
                <a:latin typeface="Montserrat" pitchFamily="2" charset="77"/>
              </a:defRPr>
            </a:lvl1pPr>
          </a:lstStyle>
          <a:p>
            <a:endParaRPr lang="en-US"/>
          </a:p>
        </p:txBody>
      </p:sp>
    </p:spTree>
    <p:extLst>
      <p:ext uri="{BB962C8B-B14F-4D97-AF65-F5344CB8AC3E}">
        <p14:creationId xmlns:p14="http://schemas.microsoft.com/office/powerpoint/2010/main" val="1520348483"/>
      </p:ext>
    </p:extLst>
  </p:cSld>
  <p:clrMap bg1="lt1" tx1="dk1" bg2="lt2" tx2="dk2" accent1="accent1" accent2="accent2" accent3="accent3" accent4="accent4" accent5="accent5" accent6="accent6" hlink="hlink" folHlink="folHlink"/>
  <p:sldLayoutIdLst>
    <p:sldLayoutId id="2147483680" r:id="rId1"/>
    <p:sldLayoutId id="2147483706" r:id="rId2"/>
    <p:sldLayoutId id="2147483705" r:id="rId3"/>
    <p:sldLayoutId id="2147483707" r:id="rId4"/>
    <p:sldLayoutId id="2147483708" r:id="rId5"/>
    <p:sldLayoutId id="2147483709" r:id="rId6"/>
  </p:sldLayoutIdLst>
  <p:hf hdr="0" ftr="0" dt="0"/>
  <p:txStyles>
    <p:titleStyle>
      <a:lvl1pPr algn="l" defTabSz="457200" rtl="0" eaLnBrk="1" latinLnBrk="0" hangingPunct="1">
        <a:spcBef>
          <a:spcPct val="0"/>
        </a:spcBef>
        <a:buNone/>
        <a:defRPr sz="3600" b="0" i="0" kern="1200" cap="none" baseline="0">
          <a:solidFill>
            <a:schemeClr val="tx2"/>
          </a:solidFill>
          <a:latin typeface="Montserrat" pitchFamily="2" charset="77"/>
          <a:ea typeface="+mj-ea"/>
          <a:cs typeface="Arial Narrow"/>
        </a:defRPr>
      </a:lvl1pPr>
    </p:titleStyle>
    <p:bodyStyle>
      <a:lvl1pPr marL="0" indent="0" algn="l" defTabSz="457200" rtl="0" eaLnBrk="1" latinLnBrk="0" hangingPunct="1">
        <a:spcBef>
          <a:spcPts val="1000"/>
        </a:spcBef>
        <a:buClr>
          <a:schemeClr val="tx2"/>
        </a:buClr>
        <a:buFont typeface="Arial" panose="020B0604020202020204" pitchFamily="34" charset="0"/>
        <a:buNone/>
        <a:defRPr sz="1600" b="0" i="0" kern="1200" cap="none" spc="0" baseline="0">
          <a:solidFill>
            <a:schemeClr val="bg1"/>
          </a:solidFill>
          <a:latin typeface="Montserrat" pitchFamily="2" charset="77"/>
          <a:ea typeface="+mn-ea"/>
          <a:cs typeface="+mn-cs"/>
        </a:defRPr>
      </a:lvl1pPr>
      <a:lvl2pPr marL="182880" indent="0" algn="l" defTabSz="457200" rtl="0" eaLnBrk="1" latinLnBrk="0" hangingPunct="1">
        <a:spcBef>
          <a:spcPts val="1000"/>
        </a:spcBef>
        <a:buClr>
          <a:schemeClr val="tx2"/>
        </a:buClr>
        <a:buFont typeface="Arial"/>
        <a:buNone/>
        <a:defRPr sz="1800" kern="1200">
          <a:solidFill>
            <a:schemeClr val="bg1"/>
          </a:solidFill>
          <a:latin typeface="+mn-lt"/>
          <a:ea typeface="+mn-ea"/>
          <a:cs typeface="+mn-cs"/>
        </a:defRPr>
      </a:lvl2pPr>
      <a:lvl3pPr marL="548640" indent="0" algn="l" defTabSz="457200" rtl="0" eaLnBrk="1" latinLnBrk="0" hangingPunct="1">
        <a:spcBef>
          <a:spcPts val="1000"/>
        </a:spcBef>
        <a:buClr>
          <a:schemeClr val="tx2"/>
        </a:buClr>
        <a:buFont typeface="Arial"/>
        <a:buNone/>
        <a:defRPr sz="1400" kern="1200" baseline="0">
          <a:solidFill>
            <a:schemeClr val="bg1"/>
          </a:solidFill>
          <a:latin typeface="+mn-lt"/>
          <a:ea typeface="+mn-ea"/>
          <a:cs typeface="+mn-cs"/>
        </a:defRPr>
      </a:lvl3pPr>
      <a:lvl4pPr marL="731520" indent="0" algn="l" defTabSz="457200" rtl="0" eaLnBrk="1" latinLnBrk="0" hangingPunct="1">
        <a:spcBef>
          <a:spcPts val="1000"/>
        </a:spcBef>
        <a:buClr>
          <a:schemeClr val="tx2"/>
        </a:buClr>
        <a:buFont typeface="Arial"/>
        <a:buNone/>
        <a:defRPr sz="1400" kern="1200" baseline="0">
          <a:solidFill>
            <a:schemeClr val="bg1"/>
          </a:solidFill>
          <a:latin typeface="+mn-lt"/>
          <a:ea typeface="+mn-ea"/>
          <a:cs typeface="+mn-cs"/>
        </a:defRPr>
      </a:lvl4pPr>
      <a:lvl5pPr marL="731520" indent="0" algn="l" defTabSz="457200" rtl="0" eaLnBrk="1" latinLnBrk="0" hangingPunct="1">
        <a:spcBef>
          <a:spcPts val="1000"/>
        </a:spcBef>
        <a:buClr>
          <a:schemeClr val="tx2"/>
        </a:buClr>
        <a:buFont typeface="Arial"/>
        <a:buNone/>
        <a:defRPr sz="1400" kern="1200" baseline="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 userDrawn="1">
          <p15:clr>
            <a:srgbClr val="F26B43"/>
          </p15:clr>
        </p15:guide>
        <p15:guide id="2" pos="288">
          <p15:clr>
            <a:srgbClr val="F26B43"/>
          </p15:clr>
        </p15:guide>
        <p15:guide id="3" orient="horz" pos="3012" userDrawn="1">
          <p15:clr>
            <a:srgbClr val="F26B43"/>
          </p15:clr>
        </p15:guide>
        <p15:guide id="8" orient="horz" pos="1620">
          <p15:clr>
            <a:srgbClr val="F26B43"/>
          </p15:clr>
        </p15:guide>
        <p15:guide id="21" pos="2880">
          <p15:clr>
            <a:srgbClr val="F26B43"/>
          </p15:clr>
        </p15:guide>
        <p15:guide id="30" pos="54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4EE1F075-EEF0-0540-A1F5-7EA2F9CB27C8}"/>
              </a:ext>
            </a:extLst>
          </p:cNvPr>
          <p:cNvSpPr>
            <a:spLocks noGrp="1"/>
          </p:cNvSpPr>
          <p:nvPr>
            <p:ph type="title"/>
          </p:nvPr>
        </p:nvSpPr>
        <p:spPr>
          <a:xfrm>
            <a:off x="457200" y="409074"/>
            <a:ext cx="8229600" cy="791076"/>
          </a:xfrm>
          <a:prstGeom prst="rect">
            <a:avLst/>
          </a:prstGeom>
        </p:spPr>
        <p:txBody>
          <a:bodyPr vert="horz" lIns="0" tIns="0" rIns="0" bIns="0" rtlCol="0" anchor="t" anchorCtr="0">
            <a:normAutofit/>
          </a:bodyPr>
          <a:lstStyle/>
          <a:p>
            <a:r>
              <a:rPr lang="en-US"/>
              <a:t>Click to edit Master title style</a:t>
            </a:r>
          </a:p>
        </p:txBody>
      </p:sp>
      <p:sp>
        <p:nvSpPr>
          <p:cNvPr id="14" name="Text Placeholder 13">
            <a:extLst>
              <a:ext uri="{FF2B5EF4-FFF2-40B4-BE49-F238E27FC236}">
                <a16:creationId xmlns:a16="http://schemas.microsoft.com/office/drawing/2014/main" id="{6FB44E59-3C85-EA44-84ED-109166FD0705}"/>
              </a:ext>
            </a:extLst>
          </p:cNvPr>
          <p:cNvSpPr>
            <a:spLocks noGrp="1"/>
          </p:cNvSpPr>
          <p:nvPr>
            <p:ph type="body" idx="1"/>
          </p:nvPr>
        </p:nvSpPr>
        <p:spPr>
          <a:xfrm>
            <a:off x="462964" y="1572150"/>
            <a:ext cx="8229599" cy="2743200"/>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5">
            <a:extLst>
              <a:ext uri="{FF2B5EF4-FFF2-40B4-BE49-F238E27FC236}">
                <a16:creationId xmlns:a16="http://schemas.microsoft.com/office/drawing/2014/main" id="{B23B840B-64CC-564C-8951-187F88D77C1A}"/>
              </a:ext>
            </a:extLst>
          </p:cNvPr>
          <p:cNvSpPr txBox="1">
            <a:spLocks/>
          </p:cNvSpPr>
          <p:nvPr userDrawn="1"/>
        </p:nvSpPr>
        <p:spPr>
          <a:xfrm>
            <a:off x="5867400" y="1270647"/>
            <a:ext cx="3070058" cy="231006"/>
          </a:xfrm>
          <a:prstGeom prst="rect">
            <a:avLst/>
          </a:prstGeom>
        </p:spPr>
        <p:txBody>
          <a:bodyPr vert="horz" lIns="0" tIns="0" rIns="0" bIns="0" rtlCol="0" anchor="ctr">
            <a:normAutofit/>
          </a:bodyPr>
          <a:lstStyle>
            <a:defPPr>
              <a:defRPr lang="en-US"/>
            </a:defPPr>
            <a:lvl1pPr marL="0" algn="r" defTabSz="457200" rtl="0" eaLnBrk="1" latinLnBrk="0" hangingPunct="1">
              <a:defRPr sz="600" kern="1200">
                <a:solidFill>
                  <a:schemeClr val="accent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500" b="0" i="0">
              <a:latin typeface="Montserrat" pitchFamily="2" charset="77"/>
            </a:endParaRPr>
          </a:p>
        </p:txBody>
      </p:sp>
      <p:sp>
        <p:nvSpPr>
          <p:cNvPr id="10" name="Slide Number Placeholder 16">
            <a:extLst>
              <a:ext uri="{FF2B5EF4-FFF2-40B4-BE49-F238E27FC236}">
                <a16:creationId xmlns:a16="http://schemas.microsoft.com/office/drawing/2014/main" id="{D43713D9-A249-0841-B621-BEEF4CB6B7BC}"/>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dirty="0">
                <a:latin typeface="Montserrat" pitchFamily="2" charset="77"/>
              </a:rPr>
              <a:t>© 2026 Huron Consulting Group Inc. and affiliates.</a:t>
            </a:r>
          </a:p>
        </p:txBody>
      </p:sp>
      <p:sp>
        <p:nvSpPr>
          <p:cNvPr id="2" name="TextBox 1">
            <a:extLst>
              <a:ext uri="{FF2B5EF4-FFF2-40B4-BE49-F238E27FC236}">
                <a16:creationId xmlns:a16="http://schemas.microsoft.com/office/drawing/2014/main" id="{E0473B95-91D3-80BC-E13F-A1B3F0BC31EA}"/>
              </a:ext>
            </a:extLst>
          </p:cNvPr>
          <p:cNvSpPr txBox="1"/>
          <p:nvPr userDrawn="1"/>
        </p:nvSpPr>
        <p:spPr>
          <a:xfrm>
            <a:off x="6991350" y="165100"/>
            <a:ext cx="1746250" cy="215444"/>
          </a:xfrm>
          <a:prstGeom prst="rect">
            <a:avLst/>
          </a:prstGeom>
          <a:noFill/>
        </p:spPr>
        <p:txBody>
          <a:bodyPr wrap="square" rtlCol="0">
            <a:spAutoFit/>
          </a:bodyPr>
          <a:lstStyle/>
          <a:p>
            <a:pPr algn="r"/>
            <a:r>
              <a:rPr lang="en-US" sz="800" spc="100" baseline="0">
                <a:latin typeface="Montserrat" pitchFamily="2" charset="77"/>
              </a:rPr>
              <a:t>HURON</a:t>
            </a:r>
            <a:r>
              <a:rPr lang="en-US" sz="800">
                <a:latin typeface="Montserrat" pitchFamily="2" charset="77"/>
              </a:rPr>
              <a:t> | </a:t>
            </a:r>
            <a:fld id="{0DAF6126-3D70-4EAF-8CE6-9BB6A80E045B}" type="slidenum">
              <a:rPr lang="en-US" sz="800" smtClean="0">
                <a:latin typeface="Montserrat" pitchFamily="2" charset="77"/>
              </a:rPr>
              <a:pPr algn="r"/>
              <a:t>‹#›</a:t>
            </a:fld>
            <a:endParaRPr lang="en-US" sz="800">
              <a:latin typeface="Montserrat" pitchFamily="2" charset="77"/>
            </a:endParaRPr>
          </a:p>
        </p:txBody>
      </p:sp>
      <p:grpSp>
        <p:nvGrpSpPr>
          <p:cNvPr id="5" name="Group 4">
            <a:extLst>
              <a:ext uri="{FF2B5EF4-FFF2-40B4-BE49-F238E27FC236}">
                <a16:creationId xmlns:a16="http://schemas.microsoft.com/office/drawing/2014/main" id="{41770253-F929-A79A-64C3-E567F6725FA6}"/>
              </a:ext>
            </a:extLst>
          </p:cNvPr>
          <p:cNvGrpSpPr/>
          <p:nvPr userDrawn="1"/>
        </p:nvGrpSpPr>
        <p:grpSpPr>
          <a:xfrm>
            <a:off x="767508" y="4593283"/>
            <a:ext cx="632850" cy="424078"/>
            <a:chOff x="7822095" y="201781"/>
            <a:chExt cx="1113800" cy="767644"/>
          </a:xfrm>
        </p:grpSpPr>
        <p:pic>
          <p:nvPicPr>
            <p:cNvPr id="7" name="Picture 6" descr="AMSPDC">
              <a:extLst>
                <a:ext uri="{FF2B5EF4-FFF2-40B4-BE49-F238E27FC236}">
                  <a16:creationId xmlns:a16="http://schemas.microsoft.com/office/drawing/2014/main" id="{A02EE372-5F65-B2D2-E26C-8561486C3B19}"/>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106933" y="201781"/>
              <a:ext cx="544124" cy="541176"/>
            </a:xfrm>
            <a:prstGeom prst="rect">
              <a:avLst/>
            </a:prstGeom>
            <a:noFill/>
            <a:ln>
              <a:noFill/>
            </a:ln>
          </p:spPr>
        </p:pic>
        <p:pic>
          <p:nvPicPr>
            <p:cNvPr id="8" name="Picture 7" descr="A blue background with white text&#10;&#10;Description automatically generated">
              <a:extLst>
                <a:ext uri="{FF2B5EF4-FFF2-40B4-BE49-F238E27FC236}">
                  <a16:creationId xmlns:a16="http://schemas.microsoft.com/office/drawing/2014/main" id="{DFB41FB4-D97F-90EF-AA3C-A68A43D6DB29}"/>
                </a:ext>
              </a:extLst>
            </p:cNvPr>
            <p:cNvPicPr>
              <a:picLocks noChangeAspect="1"/>
            </p:cNvPicPr>
            <p:nvPr userDrawn="1"/>
          </p:nvPicPr>
          <p:blipFill>
            <a:blip r:embed="rId40"/>
            <a:stretch>
              <a:fillRect/>
            </a:stretch>
          </p:blipFill>
          <p:spPr>
            <a:xfrm>
              <a:off x="7822095" y="769271"/>
              <a:ext cx="1113800" cy="200154"/>
            </a:xfrm>
            <a:prstGeom prst="rect">
              <a:avLst/>
            </a:prstGeom>
          </p:spPr>
        </p:pic>
      </p:grpSp>
      <p:pic>
        <p:nvPicPr>
          <p:cNvPr id="9" name="Picture 8">
            <a:extLst>
              <a:ext uri="{FF2B5EF4-FFF2-40B4-BE49-F238E27FC236}">
                <a16:creationId xmlns:a16="http://schemas.microsoft.com/office/drawing/2014/main" id="{D5CD7A7B-4AD8-D828-D3B8-0847DC358FF8}"/>
              </a:ext>
            </a:extLst>
          </p:cNvPr>
          <p:cNvPicPr>
            <a:picLocks noChangeAspect="1"/>
          </p:cNvPicPr>
          <p:nvPr userDrawn="1"/>
        </p:nvPicPr>
        <p:blipFill>
          <a:blip r:embed="rId41"/>
          <a:stretch>
            <a:fillRect/>
          </a:stretch>
        </p:blipFill>
        <p:spPr>
          <a:xfrm>
            <a:off x="300067" y="4615577"/>
            <a:ext cx="314266" cy="379491"/>
          </a:xfrm>
          <a:prstGeom prst="rect">
            <a:avLst/>
          </a:prstGeom>
        </p:spPr>
      </p:pic>
    </p:spTree>
    <p:extLst>
      <p:ext uri="{BB962C8B-B14F-4D97-AF65-F5344CB8AC3E}">
        <p14:creationId xmlns:p14="http://schemas.microsoft.com/office/powerpoint/2010/main" val="794531927"/>
      </p:ext>
    </p:extLst>
  </p:cSld>
  <p:clrMap bg1="lt1" tx1="dk1" bg2="lt2" tx2="dk2" accent1="accent1" accent2="accent2" accent3="accent3" accent4="accent4" accent5="accent5" accent6="accent6" hlink="hlink" folHlink="folHlink"/>
  <p:sldLayoutIdLst>
    <p:sldLayoutId id="2147483698" r:id="rId1"/>
    <p:sldLayoutId id="2147483655" r:id="rId2"/>
    <p:sldLayoutId id="2147483700" r:id="rId3"/>
    <p:sldLayoutId id="2147483676" r:id="rId4"/>
    <p:sldLayoutId id="2147483704" r:id="rId5"/>
    <p:sldLayoutId id="2147483687" r:id="rId6"/>
    <p:sldLayoutId id="2147483710" r:id="rId7"/>
    <p:sldLayoutId id="2147483688" r:id="rId8"/>
    <p:sldLayoutId id="2147483675" r:id="rId9"/>
    <p:sldLayoutId id="2147483711" r:id="rId10"/>
    <p:sldLayoutId id="2147483695" r:id="rId11"/>
    <p:sldLayoutId id="2147483696" r:id="rId12"/>
    <p:sldLayoutId id="2147483689" r:id="rId13"/>
    <p:sldLayoutId id="2147483703" r:id="rId14"/>
    <p:sldLayoutId id="2147483697" r:id="rId15"/>
    <p:sldLayoutId id="2147483682" r:id="rId16"/>
    <p:sldLayoutId id="2147483684" r:id="rId17"/>
    <p:sldLayoutId id="2147483686" r:id="rId18"/>
    <p:sldLayoutId id="2147483690" r:id="rId19"/>
    <p:sldLayoutId id="2147483691" r:id="rId20"/>
    <p:sldLayoutId id="2147483672" r:id="rId21"/>
    <p:sldLayoutId id="2147483660" r:id="rId22"/>
    <p:sldLayoutId id="2147483701" r:id="rId23"/>
    <p:sldLayoutId id="2147483674" r:id="rId24"/>
    <p:sldLayoutId id="2147483650" r:id="rId25"/>
    <p:sldLayoutId id="2147483692" r:id="rId26"/>
    <p:sldLayoutId id="2147483651" r:id="rId27"/>
    <p:sldLayoutId id="2147483657" r:id="rId28"/>
    <p:sldLayoutId id="2147483685" r:id="rId29"/>
    <p:sldLayoutId id="2147483658" r:id="rId30"/>
    <p:sldLayoutId id="2147483663" r:id="rId31"/>
    <p:sldLayoutId id="2147483693" r:id="rId32"/>
    <p:sldLayoutId id="2147483673" r:id="rId33"/>
    <p:sldLayoutId id="2147483661" r:id="rId34"/>
    <p:sldLayoutId id="2147483662" r:id="rId35"/>
    <p:sldLayoutId id="2147483694" r:id="rId36"/>
    <p:sldLayoutId id="2147484053" r:id="rId37"/>
  </p:sldLayoutIdLst>
  <p:hf hdr="0" ftr="0" dt="0"/>
  <p:txStyles>
    <p:titleStyle>
      <a:lvl1pPr algn="l" defTabSz="457200" rtl="0" eaLnBrk="1" latinLnBrk="0" hangingPunct="1">
        <a:spcBef>
          <a:spcPct val="0"/>
        </a:spcBef>
        <a:buNone/>
        <a:defRPr sz="3200" b="0" i="0" kern="1200" cap="none" baseline="0">
          <a:solidFill>
            <a:schemeClr val="tx1"/>
          </a:solidFill>
          <a:latin typeface="Montserrat" pitchFamily="2" charset="77"/>
          <a:ea typeface="+mj-ea"/>
          <a:cs typeface="Arial Narrow"/>
        </a:defRPr>
      </a:lvl1pPr>
    </p:titleStyle>
    <p:bodyStyle>
      <a:lvl1pPr marL="0" indent="0" algn="l" defTabSz="457200" rtl="0" eaLnBrk="1" latinLnBrk="0" hangingPunct="1">
        <a:lnSpc>
          <a:spcPct val="110000"/>
        </a:lnSpc>
        <a:spcBef>
          <a:spcPts val="1000"/>
        </a:spcBef>
        <a:buClr>
          <a:schemeClr val="tx1"/>
        </a:buClr>
        <a:buFont typeface="Arial" panose="020B0604020202020204" pitchFamily="34" charset="0"/>
        <a:buNone/>
        <a:defRPr sz="1400" b="0" i="0" kern="1200">
          <a:solidFill>
            <a:schemeClr val="bg2">
              <a:lumMod val="25000"/>
            </a:schemeClr>
          </a:solidFill>
          <a:latin typeface="Montserrat" pitchFamily="2" charset="77"/>
          <a:ea typeface="+mn-ea"/>
          <a:cs typeface="+mn-cs"/>
        </a:defRPr>
      </a:lvl1pPr>
      <a:lvl2pPr marL="182880" indent="0" algn="l" defTabSz="457200" rtl="0" eaLnBrk="1" latinLnBrk="0" hangingPunct="1">
        <a:lnSpc>
          <a:spcPct val="110000"/>
        </a:lnSpc>
        <a:spcBef>
          <a:spcPts val="1000"/>
        </a:spcBef>
        <a:buClr>
          <a:schemeClr val="tx1"/>
        </a:buClr>
        <a:buFont typeface="Arial" panose="020B0604020202020204" pitchFamily="34" charset="0"/>
        <a:buNone/>
        <a:defRPr sz="1400" b="0" i="0" kern="1200">
          <a:solidFill>
            <a:schemeClr val="bg2">
              <a:lumMod val="25000"/>
            </a:schemeClr>
          </a:solidFill>
          <a:latin typeface="Montserrat" pitchFamily="2" charset="77"/>
          <a:ea typeface="+mn-ea"/>
          <a:cs typeface="+mn-cs"/>
        </a:defRPr>
      </a:lvl2pPr>
      <a:lvl3pPr marL="54864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3pPr>
      <a:lvl4pPr marL="73152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4pPr>
      <a:lvl5pPr marL="73152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 userDrawn="1">
          <p15:clr>
            <a:srgbClr val="F26B43"/>
          </p15:clr>
        </p15:guide>
        <p15:guide id="2" pos="288" userDrawn="1">
          <p15:clr>
            <a:srgbClr val="F26B43"/>
          </p15:clr>
        </p15:guide>
        <p15:guide id="3" orient="horz" pos="3012" userDrawn="1">
          <p15:clr>
            <a:srgbClr val="F26B43"/>
          </p15:clr>
        </p15:guide>
        <p15:guide id="8" orient="horz" pos="1620" userDrawn="1">
          <p15:clr>
            <a:srgbClr val="F26B43"/>
          </p15:clr>
        </p15:guide>
        <p15:guide id="21" pos="2880" userDrawn="1">
          <p15:clr>
            <a:srgbClr val="F26B43"/>
          </p15:clr>
        </p15:guide>
        <p15:guide id="30" pos="54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EE1F075-EEF0-0540-A1F5-7EA2F9CB27C8}"/>
              </a:ext>
            </a:extLst>
          </p:cNvPr>
          <p:cNvSpPr>
            <a:spLocks noGrp="1"/>
          </p:cNvSpPr>
          <p:nvPr>
            <p:ph type="title"/>
          </p:nvPr>
        </p:nvSpPr>
        <p:spPr>
          <a:xfrm>
            <a:off x="457200" y="409074"/>
            <a:ext cx="8229600" cy="791076"/>
          </a:xfrm>
          <a:prstGeom prst="rect">
            <a:avLst/>
          </a:prstGeom>
        </p:spPr>
        <p:txBody>
          <a:bodyPr vert="horz" lIns="0" tIns="0" rIns="0" bIns="0" rtlCol="0" anchor="t" anchorCtr="0">
            <a:normAutofit/>
          </a:bodyPr>
          <a:lstStyle/>
          <a:p>
            <a:r>
              <a:rPr lang="en-US"/>
              <a:t>Click to edit Master title style</a:t>
            </a:r>
          </a:p>
        </p:txBody>
      </p:sp>
      <p:sp>
        <p:nvSpPr>
          <p:cNvPr id="14" name="Text Placeholder 13">
            <a:extLst>
              <a:ext uri="{FF2B5EF4-FFF2-40B4-BE49-F238E27FC236}">
                <a16:creationId xmlns:a16="http://schemas.microsoft.com/office/drawing/2014/main" id="{6FB44E59-3C85-EA44-84ED-109166FD0705}"/>
              </a:ext>
            </a:extLst>
          </p:cNvPr>
          <p:cNvSpPr>
            <a:spLocks noGrp="1"/>
          </p:cNvSpPr>
          <p:nvPr>
            <p:ph type="body" idx="1"/>
          </p:nvPr>
        </p:nvSpPr>
        <p:spPr>
          <a:xfrm>
            <a:off x="462964" y="1572150"/>
            <a:ext cx="8229599" cy="2743200"/>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5">
            <a:extLst>
              <a:ext uri="{FF2B5EF4-FFF2-40B4-BE49-F238E27FC236}">
                <a16:creationId xmlns:a16="http://schemas.microsoft.com/office/drawing/2014/main" id="{B23B840B-64CC-564C-8951-187F88D77C1A}"/>
              </a:ext>
            </a:extLst>
          </p:cNvPr>
          <p:cNvSpPr txBox="1">
            <a:spLocks/>
          </p:cNvSpPr>
          <p:nvPr userDrawn="1"/>
        </p:nvSpPr>
        <p:spPr>
          <a:xfrm>
            <a:off x="5867400" y="1270647"/>
            <a:ext cx="3070058" cy="231006"/>
          </a:xfrm>
          <a:prstGeom prst="rect">
            <a:avLst/>
          </a:prstGeom>
        </p:spPr>
        <p:txBody>
          <a:bodyPr vert="horz" lIns="0" tIns="0" rIns="0" bIns="0" rtlCol="0" anchor="ctr">
            <a:normAutofit/>
          </a:bodyPr>
          <a:lstStyle>
            <a:defPPr>
              <a:defRPr lang="en-US"/>
            </a:defPPr>
            <a:lvl1pPr marL="0" algn="r" defTabSz="457200" rtl="0" eaLnBrk="1" latinLnBrk="0" hangingPunct="1">
              <a:defRPr sz="600" kern="1200">
                <a:solidFill>
                  <a:schemeClr val="accent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500" b="0" i="0">
              <a:latin typeface="Montserrat" pitchFamily="2" charset="77"/>
            </a:endParaRPr>
          </a:p>
        </p:txBody>
      </p:sp>
      <p:sp>
        <p:nvSpPr>
          <p:cNvPr id="10" name="Slide Number Placeholder 16">
            <a:extLst>
              <a:ext uri="{FF2B5EF4-FFF2-40B4-BE49-F238E27FC236}">
                <a16:creationId xmlns:a16="http://schemas.microsoft.com/office/drawing/2014/main" id="{D43713D9-A249-0841-B621-BEEF4CB6B7BC}"/>
              </a:ext>
            </a:extLst>
          </p:cNvPr>
          <p:cNvSpPr txBox="1">
            <a:spLocks/>
          </p:cNvSpPr>
          <p:nvPr userDrawn="1"/>
        </p:nvSpPr>
        <p:spPr>
          <a:xfrm>
            <a:off x="6629400" y="4857750"/>
            <a:ext cx="2057400" cy="274637"/>
          </a:xfrm>
          <a:prstGeom prst="rect">
            <a:avLst/>
          </a:prstGeom>
        </p:spPr>
        <p:txBody>
          <a:bodyPr vert="horz" lIns="0" tIns="0" rIns="0" bIns="0" rtlCol="0" anchor="ctr"/>
          <a:lstStyle>
            <a:defPPr>
              <a:defRPr lang="en-US"/>
            </a:defPPr>
            <a:lvl1pPr marL="0" algn="r" defTabSz="457200" rtl="0" eaLnBrk="1" latinLnBrk="0" hangingPunct="1">
              <a:defRPr lang="en-US" sz="550" b="0" i="0" kern="1200" smtClean="0">
                <a:solidFill>
                  <a:schemeClr val="bg2">
                    <a:lumMod val="9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latin typeface="Montserrat" pitchFamily="2" charset="77"/>
              </a:rPr>
              <a:t>© 2024 Huron Consulting Group Inc. and affiliates.</a:t>
            </a:r>
          </a:p>
        </p:txBody>
      </p:sp>
      <p:sp>
        <p:nvSpPr>
          <p:cNvPr id="2" name="TextBox 1">
            <a:extLst>
              <a:ext uri="{FF2B5EF4-FFF2-40B4-BE49-F238E27FC236}">
                <a16:creationId xmlns:a16="http://schemas.microsoft.com/office/drawing/2014/main" id="{E0473B95-91D3-80BC-E13F-A1B3F0BC31EA}"/>
              </a:ext>
            </a:extLst>
          </p:cNvPr>
          <p:cNvSpPr txBox="1"/>
          <p:nvPr userDrawn="1"/>
        </p:nvSpPr>
        <p:spPr>
          <a:xfrm>
            <a:off x="6991350" y="165100"/>
            <a:ext cx="1746250" cy="215444"/>
          </a:xfrm>
          <a:prstGeom prst="rect">
            <a:avLst/>
          </a:prstGeom>
          <a:noFill/>
        </p:spPr>
        <p:txBody>
          <a:bodyPr wrap="square" rtlCol="0">
            <a:spAutoFit/>
          </a:bodyPr>
          <a:lstStyle/>
          <a:p>
            <a:pPr algn="r"/>
            <a:r>
              <a:rPr lang="en-US" sz="800" spc="100" baseline="0">
                <a:latin typeface="Montserrat" pitchFamily="2" charset="77"/>
              </a:rPr>
              <a:t>HURON</a:t>
            </a:r>
            <a:r>
              <a:rPr lang="en-US" sz="800">
                <a:latin typeface="Montserrat" pitchFamily="2" charset="77"/>
              </a:rPr>
              <a:t> | </a:t>
            </a:r>
            <a:fld id="{0DAF6126-3D70-4EAF-8CE6-9BB6A80E045B}" type="slidenum">
              <a:rPr lang="en-US" sz="800" smtClean="0">
                <a:latin typeface="Montserrat" pitchFamily="2" charset="77"/>
              </a:rPr>
              <a:pPr algn="r"/>
              <a:t>‹#›</a:t>
            </a:fld>
            <a:endParaRPr lang="en-US" sz="800">
              <a:latin typeface="Montserrat" pitchFamily="2" charset="77"/>
            </a:endParaRPr>
          </a:p>
        </p:txBody>
      </p:sp>
    </p:spTree>
    <p:extLst>
      <p:ext uri="{BB962C8B-B14F-4D97-AF65-F5344CB8AC3E}">
        <p14:creationId xmlns:p14="http://schemas.microsoft.com/office/powerpoint/2010/main" val="79453192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03" r:id="rId37"/>
  </p:sldLayoutIdLst>
  <p:hf hdr="0" ftr="0" dt="0"/>
  <p:txStyles>
    <p:titleStyle>
      <a:lvl1pPr algn="l" defTabSz="457200" rtl="0" eaLnBrk="1" latinLnBrk="0" hangingPunct="1">
        <a:spcBef>
          <a:spcPct val="0"/>
        </a:spcBef>
        <a:buNone/>
        <a:defRPr sz="3200" b="0" i="0" kern="1200" cap="none" baseline="0">
          <a:solidFill>
            <a:schemeClr val="tx1"/>
          </a:solidFill>
          <a:latin typeface="Montserrat" pitchFamily="2" charset="77"/>
          <a:ea typeface="+mj-ea"/>
          <a:cs typeface="Arial Narrow"/>
        </a:defRPr>
      </a:lvl1pPr>
    </p:titleStyle>
    <p:bodyStyle>
      <a:lvl1pPr marL="0" indent="0" algn="l" defTabSz="457200" rtl="0" eaLnBrk="1" latinLnBrk="0" hangingPunct="1">
        <a:lnSpc>
          <a:spcPct val="110000"/>
        </a:lnSpc>
        <a:spcBef>
          <a:spcPts val="1000"/>
        </a:spcBef>
        <a:buClr>
          <a:schemeClr val="tx1"/>
        </a:buClr>
        <a:buFont typeface="Arial" panose="020B0604020202020204" pitchFamily="34" charset="0"/>
        <a:buNone/>
        <a:defRPr sz="1400" b="0" i="0" kern="1200">
          <a:solidFill>
            <a:schemeClr val="bg2">
              <a:lumMod val="25000"/>
            </a:schemeClr>
          </a:solidFill>
          <a:latin typeface="Montserrat" pitchFamily="2" charset="77"/>
          <a:ea typeface="+mn-ea"/>
          <a:cs typeface="+mn-cs"/>
        </a:defRPr>
      </a:lvl1pPr>
      <a:lvl2pPr marL="182880" indent="0" algn="l" defTabSz="457200" rtl="0" eaLnBrk="1" latinLnBrk="0" hangingPunct="1">
        <a:lnSpc>
          <a:spcPct val="110000"/>
        </a:lnSpc>
        <a:spcBef>
          <a:spcPts val="1000"/>
        </a:spcBef>
        <a:buClr>
          <a:schemeClr val="tx1"/>
        </a:buClr>
        <a:buFont typeface="Arial" panose="020B0604020202020204" pitchFamily="34" charset="0"/>
        <a:buNone/>
        <a:defRPr sz="1400" b="0" i="0" kern="1200">
          <a:solidFill>
            <a:schemeClr val="bg2">
              <a:lumMod val="25000"/>
            </a:schemeClr>
          </a:solidFill>
          <a:latin typeface="Montserrat" pitchFamily="2" charset="77"/>
          <a:ea typeface="+mn-ea"/>
          <a:cs typeface="+mn-cs"/>
        </a:defRPr>
      </a:lvl2pPr>
      <a:lvl3pPr marL="54864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3pPr>
      <a:lvl4pPr marL="73152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4pPr>
      <a:lvl5pPr marL="73152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 userDrawn="1">
          <p15:clr>
            <a:srgbClr val="F26B43"/>
          </p15:clr>
        </p15:guide>
        <p15:guide id="2" pos="288" userDrawn="1">
          <p15:clr>
            <a:srgbClr val="F26B43"/>
          </p15:clr>
        </p15:guide>
        <p15:guide id="3" orient="horz" pos="3012" userDrawn="1">
          <p15:clr>
            <a:srgbClr val="F26B43"/>
          </p15:clr>
        </p15:guide>
        <p15:guide id="8" orient="horz" pos="1620" userDrawn="1">
          <p15:clr>
            <a:srgbClr val="F26B43"/>
          </p15:clr>
        </p15:guide>
        <p15:guide id="21" pos="2880" userDrawn="1">
          <p15:clr>
            <a:srgbClr val="F26B43"/>
          </p15:clr>
        </p15:guide>
        <p15:guide id="30" pos="547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73903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817936"/>
            <a:ext cx="2133599" cy="273844"/>
          </a:xfrm>
          <a:prstGeom prst="rect">
            <a:avLst/>
          </a:prstGeom>
        </p:spPr>
        <p:txBody>
          <a:bodyPr vert="horz" lIns="91440" tIns="45720" rIns="91440" bIns="45720" rtlCol="0" anchor="ctr"/>
          <a:lstStyle>
            <a:lvl1pPr algn="r">
              <a:defRPr sz="638">
                <a:solidFill>
                  <a:schemeClr val="tx1">
                    <a:lumMod val="75000"/>
                    <a:lumOff val="25000"/>
                  </a:schemeClr>
                </a:solidFill>
              </a:defRPr>
            </a:lvl1pPr>
          </a:lstStyle>
          <a:p>
            <a:fld id="{ED291B17-9318-49DB-B28B-6E5994AE9581}" type="datetime1">
              <a:rPr lang="en-US" smtClean="0"/>
              <a:t>5/19/2026</a:t>
            </a:fld>
            <a:endParaRPr lang="en-US" dirty="0"/>
          </a:p>
        </p:txBody>
      </p:sp>
      <p:sp>
        <p:nvSpPr>
          <p:cNvPr id="5" name="Footer Placeholder 4"/>
          <p:cNvSpPr>
            <a:spLocks noGrp="1"/>
          </p:cNvSpPr>
          <p:nvPr>
            <p:ph type="ftr" sz="quarter" idx="3"/>
          </p:nvPr>
        </p:nvSpPr>
        <p:spPr>
          <a:xfrm>
            <a:off x="435894" y="4817936"/>
            <a:ext cx="5187908" cy="273844"/>
          </a:xfrm>
          <a:prstGeom prst="rect">
            <a:avLst/>
          </a:prstGeom>
        </p:spPr>
        <p:txBody>
          <a:bodyPr vert="horz" lIns="91440" tIns="45720" rIns="91440" bIns="45720" rtlCol="0" anchor="ctr"/>
          <a:lstStyle>
            <a:lvl1pPr algn="l">
              <a:defRPr sz="638"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918725" y="4817936"/>
            <a:ext cx="789383" cy="273844"/>
          </a:xfrm>
          <a:prstGeom prst="rect">
            <a:avLst/>
          </a:prstGeom>
        </p:spPr>
        <p:txBody>
          <a:bodyPr vert="horz" lIns="91440" tIns="45720" rIns="91440" bIns="45720" rtlCol="0" anchor="ctr"/>
          <a:lstStyle>
            <a:lvl1pPr algn="r">
              <a:defRPr sz="638">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334901" y="342900"/>
            <a:ext cx="2777490" cy="7124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6031610" y="340232"/>
            <a:ext cx="2777490" cy="73916"/>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3181373" y="342900"/>
            <a:ext cx="277749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98773739"/>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hf sldNum="0" hdr="0" ftr="0" dt="0"/>
  <p:txStyles>
    <p:titleStyle>
      <a:lvl1pPr algn="l" defTabSz="342900" rtl="0" eaLnBrk="1" latinLnBrk="0" hangingPunct="1">
        <a:lnSpc>
          <a:spcPct val="90000"/>
        </a:lnSpc>
        <a:spcBef>
          <a:spcPct val="0"/>
        </a:spcBef>
        <a:buNone/>
        <a:defRPr sz="2025"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275" kern="1200">
          <a:solidFill>
            <a:schemeClr val="tx1">
              <a:lumMod val="75000"/>
              <a:lumOff val="25000"/>
            </a:schemeClr>
          </a:solidFill>
          <a:latin typeface="+mn-lt"/>
          <a:ea typeface="+mn-ea"/>
          <a:cs typeface="+mn-cs"/>
        </a:defRPr>
      </a:lvl1pPr>
      <a:lvl2pPr marL="472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125" kern="1200">
          <a:solidFill>
            <a:schemeClr val="tx1">
              <a:lumMod val="75000"/>
              <a:lumOff val="25000"/>
            </a:schemeClr>
          </a:solidFill>
          <a:latin typeface="+mn-lt"/>
          <a:ea typeface="+mn-ea"/>
          <a:cs typeface="+mn-cs"/>
        </a:defRPr>
      </a:lvl2pPr>
      <a:lvl3pPr marL="675000" indent="-202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3pPr>
      <a:lvl4pPr marL="931500" indent="-175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4pPr>
      <a:lvl5pPr marL="1201500" indent="-175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slideLayout" Target="../slideLayouts/slideLayout82.xml"/><Relationship Id="rId5" Type="http://schemas.openxmlformats.org/officeDocument/2006/relationships/image" Target="../media/image40.sv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diagramLayout" Target="../diagrams/layout1.xml"/><Relationship Id="rId7" Type="http://schemas.openxmlformats.org/officeDocument/2006/relationships/image" Target="../media/image41.sv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sv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sv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mailto:gpak@pennstatehealth.psu.edu" TargetMode="External"/><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118FB05-E27D-4AB9-82D7-2C16BB3BBD9C}"/>
              </a:ext>
            </a:extLst>
          </p:cNvPr>
          <p:cNvSpPr>
            <a:spLocks noGrp="1"/>
          </p:cNvSpPr>
          <p:nvPr>
            <p:ph type="pic" sz="quarter" idx="11"/>
          </p:nvPr>
        </p:nvSpPr>
        <p:spPr/>
        <p:txBody>
          <a:bodyPr/>
          <a:lstStyle/>
          <a:p>
            <a:endParaRPr lang="en-US" dirty="0"/>
          </a:p>
        </p:txBody>
      </p:sp>
      <p:sp>
        <p:nvSpPr>
          <p:cNvPr id="3" name="Title 2">
            <a:extLst>
              <a:ext uri="{FF2B5EF4-FFF2-40B4-BE49-F238E27FC236}">
                <a16:creationId xmlns:a16="http://schemas.microsoft.com/office/drawing/2014/main" id="{C8EB67AD-3EBB-8042-B917-EAFB77D876CE}"/>
              </a:ext>
            </a:extLst>
          </p:cNvPr>
          <p:cNvSpPr>
            <a:spLocks noGrp="1"/>
          </p:cNvSpPr>
          <p:nvPr>
            <p:ph type="title"/>
          </p:nvPr>
        </p:nvSpPr>
        <p:spPr>
          <a:xfrm>
            <a:off x="465525" y="1860376"/>
            <a:ext cx="6517166" cy="584775"/>
          </a:xfrm>
        </p:spPr>
        <p:txBody>
          <a:bodyPr wrap="square">
            <a:spAutoFit/>
          </a:bodyPr>
          <a:lstStyle/>
          <a:p>
            <a:r>
              <a:rPr lang="en-US" dirty="0">
                <a:latin typeface="Montserrat"/>
              </a:rPr>
              <a:t>cFTE Survey</a:t>
            </a:r>
            <a:endParaRPr lang="en-US" dirty="0"/>
          </a:p>
        </p:txBody>
      </p:sp>
      <p:sp>
        <p:nvSpPr>
          <p:cNvPr id="5" name="Text Placeholder 4">
            <a:extLst>
              <a:ext uri="{FF2B5EF4-FFF2-40B4-BE49-F238E27FC236}">
                <a16:creationId xmlns:a16="http://schemas.microsoft.com/office/drawing/2014/main" id="{38406296-B451-4089-9AD0-87B98C7C35FA}"/>
              </a:ext>
            </a:extLst>
          </p:cNvPr>
          <p:cNvSpPr>
            <a:spLocks noGrp="1"/>
          </p:cNvSpPr>
          <p:nvPr>
            <p:ph type="body" sz="quarter" idx="10"/>
          </p:nvPr>
        </p:nvSpPr>
        <p:spPr>
          <a:xfrm>
            <a:off x="465525" y="2635200"/>
            <a:ext cx="7141275" cy="397950"/>
          </a:xfrm>
        </p:spPr>
        <p:txBody>
          <a:bodyPr>
            <a:normAutofit fontScale="62500" lnSpcReduction="20000"/>
          </a:bodyPr>
          <a:lstStyle/>
          <a:p>
            <a:r>
              <a:rPr lang="en-US" sz="1800" b="1">
                <a:solidFill>
                  <a:srgbClr val="005DBA"/>
                </a:solidFill>
                <a:effectLst/>
                <a:latin typeface="Montserrat"/>
              </a:rPr>
              <a:t>Association of Administrators in Academic Pediatrics</a:t>
            </a:r>
            <a:endParaRPr lang="en-US" b="1">
              <a:solidFill>
                <a:srgbClr val="242724"/>
              </a:solidFill>
              <a:latin typeface="Montserrat"/>
            </a:endParaRPr>
          </a:p>
          <a:p>
            <a:r>
              <a:rPr lang="en-US" sz="1800" b="1">
                <a:solidFill>
                  <a:srgbClr val="005DBA"/>
                </a:solidFill>
                <a:latin typeface="Montserrat"/>
              </a:rPr>
              <a:t>Association of Medical School Pediatric Department Chairs</a:t>
            </a:r>
          </a:p>
        </p:txBody>
      </p:sp>
    </p:spTree>
    <p:extLst>
      <p:ext uri="{BB962C8B-B14F-4D97-AF65-F5344CB8AC3E}">
        <p14:creationId xmlns:p14="http://schemas.microsoft.com/office/powerpoint/2010/main" val="25743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7C8C-3F38-5F80-6C51-EB2AAF7AFDDB}"/>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CF9E4F0C-D82B-23C0-A24B-B801E3341556}"/>
              </a:ext>
            </a:extLst>
          </p:cNvPr>
          <p:cNvSpPr>
            <a:spLocks noGrp="1"/>
          </p:cNvSpPr>
          <p:nvPr>
            <p:ph type="body" sz="quarter" idx="12"/>
          </p:nvPr>
        </p:nvSpPr>
        <p:spPr/>
        <p:txBody>
          <a:bodyPr>
            <a:normAutofit/>
          </a:bodyPr>
          <a:lstStyle/>
          <a:p>
            <a:r>
              <a:rPr lang="en-US" sz="4400" dirty="0"/>
              <a:t>The Past</a:t>
            </a:r>
          </a:p>
        </p:txBody>
      </p:sp>
      <p:sp>
        <p:nvSpPr>
          <p:cNvPr id="13" name="Picture Placeholder 12">
            <a:extLst>
              <a:ext uri="{FF2B5EF4-FFF2-40B4-BE49-F238E27FC236}">
                <a16:creationId xmlns:a16="http://schemas.microsoft.com/office/drawing/2014/main" id="{CCBB1663-3504-247C-D182-F72C7D475602}"/>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273573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A156CE-8696-4D8D-84F7-D82FE26A1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66540"/>
            <a:ext cx="3432476" cy="3176960"/>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venir Next LT Pro" panose="020B0502020104020203"/>
              <a:ea typeface="+mn-ea"/>
              <a:cs typeface="+mn-cs"/>
              <a:sym typeface="Arial"/>
            </a:endParaRPr>
          </a:p>
        </p:txBody>
      </p:sp>
      <p:sp>
        <p:nvSpPr>
          <p:cNvPr id="2" name="Title 1">
            <a:extLst>
              <a:ext uri="{FF2B5EF4-FFF2-40B4-BE49-F238E27FC236}">
                <a16:creationId xmlns:a16="http://schemas.microsoft.com/office/drawing/2014/main" id="{DF2417E7-66AD-0247-86EA-EF80A4A47000}"/>
              </a:ext>
            </a:extLst>
          </p:cNvPr>
          <p:cNvSpPr>
            <a:spLocks noGrp="1"/>
          </p:cNvSpPr>
          <p:nvPr>
            <p:ph type="title"/>
          </p:nvPr>
        </p:nvSpPr>
        <p:spPr>
          <a:xfrm>
            <a:off x="212387" y="2322020"/>
            <a:ext cx="3066143" cy="2466001"/>
          </a:xfrm>
        </p:spPr>
        <p:txBody>
          <a:bodyPr anchor="ctr">
            <a:normAutofit/>
          </a:bodyPr>
          <a:lstStyle/>
          <a:p>
            <a:r>
              <a:rPr lang="en-US" sz="2400" dirty="0">
                <a:solidFill>
                  <a:srgbClr val="FFFFFF"/>
                </a:solidFill>
                <a:latin typeface="Century Gothic" panose="020B0502020202020204" pitchFamily="34" charset="0"/>
                <a:cs typeface="Posterama" panose="020B0504020200020000" pitchFamily="34" charset="0"/>
              </a:rPr>
              <a:t>Why is understanding </a:t>
            </a:r>
            <a:r>
              <a:rPr lang="en-US" sz="2400" dirty="0">
                <a:solidFill>
                  <a:srgbClr val="92D050"/>
                </a:solidFill>
                <a:latin typeface="Century Gothic" panose="020B0502020202020204" pitchFamily="34" charset="0"/>
                <a:cs typeface="Posterama" panose="020B0504020200020000" pitchFamily="34" charset="0"/>
              </a:rPr>
              <a:t>clinical EFFORT (</a:t>
            </a:r>
            <a:r>
              <a:rPr lang="en-US" sz="2400" cap="small" dirty="0" err="1">
                <a:solidFill>
                  <a:srgbClr val="92D050"/>
                </a:solidFill>
                <a:latin typeface="Century Gothic" panose="020B0502020202020204" pitchFamily="34" charset="0"/>
                <a:cs typeface="Posterama" panose="020B0504020200020000" pitchFamily="34" charset="0"/>
              </a:rPr>
              <a:t>c</a:t>
            </a:r>
            <a:r>
              <a:rPr lang="en-US" sz="2400" dirty="0" err="1">
                <a:solidFill>
                  <a:srgbClr val="92D050"/>
                </a:solidFill>
                <a:latin typeface="Century Gothic" panose="020B0502020202020204" pitchFamily="34" charset="0"/>
                <a:cs typeface="Posterama" panose="020B0504020200020000" pitchFamily="34" charset="0"/>
              </a:rPr>
              <a:t>FTE</a:t>
            </a:r>
            <a:r>
              <a:rPr lang="en-US" sz="2400" dirty="0">
                <a:solidFill>
                  <a:srgbClr val="92D050"/>
                </a:solidFill>
                <a:latin typeface="Century Gothic" panose="020B0502020202020204" pitchFamily="34" charset="0"/>
                <a:cs typeface="Posterama" panose="020B0504020200020000" pitchFamily="34" charset="0"/>
              </a:rPr>
              <a:t>) </a:t>
            </a:r>
            <a:r>
              <a:rPr lang="en-US" sz="2400" dirty="0">
                <a:solidFill>
                  <a:srgbClr val="FFFFFF"/>
                </a:solidFill>
                <a:latin typeface="Century Gothic" panose="020B0502020202020204" pitchFamily="34" charset="0"/>
                <a:cs typeface="Posterama" panose="020B0504020200020000" pitchFamily="34" charset="0"/>
              </a:rPr>
              <a:t>important?</a:t>
            </a:r>
          </a:p>
        </p:txBody>
      </p:sp>
      <p:sp>
        <p:nvSpPr>
          <p:cNvPr id="20" name="Rectangle 19">
            <a:extLst>
              <a:ext uri="{FF2B5EF4-FFF2-40B4-BE49-F238E27FC236}">
                <a16:creationId xmlns:a16="http://schemas.microsoft.com/office/drawing/2014/main" id="{934D16A7-D145-4F4D-85FA-0AA36225E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7887" cy="1918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venir Next LT Pro" panose="020B0502020104020203"/>
              <a:ea typeface="+mn-ea"/>
              <a:cs typeface="+mn-cs"/>
              <a:sym typeface="Arial"/>
            </a:endParaRPr>
          </a:p>
        </p:txBody>
      </p:sp>
      <p:pic>
        <p:nvPicPr>
          <p:cNvPr id="13" name="Graphic 12" descr="Lost outline">
            <a:extLst>
              <a:ext uri="{FF2B5EF4-FFF2-40B4-BE49-F238E27FC236}">
                <a16:creationId xmlns:a16="http://schemas.microsoft.com/office/drawing/2014/main" id="{27767066-A79A-5846-9F7F-C595D1DEE22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33712" y="256402"/>
            <a:ext cx="1431596" cy="1431596"/>
          </a:xfrm>
          <a:prstGeom prst="rect">
            <a:avLst/>
          </a:prstGeom>
        </p:spPr>
      </p:pic>
      <p:sp>
        <p:nvSpPr>
          <p:cNvPr id="22" name="Rectangle 21">
            <a:extLst>
              <a:ext uri="{FF2B5EF4-FFF2-40B4-BE49-F238E27FC236}">
                <a16:creationId xmlns:a16="http://schemas.microsoft.com/office/drawing/2014/main" id="{43E53837-D873-49C2-8EAD-41EE70573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2298" y="-2147"/>
            <a:ext cx="2816876" cy="1918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venir Next LT Pro" panose="020B0502020104020203"/>
              <a:ea typeface="+mn-ea"/>
              <a:cs typeface="+mn-cs"/>
              <a:sym typeface="Arial"/>
            </a:endParaRPr>
          </a:p>
        </p:txBody>
      </p:sp>
      <p:sp>
        <p:nvSpPr>
          <p:cNvPr id="24" name="Rectangle 23">
            <a:extLst>
              <a:ext uri="{FF2B5EF4-FFF2-40B4-BE49-F238E27FC236}">
                <a16:creationId xmlns:a16="http://schemas.microsoft.com/office/drawing/2014/main" id="{D6623120-73A4-492C-AD14-18F6861C8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2299" y="1984743"/>
            <a:ext cx="2810888" cy="3158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venir Next LT Pro" panose="020B0502020104020203"/>
              <a:ea typeface="+mn-ea"/>
              <a:cs typeface="+mn-cs"/>
              <a:sym typeface="Arial"/>
            </a:endParaRPr>
          </a:p>
        </p:txBody>
      </p:sp>
      <p:sp>
        <p:nvSpPr>
          <p:cNvPr id="26" name="Rectangle 25">
            <a:extLst>
              <a:ext uri="{FF2B5EF4-FFF2-40B4-BE49-F238E27FC236}">
                <a16:creationId xmlns:a16="http://schemas.microsoft.com/office/drawing/2014/main" id="{51CE2E04-09D7-4BCE-BED1-CF620E068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7887" y="-345"/>
            <a:ext cx="75438" cy="51435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venir Next LT Pro" panose="020B0502020104020203"/>
              <a:ea typeface="+mn-ea"/>
              <a:cs typeface="+mn-cs"/>
              <a:sym typeface="Arial"/>
            </a:endParaRPr>
          </a:p>
        </p:txBody>
      </p:sp>
      <p:pic>
        <p:nvPicPr>
          <p:cNvPr id="9" name="Graphic 8" descr="Heart with pulse outline">
            <a:extLst>
              <a:ext uri="{FF2B5EF4-FFF2-40B4-BE49-F238E27FC236}">
                <a16:creationId xmlns:a16="http://schemas.microsoft.com/office/drawing/2014/main" id="{8D8D4B3E-9B84-5749-A078-52E77F49BD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97886" y="193402"/>
            <a:ext cx="1619750" cy="1619750"/>
          </a:xfrm>
          <a:prstGeom prst="rect">
            <a:avLst/>
          </a:prstGeom>
        </p:spPr>
      </p:pic>
      <p:sp>
        <p:nvSpPr>
          <p:cNvPr id="28" name="Rectangle 27">
            <a:extLst>
              <a:ext uri="{FF2B5EF4-FFF2-40B4-BE49-F238E27FC236}">
                <a16:creationId xmlns:a16="http://schemas.microsoft.com/office/drawing/2014/main" id="{145F1F0E-2898-45F7-8F5D-2AAF63F79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8148" y="0"/>
            <a:ext cx="80474" cy="51435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venir Next LT Pro" panose="020B0502020104020203"/>
              <a:ea typeface="+mn-ea"/>
              <a:cs typeface="+mn-cs"/>
              <a:sym typeface="Arial"/>
            </a:endParaRPr>
          </a:p>
        </p:txBody>
      </p:sp>
      <p:sp>
        <p:nvSpPr>
          <p:cNvPr id="30" name="Rectangle 29">
            <a:extLst>
              <a:ext uri="{FF2B5EF4-FFF2-40B4-BE49-F238E27FC236}">
                <a16:creationId xmlns:a16="http://schemas.microsoft.com/office/drawing/2014/main" id="{DB2E5E2E-7396-4F2F-867D-6E1992482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 y="1920466"/>
            <a:ext cx="6348727" cy="6427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venir Next LT Pro" panose="020B0502020104020203"/>
              <a:ea typeface="+mn-ea"/>
              <a:cs typeface="+mn-cs"/>
              <a:sym typeface="Arial"/>
            </a:endParaRPr>
          </a:p>
        </p:txBody>
      </p:sp>
      <p:sp>
        <p:nvSpPr>
          <p:cNvPr id="32" name="Rectangle 31">
            <a:extLst>
              <a:ext uri="{FF2B5EF4-FFF2-40B4-BE49-F238E27FC236}">
                <a16:creationId xmlns:a16="http://schemas.microsoft.com/office/drawing/2014/main" id="{6DF53C91-B94B-43A7-A118-F05F456CE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8622" y="0"/>
            <a:ext cx="2810888"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venir Next LT Pro" panose="020B0502020104020203"/>
              <a:ea typeface="+mn-ea"/>
              <a:cs typeface="+mn-cs"/>
              <a:sym typeface="Arial"/>
            </a:endParaRPr>
          </a:p>
        </p:txBody>
      </p:sp>
      <p:sp>
        <p:nvSpPr>
          <p:cNvPr id="4" name="TextBox 3">
            <a:extLst>
              <a:ext uri="{FF2B5EF4-FFF2-40B4-BE49-F238E27FC236}">
                <a16:creationId xmlns:a16="http://schemas.microsoft.com/office/drawing/2014/main" id="{0D06AA5B-EBDB-5A4C-ACD2-C34D6ADF78EF}"/>
              </a:ext>
            </a:extLst>
          </p:cNvPr>
          <p:cNvSpPr txBox="1"/>
          <p:nvPr/>
        </p:nvSpPr>
        <p:spPr>
          <a:xfrm>
            <a:off x="3746139" y="4030533"/>
            <a:ext cx="2407691"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Consistent definition </a:t>
            </a: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can ensure alignment in reporting of productivity data, salary for benchmarking, and workforce planning purposes.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white"/>
              </a:solidFill>
              <a:effectLst/>
              <a:uLnTx/>
              <a:uFillTx/>
              <a:latin typeface="News Cycle" panose="02000503000000000000" pitchFamily="2" charset="2"/>
              <a:ea typeface="+mn-ea"/>
              <a:cs typeface="Posterama" panose="020B0504020200020000" pitchFamily="34" charset="0"/>
              <a:sym typeface="Arial"/>
            </a:endParaRPr>
          </a:p>
        </p:txBody>
      </p:sp>
      <p:sp>
        <p:nvSpPr>
          <p:cNvPr id="17" name="TextBox 16">
            <a:extLst>
              <a:ext uri="{FF2B5EF4-FFF2-40B4-BE49-F238E27FC236}">
                <a16:creationId xmlns:a16="http://schemas.microsoft.com/office/drawing/2014/main" id="{1E62A605-D8EE-0149-A0B1-4D276B069D8E}"/>
              </a:ext>
            </a:extLst>
          </p:cNvPr>
          <p:cNvSpPr txBox="1"/>
          <p:nvPr/>
        </p:nvSpPr>
        <p:spPr>
          <a:xfrm>
            <a:off x="4932205" y="424099"/>
            <a:ext cx="1303738" cy="140807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Can help ensure better </a:t>
            </a:r>
            <a:r>
              <a:rPr kumimoji="0" lang="en-US" sz="1200" b="1"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understanding of work culture and physician burnout </a:t>
            </a: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factors </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News Cycle" panose="02000503000000000000" pitchFamily="2" charset="2"/>
              <a:ea typeface="+mn-ea"/>
              <a:cs typeface="Posterama" panose="020B0504020200020000" pitchFamily="34" charset="0"/>
              <a:sym typeface="Arial"/>
            </a:endParaRPr>
          </a:p>
        </p:txBody>
      </p:sp>
      <p:sp>
        <p:nvSpPr>
          <p:cNvPr id="19" name="TextBox 18">
            <a:extLst>
              <a:ext uri="{FF2B5EF4-FFF2-40B4-BE49-F238E27FC236}">
                <a16:creationId xmlns:a16="http://schemas.microsoft.com/office/drawing/2014/main" id="{1451A6A0-DF43-064A-80E5-5D0DAEF2A787}"/>
              </a:ext>
            </a:extLst>
          </p:cNvPr>
          <p:cNvSpPr txBox="1"/>
          <p:nvPr/>
        </p:nvSpPr>
        <p:spPr>
          <a:xfrm>
            <a:off x="1756392" y="291922"/>
            <a:ext cx="1572658" cy="15927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No comprehensive benchmarks</a:t>
            </a: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 many email inquiries and webinars highlighting what some groups are doing</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News Cycle" panose="02000503000000000000" pitchFamily="2" charset="2"/>
              <a:ea typeface="+mn-ea"/>
              <a:cs typeface="Posterama" panose="020B0504020200020000" pitchFamily="34" charset="0"/>
              <a:sym typeface="Arial"/>
            </a:endParaRPr>
          </a:p>
        </p:txBody>
      </p:sp>
      <p:pic>
        <p:nvPicPr>
          <p:cNvPr id="11" name="Graphic 10" descr="Customer review outline">
            <a:extLst>
              <a:ext uri="{FF2B5EF4-FFF2-40B4-BE49-F238E27FC236}">
                <a16:creationId xmlns:a16="http://schemas.microsoft.com/office/drawing/2014/main" id="{EE850F5B-396B-7542-95C7-3CA01F0E5AF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6467" y="80899"/>
            <a:ext cx="2256711" cy="2490506"/>
          </a:xfrm>
          <a:prstGeom prst="rect">
            <a:avLst/>
          </a:prstGeom>
        </p:spPr>
      </p:pic>
      <p:sp>
        <p:nvSpPr>
          <p:cNvPr id="21" name="TextBox 20">
            <a:extLst>
              <a:ext uri="{FF2B5EF4-FFF2-40B4-BE49-F238E27FC236}">
                <a16:creationId xmlns:a16="http://schemas.microsoft.com/office/drawing/2014/main" id="{96D9A1ED-4E7C-4643-A475-F8891EDA336B}"/>
              </a:ext>
            </a:extLst>
          </p:cNvPr>
          <p:cNvSpPr txBox="1"/>
          <p:nvPr/>
        </p:nvSpPr>
        <p:spPr>
          <a:xfrm>
            <a:off x="6437670" y="2571405"/>
            <a:ext cx="2658559" cy="249299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Defining </a:t>
            </a:r>
            <a:r>
              <a:rPr kumimoji="0" lang="en-US" sz="1200" b="1" i="0" u="none" strike="noStrike" kern="1200" cap="none" spc="0" normalizeH="0" baseline="0" noProof="0" dirty="0" err="1">
                <a:ln>
                  <a:noFill/>
                </a:ln>
                <a:solidFill>
                  <a:prstClr val="black"/>
                </a:solidFill>
                <a:effectLst/>
                <a:uLnTx/>
                <a:uFillTx/>
                <a:latin typeface="News Cycle" panose="02000503000000000000" pitchFamily="2" charset="2"/>
                <a:ea typeface="+mn-ea"/>
                <a:cs typeface="Posterama" panose="020B0504020200020000" pitchFamily="34" charset="0"/>
                <a:sym typeface="Arial"/>
              </a:rPr>
              <a:t>cFTE</a:t>
            </a:r>
            <a:r>
              <a:rPr kumimoji="0" lang="en-US" sz="1200" b="1"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 </a:t>
            </a: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is always a topic of interest for everyone:</a:t>
            </a:r>
          </a:p>
          <a:p>
            <a:pPr marL="557213" marR="0" lvl="1" indent="-214313" algn="l" defTabSz="685800" rtl="0" eaLnBrk="1" fontAlgn="auto" latinLnBrk="0" hangingPunct="1">
              <a:lnSpc>
                <a:spcPct val="100000"/>
              </a:lnSpc>
              <a:spcBef>
                <a:spcPts val="0"/>
              </a:spcBef>
              <a:spcAft>
                <a:spcPts val="0"/>
              </a:spcAft>
              <a:buClr>
                <a:srgbClr val="22B6D3"/>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Physician practices, hospitals, academic departments/divisions</a:t>
            </a:r>
          </a:p>
          <a:p>
            <a:pPr marL="557213" marR="0" lvl="1" indent="-214313" algn="l" defTabSz="685800" rtl="0" eaLnBrk="1" fontAlgn="auto" latinLnBrk="0" hangingPunct="1">
              <a:lnSpc>
                <a:spcPct val="100000"/>
              </a:lnSpc>
              <a:spcBef>
                <a:spcPts val="0"/>
              </a:spcBef>
              <a:spcAft>
                <a:spcPts val="0"/>
              </a:spcAft>
              <a:buClr>
                <a:srgbClr val="22B6D3"/>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Academic and non-academic organizations (AAMC, MGMA, specialty organizations, </a:t>
            </a:r>
            <a:r>
              <a:rPr kumimoji="0" lang="en-US" sz="1200" b="0" i="0" u="none" strike="noStrike" kern="1200" cap="none" spc="0" normalizeH="0" baseline="0" noProof="0" dirty="0" err="1">
                <a:ln>
                  <a:noFill/>
                </a:ln>
                <a:solidFill>
                  <a:prstClr val="black"/>
                </a:solidFill>
                <a:effectLst/>
                <a:uLnTx/>
                <a:uFillTx/>
                <a:latin typeface="News Cycle" panose="02000503000000000000" pitchFamily="2" charset="2"/>
                <a:ea typeface="+mn-ea"/>
                <a:cs typeface="Posterama" panose="020B0504020200020000" pitchFamily="34" charset="0"/>
                <a:sym typeface="Arial"/>
              </a:rPr>
              <a:t>etc</a:t>
            </a: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a:t>
            </a:r>
          </a:p>
          <a:p>
            <a:pPr marL="557213" marR="0" lvl="1" indent="-214313" algn="l" defTabSz="685800" rtl="0" eaLnBrk="1" fontAlgn="auto" latinLnBrk="0" hangingPunct="1">
              <a:lnSpc>
                <a:spcPct val="100000"/>
              </a:lnSpc>
              <a:spcBef>
                <a:spcPts val="0"/>
              </a:spcBef>
              <a:spcAft>
                <a:spcPts val="0"/>
              </a:spcAft>
              <a:buClr>
                <a:srgbClr val="22B6D3"/>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Consultants (Sullivan Cotter, Vizient, Huron, </a:t>
            </a:r>
            <a:r>
              <a:rPr kumimoji="0" lang="en-US" sz="1200" b="0" i="0" u="none" strike="noStrike" kern="1200" cap="none" spc="0" normalizeH="0" baseline="0" noProof="0" dirty="0" err="1">
                <a:ln>
                  <a:noFill/>
                </a:ln>
                <a:solidFill>
                  <a:prstClr val="black"/>
                </a:solidFill>
                <a:effectLst/>
                <a:uLnTx/>
                <a:uFillTx/>
                <a:latin typeface="News Cycle" panose="02000503000000000000" pitchFamily="2" charset="2"/>
                <a:ea typeface="+mn-ea"/>
                <a:cs typeface="Posterama" panose="020B0504020200020000" pitchFamily="34" charset="0"/>
                <a:sym typeface="Arial"/>
              </a:rPr>
              <a:t>etc</a:t>
            </a:r>
            <a:r>
              <a:rPr kumimoji="0" lang="en-US" sz="1200" b="0" i="0" u="none" strike="noStrike" kern="1200" cap="none" spc="0" normalizeH="0" baseline="0" noProof="0" dirty="0">
                <a:ln>
                  <a:noFill/>
                </a:ln>
                <a:solidFill>
                  <a:prstClr val="black"/>
                </a:solidFill>
                <a:effectLst/>
                <a:uLnTx/>
                <a:uFillTx/>
                <a:latin typeface="News Cycle" panose="02000503000000000000" pitchFamily="2" charset="2"/>
                <a:ea typeface="+mn-ea"/>
                <a:cs typeface="Posterama" panose="020B0504020200020000" pitchFamily="34" charset="0"/>
                <a:sym typeface="Arial"/>
              </a:rPr>
              <a: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white"/>
              </a:solidFill>
              <a:effectLst/>
              <a:uLnTx/>
              <a:uFillTx/>
              <a:latin typeface="News Cycle" panose="02000503000000000000" pitchFamily="2" charset="2"/>
              <a:ea typeface="+mn-ea"/>
              <a:cs typeface="Posterama" panose="020B0504020200020000" pitchFamily="34" charset="0"/>
              <a:sym typeface="Arial"/>
            </a:endParaRPr>
          </a:p>
        </p:txBody>
      </p:sp>
      <p:pic>
        <p:nvPicPr>
          <p:cNvPr id="14" name="Graphic 13" descr="Normal Distribution outline">
            <a:extLst>
              <a:ext uri="{FF2B5EF4-FFF2-40B4-BE49-F238E27FC236}">
                <a16:creationId xmlns:a16="http://schemas.microsoft.com/office/drawing/2014/main" id="{5FCD3DDC-628D-4841-B4C5-6DC0767FE7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46139" y="2043849"/>
            <a:ext cx="2104920" cy="2104920"/>
          </a:xfrm>
          <a:prstGeom prst="rect">
            <a:avLst/>
          </a:prstGeom>
        </p:spPr>
      </p:pic>
    </p:spTree>
    <p:extLst>
      <p:ext uri="{BB962C8B-B14F-4D97-AF65-F5344CB8AC3E}">
        <p14:creationId xmlns:p14="http://schemas.microsoft.com/office/powerpoint/2010/main" val="202217217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79CA-1C66-6285-08A8-70A21EA947A0}"/>
              </a:ext>
            </a:extLst>
          </p:cNvPr>
          <p:cNvSpPr>
            <a:spLocks noGrp="1"/>
          </p:cNvSpPr>
          <p:nvPr>
            <p:ph type="title"/>
          </p:nvPr>
        </p:nvSpPr>
        <p:spPr/>
        <p:txBody>
          <a:bodyPr/>
          <a:lstStyle/>
          <a:p>
            <a:r>
              <a:rPr lang="en-US" dirty="0"/>
              <a:t>AAAP &amp; AMSPDC Roadmap</a:t>
            </a:r>
          </a:p>
        </p:txBody>
      </p:sp>
      <p:sp>
        <p:nvSpPr>
          <p:cNvPr id="446" name="Google Shape;446;p41"/>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41"/>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48" name="Google Shape;448;p41"/>
          <p:cNvGrpSpPr/>
          <p:nvPr/>
        </p:nvGrpSpPr>
        <p:grpSpPr>
          <a:xfrm>
            <a:off x="1786339" y="1703401"/>
            <a:ext cx="473400" cy="473400"/>
            <a:chOff x="1786339" y="1703401"/>
            <a:chExt cx="473400" cy="473400"/>
          </a:xfrm>
        </p:grpSpPr>
        <p:sp>
          <p:nvSpPr>
            <p:cNvPr id="449" name="Google Shape;449;p41"/>
            <p:cNvSpPr/>
            <p:nvPr/>
          </p:nvSpPr>
          <p:spPr>
            <a:xfrm rot="8100000">
              <a:off x="1855667" y="1772729"/>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a typeface="News Cycle"/>
                <a:cs typeface="News Cycle"/>
                <a:sym typeface="News Cycle"/>
              </a:endParaRPr>
            </a:p>
          </p:txBody>
        </p:sp>
        <p:sp>
          <p:nvSpPr>
            <p:cNvPr id="450" name="Google Shape;450;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j-lt"/>
                  <a:ea typeface="News Cycle"/>
                  <a:cs typeface="News Cycle"/>
                  <a:sym typeface="News Cycle"/>
                </a:rPr>
                <a:t>1</a:t>
              </a:r>
              <a:endParaRPr sz="600">
                <a:solidFill>
                  <a:schemeClr val="dk2"/>
                </a:solidFill>
                <a:latin typeface="+mj-lt"/>
                <a:ea typeface="News Cycle"/>
                <a:cs typeface="News Cycle"/>
                <a:sym typeface="News Cycle"/>
              </a:endParaRPr>
            </a:p>
          </p:txBody>
        </p:sp>
      </p:grpSp>
      <p:grpSp>
        <p:nvGrpSpPr>
          <p:cNvPr id="451" name="Google Shape;451;p41"/>
          <p:cNvGrpSpPr/>
          <p:nvPr/>
        </p:nvGrpSpPr>
        <p:grpSpPr>
          <a:xfrm>
            <a:off x="3814414" y="1703401"/>
            <a:ext cx="473400" cy="473400"/>
            <a:chOff x="3814414" y="1703401"/>
            <a:chExt cx="473400" cy="473400"/>
          </a:xfrm>
        </p:grpSpPr>
        <p:sp>
          <p:nvSpPr>
            <p:cNvPr id="452" name="Google Shape;452;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a typeface="News Cycle"/>
                <a:cs typeface="News Cycle"/>
                <a:sym typeface="News Cycle"/>
              </a:endParaRPr>
            </a:p>
          </p:txBody>
        </p:sp>
        <p:sp>
          <p:nvSpPr>
            <p:cNvPr id="453" name="Google Shape;453;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j-lt"/>
                  <a:ea typeface="News Cycle"/>
                  <a:cs typeface="News Cycle"/>
                  <a:sym typeface="News Cycle"/>
                </a:rPr>
                <a:t>3</a:t>
              </a:r>
              <a:endParaRPr sz="600">
                <a:solidFill>
                  <a:schemeClr val="dk2"/>
                </a:solidFill>
                <a:latin typeface="+mj-lt"/>
                <a:ea typeface="News Cycle"/>
                <a:cs typeface="News Cycle"/>
                <a:sym typeface="News Cycle"/>
              </a:endParaRPr>
            </a:p>
          </p:txBody>
        </p:sp>
      </p:grpSp>
      <p:grpSp>
        <p:nvGrpSpPr>
          <p:cNvPr id="454" name="Google Shape;454;p41"/>
          <p:cNvGrpSpPr/>
          <p:nvPr/>
        </p:nvGrpSpPr>
        <p:grpSpPr>
          <a:xfrm>
            <a:off x="5842489" y="1703401"/>
            <a:ext cx="473400" cy="473400"/>
            <a:chOff x="5842489" y="1703401"/>
            <a:chExt cx="473400" cy="473400"/>
          </a:xfrm>
        </p:grpSpPr>
        <p:sp>
          <p:nvSpPr>
            <p:cNvPr id="455" name="Google Shape;455;p41"/>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a typeface="News Cycle"/>
                <a:cs typeface="News Cycle"/>
                <a:sym typeface="News Cycle"/>
              </a:endParaRPr>
            </a:p>
          </p:txBody>
        </p:sp>
        <p:sp>
          <p:nvSpPr>
            <p:cNvPr id="456" name="Google Shape;456;p41"/>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j-lt"/>
                  <a:ea typeface="News Cycle"/>
                  <a:cs typeface="News Cycle"/>
                  <a:sym typeface="News Cycle"/>
                </a:rPr>
                <a:t>5</a:t>
              </a:r>
              <a:endParaRPr sz="600">
                <a:solidFill>
                  <a:schemeClr val="dk2"/>
                </a:solidFill>
                <a:latin typeface="+mj-lt"/>
                <a:ea typeface="News Cycle"/>
                <a:cs typeface="News Cycle"/>
                <a:sym typeface="News Cycle"/>
              </a:endParaRPr>
            </a:p>
          </p:txBody>
        </p:sp>
      </p:grpSp>
      <p:grpSp>
        <p:nvGrpSpPr>
          <p:cNvPr id="457" name="Google Shape;457;p41"/>
          <p:cNvGrpSpPr/>
          <p:nvPr/>
        </p:nvGrpSpPr>
        <p:grpSpPr>
          <a:xfrm>
            <a:off x="6880814" y="3576300"/>
            <a:ext cx="473400" cy="473400"/>
            <a:chOff x="6880814" y="3576300"/>
            <a:chExt cx="473400" cy="473400"/>
          </a:xfrm>
        </p:grpSpPr>
        <p:sp>
          <p:nvSpPr>
            <p:cNvPr id="458" name="Google Shape;458;p41"/>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ews Cycle"/>
                <a:ea typeface="News Cycle"/>
                <a:cs typeface="News Cycle"/>
                <a:sym typeface="News Cycle"/>
              </a:endParaRPr>
            </a:p>
          </p:txBody>
        </p:sp>
        <p:sp>
          <p:nvSpPr>
            <p:cNvPr id="459" name="Google Shape;459;p41"/>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j-lt"/>
                  <a:ea typeface="News Cycle"/>
                  <a:cs typeface="News Cycle"/>
                  <a:sym typeface="News Cycle"/>
                </a:rPr>
                <a:t>6</a:t>
              </a:r>
              <a:endParaRPr sz="600">
                <a:solidFill>
                  <a:schemeClr val="dk2"/>
                </a:solidFill>
                <a:latin typeface="+mj-lt"/>
                <a:ea typeface="News Cycle"/>
                <a:cs typeface="News Cycle"/>
                <a:sym typeface="News Cycle"/>
              </a:endParaRPr>
            </a:p>
          </p:txBody>
        </p:sp>
      </p:grpSp>
      <p:grpSp>
        <p:nvGrpSpPr>
          <p:cNvPr id="460" name="Google Shape;460;p41"/>
          <p:cNvGrpSpPr/>
          <p:nvPr/>
        </p:nvGrpSpPr>
        <p:grpSpPr>
          <a:xfrm>
            <a:off x="4852739" y="3576300"/>
            <a:ext cx="473400" cy="473400"/>
            <a:chOff x="4852739" y="3576300"/>
            <a:chExt cx="473400" cy="473400"/>
          </a:xfrm>
        </p:grpSpPr>
        <p:sp>
          <p:nvSpPr>
            <p:cNvPr id="461" name="Google Shape;461;p41"/>
            <p:cNvSpPr/>
            <p:nvPr/>
          </p:nvSpPr>
          <p:spPr>
            <a:xfrm rot="-2700000">
              <a:off x="4922067" y="3645628"/>
              <a:ext cx="334744" cy="334744"/>
            </a:xfrm>
            <a:prstGeom prst="teardrop">
              <a:avLst>
                <a:gd name="adj" fmla="val 100000"/>
              </a:avLst>
            </a:pr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ews Cycle"/>
                <a:ea typeface="News Cycle"/>
                <a:cs typeface="News Cycle"/>
                <a:sym typeface="News Cycle"/>
              </a:endParaRPr>
            </a:p>
          </p:txBody>
        </p:sp>
        <p:sp>
          <p:nvSpPr>
            <p:cNvPr id="462" name="Google Shape;462;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j-lt"/>
                  <a:ea typeface="News Cycle"/>
                  <a:cs typeface="News Cycle"/>
                  <a:sym typeface="News Cycle"/>
                </a:rPr>
                <a:t>4</a:t>
              </a:r>
              <a:endParaRPr sz="600">
                <a:solidFill>
                  <a:schemeClr val="dk2"/>
                </a:solidFill>
                <a:latin typeface="+mj-lt"/>
                <a:ea typeface="News Cycle"/>
                <a:cs typeface="News Cycle"/>
                <a:sym typeface="News Cycle"/>
              </a:endParaRPr>
            </a:p>
          </p:txBody>
        </p:sp>
      </p:grpSp>
      <p:grpSp>
        <p:nvGrpSpPr>
          <p:cNvPr id="463" name="Google Shape;463;p41"/>
          <p:cNvGrpSpPr/>
          <p:nvPr/>
        </p:nvGrpSpPr>
        <p:grpSpPr>
          <a:xfrm>
            <a:off x="2824664" y="3576300"/>
            <a:ext cx="473400" cy="473400"/>
            <a:chOff x="2824664" y="3576300"/>
            <a:chExt cx="473400" cy="473400"/>
          </a:xfrm>
        </p:grpSpPr>
        <p:sp>
          <p:nvSpPr>
            <p:cNvPr id="464" name="Google Shape;464;p41"/>
            <p:cNvSpPr/>
            <p:nvPr/>
          </p:nvSpPr>
          <p:spPr>
            <a:xfrm rot="-2700000">
              <a:off x="2893992" y="3645628"/>
              <a:ext cx="334744" cy="334744"/>
            </a:xfrm>
            <a:prstGeom prst="teardrop">
              <a:avLst>
                <a:gd name="adj" fmla="val 10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ews Cycle"/>
                <a:ea typeface="News Cycle"/>
                <a:cs typeface="News Cycle"/>
                <a:sym typeface="News Cycle"/>
              </a:endParaRPr>
            </a:p>
          </p:txBody>
        </p:sp>
        <p:sp>
          <p:nvSpPr>
            <p:cNvPr id="465" name="Google Shape;465;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a:solidFill>
                    <a:schemeClr val="dk2"/>
                  </a:solidFill>
                  <a:latin typeface="+mj-lt"/>
                  <a:ea typeface="News Cycle"/>
                  <a:cs typeface="News Cycle"/>
                  <a:sym typeface="News Cycle"/>
                </a:rPr>
                <a:t>2</a:t>
              </a:r>
              <a:endParaRPr sz="600">
                <a:solidFill>
                  <a:schemeClr val="dk2"/>
                </a:solidFill>
                <a:latin typeface="+mj-lt"/>
                <a:ea typeface="News Cycle"/>
                <a:cs typeface="News Cycle"/>
                <a:sym typeface="News Cycle"/>
              </a:endParaRPr>
            </a:p>
          </p:txBody>
        </p:sp>
      </p:grpSp>
      <p:sp>
        <p:nvSpPr>
          <p:cNvPr id="466" name="Google Shape;466;p41"/>
          <p:cNvSpPr txBox="1"/>
          <p:nvPr/>
        </p:nvSpPr>
        <p:spPr>
          <a:xfrm>
            <a:off x="1379850" y="1156100"/>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900" b="1" dirty="0">
                <a:solidFill>
                  <a:schemeClr val="dk2"/>
                </a:solidFill>
                <a:latin typeface="+mj-lt"/>
                <a:ea typeface="News Cycle"/>
                <a:cs typeface="News Cycle"/>
                <a:sym typeface="News Cycle"/>
              </a:rPr>
              <a:t>2021</a:t>
            </a:r>
          </a:p>
          <a:p>
            <a:pPr marL="0" marR="0" lvl="0" indent="0" algn="ctr" rtl="0">
              <a:lnSpc>
                <a:spcPct val="100000"/>
              </a:lnSpc>
              <a:spcBef>
                <a:spcPts val="0"/>
              </a:spcBef>
              <a:spcAft>
                <a:spcPts val="0"/>
              </a:spcAft>
              <a:buNone/>
            </a:pPr>
            <a:r>
              <a:rPr lang="en" sz="900" dirty="0">
                <a:solidFill>
                  <a:schemeClr val="dk2"/>
                </a:solidFill>
                <a:latin typeface="+mj-lt"/>
                <a:ea typeface="News Cycle"/>
                <a:cs typeface="News Cycle"/>
                <a:sym typeface="News Cycle"/>
              </a:rPr>
              <a:t>Distributed inaugural Clinical Work Survey and collected data</a:t>
            </a:r>
            <a:endParaRPr sz="900" dirty="0">
              <a:solidFill>
                <a:schemeClr val="dk2"/>
              </a:solidFill>
              <a:latin typeface="+mj-lt"/>
              <a:ea typeface="News Cycle"/>
              <a:cs typeface="News Cycle"/>
              <a:sym typeface="News Cycle"/>
            </a:endParaRPr>
          </a:p>
        </p:txBody>
      </p:sp>
      <p:sp>
        <p:nvSpPr>
          <p:cNvPr id="467" name="Google Shape;467;p41"/>
          <p:cNvSpPr txBox="1"/>
          <p:nvPr/>
        </p:nvSpPr>
        <p:spPr>
          <a:xfrm>
            <a:off x="3373032" y="1179787"/>
            <a:ext cx="1356163"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900" dirty="0">
                <a:solidFill>
                  <a:schemeClr val="dk2"/>
                </a:solidFill>
                <a:latin typeface="+mj-lt"/>
                <a:ea typeface="News Cycle"/>
                <a:cs typeface="News Cycle"/>
                <a:sym typeface="News Cycle"/>
              </a:rPr>
              <a:t>Share summary/recommendations with AAAP and AMSPDC members</a:t>
            </a:r>
            <a:endParaRPr sz="900" dirty="0">
              <a:solidFill>
                <a:schemeClr val="dk2"/>
              </a:solidFill>
              <a:latin typeface="+mj-lt"/>
              <a:ea typeface="News Cycle"/>
              <a:cs typeface="News Cycle"/>
              <a:sym typeface="News Cycle"/>
            </a:endParaRPr>
          </a:p>
        </p:txBody>
      </p:sp>
      <p:sp>
        <p:nvSpPr>
          <p:cNvPr id="468" name="Google Shape;468;p41"/>
          <p:cNvSpPr txBox="1"/>
          <p:nvPr/>
        </p:nvSpPr>
        <p:spPr>
          <a:xfrm>
            <a:off x="4998101" y="1165886"/>
            <a:ext cx="2028075" cy="547301"/>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900" b="1" dirty="0">
                <a:solidFill>
                  <a:schemeClr val="dk2"/>
                </a:solidFill>
                <a:latin typeface="+mj-lt"/>
                <a:ea typeface="News Cycle"/>
                <a:cs typeface="News Cycle"/>
                <a:sym typeface="News Cycle"/>
              </a:rPr>
              <a:t>2023</a:t>
            </a:r>
          </a:p>
          <a:p>
            <a:pPr marL="0" marR="0" lvl="0" indent="0" algn="ctr" rtl="0">
              <a:lnSpc>
                <a:spcPct val="100000"/>
              </a:lnSpc>
              <a:spcBef>
                <a:spcPts val="0"/>
              </a:spcBef>
              <a:spcAft>
                <a:spcPts val="0"/>
              </a:spcAft>
              <a:buNone/>
            </a:pPr>
            <a:r>
              <a:rPr lang="en" sz="900" dirty="0">
                <a:solidFill>
                  <a:schemeClr val="dk2"/>
                </a:solidFill>
                <a:latin typeface="+mj-lt"/>
                <a:ea typeface="News Cycle"/>
                <a:cs typeface="News Cycle"/>
                <a:sym typeface="News Cycle"/>
              </a:rPr>
              <a:t>Developed education sessions, common definitions and frameworks on clinical effort</a:t>
            </a:r>
            <a:endParaRPr sz="900" dirty="0">
              <a:solidFill>
                <a:schemeClr val="dk2"/>
              </a:solidFill>
              <a:latin typeface="+mj-lt"/>
              <a:ea typeface="News Cycle"/>
              <a:cs typeface="News Cycle"/>
              <a:sym typeface="News Cycle"/>
            </a:endParaRPr>
          </a:p>
        </p:txBody>
      </p:sp>
      <p:sp>
        <p:nvSpPr>
          <p:cNvPr id="469" name="Google Shape;469;p41"/>
          <p:cNvSpPr txBox="1"/>
          <p:nvPr/>
        </p:nvSpPr>
        <p:spPr>
          <a:xfrm>
            <a:off x="2254121" y="4063600"/>
            <a:ext cx="1614486"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b="1" dirty="0">
                <a:solidFill>
                  <a:schemeClr val="dk2"/>
                </a:solidFill>
                <a:latin typeface="+mj-lt"/>
                <a:ea typeface="News Cycle"/>
                <a:cs typeface="News Cycle"/>
                <a:sym typeface="News Cycle"/>
              </a:rPr>
              <a:t>2022</a:t>
            </a:r>
          </a:p>
          <a:p>
            <a:pPr marL="0" marR="0" lvl="0" indent="0" algn="ctr" rtl="0">
              <a:lnSpc>
                <a:spcPct val="100000"/>
              </a:lnSpc>
              <a:spcBef>
                <a:spcPts val="0"/>
              </a:spcBef>
              <a:spcAft>
                <a:spcPts val="0"/>
              </a:spcAft>
              <a:buNone/>
            </a:pPr>
            <a:r>
              <a:rPr lang="en" sz="900" dirty="0">
                <a:solidFill>
                  <a:schemeClr val="dk2"/>
                </a:solidFill>
                <a:latin typeface="+mj-lt"/>
                <a:ea typeface="News Cycle"/>
                <a:cs typeface="News Cycle"/>
                <a:sym typeface="News Cycle"/>
              </a:rPr>
              <a:t>Analyze and develop summary plus recommendations related to survey goals – definitions and insights on how reporting is done</a:t>
            </a:r>
            <a:endParaRPr sz="900" dirty="0">
              <a:solidFill>
                <a:schemeClr val="dk2"/>
              </a:solidFill>
              <a:latin typeface="+mj-lt"/>
              <a:ea typeface="News Cycle"/>
              <a:cs typeface="News Cycle"/>
              <a:sym typeface="News Cycle"/>
            </a:endParaRPr>
          </a:p>
        </p:txBody>
      </p:sp>
      <p:sp>
        <p:nvSpPr>
          <p:cNvPr id="470" name="Google Shape;470;p41"/>
          <p:cNvSpPr txBox="1"/>
          <p:nvPr/>
        </p:nvSpPr>
        <p:spPr>
          <a:xfrm>
            <a:off x="444625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a:solidFill>
                  <a:schemeClr val="dk2"/>
                </a:solidFill>
                <a:latin typeface="+mj-lt"/>
                <a:ea typeface="News Cycle"/>
                <a:cs typeface="News Cycle"/>
                <a:sym typeface="News Cycle"/>
              </a:rPr>
              <a:t>Department Chairs and Administrators review own data and understand how collected, calculated and share own learning with AAAP</a:t>
            </a:r>
            <a:endParaRPr sz="900">
              <a:solidFill>
                <a:schemeClr val="dk2"/>
              </a:solidFill>
              <a:latin typeface="+mj-lt"/>
              <a:ea typeface="News Cycle"/>
              <a:cs typeface="News Cycle"/>
              <a:sym typeface="News Cycle"/>
            </a:endParaRPr>
          </a:p>
        </p:txBody>
      </p:sp>
      <p:sp>
        <p:nvSpPr>
          <p:cNvPr id="471" name="Google Shape;471;p41"/>
          <p:cNvSpPr txBox="1"/>
          <p:nvPr/>
        </p:nvSpPr>
        <p:spPr>
          <a:xfrm>
            <a:off x="6474335" y="4063600"/>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b="1" dirty="0">
                <a:solidFill>
                  <a:schemeClr val="dk2"/>
                </a:solidFill>
                <a:latin typeface="+mj-lt"/>
                <a:ea typeface="News Cycle"/>
                <a:cs typeface="News Cycle"/>
                <a:sym typeface="News Cycle"/>
              </a:rPr>
              <a:t>2024-2025</a:t>
            </a:r>
          </a:p>
          <a:p>
            <a:pPr marL="0" marR="0" lvl="0" indent="0" algn="ctr" rtl="0">
              <a:lnSpc>
                <a:spcPct val="100000"/>
              </a:lnSpc>
              <a:spcBef>
                <a:spcPts val="0"/>
              </a:spcBef>
              <a:spcAft>
                <a:spcPts val="0"/>
              </a:spcAft>
              <a:buNone/>
            </a:pPr>
            <a:r>
              <a:rPr lang="en" sz="900" dirty="0">
                <a:solidFill>
                  <a:schemeClr val="dk2"/>
                </a:solidFill>
                <a:latin typeface="+mj-lt"/>
                <a:ea typeface="News Cycle"/>
                <a:cs typeface="News Cycle"/>
                <a:sym typeface="News Cycle"/>
              </a:rPr>
              <a:t>AAAP and AMSPDC leadership conducted clinical expectations survey</a:t>
            </a:r>
            <a:endParaRPr sz="900" dirty="0">
              <a:solidFill>
                <a:schemeClr val="dk2"/>
              </a:solidFill>
              <a:latin typeface="+mj-lt"/>
              <a:ea typeface="News Cycle"/>
              <a:cs typeface="News Cycle"/>
              <a:sym typeface="News Cycle"/>
            </a:endParaRPr>
          </a:p>
        </p:txBody>
      </p:sp>
      <p:sp>
        <p:nvSpPr>
          <p:cNvPr id="7" name="Google Shape;471;p41">
            <a:extLst>
              <a:ext uri="{FF2B5EF4-FFF2-40B4-BE49-F238E27FC236}">
                <a16:creationId xmlns:a16="http://schemas.microsoft.com/office/drawing/2014/main" id="{BE4C50A1-CED4-8472-65E0-293276A8FC60}"/>
              </a:ext>
            </a:extLst>
          </p:cNvPr>
          <p:cNvSpPr txBox="1"/>
          <p:nvPr/>
        </p:nvSpPr>
        <p:spPr>
          <a:xfrm>
            <a:off x="7400400" y="1179787"/>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900" b="1" dirty="0">
                <a:solidFill>
                  <a:schemeClr val="dk2"/>
                </a:solidFill>
                <a:latin typeface="+mj-lt"/>
                <a:ea typeface="News Cycle"/>
                <a:cs typeface="News Cycle"/>
                <a:sym typeface="News Cycle"/>
              </a:rPr>
              <a:t>2026</a:t>
            </a:r>
          </a:p>
          <a:p>
            <a:pPr marL="0" marR="0" lvl="0" indent="0" algn="ctr" rtl="0">
              <a:lnSpc>
                <a:spcPct val="100000"/>
              </a:lnSpc>
              <a:spcBef>
                <a:spcPts val="0"/>
              </a:spcBef>
              <a:spcAft>
                <a:spcPts val="0"/>
              </a:spcAft>
              <a:buNone/>
            </a:pPr>
            <a:r>
              <a:rPr lang="en" sz="900" dirty="0">
                <a:solidFill>
                  <a:schemeClr val="dk2"/>
                </a:solidFill>
                <a:latin typeface="+mj-lt"/>
                <a:ea typeface="News Cycle"/>
                <a:cs typeface="News Cycle"/>
                <a:sym typeface="News Cycle"/>
              </a:rPr>
              <a:t>Present at AAAP Annual Meeting</a:t>
            </a:r>
            <a:endParaRPr sz="900" dirty="0">
              <a:solidFill>
                <a:schemeClr val="dk2"/>
              </a:solidFill>
              <a:latin typeface="+mj-lt"/>
              <a:ea typeface="News Cycle"/>
              <a:cs typeface="News Cycle"/>
              <a:sym typeface="News Cycle"/>
            </a:endParaRPr>
          </a:p>
        </p:txBody>
      </p:sp>
      <p:grpSp>
        <p:nvGrpSpPr>
          <p:cNvPr id="8" name="Google Shape;454;p41">
            <a:extLst>
              <a:ext uri="{FF2B5EF4-FFF2-40B4-BE49-F238E27FC236}">
                <a16:creationId xmlns:a16="http://schemas.microsoft.com/office/drawing/2014/main" id="{FB6C1E8F-C53A-0A37-AA3F-273A567C82AF}"/>
              </a:ext>
            </a:extLst>
          </p:cNvPr>
          <p:cNvGrpSpPr/>
          <p:nvPr/>
        </p:nvGrpSpPr>
        <p:grpSpPr>
          <a:xfrm>
            <a:off x="7806900" y="1689499"/>
            <a:ext cx="473400" cy="473400"/>
            <a:chOff x="5842489" y="1703401"/>
            <a:chExt cx="473400" cy="473400"/>
          </a:xfrm>
        </p:grpSpPr>
        <p:sp>
          <p:nvSpPr>
            <p:cNvPr id="9" name="Google Shape;455;p41">
              <a:extLst>
                <a:ext uri="{FF2B5EF4-FFF2-40B4-BE49-F238E27FC236}">
                  <a16:creationId xmlns:a16="http://schemas.microsoft.com/office/drawing/2014/main" id="{29B62FA9-0FF7-FCBC-8BFA-5759F5C68CCC}"/>
                </a:ext>
              </a:extLst>
            </p:cNvPr>
            <p:cNvSpPr/>
            <p:nvPr/>
          </p:nvSpPr>
          <p:spPr>
            <a:xfrm rot="8100000">
              <a:off x="5911817" y="1772729"/>
              <a:ext cx="334744" cy="334744"/>
            </a:xfrm>
            <a:prstGeom prst="teardrop">
              <a:avLst>
                <a:gd name="adj" fmla="val 100000"/>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a typeface="News Cycle"/>
                <a:cs typeface="News Cycle"/>
                <a:sym typeface="News Cycle"/>
              </a:endParaRPr>
            </a:p>
          </p:txBody>
        </p:sp>
        <p:sp>
          <p:nvSpPr>
            <p:cNvPr id="10" name="Google Shape;456;p41">
              <a:extLst>
                <a:ext uri="{FF2B5EF4-FFF2-40B4-BE49-F238E27FC236}">
                  <a16:creationId xmlns:a16="http://schemas.microsoft.com/office/drawing/2014/main" id="{C3F522FD-72D7-F8CD-5ACD-11BC6ED24729}"/>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dirty="0">
                  <a:solidFill>
                    <a:schemeClr val="dk2"/>
                  </a:solidFill>
                  <a:latin typeface="+mj-lt"/>
                  <a:ea typeface="News Cycle"/>
                  <a:cs typeface="News Cycle"/>
                  <a:sym typeface="News Cycle"/>
                </a:rPr>
                <a:t>7</a:t>
              </a:r>
              <a:endParaRPr sz="600" dirty="0">
                <a:solidFill>
                  <a:schemeClr val="dk2"/>
                </a:solidFill>
                <a:latin typeface="+mj-lt"/>
                <a:ea typeface="News Cycle"/>
                <a:cs typeface="News Cycle"/>
                <a:sym typeface="News Cycle"/>
              </a:endParaRPr>
            </a:p>
          </p:txBody>
        </p:sp>
      </p:grpSp>
    </p:spTree>
    <p:extLst>
      <p:ext uri="{BB962C8B-B14F-4D97-AF65-F5344CB8AC3E}">
        <p14:creationId xmlns:p14="http://schemas.microsoft.com/office/powerpoint/2010/main" val="20433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dissolve">
                                      <p:cBhvr>
                                        <p:cTn id="7" dur="500"/>
                                        <p:tgtEl>
                                          <p:spTgt spid="466"/>
                                        </p:tgtEl>
                                      </p:cBhvr>
                                    </p:animEffect>
                                  </p:childTnLst>
                                </p:cTn>
                              </p:par>
                              <p:par>
                                <p:cTn id="8" presetID="9" presetClass="entr" presetSubtype="0" fill="hold" nodeType="withEffect">
                                  <p:stCondLst>
                                    <p:cond delay="0"/>
                                  </p:stCondLst>
                                  <p:childTnLst>
                                    <p:set>
                                      <p:cBhvr>
                                        <p:cTn id="9" dur="1" fill="hold">
                                          <p:stCondLst>
                                            <p:cond delay="0"/>
                                          </p:stCondLst>
                                        </p:cTn>
                                        <p:tgtEl>
                                          <p:spTgt spid="448"/>
                                        </p:tgtEl>
                                        <p:attrNameLst>
                                          <p:attrName>style.visibility</p:attrName>
                                        </p:attrNameLst>
                                      </p:cBhvr>
                                      <p:to>
                                        <p:strVal val="visible"/>
                                      </p:to>
                                    </p:set>
                                    <p:animEffect transition="in" filter="dissolve">
                                      <p:cBhvr>
                                        <p:cTn id="10" dur="500"/>
                                        <p:tgtEl>
                                          <p:spTgt spid="44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animEffect transition="in" filter="dissolve">
                                      <p:cBhvr>
                                        <p:cTn id="15" dur="500"/>
                                        <p:tgtEl>
                                          <p:spTgt spid="46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69"/>
                                        </p:tgtEl>
                                        <p:attrNameLst>
                                          <p:attrName>style.visibility</p:attrName>
                                        </p:attrNameLst>
                                      </p:cBhvr>
                                      <p:to>
                                        <p:strVal val="visible"/>
                                      </p:to>
                                    </p:set>
                                    <p:animEffect transition="in" filter="dissolve">
                                      <p:cBhvr>
                                        <p:cTn id="18" dur="500"/>
                                        <p:tgtEl>
                                          <p:spTgt spid="46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51"/>
                                        </p:tgtEl>
                                        <p:attrNameLst>
                                          <p:attrName>style.visibility</p:attrName>
                                        </p:attrNameLst>
                                      </p:cBhvr>
                                      <p:to>
                                        <p:strVal val="visible"/>
                                      </p:to>
                                    </p:set>
                                    <p:animEffect transition="in" filter="dissolve">
                                      <p:cBhvr>
                                        <p:cTn id="23" dur="500"/>
                                        <p:tgtEl>
                                          <p:spTgt spid="45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67"/>
                                        </p:tgtEl>
                                        <p:attrNameLst>
                                          <p:attrName>style.visibility</p:attrName>
                                        </p:attrNameLst>
                                      </p:cBhvr>
                                      <p:to>
                                        <p:strVal val="visible"/>
                                      </p:to>
                                    </p:set>
                                    <p:animEffect transition="in" filter="dissolve">
                                      <p:cBhvr>
                                        <p:cTn id="26" dur="500"/>
                                        <p:tgtEl>
                                          <p:spTgt spid="46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60"/>
                                        </p:tgtEl>
                                        <p:attrNameLst>
                                          <p:attrName>style.visibility</p:attrName>
                                        </p:attrNameLst>
                                      </p:cBhvr>
                                      <p:to>
                                        <p:strVal val="visible"/>
                                      </p:to>
                                    </p:set>
                                    <p:animEffect transition="in" filter="dissolve">
                                      <p:cBhvr>
                                        <p:cTn id="31" dur="500"/>
                                        <p:tgtEl>
                                          <p:spTgt spid="46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70"/>
                                        </p:tgtEl>
                                        <p:attrNameLst>
                                          <p:attrName>style.visibility</p:attrName>
                                        </p:attrNameLst>
                                      </p:cBhvr>
                                      <p:to>
                                        <p:strVal val="visible"/>
                                      </p:to>
                                    </p:set>
                                    <p:animEffect transition="in" filter="dissolve">
                                      <p:cBhvr>
                                        <p:cTn id="34" dur="500"/>
                                        <p:tgtEl>
                                          <p:spTgt spid="47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54"/>
                                        </p:tgtEl>
                                        <p:attrNameLst>
                                          <p:attrName>style.visibility</p:attrName>
                                        </p:attrNameLst>
                                      </p:cBhvr>
                                      <p:to>
                                        <p:strVal val="visible"/>
                                      </p:to>
                                    </p:set>
                                    <p:animEffect transition="in" filter="dissolve">
                                      <p:cBhvr>
                                        <p:cTn id="39" dur="500"/>
                                        <p:tgtEl>
                                          <p:spTgt spid="45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68"/>
                                        </p:tgtEl>
                                        <p:attrNameLst>
                                          <p:attrName>style.visibility</p:attrName>
                                        </p:attrNameLst>
                                      </p:cBhvr>
                                      <p:to>
                                        <p:strVal val="visible"/>
                                      </p:to>
                                    </p:set>
                                    <p:animEffect transition="in" filter="dissolve">
                                      <p:cBhvr>
                                        <p:cTn id="42" dur="500"/>
                                        <p:tgtEl>
                                          <p:spTgt spid="46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57"/>
                                        </p:tgtEl>
                                        <p:attrNameLst>
                                          <p:attrName>style.visibility</p:attrName>
                                        </p:attrNameLst>
                                      </p:cBhvr>
                                      <p:to>
                                        <p:strVal val="visible"/>
                                      </p:to>
                                    </p:set>
                                    <p:animEffect transition="in" filter="dissolve">
                                      <p:cBhvr>
                                        <p:cTn id="47" dur="500"/>
                                        <p:tgtEl>
                                          <p:spTgt spid="45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71"/>
                                        </p:tgtEl>
                                        <p:attrNameLst>
                                          <p:attrName>style.visibility</p:attrName>
                                        </p:attrNameLst>
                                      </p:cBhvr>
                                      <p:to>
                                        <p:strVal val="visible"/>
                                      </p:to>
                                    </p:set>
                                    <p:animEffect transition="in" filter="dissolve">
                                      <p:cBhvr>
                                        <p:cTn id="50" dur="500"/>
                                        <p:tgtEl>
                                          <p:spTgt spid="47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dissolv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p:bldP spid="467" grpId="0"/>
      <p:bldP spid="468" grpId="0"/>
      <p:bldP spid="469" grpId="0"/>
      <p:bldP spid="470" grpId="0"/>
      <p:bldP spid="471"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D39B-79C3-4269-A8DD-3B2184B98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83CE7-EF61-200D-B789-86E66F86D561}"/>
              </a:ext>
            </a:extLst>
          </p:cNvPr>
          <p:cNvSpPr>
            <a:spLocks noGrp="1"/>
          </p:cNvSpPr>
          <p:nvPr>
            <p:ph type="title"/>
          </p:nvPr>
        </p:nvSpPr>
        <p:spPr/>
        <p:txBody>
          <a:bodyPr/>
          <a:lstStyle/>
          <a:p>
            <a:r>
              <a:rPr lang="en-US" dirty="0"/>
              <a:t>The Original 2021 Survey</a:t>
            </a:r>
          </a:p>
        </p:txBody>
      </p:sp>
      <p:graphicFrame>
        <p:nvGraphicFramePr>
          <p:cNvPr id="9" name="Content Placeholder 2">
            <a:extLst>
              <a:ext uri="{FF2B5EF4-FFF2-40B4-BE49-F238E27FC236}">
                <a16:creationId xmlns:a16="http://schemas.microsoft.com/office/drawing/2014/main" id="{93E1A446-7E3B-1946-39B7-C008DAEC0993}"/>
              </a:ext>
            </a:extLst>
          </p:cNvPr>
          <p:cNvGraphicFramePr>
            <a:graphicFrameLocks/>
          </p:cNvGraphicFramePr>
          <p:nvPr/>
        </p:nvGraphicFramePr>
        <p:xfrm>
          <a:off x="1523299" y="1200150"/>
          <a:ext cx="6737691" cy="3033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Playbook with solid fill">
            <a:extLst>
              <a:ext uri="{FF2B5EF4-FFF2-40B4-BE49-F238E27FC236}">
                <a16:creationId xmlns:a16="http://schemas.microsoft.com/office/drawing/2014/main" id="{723B2FEF-1398-2B64-7202-6356BAAFE38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8899" y="1586489"/>
            <a:ext cx="914400" cy="914400"/>
          </a:xfrm>
          <a:prstGeom prst="rect">
            <a:avLst/>
          </a:prstGeom>
        </p:spPr>
      </p:pic>
      <p:pic>
        <p:nvPicPr>
          <p:cNvPr id="11" name="Graphic 10" descr="Bullseye with solid fill">
            <a:extLst>
              <a:ext uri="{FF2B5EF4-FFF2-40B4-BE49-F238E27FC236}">
                <a16:creationId xmlns:a16="http://schemas.microsoft.com/office/drawing/2014/main" id="{64BB1AE5-EAC7-3018-F9FC-E2D656649FD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8899" y="3206589"/>
            <a:ext cx="914400" cy="914400"/>
          </a:xfrm>
          <a:prstGeom prst="rect">
            <a:avLst/>
          </a:prstGeom>
        </p:spPr>
      </p:pic>
    </p:spTree>
    <p:extLst>
      <p:ext uri="{BB962C8B-B14F-4D97-AF65-F5344CB8AC3E}">
        <p14:creationId xmlns:p14="http://schemas.microsoft.com/office/powerpoint/2010/main" val="389892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D39B-79C3-4269-A8DD-3B2184B98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83CE7-EF61-200D-B789-86E66F86D561}"/>
              </a:ext>
            </a:extLst>
          </p:cNvPr>
          <p:cNvSpPr>
            <a:spLocks noGrp="1"/>
          </p:cNvSpPr>
          <p:nvPr>
            <p:ph type="title"/>
          </p:nvPr>
        </p:nvSpPr>
        <p:spPr/>
        <p:txBody>
          <a:bodyPr/>
          <a:lstStyle/>
          <a:p>
            <a:r>
              <a:rPr lang="en-US" dirty="0"/>
              <a:t>Initial Deliverables</a:t>
            </a:r>
          </a:p>
        </p:txBody>
      </p:sp>
      <p:sp>
        <p:nvSpPr>
          <p:cNvPr id="13" name="Text Placeholder 12">
            <a:extLst>
              <a:ext uri="{FF2B5EF4-FFF2-40B4-BE49-F238E27FC236}">
                <a16:creationId xmlns:a16="http://schemas.microsoft.com/office/drawing/2014/main" id="{D0914B5D-60D0-757D-B885-BA9A1E456AF3}"/>
              </a:ext>
            </a:extLst>
          </p:cNvPr>
          <p:cNvSpPr>
            <a:spLocks noGrp="1"/>
          </p:cNvSpPr>
          <p:nvPr>
            <p:ph type="body" sz="quarter" idx="11"/>
          </p:nvPr>
        </p:nvSpPr>
        <p:spPr>
          <a:xfrm>
            <a:off x="879280" y="3490504"/>
            <a:ext cx="2540524" cy="780437"/>
          </a:xfrm>
        </p:spPr>
        <p:txBody>
          <a:bodyPr/>
          <a:lstStyle/>
          <a:p>
            <a:pPr marL="0" indent="0" algn="ctr">
              <a:buNone/>
            </a:pPr>
            <a:r>
              <a:rPr lang="en-US" dirty="0"/>
              <a:t>Survey Data and Analysis; publication in </a:t>
            </a:r>
            <a:r>
              <a:rPr lang="en-US" i="1" dirty="0"/>
              <a:t>The Journal of Pediatrics</a:t>
            </a:r>
          </a:p>
        </p:txBody>
      </p:sp>
      <p:grpSp>
        <p:nvGrpSpPr>
          <p:cNvPr id="32" name="Group 31">
            <a:extLst>
              <a:ext uri="{FF2B5EF4-FFF2-40B4-BE49-F238E27FC236}">
                <a16:creationId xmlns:a16="http://schemas.microsoft.com/office/drawing/2014/main" id="{448D781B-ED41-6CBB-9910-5D546AD25BD6}"/>
              </a:ext>
            </a:extLst>
          </p:cNvPr>
          <p:cNvGrpSpPr/>
          <p:nvPr/>
        </p:nvGrpSpPr>
        <p:grpSpPr>
          <a:xfrm>
            <a:off x="1090166" y="1559714"/>
            <a:ext cx="2118752" cy="2118752"/>
            <a:chOff x="563488" y="1512374"/>
            <a:chExt cx="2118752" cy="2118752"/>
          </a:xfrm>
        </p:grpSpPr>
        <p:pic>
          <p:nvPicPr>
            <p:cNvPr id="23" name="Graphic 22" descr="Open book outline">
              <a:extLst>
                <a:ext uri="{FF2B5EF4-FFF2-40B4-BE49-F238E27FC236}">
                  <a16:creationId xmlns:a16="http://schemas.microsoft.com/office/drawing/2014/main" id="{EB3DBDE2-F3FD-B2A2-89A0-3DD5C4255D2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488" y="1512374"/>
              <a:ext cx="2118752" cy="2118752"/>
            </a:xfrm>
            <a:prstGeom prst="rect">
              <a:avLst/>
            </a:prstGeom>
          </p:spPr>
        </p:pic>
        <p:pic>
          <p:nvPicPr>
            <p:cNvPr id="27" name="Graphic 26" descr="Bar chart with solid fill">
              <a:extLst>
                <a:ext uri="{FF2B5EF4-FFF2-40B4-BE49-F238E27FC236}">
                  <a16:creationId xmlns:a16="http://schemas.microsoft.com/office/drawing/2014/main" id="{6F40CFFB-9FB6-31FB-BFBD-DB16D1A024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6190" y="2036937"/>
              <a:ext cx="656674" cy="656674"/>
            </a:xfrm>
            <a:prstGeom prst="rect">
              <a:avLst/>
            </a:prstGeom>
          </p:spPr>
        </p:pic>
      </p:grpSp>
      <p:sp>
        <p:nvSpPr>
          <p:cNvPr id="28" name="Text Placeholder 12">
            <a:extLst>
              <a:ext uri="{FF2B5EF4-FFF2-40B4-BE49-F238E27FC236}">
                <a16:creationId xmlns:a16="http://schemas.microsoft.com/office/drawing/2014/main" id="{3ABDEACC-6836-3DCD-5ED6-77A985AB9BDB}"/>
              </a:ext>
            </a:extLst>
          </p:cNvPr>
          <p:cNvSpPr txBox="1">
            <a:spLocks/>
          </p:cNvSpPr>
          <p:nvPr/>
        </p:nvSpPr>
        <p:spPr>
          <a:xfrm>
            <a:off x="3972272" y="3510737"/>
            <a:ext cx="4342672" cy="1520408"/>
          </a:xfrm>
          <a:prstGeom prst="rect">
            <a:avLst/>
          </a:prstGeom>
        </p:spPr>
        <p:txBody>
          <a:bodyPr vert="horz" lIns="0" tIns="0" rIns="0" bIns="0" numCol="1" spcCol="365760" rtlCol="0" anchor="t" anchorCtr="0">
            <a:normAutofit/>
          </a:bodyPr>
          <a:lstStyle>
            <a:lvl1pPr marL="19431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400" b="0" i="0" kern="1200">
                <a:solidFill>
                  <a:schemeClr val="bg2">
                    <a:lumMod val="25000"/>
                  </a:schemeClr>
                </a:solidFill>
                <a:latin typeface="Montserrat" pitchFamily="2" charset="77"/>
                <a:ea typeface="+mn-ea"/>
                <a:cs typeface="+mn-cs"/>
              </a:defRPr>
            </a:lvl1pPr>
            <a:lvl2pPr marL="37719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400" b="0" i="0" kern="1200">
                <a:solidFill>
                  <a:schemeClr val="bg2">
                    <a:lumMod val="25000"/>
                  </a:schemeClr>
                </a:solidFill>
                <a:latin typeface="Montserrat" pitchFamily="2" charset="77"/>
                <a:ea typeface="+mn-ea"/>
                <a:cs typeface="+mn-cs"/>
              </a:defRPr>
            </a:lvl2pPr>
            <a:lvl3pPr marL="560070" marR="0" indent="-194310" algn="l" defTabSz="457200" rtl="0" eaLnBrk="1" fontAlgn="auto" latinLnBrk="0" hangingPunct="1">
              <a:lnSpc>
                <a:spcPct val="110000"/>
              </a:lnSpc>
              <a:spcBef>
                <a:spcPts val="1000"/>
              </a:spcBef>
              <a:spcAft>
                <a:spcPts val="0"/>
              </a:spcAft>
              <a:buClr>
                <a:schemeClr val="tx1"/>
              </a:buClr>
              <a:buSzTx/>
              <a:buFont typeface="Montserrat" panose="00000500000000000000" pitchFamily="2" charset="0"/>
              <a:buChar char="•"/>
              <a:tabLst/>
              <a:defRPr sz="1100" b="0" i="0" kern="1200" baseline="0">
                <a:solidFill>
                  <a:schemeClr val="bg2">
                    <a:lumMod val="25000"/>
                  </a:schemeClr>
                </a:solidFill>
                <a:latin typeface="Montserrat" pitchFamily="2" charset="77"/>
                <a:ea typeface="+mn-ea"/>
                <a:cs typeface="+mn-cs"/>
              </a:defRPr>
            </a:lvl3pPr>
            <a:lvl4pPr marL="720090" indent="-171450" algn="l" defTabSz="457200" rtl="0" eaLnBrk="1" latinLnBrk="0" hangingPunct="1">
              <a:lnSpc>
                <a:spcPct val="110000"/>
              </a:lnSpc>
              <a:spcBef>
                <a:spcPts val="1000"/>
              </a:spcBef>
              <a:buClr>
                <a:schemeClr val="tx1"/>
              </a:buClr>
              <a:buFont typeface="Montserrat" panose="00000500000000000000" pitchFamily="2" charset="0"/>
              <a:buChar char="•"/>
              <a:defRPr sz="1100" b="0" i="0" kern="1200" baseline="0">
                <a:solidFill>
                  <a:schemeClr val="bg2">
                    <a:lumMod val="25000"/>
                  </a:schemeClr>
                </a:solidFill>
                <a:latin typeface="Montserrat" pitchFamily="2" charset="77"/>
                <a:ea typeface="+mn-ea"/>
                <a:cs typeface="+mn-cs"/>
              </a:defRPr>
            </a:lvl4pPr>
            <a:lvl5pPr marL="742950" indent="-194310" algn="l" defTabSz="457200" rtl="0" eaLnBrk="1" latinLnBrk="0" hangingPunct="1">
              <a:lnSpc>
                <a:spcPct val="110000"/>
              </a:lnSpc>
              <a:spcBef>
                <a:spcPts val="1000"/>
              </a:spcBef>
              <a:buClr>
                <a:schemeClr val="tx1"/>
              </a:buClr>
              <a:buFont typeface="Arial"/>
              <a:buChar char="⁃"/>
              <a:defRPr sz="1100" b="0" i="0" kern="1200" baseline="0">
                <a:solidFill>
                  <a:schemeClr val="bg2">
                    <a:lumMod val="25000"/>
                  </a:schemeClr>
                </a:solidFill>
                <a:latin typeface="Montserrat"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Montserrat" panose="00000500000000000000" pitchFamily="2" charset="0"/>
              <a:buNone/>
            </a:pPr>
            <a:r>
              <a:rPr lang="en-US" dirty="0"/>
              <a:t>Education Webinars to standardize AAAP terminology with members (found under Member Resources on AAAP website)</a:t>
            </a:r>
            <a:endParaRPr lang="en-US" i="1" dirty="0"/>
          </a:p>
        </p:txBody>
      </p:sp>
      <p:grpSp>
        <p:nvGrpSpPr>
          <p:cNvPr id="33" name="Group 32">
            <a:extLst>
              <a:ext uri="{FF2B5EF4-FFF2-40B4-BE49-F238E27FC236}">
                <a16:creationId xmlns:a16="http://schemas.microsoft.com/office/drawing/2014/main" id="{D6684FAA-D688-552B-5E38-566343C1C05A}"/>
              </a:ext>
            </a:extLst>
          </p:cNvPr>
          <p:cNvGrpSpPr/>
          <p:nvPr/>
        </p:nvGrpSpPr>
        <p:grpSpPr>
          <a:xfrm>
            <a:off x="4476278" y="1906336"/>
            <a:ext cx="1772130" cy="1772130"/>
            <a:chOff x="3827252" y="1685685"/>
            <a:chExt cx="1772130" cy="1772130"/>
          </a:xfrm>
        </p:grpSpPr>
        <p:pic>
          <p:nvPicPr>
            <p:cNvPr id="5" name="Picture 4">
              <a:extLst>
                <a:ext uri="{FF2B5EF4-FFF2-40B4-BE49-F238E27FC236}">
                  <a16:creationId xmlns:a16="http://schemas.microsoft.com/office/drawing/2014/main" id="{16AC2777-7B4D-4A7F-A9CB-59908153BFC4}"/>
                </a:ext>
              </a:extLst>
            </p:cNvPr>
            <p:cNvPicPr>
              <a:picLocks noChangeAspect="1"/>
            </p:cNvPicPr>
            <p:nvPr/>
          </p:nvPicPr>
          <p:blipFill>
            <a:blip r:embed="rId4"/>
            <a:stretch>
              <a:fillRect/>
            </a:stretch>
          </p:blipFill>
          <p:spPr>
            <a:xfrm>
              <a:off x="4279392" y="2139761"/>
              <a:ext cx="1158240" cy="735280"/>
            </a:xfrm>
            <a:prstGeom prst="rect">
              <a:avLst/>
            </a:prstGeom>
          </p:spPr>
        </p:pic>
        <p:pic>
          <p:nvPicPr>
            <p:cNvPr id="30" name="Graphic 29" descr="Teacher with solid fill">
              <a:extLst>
                <a:ext uri="{FF2B5EF4-FFF2-40B4-BE49-F238E27FC236}">
                  <a16:creationId xmlns:a16="http://schemas.microsoft.com/office/drawing/2014/main" id="{A220FC37-2E52-2609-9ABF-1A7264C3413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27252" y="1685685"/>
              <a:ext cx="1772130" cy="1772130"/>
            </a:xfrm>
            <a:prstGeom prst="rect">
              <a:avLst/>
            </a:prstGeom>
          </p:spPr>
        </p:pic>
      </p:grpSp>
      <p:grpSp>
        <p:nvGrpSpPr>
          <p:cNvPr id="36" name="Group 35">
            <a:extLst>
              <a:ext uri="{FF2B5EF4-FFF2-40B4-BE49-F238E27FC236}">
                <a16:creationId xmlns:a16="http://schemas.microsoft.com/office/drawing/2014/main" id="{2F79B4BF-AFAD-C067-B2C2-B37C6BDBB2FE}"/>
              </a:ext>
            </a:extLst>
          </p:cNvPr>
          <p:cNvGrpSpPr/>
          <p:nvPr/>
        </p:nvGrpSpPr>
        <p:grpSpPr>
          <a:xfrm>
            <a:off x="6182380" y="1094683"/>
            <a:ext cx="2584704" cy="2410472"/>
            <a:chOff x="6409052" y="1629167"/>
            <a:chExt cx="2003428" cy="1772130"/>
          </a:xfrm>
        </p:grpSpPr>
        <p:pic>
          <p:nvPicPr>
            <p:cNvPr id="3" name="Picture 2">
              <a:extLst>
                <a:ext uri="{FF2B5EF4-FFF2-40B4-BE49-F238E27FC236}">
                  <a16:creationId xmlns:a16="http://schemas.microsoft.com/office/drawing/2014/main" id="{6D09F83C-10EE-498C-A47C-80172C8BB3D4}"/>
                </a:ext>
              </a:extLst>
            </p:cNvPr>
            <p:cNvPicPr>
              <a:picLocks noChangeAspect="1"/>
            </p:cNvPicPr>
            <p:nvPr/>
          </p:nvPicPr>
          <p:blipFill>
            <a:blip r:embed="rId6"/>
            <a:stretch>
              <a:fillRect/>
            </a:stretch>
          </p:blipFill>
          <p:spPr>
            <a:xfrm>
              <a:off x="6505880" y="2084276"/>
              <a:ext cx="1497642" cy="744268"/>
            </a:xfrm>
            <a:prstGeom prst="rect">
              <a:avLst/>
            </a:prstGeom>
          </p:spPr>
        </p:pic>
        <p:pic>
          <p:nvPicPr>
            <p:cNvPr id="35" name="Graphic 34" descr="Teacher with solid fill">
              <a:extLst>
                <a:ext uri="{FF2B5EF4-FFF2-40B4-BE49-F238E27FC236}">
                  <a16:creationId xmlns:a16="http://schemas.microsoft.com/office/drawing/2014/main" id="{05E5F874-A550-7E1B-D82F-BE34C8F868C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6409052" y="1629167"/>
              <a:ext cx="2003428" cy="1772130"/>
            </a:xfrm>
            <a:prstGeom prst="rect">
              <a:avLst/>
            </a:prstGeom>
          </p:spPr>
        </p:pic>
      </p:grpSp>
    </p:spTree>
    <p:extLst>
      <p:ext uri="{BB962C8B-B14F-4D97-AF65-F5344CB8AC3E}">
        <p14:creationId xmlns:p14="http://schemas.microsoft.com/office/powerpoint/2010/main" val="50046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D0C43DE-C972-BE62-1465-C327F8C0F2BA}"/>
              </a:ext>
            </a:extLst>
          </p:cNvPr>
          <p:cNvSpPr>
            <a:spLocks noGrp="1"/>
          </p:cNvSpPr>
          <p:nvPr>
            <p:ph type="body" sz="quarter" idx="12"/>
          </p:nvPr>
        </p:nvSpPr>
        <p:spPr>
          <a:xfrm>
            <a:off x="-248479" y="1687161"/>
            <a:ext cx="2961862" cy="2743206"/>
          </a:xfrm>
        </p:spPr>
        <p:txBody>
          <a:bodyPr>
            <a:normAutofit/>
          </a:bodyPr>
          <a:lstStyle/>
          <a:p>
            <a:r>
              <a:rPr lang="en-US" sz="4000" dirty="0"/>
              <a:t>The Present</a:t>
            </a:r>
          </a:p>
        </p:txBody>
      </p:sp>
      <p:sp>
        <p:nvSpPr>
          <p:cNvPr id="13" name="Picture Placeholder 12">
            <a:extLst>
              <a:ext uri="{FF2B5EF4-FFF2-40B4-BE49-F238E27FC236}">
                <a16:creationId xmlns:a16="http://schemas.microsoft.com/office/drawing/2014/main" id="{F3BFE7DC-582D-9BCE-2B30-02863F572907}"/>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651051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41757-D031-1C0E-7A4E-F14C6C0A3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0A785-4E6F-CF4B-59D1-916272D043A0}"/>
              </a:ext>
            </a:extLst>
          </p:cNvPr>
          <p:cNvSpPr>
            <a:spLocks noGrp="1"/>
          </p:cNvSpPr>
          <p:nvPr>
            <p:ph type="title"/>
          </p:nvPr>
        </p:nvSpPr>
        <p:spPr>
          <a:xfrm>
            <a:off x="457200" y="409073"/>
            <a:ext cx="8636000" cy="658368"/>
          </a:xfrm>
        </p:spPr>
        <p:txBody>
          <a:bodyPr/>
          <a:lstStyle/>
          <a:p>
            <a:r>
              <a:rPr lang="en-US" dirty="0"/>
              <a:t>A Tale of Two Surveys: </a:t>
            </a:r>
            <a:r>
              <a:rPr lang="en-US" sz="2800" dirty="0"/>
              <a:t>Expectations vs Actual</a:t>
            </a:r>
            <a:endParaRPr lang="en-US" dirty="0"/>
          </a:p>
        </p:txBody>
      </p:sp>
      <p:sp>
        <p:nvSpPr>
          <p:cNvPr id="6" name="Rectangle 1">
            <a:extLst>
              <a:ext uri="{FF2B5EF4-FFF2-40B4-BE49-F238E27FC236}">
                <a16:creationId xmlns:a16="http://schemas.microsoft.com/office/drawing/2014/main" id="{84ADE075-8C88-9136-5EC4-7460535A281C}"/>
              </a:ext>
            </a:extLst>
          </p:cNvPr>
          <p:cNvSpPr>
            <a:spLocks noChangeArrowheads="1"/>
          </p:cNvSpPr>
          <p:nvPr/>
        </p:nvSpPr>
        <p:spPr bwMode="auto">
          <a:xfrm>
            <a:off x="457200" y="871961"/>
            <a:ext cx="7855527" cy="4271539"/>
          </a:xfrm>
          <a:prstGeom prst="rect">
            <a:avLst/>
          </a:prstGeom>
          <a:noFill/>
          <a:ln>
            <a:noFill/>
          </a:ln>
          <a:effectLst/>
        </p:spPr>
        <p:txBody>
          <a:bodyPr vert="horz" wrap="square" lIns="91440" tIns="0" rIns="91440" bIns="4507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dirty="0">
                <a:ln>
                  <a:noFill/>
                </a:ln>
                <a:solidFill>
                  <a:srgbClr val="2C3E50"/>
                </a:solidFill>
                <a:effectLst/>
                <a:latin typeface="+mj-lt"/>
                <a:cs typeface="Arial" panose="020B0604020202020204" pitchFamily="34" charset="0"/>
              </a:rPr>
              <a:t>Expectation Survey (sent out June 24, 2024 to Chairs and July 11, 2024 to AAAP)</a:t>
            </a:r>
          </a:p>
          <a:p>
            <a:pPr marL="742950" lvl="1" indent="-285750" defTabSz="914400">
              <a:buFont typeface="Arial" panose="020B0604020202020204" pitchFamily="34" charset="0"/>
              <a:buChar char="•"/>
            </a:pPr>
            <a:r>
              <a:rPr lang="en-US" altLang="en-US" sz="1300" dirty="0">
                <a:solidFill>
                  <a:srgbClr val="2C3E50"/>
                </a:solidFill>
                <a:latin typeface="+mj-lt"/>
                <a:cs typeface="Arial" panose="020B0604020202020204" pitchFamily="34" charset="0"/>
              </a:rPr>
              <a:t>Survey sent to AMSPDC member Chairs as the focus to drive engagement</a:t>
            </a:r>
          </a:p>
          <a:p>
            <a:pPr marL="742950" lvl="1" indent="-285750" defTabSz="914400">
              <a:buFont typeface="Arial" panose="020B0604020202020204" pitchFamily="34" charset="0"/>
              <a:buChar char="•"/>
            </a:pPr>
            <a:r>
              <a:rPr kumimoji="0" lang="en-US" altLang="en-US" sz="1300" i="0" u="none" strike="noStrike" cap="none" normalizeH="0" baseline="0" dirty="0">
                <a:ln>
                  <a:noFill/>
                </a:ln>
                <a:solidFill>
                  <a:srgbClr val="2C3E50"/>
                </a:solidFill>
                <a:effectLst/>
                <a:latin typeface="+mj-lt"/>
                <a:cs typeface="Arial" panose="020B0604020202020204" pitchFamily="34" charset="0"/>
              </a:rPr>
              <a:t>Purpose was to understand what the work expectations of a newly hired faculty with only clinical responsibilities in a fully staffed specialty division would be.</a:t>
            </a:r>
          </a:p>
          <a:p>
            <a:pPr marL="742950" lvl="1" indent="-285750" defTabSz="914400">
              <a:buFont typeface="Arial" panose="020B0604020202020204" pitchFamily="34" charset="0"/>
              <a:buChar char="•"/>
            </a:pPr>
            <a:r>
              <a:rPr kumimoji="0" lang="en-US" altLang="en-US" sz="1300" i="0" u="none" strike="noStrike" cap="none" normalizeH="0" baseline="0" dirty="0">
                <a:ln>
                  <a:noFill/>
                </a:ln>
                <a:solidFill>
                  <a:srgbClr val="2C3E50"/>
                </a:solidFill>
                <a:effectLst/>
                <a:latin typeface="+mj-lt"/>
                <a:cs typeface="Arial" panose="020B0604020202020204" pitchFamily="34" charset="0"/>
              </a:rPr>
              <a:t>75 Participating Institutions </a:t>
            </a:r>
          </a:p>
          <a:p>
            <a:pPr marL="742950" lvl="1" indent="-285750" defTabSz="914400">
              <a:buFont typeface="Arial" panose="020B0604020202020204" pitchFamily="34" charset="0"/>
              <a:buChar char="•"/>
            </a:pPr>
            <a:r>
              <a:rPr kumimoji="0" lang="en-US" altLang="en-US" sz="1300" i="0" u="none" strike="noStrike" cap="none" normalizeH="0" baseline="0" dirty="0">
                <a:ln>
                  <a:noFill/>
                </a:ln>
                <a:solidFill>
                  <a:srgbClr val="2C3E50"/>
                </a:solidFill>
                <a:effectLst/>
                <a:latin typeface="+mj-lt"/>
                <a:cs typeface="Arial" panose="020B0604020202020204" pitchFamily="34" charset="0"/>
              </a:rPr>
              <a:t>Overall report sent April 26, 2026</a:t>
            </a:r>
          </a:p>
          <a:p>
            <a:pPr marL="742950" lvl="1" indent="-285750" defTabSz="914400">
              <a:buFont typeface="Arial" panose="020B0604020202020204" pitchFamily="34" charset="0"/>
              <a:buChar char="•"/>
            </a:pPr>
            <a:r>
              <a:rPr lang="en-US" altLang="en-US" sz="1300" dirty="0">
                <a:solidFill>
                  <a:srgbClr val="2C3E50"/>
                </a:solidFill>
                <a:latin typeface="+mj-lt"/>
                <a:cs typeface="Arial" panose="020B0604020202020204" pitchFamily="34" charset="0"/>
              </a:rPr>
              <a:t>Report was shared openly with the benefit of an individualized report for participating institutions that was sent on May 5, 2026</a:t>
            </a:r>
            <a:endParaRPr kumimoji="0" lang="en-US" altLang="en-US" sz="1300" i="0" u="none" strike="noStrike" cap="none" normalizeH="0" baseline="0" dirty="0">
              <a:ln>
                <a:noFill/>
              </a:ln>
              <a:solidFill>
                <a:srgbClr val="2C3E50"/>
              </a:solidFill>
              <a:effectLst/>
              <a:latin typeface="+mj-lt"/>
              <a:cs typeface="Arial" panose="020B0604020202020204" pitchFamily="34" charset="0"/>
            </a:endParaRPr>
          </a:p>
          <a:p>
            <a:pPr marL="742950" lvl="1" indent="-285750" defTabSz="914400">
              <a:buFont typeface="Arial" panose="020B0604020202020204" pitchFamily="34" charset="0"/>
              <a:buChar char="•"/>
            </a:pPr>
            <a:endParaRPr lang="en-US" altLang="en-US" sz="1300" dirty="0">
              <a:solidFill>
                <a:srgbClr val="2C3E50"/>
              </a:solidFill>
              <a:latin typeface="+mj-lt"/>
              <a:cs typeface="Arial" panose="020B0604020202020204" pitchFamily="34" charset="0"/>
            </a:endParaRPr>
          </a:p>
          <a:p>
            <a:pPr marL="285750" indent="-285750" defTabSz="914400">
              <a:buFont typeface="Arial" panose="020B0604020202020204" pitchFamily="34" charset="0"/>
              <a:buChar char="•"/>
            </a:pPr>
            <a:r>
              <a:rPr kumimoji="0" lang="en-US" altLang="en-US" sz="1300" i="0" u="none" strike="noStrike" cap="none" normalizeH="0" baseline="0" dirty="0">
                <a:ln>
                  <a:noFill/>
                </a:ln>
                <a:solidFill>
                  <a:srgbClr val="2C3E50"/>
                </a:solidFill>
                <a:effectLst/>
                <a:latin typeface="+mj-lt"/>
                <a:cs typeface="Arial" panose="020B0604020202020204" pitchFamily="34" charset="0"/>
              </a:rPr>
              <a:t>Actual Work Survey (sent May 28, 2025; updated version of the original 2021 survey)</a:t>
            </a:r>
          </a:p>
          <a:p>
            <a:pPr marL="742950" lvl="1" indent="-285750" defTabSz="914400">
              <a:buFont typeface="Arial" panose="020B0604020202020204" pitchFamily="34" charset="0"/>
              <a:buChar char="•"/>
            </a:pPr>
            <a:r>
              <a:rPr lang="en-US" altLang="en-US" sz="1300" dirty="0">
                <a:solidFill>
                  <a:srgbClr val="2C3E50"/>
                </a:solidFill>
                <a:latin typeface="+mj-lt"/>
                <a:cs typeface="Arial" panose="020B0604020202020204" pitchFamily="34" charset="0"/>
              </a:rPr>
              <a:t>Sent to all AAAP members; requested engagement of Chair and Chiefs</a:t>
            </a:r>
          </a:p>
          <a:p>
            <a:pPr marL="742950" lvl="1" indent="-285750" defTabSz="914400">
              <a:buFont typeface="Arial" panose="020B0604020202020204" pitchFamily="34" charset="0"/>
              <a:buChar char="•"/>
            </a:pPr>
            <a:r>
              <a:rPr kumimoji="0" lang="en-US" altLang="en-US" sz="1300" i="0" u="none" strike="noStrike" cap="none" normalizeH="0" baseline="0" dirty="0">
                <a:ln>
                  <a:noFill/>
                </a:ln>
                <a:solidFill>
                  <a:srgbClr val="2C3E50"/>
                </a:solidFill>
                <a:effectLst/>
                <a:latin typeface="+mj-lt"/>
                <a:cs typeface="Arial" panose="020B0604020202020204" pitchFamily="34" charset="0"/>
              </a:rPr>
              <a:t>Purpose was to gather a second round of data on total ACTUAL hours devoted to clinical care by our physician providers.  </a:t>
            </a:r>
          </a:p>
          <a:p>
            <a:pPr marL="742950" lvl="1" indent="-285750" defTabSz="914400">
              <a:buFont typeface="Arial" panose="020B0604020202020204" pitchFamily="34" charset="0"/>
              <a:buChar char="•"/>
            </a:pPr>
            <a:r>
              <a:rPr lang="en-US" altLang="en-US" sz="1300" dirty="0">
                <a:solidFill>
                  <a:srgbClr val="2C3E50"/>
                </a:solidFill>
                <a:latin typeface="+mj-lt"/>
                <a:cs typeface="Arial" panose="020B0604020202020204" pitchFamily="34" charset="0"/>
              </a:rPr>
              <a:t>Included data about 7,026 physicians across 28 specialties, representing ~47 academic medical centers</a:t>
            </a:r>
            <a:endParaRPr kumimoji="0" lang="en-US" altLang="en-US" sz="1300" i="0" u="none" strike="noStrike" cap="none" normalizeH="0" baseline="0" dirty="0">
              <a:ln>
                <a:noFill/>
              </a:ln>
              <a:solidFill>
                <a:srgbClr val="2C3E50"/>
              </a:solidFill>
              <a:effectLst/>
              <a:latin typeface="+mj-lt"/>
              <a:cs typeface="Arial" panose="020B0604020202020204" pitchFamily="34" charset="0"/>
            </a:endParaRPr>
          </a:p>
          <a:p>
            <a:pPr marL="742950" lvl="1" indent="-285750" defTabSz="914400">
              <a:buFont typeface="Arial" panose="020B0604020202020204" pitchFamily="34" charset="0"/>
              <a:buChar char="•"/>
            </a:pPr>
            <a:r>
              <a:rPr kumimoji="0" lang="en-US" altLang="en-US" sz="1300" i="0" u="none" strike="noStrike" cap="none" normalizeH="0" baseline="0" dirty="0">
                <a:ln>
                  <a:noFill/>
                </a:ln>
                <a:solidFill>
                  <a:srgbClr val="2C3E50"/>
                </a:solidFill>
                <a:effectLst/>
                <a:latin typeface="+mj-lt"/>
                <a:cs typeface="Arial" panose="020B0604020202020204" pitchFamily="34" charset="0"/>
              </a:rPr>
              <a:t>This data will be shared with participating institutions, and for a fee to non-participating, as we do with t</a:t>
            </a:r>
            <a:r>
              <a:rPr lang="en-US" altLang="en-US" sz="1300" dirty="0">
                <a:solidFill>
                  <a:srgbClr val="2C3E50"/>
                </a:solidFill>
                <a:latin typeface="+mj-lt"/>
                <a:cs typeface="Arial" panose="020B0604020202020204" pitchFamily="34" charset="0"/>
              </a:rPr>
              <a:t>he salary survey.  </a:t>
            </a:r>
          </a:p>
          <a:p>
            <a:pPr marL="742950" lvl="1" indent="-285750" defTabSz="914400">
              <a:buFont typeface="Arial" panose="020B0604020202020204" pitchFamily="34" charset="0"/>
              <a:buChar char="•"/>
            </a:pPr>
            <a:r>
              <a:rPr lang="en-US" altLang="en-US" sz="1300" dirty="0">
                <a:solidFill>
                  <a:srgbClr val="2C3E50"/>
                </a:solidFill>
                <a:latin typeface="+mj-lt"/>
                <a:cs typeface="Arial" panose="020B0604020202020204" pitchFamily="34" charset="0"/>
              </a:rPr>
              <a:t>If there is a belief in the value of this information, our goal will be to encourage broad participation and investigate a more robust and dynamic data analysis tool.</a:t>
            </a:r>
            <a:endParaRPr kumimoji="0" lang="en-US" altLang="en-US" sz="1300" i="0" u="none" strike="noStrike" cap="none" normalizeH="0" baseline="0" dirty="0">
              <a:ln>
                <a:noFill/>
              </a:ln>
              <a:solidFill>
                <a:srgbClr val="2C3E50"/>
              </a:solidFill>
              <a:effectLst/>
              <a:latin typeface="+mj-lt"/>
              <a:cs typeface="Arial" panose="020B0604020202020204" pitchFamily="34" charset="0"/>
            </a:endParaRPr>
          </a:p>
        </p:txBody>
      </p:sp>
    </p:spTree>
    <p:extLst>
      <p:ext uri="{BB962C8B-B14F-4D97-AF65-F5344CB8AC3E}">
        <p14:creationId xmlns:p14="http://schemas.microsoft.com/office/powerpoint/2010/main" val="53138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2E963-BC1A-44B6-0F1D-DD5FE0DDE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C5467-9603-30AB-3B97-399D65AA0896}"/>
              </a:ext>
            </a:extLst>
          </p:cNvPr>
          <p:cNvSpPr>
            <a:spLocks noGrp="1"/>
          </p:cNvSpPr>
          <p:nvPr>
            <p:ph type="title"/>
          </p:nvPr>
        </p:nvSpPr>
        <p:spPr>
          <a:xfrm>
            <a:off x="457200" y="409073"/>
            <a:ext cx="8782216" cy="658368"/>
          </a:xfrm>
        </p:spPr>
        <p:txBody>
          <a:bodyPr>
            <a:normAutofit fontScale="90000"/>
          </a:bodyPr>
          <a:lstStyle/>
          <a:p>
            <a:r>
              <a:rPr lang="en-US" sz="3600" dirty="0"/>
              <a:t>Clinical Actual Work Survey: Scope</a:t>
            </a:r>
            <a:r>
              <a:rPr lang="en-US" dirty="0"/>
              <a:t> </a:t>
            </a:r>
            <a:br>
              <a:rPr lang="en-US" dirty="0"/>
            </a:br>
            <a:r>
              <a:rPr lang="en-US" sz="2700" dirty="0"/>
              <a:t>1.0 </a:t>
            </a:r>
            <a:r>
              <a:rPr lang="en-US" sz="2700" dirty="0" err="1"/>
              <a:t>bcFTE</a:t>
            </a:r>
            <a:r>
              <a:rPr lang="en-US" sz="2700" dirty="0"/>
              <a:t> Base Clinical Hours</a:t>
            </a:r>
            <a:endParaRPr lang="en-US" dirty="0"/>
          </a:p>
        </p:txBody>
      </p:sp>
      <p:pic>
        <p:nvPicPr>
          <p:cNvPr id="25" name="Picture 24">
            <a:extLst>
              <a:ext uri="{FF2B5EF4-FFF2-40B4-BE49-F238E27FC236}">
                <a16:creationId xmlns:a16="http://schemas.microsoft.com/office/drawing/2014/main" id="{5A23062A-EE0D-1CD2-C39D-322C02400E53}"/>
              </a:ext>
            </a:extLst>
          </p:cNvPr>
          <p:cNvPicPr>
            <a:picLocks noChangeAspect="1"/>
          </p:cNvPicPr>
          <p:nvPr/>
        </p:nvPicPr>
        <p:blipFill>
          <a:blip r:embed="rId3">
            <a:clrChange>
              <a:clrFrom>
                <a:srgbClr val="000000">
                  <a:alpha val="0"/>
                </a:srgbClr>
              </a:clrFrom>
              <a:clrTo>
                <a:srgbClr val="000000">
                  <a:alpha val="0"/>
                </a:srgbClr>
              </a:clrTo>
            </a:clrChange>
          </a:blip>
          <a:srcRect b="8711"/>
          <a:stretch>
            <a:fillRect/>
          </a:stretch>
        </p:blipFill>
        <p:spPr>
          <a:xfrm>
            <a:off x="1356972" y="1512713"/>
            <a:ext cx="6982672" cy="3124863"/>
          </a:xfrm>
          <a:prstGeom prst="rect">
            <a:avLst/>
          </a:prstGeom>
        </p:spPr>
      </p:pic>
    </p:spTree>
    <p:extLst>
      <p:ext uri="{BB962C8B-B14F-4D97-AF65-F5344CB8AC3E}">
        <p14:creationId xmlns:p14="http://schemas.microsoft.com/office/powerpoint/2010/main" val="3748227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238DD-6253-24FF-60F1-D7BAAA1D16AA}"/>
            </a:ext>
          </a:extLst>
        </p:cNvPr>
        <p:cNvGrpSpPr/>
        <p:nvPr/>
      </p:nvGrpSpPr>
      <p:grpSpPr>
        <a:xfrm>
          <a:off x="0" y="0"/>
          <a:ext cx="0" cy="0"/>
          <a:chOff x="0" y="0"/>
          <a:chExt cx="0" cy="0"/>
        </a:xfrm>
      </p:grpSpPr>
      <p:grpSp>
        <p:nvGrpSpPr>
          <p:cNvPr id="88" name="Group 87">
            <a:extLst>
              <a:ext uri="{FF2B5EF4-FFF2-40B4-BE49-F238E27FC236}">
                <a16:creationId xmlns:a16="http://schemas.microsoft.com/office/drawing/2014/main" id="{49B4193B-A36B-A317-35B2-3AD129872879}"/>
              </a:ext>
            </a:extLst>
          </p:cNvPr>
          <p:cNvGrpSpPr/>
          <p:nvPr/>
        </p:nvGrpSpPr>
        <p:grpSpPr>
          <a:xfrm>
            <a:off x="1994882" y="1074440"/>
            <a:ext cx="1285858" cy="1220903"/>
            <a:chOff x="4876208" y="1101397"/>
            <a:chExt cx="1556558" cy="1559017"/>
          </a:xfrm>
        </p:grpSpPr>
        <p:sp>
          <p:nvSpPr>
            <p:cNvPr id="89" name="Oval 88">
              <a:extLst>
                <a:ext uri="{FF2B5EF4-FFF2-40B4-BE49-F238E27FC236}">
                  <a16:creationId xmlns:a16="http://schemas.microsoft.com/office/drawing/2014/main" id="{897379B3-72F6-13A6-C5A6-31D7BB2DE814}"/>
                </a:ext>
              </a:extLst>
            </p:cNvPr>
            <p:cNvSpPr/>
            <p:nvPr/>
          </p:nvSpPr>
          <p:spPr>
            <a:xfrm>
              <a:off x="4963645" y="1190064"/>
              <a:ext cx="1381685" cy="1381685"/>
            </a:xfrm>
            <a:prstGeom prst="ellipse">
              <a:avLst/>
            </a:prstGeom>
            <a:solidFill>
              <a:schemeClr val="bg2">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solidFill>
                  <a:schemeClr val="tx1"/>
                </a:solidFill>
                <a:latin typeface="Montserrat"/>
              </a:endParaRPr>
            </a:p>
          </p:txBody>
        </p:sp>
        <p:grpSp>
          <p:nvGrpSpPr>
            <p:cNvPr id="90" name="Group 89">
              <a:extLst>
                <a:ext uri="{FF2B5EF4-FFF2-40B4-BE49-F238E27FC236}">
                  <a16:creationId xmlns:a16="http://schemas.microsoft.com/office/drawing/2014/main" id="{EEA9E4CE-D70A-10E4-CE9B-BD1DEC7B5A92}"/>
                </a:ext>
              </a:extLst>
            </p:cNvPr>
            <p:cNvGrpSpPr/>
            <p:nvPr/>
          </p:nvGrpSpPr>
          <p:grpSpPr>
            <a:xfrm>
              <a:off x="4876208" y="1101397"/>
              <a:ext cx="1556558" cy="1559017"/>
              <a:chOff x="544822" y="1101397"/>
              <a:chExt cx="1556558" cy="1559017"/>
            </a:xfrm>
          </p:grpSpPr>
          <p:sp>
            <p:nvSpPr>
              <p:cNvPr id="92" name="Arc 91">
                <a:extLst>
                  <a:ext uri="{FF2B5EF4-FFF2-40B4-BE49-F238E27FC236}">
                    <a16:creationId xmlns:a16="http://schemas.microsoft.com/office/drawing/2014/main" id="{B1A241BF-4FFF-A686-3BAA-2F955AAC44DB}"/>
                  </a:ext>
                </a:extLst>
              </p:cNvPr>
              <p:cNvSpPr/>
              <p:nvPr/>
            </p:nvSpPr>
            <p:spPr>
              <a:xfrm flipH="1">
                <a:off x="546255" y="1101397"/>
                <a:ext cx="1555125" cy="1559017"/>
              </a:xfrm>
              <a:prstGeom prst="arc">
                <a:avLst/>
              </a:prstGeom>
              <a:ln w="19050" cmpd="sng">
                <a:solidFill>
                  <a:schemeClr val="accent1"/>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 92">
                <a:extLst>
                  <a:ext uri="{FF2B5EF4-FFF2-40B4-BE49-F238E27FC236}">
                    <a16:creationId xmlns:a16="http://schemas.microsoft.com/office/drawing/2014/main" id="{33CE60D5-0CE3-7F91-0BD3-8028AB0526C0}"/>
                  </a:ext>
                </a:extLst>
              </p:cNvPr>
              <p:cNvSpPr/>
              <p:nvPr/>
            </p:nvSpPr>
            <p:spPr>
              <a:xfrm flipV="1">
                <a:off x="544822" y="1101397"/>
                <a:ext cx="1555125" cy="1559017"/>
              </a:xfrm>
              <a:prstGeom prst="arc">
                <a:avLst/>
              </a:prstGeom>
              <a:ln w="19050" cmpd="sng">
                <a:solidFill>
                  <a:schemeClr val="accent1"/>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74" name="Group 73">
            <a:extLst>
              <a:ext uri="{FF2B5EF4-FFF2-40B4-BE49-F238E27FC236}">
                <a16:creationId xmlns:a16="http://schemas.microsoft.com/office/drawing/2014/main" id="{CC6D6C64-11BB-C670-E5D3-6EF0A7203F0E}"/>
              </a:ext>
            </a:extLst>
          </p:cNvPr>
          <p:cNvGrpSpPr/>
          <p:nvPr/>
        </p:nvGrpSpPr>
        <p:grpSpPr>
          <a:xfrm>
            <a:off x="4496009" y="1050087"/>
            <a:ext cx="1284674" cy="1227064"/>
            <a:chOff x="4876208" y="1101397"/>
            <a:chExt cx="1556558" cy="1559017"/>
          </a:xfrm>
        </p:grpSpPr>
        <p:sp>
          <p:nvSpPr>
            <p:cNvPr id="69" name="Oval 68">
              <a:extLst>
                <a:ext uri="{FF2B5EF4-FFF2-40B4-BE49-F238E27FC236}">
                  <a16:creationId xmlns:a16="http://schemas.microsoft.com/office/drawing/2014/main" id="{8400A280-78C3-8492-02AA-C37B5F28A886}"/>
                </a:ext>
              </a:extLst>
            </p:cNvPr>
            <p:cNvSpPr/>
            <p:nvPr/>
          </p:nvSpPr>
          <p:spPr>
            <a:xfrm>
              <a:off x="4963645" y="1190064"/>
              <a:ext cx="1381685" cy="1381685"/>
            </a:xfrm>
            <a:prstGeom prst="ellipse">
              <a:avLst/>
            </a:prstGeom>
            <a:solidFill>
              <a:schemeClr val="bg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solidFill>
                  <a:schemeClr val="tx1"/>
                </a:solidFill>
                <a:latin typeface="Montserrat"/>
              </a:endParaRPr>
            </a:p>
          </p:txBody>
        </p:sp>
        <p:grpSp>
          <p:nvGrpSpPr>
            <p:cNvPr id="70" name="Group 69">
              <a:extLst>
                <a:ext uri="{FF2B5EF4-FFF2-40B4-BE49-F238E27FC236}">
                  <a16:creationId xmlns:a16="http://schemas.microsoft.com/office/drawing/2014/main" id="{0E260501-CEF5-3D3F-B06B-B658A29D7EA5}"/>
                </a:ext>
              </a:extLst>
            </p:cNvPr>
            <p:cNvGrpSpPr/>
            <p:nvPr/>
          </p:nvGrpSpPr>
          <p:grpSpPr>
            <a:xfrm>
              <a:off x="4876208" y="1101397"/>
              <a:ext cx="1556558" cy="1559017"/>
              <a:chOff x="544822" y="1101397"/>
              <a:chExt cx="1556558" cy="1559017"/>
            </a:xfrm>
          </p:grpSpPr>
          <p:sp>
            <p:nvSpPr>
              <p:cNvPr id="72" name="Arc 71">
                <a:extLst>
                  <a:ext uri="{FF2B5EF4-FFF2-40B4-BE49-F238E27FC236}">
                    <a16:creationId xmlns:a16="http://schemas.microsoft.com/office/drawing/2014/main" id="{668C1141-533C-20C1-E0E7-4802044B8C41}"/>
                  </a:ext>
                </a:extLst>
              </p:cNvPr>
              <p:cNvSpPr/>
              <p:nvPr/>
            </p:nvSpPr>
            <p:spPr>
              <a:xfrm flipH="1">
                <a:off x="546255" y="1101397"/>
                <a:ext cx="1555125" cy="1559017"/>
              </a:xfrm>
              <a:prstGeom prst="arc">
                <a:avLst/>
              </a:prstGeom>
              <a:ln w="19050" cmpd="sng">
                <a:solidFill>
                  <a:schemeClr val="tx1"/>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a:extLst>
                  <a:ext uri="{FF2B5EF4-FFF2-40B4-BE49-F238E27FC236}">
                    <a16:creationId xmlns:a16="http://schemas.microsoft.com/office/drawing/2014/main" id="{976727F2-B999-101F-6C96-4D1BBA80934B}"/>
                  </a:ext>
                </a:extLst>
              </p:cNvPr>
              <p:cNvSpPr/>
              <p:nvPr/>
            </p:nvSpPr>
            <p:spPr>
              <a:xfrm flipV="1">
                <a:off x="544822" y="1101397"/>
                <a:ext cx="1555125" cy="1559017"/>
              </a:xfrm>
              <a:prstGeom prst="arc">
                <a:avLst/>
              </a:prstGeom>
              <a:ln w="19050" cmpd="sng">
                <a:solidFill>
                  <a:schemeClr val="tx1"/>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A760F65A-DFB5-E415-2CD4-AF7C358CAD6A}"/>
              </a:ext>
            </a:extLst>
          </p:cNvPr>
          <p:cNvGrpSpPr/>
          <p:nvPr/>
        </p:nvGrpSpPr>
        <p:grpSpPr>
          <a:xfrm>
            <a:off x="6573268" y="1049740"/>
            <a:ext cx="1284674" cy="1227411"/>
            <a:chOff x="4876208" y="1101397"/>
            <a:chExt cx="1556558" cy="1559017"/>
          </a:xfrm>
        </p:grpSpPr>
        <p:sp>
          <p:nvSpPr>
            <p:cNvPr id="4" name="Oval 3">
              <a:extLst>
                <a:ext uri="{FF2B5EF4-FFF2-40B4-BE49-F238E27FC236}">
                  <a16:creationId xmlns:a16="http://schemas.microsoft.com/office/drawing/2014/main" id="{EF8F1C24-AABE-EB8E-B55A-99F0B78503A6}"/>
                </a:ext>
              </a:extLst>
            </p:cNvPr>
            <p:cNvSpPr/>
            <p:nvPr/>
          </p:nvSpPr>
          <p:spPr>
            <a:xfrm>
              <a:off x="4975093" y="1190064"/>
              <a:ext cx="1381685" cy="1381685"/>
            </a:xfrm>
            <a:prstGeom prst="ellipse">
              <a:avLst/>
            </a:prstGeom>
            <a:solidFill>
              <a:schemeClr val="bg2">
                <a:lumMod val="40000"/>
                <a:lumOff val="60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solidFill>
                  <a:schemeClr val="tx1"/>
                </a:solidFill>
                <a:latin typeface="Montserrat"/>
              </a:endParaRPr>
            </a:p>
          </p:txBody>
        </p:sp>
        <p:grpSp>
          <p:nvGrpSpPr>
            <p:cNvPr id="10" name="Group 9">
              <a:extLst>
                <a:ext uri="{FF2B5EF4-FFF2-40B4-BE49-F238E27FC236}">
                  <a16:creationId xmlns:a16="http://schemas.microsoft.com/office/drawing/2014/main" id="{2A51A350-273C-1E71-B589-A9598732253C}"/>
                </a:ext>
              </a:extLst>
            </p:cNvPr>
            <p:cNvGrpSpPr/>
            <p:nvPr/>
          </p:nvGrpSpPr>
          <p:grpSpPr>
            <a:xfrm>
              <a:off x="4876208" y="1101397"/>
              <a:ext cx="1556558" cy="1559017"/>
              <a:chOff x="544822" y="1101397"/>
              <a:chExt cx="1556558" cy="1559017"/>
            </a:xfrm>
          </p:grpSpPr>
          <p:sp>
            <p:nvSpPr>
              <p:cNvPr id="11" name="Arc 10">
                <a:extLst>
                  <a:ext uri="{FF2B5EF4-FFF2-40B4-BE49-F238E27FC236}">
                    <a16:creationId xmlns:a16="http://schemas.microsoft.com/office/drawing/2014/main" id="{0DF4A83C-7350-381F-964F-B324B5F9CB14}"/>
                  </a:ext>
                </a:extLst>
              </p:cNvPr>
              <p:cNvSpPr/>
              <p:nvPr/>
            </p:nvSpPr>
            <p:spPr>
              <a:xfrm flipH="1">
                <a:off x="546255" y="1101397"/>
                <a:ext cx="1555125" cy="1559017"/>
              </a:xfrm>
              <a:prstGeom prst="arc">
                <a:avLst/>
              </a:prstGeom>
              <a:ln w="19050" cmpd="sng">
                <a:solidFill>
                  <a:schemeClr val="accent2"/>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6163C9D2-4EE1-5D5F-2EB1-5C4BC204BA7B}"/>
                  </a:ext>
                </a:extLst>
              </p:cNvPr>
              <p:cNvSpPr/>
              <p:nvPr/>
            </p:nvSpPr>
            <p:spPr>
              <a:xfrm flipV="1">
                <a:off x="544822" y="1101397"/>
                <a:ext cx="1555125" cy="1559017"/>
              </a:xfrm>
              <a:prstGeom prst="arc">
                <a:avLst/>
              </a:prstGeom>
              <a:ln w="19050" cmpd="sng">
                <a:solidFill>
                  <a:schemeClr val="accent2"/>
                </a:solidFill>
                <a:head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9813393B-1C55-3805-908A-E06F1A6D993D}"/>
              </a:ext>
            </a:extLst>
          </p:cNvPr>
          <p:cNvSpPr>
            <a:spLocks noGrp="1"/>
          </p:cNvSpPr>
          <p:nvPr>
            <p:ph type="title"/>
          </p:nvPr>
        </p:nvSpPr>
        <p:spPr>
          <a:xfrm>
            <a:off x="457200" y="409073"/>
            <a:ext cx="8782216" cy="658368"/>
          </a:xfrm>
        </p:spPr>
        <p:txBody>
          <a:bodyPr>
            <a:normAutofit/>
          </a:bodyPr>
          <a:lstStyle/>
          <a:p>
            <a:r>
              <a:rPr lang="en-US" dirty="0"/>
              <a:t>Clinical Actual Work Survey: Details</a:t>
            </a:r>
            <a:endParaRPr lang="en-US" dirty="0">
              <a:solidFill>
                <a:schemeClr val="accent6"/>
              </a:solidFill>
            </a:endParaRPr>
          </a:p>
        </p:txBody>
      </p:sp>
      <p:sp>
        <p:nvSpPr>
          <p:cNvPr id="15" name="Rectangle 14">
            <a:extLst>
              <a:ext uri="{FF2B5EF4-FFF2-40B4-BE49-F238E27FC236}">
                <a16:creationId xmlns:a16="http://schemas.microsoft.com/office/drawing/2014/main" id="{54C5EB90-2076-A637-1362-68AAAB5DF18F}"/>
              </a:ext>
            </a:extLst>
          </p:cNvPr>
          <p:cNvSpPr/>
          <p:nvPr/>
        </p:nvSpPr>
        <p:spPr>
          <a:xfrm>
            <a:off x="6352957" y="2400322"/>
            <a:ext cx="1725297" cy="22828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pitchFamily="2" charset="77"/>
            </a:endParaRPr>
          </a:p>
        </p:txBody>
      </p:sp>
      <p:sp>
        <p:nvSpPr>
          <p:cNvPr id="14" name="Rectangle 13">
            <a:extLst>
              <a:ext uri="{FF2B5EF4-FFF2-40B4-BE49-F238E27FC236}">
                <a16:creationId xmlns:a16="http://schemas.microsoft.com/office/drawing/2014/main" id="{B1094C0F-1293-D723-F9E6-CCD2D262FF3A}"/>
              </a:ext>
            </a:extLst>
          </p:cNvPr>
          <p:cNvSpPr/>
          <p:nvPr/>
        </p:nvSpPr>
        <p:spPr>
          <a:xfrm>
            <a:off x="4360785" y="2402898"/>
            <a:ext cx="1725297" cy="22829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pitchFamily="2" charset="77"/>
            </a:endParaRPr>
          </a:p>
        </p:txBody>
      </p:sp>
      <p:sp>
        <p:nvSpPr>
          <p:cNvPr id="13" name="Rectangle 12">
            <a:extLst>
              <a:ext uri="{FF2B5EF4-FFF2-40B4-BE49-F238E27FC236}">
                <a16:creationId xmlns:a16="http://schemas.microsoft.com/office/drawing/2014/main" id="{BB092ACC-321B-2A0B-F7A4-7E3C876B9C20}"/>
              </a:ext>
            </a:extLst>
          </p:cNvPr>
          <p:cNvSpPr/>
          <p:nvPr/>
        </p:nvSpPr>
        <p:spPr>
          <a:xfrm>
            <a:off x="1248229" y="2400176"/>
            <a:ext cx="2845680" cy="2282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pitchFamily="2" charset="77"/>
            </a:endParaRPr>
          </a:p>
        </p:txBody>
      </p:sp>
      <p:sp>
        <p:nvSpPr>
          <p:cNvPr id="51" name="TextBox 50">
            <a:extLst>
              <a:ext uri="{FF2B5EF4-FFF2-40B4-BE49-F238E27FC236}">
                <a16:creationId xmlns:a16="http://schemas.microsoft.com/office/drawing/2014/main" id="{A5B6C5C2-72B8-D63D-7004-632FD1F3E3EE}"/>
              </a:ext>
            </a:extLst>
          </p:cNvPr>
          <p:cNvSpPr txBox="1"/>
          <p:nvPr/>
        </p:nvSpPr>
        <p:spPr>
          <a:xfrm>
            <a:off x="4360784" y="2437330"/>
            <a:ext cx="1725297" cy="1664302"/>
          </a:xfrm>
          <a:prstGeom prst="rect">
            <a:avLst/>
          </a:prstGeom>
          <a:noFill/>
        </p:spPr>
        <p:txBody>
          <a:bodyPr wrap="square" lIns="91440" tIns="45720" rIns="91440" bIns="45720" anchor="t">
            <a:spAutoFit/>
          </a:bodyPr>
          <a:lstStyle/>
          <a:p>
            <a:pPr algn="ctr">
              <a:spcAft>
                <a:spcPct val="35000"/>
              </a:spcAft>
            </a:pPr>
            <a:r>
              <a:rPr lang="en-US" sz="900" b="1">
                <a:solidFill>
                  <a:schemeClr val="bg1"/>
                </a:solidFill>
                <a:latin typeface="Montserrat"/>
              </a:rPr>
              <a:t>Time Focus</a:t>
            </a:r>
            <a:endParaRPr lang="en-US" sz="900" b="1">
              <a:solidFill>
                <a:schemeClr val="bg1"/>
              </a:solidFill>
            </a:endParaRPr>
          </a:p>
          <a:p>
            <a:pPr marL="171450" lvl="1" indent="-171450">
              <a:spcAft>
                <a:spcPts val="600"/>
              </a:spcAft>
              <a:buFont typeface="Arial" panose="020B0604020202020204" pitchFamily="34" charset="0"/>
              <a:buChar char="•"/>
            </a:pPr>
            <a:r>
              <a:rPr lang="en-US" sz="800">
                <a:solidFill>
                  <a:schemeClr val="bg1"/>
                </a:solidFill>
                <a:latin typeface="Montserrat"/>
              </a:rPr>
              <a:t>Actuals Only – defined by “base job” duties and expectations</a:t>
            </a:r>
          </a:p>
          <a:p>
            <a:pPr marL="171450" lvl="1" indent="-171450">
              <a:spcAft>
                <a:spcPts val="600"/>
              </a:spcAft>
              <a:buFont typeface="Arial" panose="020B0604020202020204" pitchFamily="34" charset="0"/>
              <a:buChar char="•"/>
            </a:pPr>
            <a:r>
              <a:rPr lang="en-US" sz="800">
                <a:solidFill>
                  <a:schemeClr val="bg1"/>
                </a:solidFill>
                <a:latin typeface="Montserrat"/>
              </a:rPr>
              <a:t>On-Call should be defined by actual shifts/hours, not assigned</a:t>
            </a:r>
          </a:p>
          <a:p>
            <a:pPr marL="171450" lvl="1" indent="-171450">
              <a:spcAft>
                <a:spcPts val="600"/>
              </a:spcAft>
              <a:buFont typeface="Arial" panose="020B0604020202020204" pitchFamily="34" charset="0"/>
              <a:buChar char="•"/>
            </a:pPr>
            <a:r>
              <a:rPr lang="en-US" sz="800">
                <a:solidFill>
                  <a:schemeClr val="bg1"/>
                </a:solidFill>
                <a:latin typeface="Montserrat"/>
              </a:rPr>
              <a:t>Administrative and “Other” time not defined in Actuals would be excluded</a:t>
            </a:r>
            <a:endParaRPr lang="en-US" sz="1600">
              <a:solidFill>
                <a:schemeClr val="bg1"/>
              </a:solidFill>
            </a:endParaRPr>
          </a:p>
        </p:txBody>
      </p:sp>
      <p:sp>
        <p:nvSpPr>
          <p:cNvPr id="53" name="TextBox 52">
            <a:extLst>
              <a:ext uri="{FF2B5EF4-FFF2-40B4-BE49-F238E27FC236}">
                <a16:creationId xmlns:a16="http://schemas.microsoft.com/office/drawing/2014/main" id="{E635AC8F-8131-AD74-8FC5-0360A1E93DEF}"/>
              </a:ext>
            </a:extLst>
          </p:cNvPr>
          <p:cNvSpPr txBox="1"/>
          <p:nvPr/>
        </p:nvSpPr>
        <p:spPr>
          <a:xfrm>
            <a:off x="6370764" y="2429003"/>
            <a:ext cx="1725299" cy="1571969"/>
          </a:xfrm>
          <a:prstGeom prst="rect">
            <a:avLst/>
          </a:prstGeom>
          <a:noFill/>
        </p:spPr>
        <p:txBody>
          <a:bodyPr wrap="square" lIns="91440" tIns="45720" rIns="91440" bIns="45720" anchor="t">
            <a:spAutoFit/>
          </a:bodyPr>
          <a:lstStyle/>
          <a:p>
            <a:pPr algn="ctr">
              <a:spcAft>
                <a:spcPct val="35000"/>
              </a:spcAft>
            </a:pPr>
            <a:r>
              <a:rPr lang="en-US" sz="900" b="1" dirty="0">
                <a:solidFill>
                  <a:schemeClr val="bg1"/>
                </a:solidFill>
                <a:latin typeface="Montserrat"/>
              </a:rPr>
              <a:t>1.0 </a:t>
            </a:r>
            <a:r>
              <a:rPr lang="en-US" sz="900" b="1" dirty="0" err="1">
                <a:solidFill>
                  <a:schemeClr val="bg1"/>
                </a:solidFill>
                <a:latin typeface="Montserrat"/>
              </a:rPr>
              <a:t>bcFTE</a:t>
            </a:r>
            <a:r>
              <a:rPr lang="en-US" sz="900" b="1" dirty="0">
                <a:solidFill>
                  <a:schemeClr val="bg1"/>
                </a:solidFill>
                <a:latin typeface="Montserrat"/>
              </a:rPr>
              <a:t> Expectations</a:t>
            </a:r>
            <a:endParaRPr lang="en-US" sz="900" b="1" dirty="0">
              <a:solidFill>
                <a:schemeClr val="bg1"/>
              </a:solidFill>
              <a:latin typeface="Montserrat" pitchFamily="2" charset="0"/>
            </a:endParaRPr>
          </a:p>
          <a:p>
            <a:pPr marL="171450" lvl="1" indent="-171450">
              <a:spcAft>
                <a:spcPts val="600"/>
              </a:spcAft>
              <a:buFont typeface="Arial" panose="020B0604020202020204" pitchFamily="34" charset="0"/>
              <a:buChar char="•"/>
            </a:pPr>
            <a:r>
              <a:rPr lang="en-US" sz="800" dirty="0">
                <a:solidFill>
                  <a:schemeClr val="bg1"/>
                </a:solidFill>
                <a:latin typeface="Montserrat"/>
              </a:rPr>
              <a:t>Time Away Allotted for 1.0 FTE/</a:t>
            </a:r>
            <a:r>
              <a:rPr lang="en-US" sz="800" dirty="0" err="1">
                <a:solidFill>
                  <a:schemeClr val="bg1"/>
                </a:solidFill>
                <a:latin typeface="Montserrat"/>
              </a:rPr>
              <a:t>bcFTE</a:t>
            </a:r>
            <a:endParaRPr lang="en-US" sz="800" dirty="0">
              <a:solidFill>
                <a:schemeClr val="bg1"/>
              </a:solidFill>
              <a:latin typeface="Montserrat"/>
            </a:endParaRPr>
          </a:p>
          <a:p>
            <a:pPr marL="398145" lvl="2" indent="-171450">
              <a:spcAft>
                <a:spcPts val="600"/>
              </a:spcAft>
              <a:buFont typeface="Courier New" panose="02070309020205020404" pitchFamily="49" charset="0"/>
              <a:buChar char="o"/>
            </a:pPr>
            <a:r>
              <a:rPr lang="en-US" sz="800" dirty="0">
                <a:solidFill>
                  <a:schemeClr val="bg1"/>
                </a:solidFill>
                <a:latin typeface="Montserrat"/>
              </a:rPr>
              <a:t>CME Allocation</a:t>
            </a:r>
          </a:p>
          <a:p>
            <a:pPr marL="398145" lvl="2" indent="-171450">
              <a:spcAft>
                <a:spcPts val="600"/>
              </a:spcAft>
              <a:buFont typeface="Courier New" panose="02070309020205020404" pitchFamily="49" charset="0"/>
              <a:buChar char="o"/>
            </a:pPr>
            <a:r>
              <a:rPr lang="en-US" sz="800" dirty="0">
                <a:solidFill>
                  <a:schemeClr val="bg1"/>
                </a:solidFill>
                <a:latin typeface="Montserrat"/>
              </a:rPr>
              <a:t>PTO (sick + vacation)</a:t>
            </a:r>
          </a:p>
          <a:p>
            <a:pPr marL="398145" lvl="2" indent="-171450">
              <a:spcAft>
                <a:spcPts val="600"/>
              </a:spcAft>
              <a:buFont typeface="Courier New" panose="02070309020205020404" pitchFamily="49" charset="0"/>
              <a:buChar char="o"/>
            </a:pPr>
            <a:r>
              <a:rPr lang="en-US" sz="800" dirty="0">
                <a:solidFill>
                  <a:schemeClr val="bg1"/>
                </a:solidFill>
                <a:latin typeface="Montserrat"/>
              </a:rPr>
              <a:t>FMLA/LOA</a:t>
            </a:r>
          </a:p>
          <a:p>
            <a:pPr marL="171450" lvl="1" indent="-171450">
              <a:spcAft>
                <a:spcPts val="600"/>
              </a:spcAft>
              <a:buFont typeface="Arial" panose="020B0604020202020204" pitchFamily="34" charset="0"/>
              <a:buChar char="•"/>
            </a:pPr>
            <a:r>
              <a:rPr lang="en-US" sz="800" dirty="0">
                <a:solidFill>
                  <a:schemeClr val="bg1"/>
                </a:solidFill>
                <a:latin typeface="Montserrat"/>
              </a:rPr>
              <a:t>Patient-facing hours &amp; percentage of hours per week</a:t>
            </a:r>
          </a:p>
        </p:txBody>
      </p:sp>
      <p:pic>
        <p:nvPicPr>
          <p:cNvPr id="5" name="Picture 4" descr="Doctor female outline">
            <a:extLst>
              <a:ext uri="{FF2B5EF4-FFF2-40B4-BE49-F238E27FC236}">
                <a16:creationId xmlns:a16="http://schemas.microsoft.com/office/drawing/2014/main" id="{8FE528C0-38A6-A998-7F57-ADC046E6939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2232406" y="1263393"/>
            <a:ext cx="809625" cy="809625"/>
          </a:xfrm>
          <a:prstGeom prst="rect">
            <a:avLst/>
          </a:prstGeom>
        </p:spPr>
      </p:pic>
      <p:pic>
        <p:nvPicPr>
          <p:cNvPr id="6" name="Picture 5" descr="Inpatient outline">
            <a:extLst>
              <a:ext uri="{FF2B5EF4-FFF2-40B4-BE49-F238E27FC236}">
                <a16:creationId xmlns:a16="http://schemas.microsoft.com/office/drawing/2014/main" id="{5DE0B679-F0B1-6E00-F936-5837E04153A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821244" y="1268612"/>
            <a:ext cx="781050" cy="781050"/>
          </a:xfrm>
          <a:prstGeom prst="rect">
            <a:avLst/>
          </a:prstGeom>
        </p:spPr>
      </p:pic>
      <p:pic>
        <p:nvPicPr>
          <p:cNvPr id="7" name="Picture 6" descr="Clock outline">
            <a:extLst>
              <a:ext uri="{FF2B5EF4-FFF2-40B4-BE49-F238E27FC236}">
                <a16:creationId xmlns:a16="http://schemas.microsoft.com/office/drawing/2014/main" id="{B8E5FC98-CD41-E9EF-5330-08F25074C1B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835098" y="1367496"/>
            <a:ext cx="609600" cy="609600"/>
          </a:xfrm>
          <a:prstGeom prst="rect">
            <a:avLst/>
          </a:prstGeom>
        </p:spPr>
      </p:pic>
      <p:sp>
        <p:nvSpPr>
          <p:cNvPr id="8" name="TextBox 7">
            <a:extLst>
              <a:ext uri="{FF2B5EF4-FFF2-40B4-BE49-F238E27FC236}">
                <a16:creationId xmlns:a16="http://schemas.microsoft.com/office/drawing/2014/main" id="{C6C50354-068B-92D9-4B62-485C3AA3A4AA}"/>
              </a:ext>
            </a:extLst>
          </p:cNvPr>
          <p:cNvSpPr txBox="1"/>
          <p:nvPr/>
        </p:nvSpPr>
        <p:spPr>
          <a:xfrm>
            <a:off x="1248229" y="2642647"/>
            <a:ext cx="2845678" cy="2015920"/>
          </a:xfrm>
          <a:prstGeom prst="rect">
            <a:avLst/>
          </a:prstGeom>
        </p:spPr>
        <p:txBody>
          <a:bodyPr rot="0" spcFirstLastPara="0" vertOverflow="overflow" horzOverflow="overflow" vert="horz" lIns="0" tIns="0" rIns="0" bIns="0" numCol="2" spcCol="91440" rtlCol="0" fromWordArt="0" anchor="t" anchorCtr="0" forceAA="0" compatLnSpc="1">
            <a:prstTxWarp prst="textNoShape">
              <a:avLst/>
            </a:prstTxWarp>
            <a:normAutofit/>
          </a:bodyPr>
          <a:lstStyle/>
          <a:p>
            <a:pPr marL="91440">
              <a:buClr>
                <a:schemeClr val="bg1"/>
              </a:buClr>
              <a:buFont typeface="Montserrat" panose="00000500000000000000" pitchFamily="2" charset="0"/>
              <a:buChar char="•"/>
            </a:pPr>
            <a:r>
              <a:rPr lang="en-US" sz="700">
                <a:solidFill>
                  <a:schemeClr val="bg1"/>
                </a:solidFill>
                <a:latin typeface="Montserrat" pitchFamily="2" charset="77"/>
              </a:rPr>
              <a:t>Adolescent Medicine</a:t>
            </a:r>
          </a:p>
          <a:p>
            <a:pPr marL="91440">
              <a:buClr>
                <a:schemeClr val="bg1"/>
              </a:buClr>
              <a:buFont typeface="Montserrat" panose="00000500000000000000" pitchFamily="2" charset="0"/>
              <a:buChar char="•"/>
            </a:pPr>
            <a:r>
              <a:rPr lang="en-US" sz="700">
                <a:solidFill>
                  <a:schemeClr val="bg1"/>
                </a:solidFill>
                <a:latin typeface="Montserrat" pitchFamily="2" charset="77"/>
              </a:rPr>
              <a:t>Allergy/Immunology</a:t>
            </a:r>
          </a:p>
          <a:p>
            <a:pPr marL="91440">
              <a:buClr>
                <a:schemeClr val="bg1"/>
              </a:buClr>
              <a:buFont typeface="Montserrat" panose="00000500000000000000" pitchFamily="2" charset="0"/>
              <a:buChar char="•"/>
            </a:pPr>
            <a:r>
              <a:rPr lang="en-US" sz="700">
                <a:solidFill>
                  <a:schemeClr val="bg1"/>
                </a:solidFill>
                <a:latin typeface="Montserrat" pitchFamily="2" charset="77"/>
              </a:rPr>
              <a:t>Bone Marrow Transplant</a:t>
            </a:r>
          </a:p>
          <a:p>
            <a:pPr marL="91440">
              <a:buClr>
                <a:schemeClr val="bg1"/>
              </a:buClr>
              <a:buFont typeface="Montserrat" panose="00000500000000000000" pitchFamily="2" charset="0"/>
              <a:buChar char="•"/>
            </a:pPr>
            <a:r>
              <a:rPr lang="en-US" sz="700">
                <a:solidFill>
                  <a:schemeClr val="bg1"/>
                </a:solidFill>
                <a:latin typeface="Montserrat" pitchFamily="2" charset="77"/>
              </a:rPr>
              <a:t>Cardiac Critical Care/Intensive Care</a:t>
            </a:r>
          </a:p>
          <a:p>
            <a:pPr marL="91440">
              <a:buClr>
                <a:schemeClr val="bg1"/>
              </a:buClr>
              <a:buFont typeface="Montserrat" panose="00000500000000000000" pitchFamily="2" charset="0"/>
              <a:buChar char="•"/>
            </a:pPr>
            <a:r>
              <a:rPr lang="en-US" sz="700">
                <a:solidFill>
                  <a:schemeClr val="bg1"/>
                </a:solidFill>
                <a:latin typeface="Montserrat" pitchFamily="2" charset="77"/>
              </a:rPr>
              <a:t>Cardiology - Diagnostic</a:t>
            </a:r>
          </a:p>
          <a:p>
            <a:pPr marL="91440">
              <a:buClr>
                <a:schemeClr val="bg1"/>
              </a:buClr>
              <a:buFont typeface="Montserrat" panose="00000500000000000000" pitchFamily="2" charset="0"/>
              <a:buChar char="•"/>
            </a:pPr>
            <a:r>
              <a:rPr lang="en-US" sz="700">
                <a:solidFill>
                  <a:schemeClr val="bg1"/>
                </a:solidFill>
                <a:latin typeface="Montserrat" pitchFamily="2" charset="77"/>
              </a:rPr>
              <a:t>Cardiology - Interventional</a:t>
            </a:r>
          </a:p>
          <a:p>
            <a:pPr marL="91440">
              <a:buClr>
                <a:schemeClr val="bg1"/>
              </a:buClr>
              <a:buFont typeface="Montserrat" panose="00000500000000000000" pitchFamily="2" charset="0"/>
              <a:buChar char="•"/>
            </a:pPr>
            <a:r>
              <a:rPr lang="en-US" sz="700">
                <a:solidFill>
                  <a:schemeClr val="bg1"/>
                </a:solidFill>
                <a:latin typeface="Montserrat" pitchFamily="2" charset="77"/>
              </a:rPr>
              <a:t>Child Abuse Pediatrics</a:t>
            </a:r>
          </a:p>
          <a:p>
            <a:pPr marL="91440">
              <a:buClr>
                <a:schemeClr val="bg1"/>
              </a:buClr>
              <a:buFont typeface="Montserrat" panose="00000500000000000000" pitchFamily="2" charset="0"/>
              <a:buChar char="•"/>
            </a:pPr>
            <a:r>
              <a:rPr lang="en-US" sz="700">
                <a:solidFill>
                  <a:schemeClr val="bg1"/>
                </a:solidFill>
                <a:latin typeface="Montserrat" pitchFamily="2" charset="77"/>
              </a:rPr>
              <a:t>Critical Care/Intensive Care</a:t>
            </a:r>
          </a:p>
          <a:p>
            <a:pPr marL="91440">
              <a:buClr>
                <a:schemeClr val="bg1"/>
              </a:buClr>
              <a:buFont typeface="Montserrat" panose="00000500000000000000" pitchFamily="2" charset="0"/>
              <a:buChar char="•"/>
            </a:pPr>
            <a:r>
              <a:rPr lang="en-US" sz="700">
                <a:solidFill>
                  <a:schemeClr val="bg1"/>
                </a:solidFill>
                <a:latin typeface="Montserrat" pitchFamily="2" charset="77"/>
              </a:rPr>
              <a:t>Dermatology</a:t>
            </a:r>
          </a:p>
          <a:p>
            <a:pPr marL="91440">
              <a:buClr>
                <a:schemeClr val="bg1"/>
              </a:buClr>
              <a:buFont typeface="Montserrat" panose="00000500000000000000" pitchFamily="2" charset="0"/>
              <a:buChar char="•"/>
            </a:pPr>
            <a:r>
              <a:rPr lang="en-US" sz="700">
                <a:solidFill>
                  <a:schemeClr val="bg1"/>
                </a:solidFill>
                <a:latin typeface="Montserrat" pitchFamily="2" charset="77"/>
              </a:rPr>
              <a:t>Developmental &amp; Behavioral</a:t>
            </a:r>
          </a:p>
          <a:p>
            <a:pPr marL="91440">
              <a:buClr>
                <a:schemeClr val="bg1"/>
              </a:buClr>
              <a:buFont typeface="Montserrat" panose="00000500000000000000" pitchFamily="2" charset="0"/>
              <a:buChar char="•"/>
            </a:pPr>
            <a:r>
              <a:rPr lang="en-US" sz="700">
                <a:solidFill>
                  <a:schemeClr val="bg1"/>
                </a:solidFill>
                <a:latin typeface="Montserrat" pitchFamily="2" charset="77"/>
              </a:rPr>
              <a:t>Emergency Medicine</a:t>
            </a:r>
          </a:p>
          <a:p>
            <a:pPr marL="91440">
              <a:buClr>
                <a:schemeClr val="bg1"/>
              </a:buClr>
              <a:buFont typeface="Montserrat" panose="00000500000000000000" pitchFamily="2" charset="0"/>
              <a:buChar char="•"/>
            </a:pPr>
            <a:r>
              <a:rPr lang="en-US" sz="700">
                <a:solidFill>
                  <a:schemeClr val="bg1"/>
                </a:solidFill>
                <a:latin typeface="Montserrat" pitchFamily="2" charset="77"/>
              </a:rPr>
              <a:t>Endocrinology/Metabolism</a:t>
            </a:r>
          </a:p>
          <a:p>
            <a:pPr marL="91440">
              <a:buClr>
                <a:schemeClr val="bg1"/>
              </a:buClr>
              <a:buFont typeface="Montserrat" panose="00000500000000000000" pitchFamily="2" charset="0"/>
              <a:buChar char="•"/>
            </a:pPr>
            <a:r>
              <a:rPr lang="en-US" sz="700">
                <a:solidFill>
                  <a:schemeClr val="bg1"/>
                </a:solidFill>
                <a:latin typeface="Montserrat" pitchFamily="2" charset="77"/>
              </a:rPr>
              <a:t>Epilepsy</a:t>
            </a:r>
          </a:p>
          <a:p>
            <a:pPr marL="91440">
              <a:buClr>
                <a:schemeClr val="bg1"/>
              </a:buClr>
              <a:buFont typeface="Montserrat" panose="00000500000000000000" pitchFamily="2" charset="0"/>
              <a:buChar char="•"/>
            </a:pPr>
            <a:r>
              <a:rPr lang="en-US" sz="700">
                <a:solidFill>
                  <a:schemeClr val="bg1"/>
                </a:solidFill>
                <a:latin typeface="Montserrat" pitchFamily="2" charset="77"/>
              </a:rPr>
              <a:t>Gastroenterology/Nutrition (Hepatology separate)</a:t>
            </a:r>
          </a:p>
          <a:p>
            <a:pPr marL="91440">
              <a:buClr>
                <a:schemeClr val="bg1"/>
              </a:buClr>
              <a:buFont typeface="Montserrat" panose="00000500000000000000" pitchFamily="2" charset="0"/>
              <a:buChar char="•"/>
            </a:pPr>
            <a:r>
              <a:rPr lang="en-US" sz="700">
                <a:solidFill>
                  <a:schemeClr val="bg1"/>
                </a:solidFill>
                <a:latin typeface="Montserrat" pitchFamily="2" charset="77"/>
              </a:rPr>
              <a:t>General Pediatrics</a:t>
            </a:r>
          </a:p>
          <a:p>
            <a:pPr marL="91440">
              <a:buClr>
                <a:schemeClr val="bg1"/>
              </a:buClr>
              <a:buFont typeface="Montserrat" panose="00000500000000000000" pitchFamily="2" charset="0"/>
              <a:buChar char="•"/>
            </a:pPr>
            <a:r>
              <a:rPr lang="en-US" sz="700">
                <a:solidFill>
                  <a:schemeClr val="bg1"/>
                </a:solidFill>
                <a:latin typeface="Montserrat" pitchFamily="2" charset="77"/>
              </a:rPr>
              <a:t>General Pediatrics - Urgent Care</a:t>
            </a:r>
          </a:p>
          <a:p>
            <a:pPr marL="91440">
              <a:buClr>
                <a:schemeClr val="bg1"/>
              </a:buClr>
              <a:buFont typeface="Montserrat" panose="00000500000000000000" pitchFamily="2" charset="0"/>
              <a:buChar char="•"/>
            </a:pPr>
            <a:r>
              <a:rPr lang="en-US" sz="700">
                <a:solidFill>
                  <a:schemeClr val="bg1"/>
                </a:solidFill>
                <a:latin typeface="Montserrat" pitchFamily="2" charset="77"/>
              </a:rPr>
              <a:t>Genetics</a:t>
            </a:r>
          </a:p>
          <a:p>
            <a:pPr marL="91440">
              <a:buClr>
                <a:schemeClr val="bg1"/>
              </a:buClr>
              <a:buFont typeface="Montserrat" panose="00000500000000000000" pitchFamily="2" charset="0"/>
              <a:buChar char="•"/>
            </a:pPr>
            <a:r>
              <a:rPr lang="en-US" sz="700">
                <a:solidFill>
                  <a:schemeClr val="bg1"/>
                </a:solidFill>
                <a:latin typeface="Montserrat" pitchFamily="2" charset="77"/>
              </a:rPr>
              <a:t>Hematology/Oncology</a:t>
            </a:r>
          </a:p>
          <a:p>
            <a:pPr marL="91440">
              <a:buClr>
                <a:schemeClr val="bg1"/>
              </a:buClr>
              <a:buFont typeface="Montserrat" panose="00000500000000000000" pitchFamily="2" charset="0"/>
              <a:buChar char="•"/>
            </a:pPr>
            <a:r>
              <a:rPr lang="en-US" sz="700">
                <a:solidFill>
                  <a:schemeClr val="bg1"/>
                </a:solidFill>
                <a:latin typeface="Montserrat" pitchFamily="2" charset="77"/>
              </a:rPr>
              <a:t>Hepatology</a:t>
            </a:r>
          </a:p>
          <a:p>
            <a:pPr marL="91440">
              <a:buClr>
                <a:schemeClr val="bg1"/>
              </a:buClr>
              <a:buFont typeface="Montserrat" panose="00000500000000000000" pitchFamily="2" charset="0"/>
              <a:buChar char="•"/>
            </a:pPr>
            <a:r>
              <a:rPr lang="en-US" sz="700">
                <a:solidFill>
                  <a:schemeClr val="bg1"/>
                </a:solidFill>
                <a:latin typeface="Montserrat" pitchFamily="2" charset="77"/>
              </a:rPr>
              <a:t>Hospital Medicine</a:t>
            </a:r>
          </a:p>
          <a:p>
            <a:pPr marL="91440">
              <a:buClr>
                <a:schemeClr val="bg1"/>
              </a:buClr>
              <a:buFont typeface="Montserrat" panose="00000500000000000000" pitchFamily="2" charset="0"/>
              <a:buChar char="•"/>
            </a:pPr>
            <a:r>
              <a:rPr lang="en-US" sz="700">
                <a:solidFill>
                  <a:schemeClr val="bg1"/>
                </a:solidFill>
                <a:latin typeface="Montserrat" pitchFamily="2" charset="77"/>
              </a:rPr>
              <a:t>Infectious Diseases</a:t>
            </a:r>
          </a:p>
          <a:p>
            <a:pPr marL="91440">
              <a:buClr>
                <a:schemeClr val="bg1"/>
              </a:buClr>
              <a:buFont typeface="Montserrat" panose="00000500000000000000" pitchFamily="2" charset="0"/>
              <a:buChar char="•"/>
            </a:pPr>
            <a:r>
              <a:rPr lang="en-US" sz="700">
                <a:solidFill>
                  <a:schemeClr val="bg1"/>
                </a:solidFill>
                <a:latin typeface="Montserrat" pitchFamily="2" charset="77"/>
              </a:rPr>
              <a:t>Med/Peds</a:t>
            </a:r>
          </a:p>
          <a:p>
            <a:pPr marL="91440">
              <a:buClr>
                <a:schemeClr val="bg1"/>
              </a:buClr>
              <a:buFont typeface="Montserrat" panose="00000500000000000000" pitchFamily="2" charset="0"/>
              <a:buChar char="•"/>
            </a:pPr>
            <a:r>
              <a:rPr lang="en-US" sz="700">
                <a:solidFill>
                  <a:schemeClr val="bg1"/>
                </a:solidFill>
                <a:latin typeface="Montserrat" pitchFamily="2" charset="77"/>
              </a:rPr>
              <a:t>Neonatology</a:t>
            </a:r>
          </a:p>
          <a:p>
            <a:pPr marL="91440">
              <a:buClr>
                <a:schemeClr val="bg1"/>
              </a:buClr>
              <a:buFont typeface="Montserrat" panose="00000500000000000000" pitchFamily="2" charset="0"/>
              <a:buChar char="•"/>
            </a:pPr>
            <a:r>
              <a:rPr lang="en-US" sz="700">
                <a:solidFill>
                  <a:schemeClr val="bg1"/>
                </a:solidFill>
                <a:latin typeface="Montserrat" pitchFamily="2" charset="77"/>
              </a:rPr>
              <a:t>Nephrology</a:t>
            </a:r>
          </a:p>
          <a:p>
            <a:pPr marL="91440">
              <a:buClr>
                <a:schemeClr val="bg1"/>
              </a:buClr>
              <a:buFont typeface="Montserrat" panose="00000500000000000000" pitchFamily="2" charset="0"/>
              <a:buChar char="•"/>
            </a:pPr>
            <a:r>
              <a:rPr lang="en-US" sz="700">
                <a:solidFill>
                  <a:schemeClr val="bg1"/>
                </a:solidFill>
                <a:latin typeface="Montserrat" pitchFamily="2" charset="77"/>
              </a:rPr>
              <a:t>Neurology</a:t>
            </a:r>
          </a:p>
          <a:p>
            <a:pPr marL="91440">
              <a:buClr>
                <a:schemeClr val="bg1"/>
              </a:buClr>
              <a:buFont typeface="Montserrat" panose="00000500000000000000" pitchFamily="2" charset="0"/>
              <a:buChar char="•"/>
            </a:pPr>
            <a:r>
              <a:rPr lang="en-US" sz="700">
                <a:solidFill>
                  <a:schemeClr val="bg1"/>
                </a:solidFill>
                <a:latin typeface="Montserrat" pitchFamily="2" charset="77"/>
              </a:rPr>
              <a:t>Palliative Care</a:t>
            </a:r>
          </a:p>
          <a:p>
            <a:pPr marL="91440">
              <a:buClr>
                <a:schemeClr val="bg1"/>
              </a:buClr>
              <a:buFont typeface="Montserrat" panose="00000500000000000000" pitchFamily="2" charset="0"/>
              <a:buChar char="•"/>
            </a:pPr>
            <a:r>
              <a:rPr lang="en-US" sz="700">
                <a:solidFill>
                  <a:schemeClr val="bg1"/>
                </a:solidFill>
                <a:latin typeface="Montserrat" pitchFamily="2" charset="77"/>
              </a:rPr>
              <a:t>Pulmonology</a:t>
            </a:r>
          </a:p>
          <a:p>
            <a:pPr marL="91440">
              <a:buClr>
                <a:schemeClr val="bg1"/>
              </a:buClr>
              <a:buFont typeface="Montserrat" panose="00000500000000000000" pitchFamily="2" charset="0"/>
              <a:buChar char="•"/>
            </a:pPr>
            <a:r>
              <a:rPr lang="en-US" sz="700">
                <a:solidFill>
                  <a:schemeClr val="bg1"/>
                </a:solidFill>
                <a:latin typeface="Montserrat" pitchFamily="2" charset="77"/>
              </a:rPr>
              <a:t>Rehabilitation</a:t>
            </a:r>
          </a:p>
          <a:p>
            <a:pPr marL="91440">
              <a:buClr>
                <a:schemeClr val="bg1"/>
              </a:buClr>
              <a:buFont typeface="Montserrat" panose="00000500000000000000" pitchFamily="2" charset="0"/>
              <a:buChar char="•"/>
            </a:pPr>
            <a:r>
              <a:rPr lang="en-US" sz="700">
                <a:solidFill>
                  <a:schemeClr val="bg1"/>
                </a:solidFill>
                <a:latin typeface="Montserrat" pitchFamily="2" charset="77"/>
              </a:rPr>
              <a:t>Rheumatology</a:t>
            </a:r>
          </a:p>
          <a:p>
            <a:pPr marL="91440">
              <a:buClr>
                <a:schemeClr val="bg1"/>
              </a:buClr>
              <a:buFont typeface="Montserrat" panose="00000500000000000000" pitchFamily="2" charset="0"/>
              <a:buChar char="•"/>
            </a:pPr>
            <a:r>
              <a:rPr lang="en-US" sz="700">
                <a:solidFill>
                  <a:schemeClr val="bg1"/>
                </a:solidFill>
                <a:latin typeface="Montserrat" pitchFamily="2" charset="77"/>
              </a:rPr>
              <a:t>Sleep Medicine</a:t>
            </a:r>
          </a:p>
          <a:p>
            <a:pPr marL="91440">
              <a:buClr>
                <a:schemeClr val="bg1"/>
              </a:buClr>
              <a:buFont typeface="Montserrat" panose="00000500000000000000" pitchFamily="2" charset="0"/>
              <a:buChar char="•"/>
            </a:pPr>
            <a:r>
              <a:rPr lang="en-US" sz="700">
                <a:solidFill>
                  <a:schemeClr val="bg1"/>
                </a:solidFill>
                <a:latin typeface="Montserrat" pitchFamily="2" charset="77"/>
              </a:rPr>
              <a:t>Sports Medicine</a:t>
            </a:r>
          </a:p>
        </p:txBody>
      </p:sp>
      <p:sp>
        <p:nvSpPr>
          <p:cNvPr id="9" name="TextBox 8">
            <a:extLst>
              <a:ext uri="{FF2B5EF4-FFF2-40B4-BE49-F238E27FC236}">
                <a16:creationId xmlns:a16="http://schemas.microsoft.com/office/drawing/2014/main" id="{06EF75AA-644A-3C9B-23DC-C671C9E66C2B}"/>
              </a:ext>
            </a:extLst>
          </p:cNvPr>
          <p:cNvSpPr txBox="1"/>
          <p:nvPr/>
        </p:nvSpPr>
        <p:spPr>
          <a:xfrm>
            <a:off x="1775163" y="2416579"/>
            <a:ext cx="1725297" cy="230832"/>
          </a:xfrm>
          <a:prstGeom prst="rect">
            <a:avLst/>
          </a:prstGeom>
          <a:noFill/>
        </p:spPr>
        <p:txBody>
          <a:bodyPr wrap="square" lIns="91440" tIns="45720" rIns="91440" bIns="45720" anchor="t">
            <a:spAutoFit/>
          </a:bodyPr>
          <a:lstStyle/>
          <a:p>
            <a:pPr algn="ctr">
              <a:spcAft>
                <a:spcPct val="35000"/>
              </a:spcAft>
            </a:pPr>
            <a:r>
              <a:rPr lang="en-US" sz="900" b="1" dirty="0">
                <a:solidFill>
                  <a:schemeClr val="bg1"/>
                </a:solidFill>
                <a:latin typeface="Montserrat"/>
              </a:rPr>
              <a:t>Surveyed Specialties</a:t>
            </a:r>
            <a:endParaRPr lang="en-US" dirty="0">
              <a:solidFill>
                <a:schemeClr val="bg1"/>
              </a:solidFill>
            </a:endParaRPr>
          </a:p>
        </p:txBody>
      </p:sp>
    </p:spTree>
    <p:extLst>
      <p:ext uri="{BB962C8B-B14F-4D97-AF65-F5344CB8AC3E}">
        <p14:creationId xmlns:p14="http://schemas.microsoft.com/office/powerpoint/2010/main" val="221774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1516-2D6C-5DC6-161B-96D9A6807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35008-01A3-01FC-14C1-9D592EFF39A7}"/>
              </a:ext>
            </a:extLst>
          </p:cNvPr>
          <p:cNvSpPr>
            <a:spLocks noGrp="1"/>
          </p:cNvSpPr>
          <p:nvPr>
            <p:ph type="title"/>
          </p:nvPr>
        </p:nvSpPr>
        <p:spPr/>
        <p:txBody>
          <a:bodyPr/>
          <a:lstStyle/>
          <a:p>
            <a:r>
              <a:rPr lang="en-US" dirty="0"/>
              <a:t>Clinical Actual Work Survey: Mechanics</a:t>
            </a:r>
          </a:p>
        </p:txBody>
      </p:sp>
      <p:graphicFrame>
        <p:nvGraphicFramePr>
          <p:cNvPr id="5" name="Table 4">
            <a:extLst>
              <a:ext uri="{FF2B5EF4-FFF2-40B4-BE49-F238E27FC236}">
                <a16:creationId xmlns:a16="http://schemas.microsoft.com/office/drawing/2014/main" id="{7E1A58FC-8351-4350-51E1-E0D89A4E466E}"/>
              </a:ext>
            </a:extLst>
          </p:cNvPr>
          <p:cNvGraphicFramePr>
            <a:graphicFrameLocks noGrp="1"/>
          </p:cNvGraphicFramePr>
          <p:nvPr>
            <p:extLst>
              <p:ext uri="{D42A27DB-BD31-4B8C-83A1-F6EECF244321}">
                <p14:modId xmlns:p14="http://schemas.microsoft.com/office/powerpoint/2010/main" val="3680461124"/>
              </p:ext>
            </p:extLst>
          </p:nvPr>
        </p:nvGraphicFramePr>
        <p:xfrm>
          <a:off x="1799706" y="2231431"/>
          <a:ext cx="4846320" cy="1138000"/>
        </p:xfrm>
        <a:graphic>
          <a:graphicData uri="http://schemas.openxmlformats.org/drawingml/2006/table">
            <a:tbl>
              <a:tblPr/>
              <a:tblGrid>
                <a:gridCol w="1554480">
                  <a:extLst>
                    <a:ext uri="{9D8B030D-6E8A-4147-A177-3AD203B41FA5}">
                      <a16:colId xmlns:a16="http://schemas.microsoft.com/office/drawing/2014/main" val="3807754390"/>
                    </a:ext>
                  </a:extLst>
                </a:gridCol>
                <a:gridCol w="3291840">
                  <a:extLst>
                    <a:ext uri="{9D8B030D-6E8A-4147-A177-3AD203B41FA5}">
                      <a16:colId xmlns:a16="http://schemas.microsoft.com/office/drawing/2014/main" val="1524907420"/>
                    </a:ext>
                  </a:extLst>
                </a:gridCol>
              </a:tblGrid>
              <a:tr h="0">
                <a:tc>
                  <a:txBody>
                    <a:bodyPr/>
                    <a:lstStyle/>
                    <a:p>
                      <a:pPr algn="l" fontAlgn="b">
                        <a:buNone/>
                      </a:pPr>
                      <a:r>
                        <a:rPr lang="en-US" sz="1200" b="1" dirty="0">
                          <a:solidFill>
                            <a:schemeClr val="bg1"/>
                          </a:solidFill>
                          <a:effectLst/>
                        </a:rPr>
                        <a:t>Work Component</a:t>
                      </a:r>
                    </a:p>
                  </a:txBody>
                  <a:tcPr marL="28456" marR="28456" marT="28456" marB="28456" anchor="b">
                    <a:lnL>
                      <a:noFill/>
                    </a:lnL>
                    <a:lnR>
                      <a:noFill/>
                    </a:lnR>
                    <a:lnT>
                      <a:noFill/>
                    </a:lnT>
                    <a:lnB w="6350" cap="flat" cmpd="sng" algn="ctr">
                      <a:solidFill>
                        <a:srgbClr val="DDDDDD"/>
                      </a:solidFill>
                      <a:prstDash val="solid"/>
                      <a:round/>
                      <a:headEnd type="none" w="med" len="med"/>
                      <a:tailEnd type="none" w="med" len="med"/>
                    </a:lnB>
                    <a:solidFill>
                      <a:schemeClr val="tx1"/>
                    </a:solidFill>
                  </a:tcPr>
                </a:tc>
                <a:tc>
                  <a:txBody>
                    <a:bodyPr/>
                    <a:lstStyle/>
                    <a:p>
                      <a:pPr algn="l" fontAlgn="b">
                        <a:buNone/>
                      </a:pPr>
                      <a:r>
                        <a:rPr lang="en-US" sz="1200" b="1" dirty="0">
                          <a:solidFill>
                            <a:schemeClr val="bg1"/>
                          </a:solidFill>
                          <a:effectLst/>
                        </a:rPr>
                        <a:t>How it is calculated</a:t>
                      </a:r>
                    </a:p>
                  </a:txBody>
                  <a:tcPr marL="28456" marR="28456" marT="28456" marB="28456" anchor="b">
                    <a:lnL>
                      <a:noFill/>
                    </a:lnL>
                    <a:lnR>
                      <a:noFill/>
                    </a:lnR>
                    <a:lnT>
                      <a:noFill/>
                    </a:lnT>
                    <a:lnB w="6350"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99824359"/>
                  </a:ext>
                </a:extLst>
              </a:tr>
              <a:tr h="91440">
                <a:tc>
                  <a:txBody>
                    <a:bodyPr/>
                    <a:lstStyle/>
                    <a:p>
                      <a:pPr algn="l" fontAlgn="t">
                        <a:buNone/>
                      </a:pPr>
                      <a:r>
                        <a:rPr lang="en-US" sz="1100" b="0" dirty="0">
                          <a:effectLst/>
                        </a:rPr>
                        <a:t>Ambulatory</a:t>
                      </a:r>
                    </a:p>
                  </a:txBody>
                  <a:tcPr marL="28456" marR="28456" marT="28456" marB="28456">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l" fontAlgn="t">
                        <a:buNone/>
                      </a:pPr>
                      <a:r>
                        <a:rPr lang="en-US" sz="1100">
                          <a:effectLst/>
                        </a:rPr>
                        <a:t>Clinic sessions × hours per session</a:t>
                      </a:r>
                    </a:p>
                  </a:txBody>
                  <a:tcPr marL="28456" marR="28456" marT="28456" marB="28456">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46117289"/>
                  </a:ext>
                </a:extLst>
              </a:tr>
              <a:tr h="91440">
                <a:tc>
                  <a:txBody>
                    <a:bodyPr/>
                    <a:lstStyle/>
                    <a:p>
                      <a:pPr algn="l" fontAlgn="t">
                        <a:buNone/>
                      </a:pPr>
                      <a:r>
                        <a:rPr lang="en-US" sz="1100" b="0" dirty="0">
                          <a:effectLst/>
                        </a:rPr>
                        <a:t>Procedural</a:t>
                      </a:r>
                    </a:p>
                  </a:txBody>
                  <a:tcPr marL="28456" marR="28456" marT="28456" marB="28456">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l" fontAlgn="t">
                        <a:buNone/>
                      </a:pPr>
                      <a:r>
                        <a:rPr lang="en-US" sz="1100" dirty="0">
                          <a:effectLst/>
                        </a:rPr>
                        <a:t>Procedure sessions × hours per session</a:t>
                      </a:r>
                    </a:p>
                  </a:txBody>
                  <a:tcPr marL="28456" marR="28456" marT="28456" marB="28456">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428155741"/>
                  </a:ext>
                </a:extLst>
              </a:tr>
              <a:tr h="91440">
                <a:tc>
                  <a:txBody>
                    <a:bodyPr/>
                    <a:lstStyle/>
                    <a:p>
                      <a:pPr algn="l" fontAlgn="t">
                        <a:buNone/>
                      </a:pPr>
                      <a:r>
                        <a:rPr lang="en-US" sz="1100" b="0" dirty="0">
                          <a:effectLst/>
                        </a:rPr>
                        <a:t>Inpatient</a:t>
                      </a:r>
                    </a:p>
                  </a:txBody>
                  <a:tcPr marL="28456" marR="28456" marT="28456" marB="28456">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l" fontAlgn="t">
                        <a:buNone/>
                      </a:pPr>
                      <a:r>
                        <a:rPr lang="en-US" sz="1100" dirty="0">
                          <a:effectLst/>
                        </a:rPr>
                        <a:t>Admitting + consult + general inpatient hours</a:t>
                      </a:r>
                    </a:p>
                  </a:txBody>
                  <a:tcPr marL="28456" marR="28456" marT="28456" marB="28456">
                    <a:lnL>
                      <a:noFill/>
                    </a:lnL>
                    <a:lnR>
                      <a:noFill/>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78553105"/>
                  </a:ext>
                </a:extLst>
              </a:tr>
              <a:tr h="91440">
                <a:tc>
                  <a:txBody>
                    <a:bodyPr/>
                    <a:lstStyle/>
                    <a:p>
                      <a:pPr algn="l" fontAlgn="t">
                        <a:buNone/>
                      </a:pPr>
                      <a:r>
                        <a:rPr lang="en-US" sz="1100" b="0" dirty="0">
                          <a:effectLst/>
                        </a:rPr>
                        <a:t>Total</a:t>
                      </a:r>
                    </a:p>
                  </a:txBody>
                  <a:tcPr marL="28456" marR="28456" marT="28456" marB="28456">
                    <a:lnL>
                      <a:noFill/>
                    </a:lnL>
                    <a:lnR>
                      <a:noFill/>
                    </a:lnR>
                    <a:lnT w="6350"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buNone/>
                      </a:pPr>
                      <a:r>
                        <a:rPr lang="en-US" sz="1100" dirty="0">
                          <a:effectLst/>
                        </a:rPr>
                        <a:t>Sum of all components above</a:t>
                      </a:r>
                    </a:p>
                  </a:txBody>
                  <a:tcPr marL="28456" marR="28456" marT="28456" marB="28456">
                    <a:lnL>
                      <a:noFill/>
                    </a:lnL>
                    <a:lnR>
                      <a:noFill/>
                    </a:lnR>
                    <a:lnT w="635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04810752"/>
                  </a:ext>
                </a:extLst>
              </a:tr>
            </a:tbl>
          </a:graphicData>
        </a:graphic>
      </p:graphicFrame>
      <p:sp>
        <p:nvSpPr>
          <p:cNvPr id="6" name="Rectangle 1">
            <a:extLst>
              <a:ext uri="{FF2B5EF4-FFF2-40B4-BE49-F238E27FC236}">
                <a16:creationId xmlns:a16="http://schemas.microsoft.com/office/drawing/2014/main" id="{8CCB3A61-119B-A135-A994-6A34EDAB2FA6}"/>
              </a:ext>
            </a:extLst>
          </p:cNvPr>
          <p:cNvSpPr>
            <a:spLocks noChangeArrowheads="1"/>
          </p:cNvSpPr>
          <p:nvPr/>
        </p:nvSpPr>
        <p:spPr bwMode="auto">
          <a:xfrm>
            <a:off x="457199" y="1065346"/>
            <a:ext cx="8686802" cy="1378439"/>
          </a:xfrm>
          <a:prstGeom prst="rect">
            <a:avLst/>
          </a:prstGeom>
          <a:noFill/>
          <a:ln>
            <a:noFill/>
          </a:ln>
          <a:effectLst/>
        </p:spPr>
        <p:txBody>
          <a:bodyPr vert="horz" wrap="square" lIns="91440" tIns="0" rIns="91440" bIns="4507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700" i="0" u="none" strike="noStrike" cap="none" normalizeH="0" baseline="0" dirty="0">
              <a:ln>
                <a:noFill/>
              </a:ln>
              <a:solidFill>
                <a:srgbClr val="2C3E50"/>
              </a:solidFill>
              <a:effectLst/>
              <a:latin typeface="+mj-lt"/>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400" i="0" u="none" strike="noStrike" cap="none" normalizeH="0" baseline="0" dirty="0">
                <a:ln>
                  <a:noFill/>
                </a:ln>
                <a:solidFill>
                  <a:srgbClr val="2C3E50"/>
                </a:solidFill>
                <a:effectLst/>
                <a:latin typeface="+mj-lt"/>
                <a:cs typeface="Arial" panose="020B0604020202020204" pitchFamily="34" charset="0"/>
              </a:rPr>
              <a:t>Quality controls</a:t>
            </a:r>
            <a:endParaRPr kumimoji="0" lang="en-US" altLang="en-US" sz="1400" i="0" u="none" strike="noStrike" cap="none" normalizeH="0" baseline="0" dirty="0">
              <a:ln>
                <a:noFill/>
              </a:ln>
              <a:solidFill>
                <a:schemeClr val="tx1"/>
              </a:solidFill>
              <a:effectLst/>
              <a:latin typeface="+mj-l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i="0" u="none" strike="noStrike" cap="none" normalizeH="0" baseline="0" dirty="0">
                <a:ln>
                  <a:noFill/>
                </a:ln>
                <a:solidFill>
                  <a:srgbClr val="2C3E50"/>
                </a:solidFill>
                <a:effectLst/>
                <a:latin typeface="+mj-lt"/>
                <a:cs typeface="Arial" panose="020B0604020202020204" pitchFamily="34" charset="0"/>
              </a:rPr>
              <a:t>Outliers removed per component using the IQR method (1.5× threshold)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i="0" u="none" strike="noStrike" cap="none" normalizeH="0" baseline="0" dirty="0">
                <a:ln>
                  <a:noFill/>
                </a:ln>
                <a:solidFill>
                  <a:srgbClr val="2C3E50"/>
                </a:solidFill>
                <a:effectLst/>
                <a:latin typeface="+mj-lt"/>
                <a:cs typeface="Arial" panose="020B0604020202020204" pitchFamily="34" charset="0"/>
              </a:rPr>
              <a:t>Minimum sample sizes: 20+ physicians per specialty, 10+ non-zero values per component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i="0" u="none" strike="noStrike" cap="none" normalizeH="0" baseline="0" dirty="0">
                <a:ln>
                  <a:noFill/>
                </a:ln>
                <a:solidFill>
                  <a:srgbClr val="2C3E50"/>
                </a:solidFill>
                <a:effectLst/>
                <a:latin typeface="+mj-lt"/>
                <a:cs typeface="Arial" panose="020B0604020202020204" pitchFamily="34" charset="0"/>
              </a:rPr>
              <a:t>Call analysis separates participation rate (all physicians) from burden (only those who carry call)</a:t>
            </a:r>
          </a:p>
        </p:txBody>
      </p:sp>
      <p:sp>
        <p:nvSpPr>
          <p:cNvPr id="8" name="TextBox 7">
            <a:extLst>
              <a:ext uri="{FF2B5EF4-FFF2-40B4-BE49-F238E27FC236}">
                <a16:creationId xmlns:a16="http://schemas.microsoft.com/office/drawing/2014/main" id="{E24302AD-F379-CA7F-F30D-CF5B0D8E96A4}"/>
              </a:ext>
            </a:extLst>
          </p:cNvPr>
          <p:cNvSpPr txBox="1"/>
          <p:nvPr/>
        </p:nvSpPr>
        <p:spPr>
          <a:xfrm>
            <a:off x="457199" y="3501015"/>
            <a:ext cx="8376249" cy="492443"/>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300" b="0" i="0" u="none" strike="noStrike" cap="none" normalizeH="0" baseline="0" dirty="0">
                <a:ln>
                  <a:noFill/>
                </a:ln>
                <a:solidFill>
                  <a:srgbClr val="2C3E50"/>
                </a:solidFill>
                <a:effectLst/>
                <a:cs typeface="Arial" panose="020B0604020202020204" pitchFamily="34" charset="0"/>
              </a:rPr>
              <a:t>We report the </a:t>
            </a:r>
            <a:r>
              <a:rPr kumimoji="0" lang="en-US" altLang="en-US" sz="1300" b="1" i="0" u="none" strike="noStrike" cap="none" normalizeH="0" baseline="0" dirty="0">
                <a:ln>
                  <a:noFill/>
                </a:ln>
                <a:solidFill>
                  <a:srgbClr val="2C3E50"/>
                </a:solidFill>
                <a:effectLst/>
                <a:cs typeface="Arial" panose="020B0604020202020204" pitchFamily="34" charset="0"/>
              </a:rPr>
              <a:t>median</a:t>
            </a:r>
            <a:r>
              <a:rPr kumimoji="0" lang="en-US" altLang="en-US" sz="1300" b="0" i="0" u="none" strike="noStrike" cap="none" normalizeH="0" baseline="0" dirty="0">
                <a:ln>
                  <a:noFill/>
                </a:ln>
                <a:solidFill>
                  <a:srgbClr val="2C3E50"/>
                </a:solidFill>
                <a:effectLst/>
                <a:cs typeface="Arial" panose="020B0604020202020204" pitchFamily="34" charset="0"/>
              </a:rPr>
              <a:t> — half of physicians work more, half work less. The </a:t>
            </a:r>
            <a:r>
              <a:rPr kumimoji="0" lang="en-US" altLang="en-US" sz="1300" b="1" i="0" u="none" strike="noStrike" cap="none" normalizeH="0" baseline="0" dirty="0">
                <a:ln>
                  <a:noFill/>
                </a:ln>
                <a:solidFill>
                  <a:srgbClr val="2C3E50"/>
                </a:solidFill>
                <a:effectLst/>
                <a:cs typeface="Arial" panose="020B0604020202020204" pitchFamily="34" charset="0"/>
              </a:rPr>
              <a:t>IQR</a:t>
            </a:r>
            <a:r>
              <a:rPr kumimoji="0" lang="en-US" altLang="en-US" sz="1300" b="0" i="0" u="none" strike="noStrike" cap="none" normalizeH="0" baseline="0" dirty="0">
                <a:ln>
                  <a:noFill/>
                </a:ln>
                <a:solidFill>
                  <a:srgbClr val="2C3E50"/>
                </a:solidFill>
                <a:effectLst/>
                <a:cs typeface="Arial" panose="020B0604020202020204" pitchFamily="34" charset="0"/>
              </a:rPr>
              <a:t> shows where the middle 50% fall: a practical “expect between X and Y” range</a:t>
            </a:r>
            <a:endParaRPr kumimoji="0" lang="en-US" altLang="en-US" sz="13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286628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9BE1D8-9391-5BA5-7AED-AEA38A960326}"/>
              </a:ext>
            </a:extLst>
          </p:cNvPr>
          <p:cNvSpPr>
            <a:spLocks noGrp="1"/>
          </p:cNvSpPr>
          <p:nvPr>
            <p:ph type="body" sz="quarter" idx="13"/>
          </p:nvPr>
        </p:nvSpPr>
        <p:spPr/>
        <p:txBody>
          <a:bodyPr>
            <a:normAutofit fontScale="85000" lnSpcReduction="20000"/>
          </a:bodyPr>
          <a:lstStyle/>
          <a:p>
            <a:r>
              <a:rPr lang="en-US" dirty="0"/>
              <a:t>Nikki Feucht (Huron Consulting Group)</a:t>
            </a:r>
          </a:p>
        </p:txBody>
      </p:sp>
      <p:sp>
        <p:nvSpPr>
          <p:cNvPr id="3" name="Text Placeholder 2">
            <a:extLst>
              <a:ext uri="{FF2B5EF4-FFF2-40B4-BE49-F238E27FC236}">
                <a16:creationId xmlns:a16="http://schemas.microsoft.com/office/drawing/2014/main" id="{516C78E5-84D9-8BA5-B3A3-FDBA1257BA19}"/>
              </a:ext>
            </a:extLst>
          </p:cNvPr>
          <p:cNvSpPr>
            <a:spLocks noGrp="1"/>
          </p:cNvSpPr>
          <p:nvPr>
            <p:ph type="body" sz="quarter" idx="14"/>
          </p:nvPr>
        </p:nvSpPr>
        <p:spPr/>
        <p:txBody>
          <a:bodyPr>
            <a:normAutofit fontScale="85000" lnSpcReduction="10000"/>
          </a:bodyPr>
          <a:lstStyle/>
          <a:p>
            <a:r>
              <a:rPr lang="en-US" dirty="0"/>
              <a:t>Erin Bruzda (University of Utah)</a:t>
            </a:r>
          </a:p>
        </p:txBody>
      </p:sp>
      <p:sp>
        <p:nvSpPr>
          <p:cNvPr id="4" name="Text Placeholder 3">
            <a:extLst>
              <a:ext uri="{FF2B5EF4-FFF2-40B4-BE49-F238E27FC236}">
                <a16:creationId xmlns:a16="http://schemas.microsoft.com/office/drawing/2014/main" id="{1DB6296B-A4C2-F814-0B7F-FDDE999659A9}"/>
              </a:ext>
            </a:extLst>
          </p:cNvPr>
          <p:cNvSpPr>
            <a:spLocks noGrp="1"/>
          </p:cNvSpPr>
          <p:nvPr>
            <p:ph type="body" sz="quarter" idx="15"/>
          </p:nvPr>
        </p:nvSpPr>
        <p:spPr/>
        <p:txBody>
          <a:bodyPr>
            <a:normAutofit fontScale="85000" lnSpcReduction="20000"/>
          </a:bodyPr>
          <a:lstStyle/>
          <a:p>
            <a:r>
              <a:rPr lang="en-US" dirty="0"/>
              <a:t>Gil Pak (Penn State Health Children’s)</a:t>
            </a:r>
          </a:p>
        </p:txBody>
      </p:sp>
      <p:sp>
        <p:nvSpPr>
          <p:cNvPr id="5" name="Text Placeholder 4">
            <a:extLst>
              <a:ext uri="{FF2B5EF4-FFF2-40B4-BE49-F238E27FC236}">
                <a16:creationId xmlns:a16="http://schemas.microsoft.com/office/drawing/2014/main" id="{E62B69B0-5894-174E-CB3E-8817940052F4}"/>
              </a:ext>
            </a:extLst>
          </p:cNvPr>
          <p:cNvSpPr>
            <a:spLocks noGrp="1"/>
          </p:cNvSpPr>
          <p:nvPr>
            <p:ph type="body" sz="quarter" idx="16"/>
          </p:nvPr>
        </p:nvSpPr>
        <p:spPr/>
        <p:txBody>
          <a:bodyPr>
            <a:normAutofit fontScale="85000" lnSpcReduction="20000"/>
          </a:bodyPr>
          <a:lstStyle/>
          <a:p>
            <a:r>
              <a:rPr lang="en-US" dirty="0"/>
              <a:t>Amanda Kirkland (Huron Consulting Group)</a:t>
            </a:r>
          </a:p>
        </p:txBody>
      </p:sp>
      <p:sp>
        <p:nvSpPr>
          <p:cNvPr id="6" name="Text Placeholder 5">
            <a:extLst>
              <a:ext uri="{FF2B5EF4-FFF2-40B4-BE49-F238E27FC236}">
                <a16:creationId xmlns:a16="http://schemas.microsoft.com/office/drawing/2014/main" id="{EA85323F-EE52-8094-4C88-25602ED83849}"/>
              </a:ext>
            </a:extLst>
          </p:cNvPr>
          <p:cNvSpPr>
            <a:spLocks noGrp="1"/>
          </p:cNvSpPr>
          <p:nvPr>
            <p:ph type="body" sz="quarter" idx="17"/>
          </p:nvPr>
        </p:nvSpPr>
        <p:spPr/>
        <p:txBody>
          <a:bodyPr>
            <a:normAutofit fontScale="85000" lnSpcReduction="10000"/>
          </a:bodyPr>
          <a:lstStyle/>
          <a:p>
            <a:r>
              <a:rPr lang="en-US" dirty="0"/>
              <a:t>Angela Fuste (University of Miami)</a:t>
            </a:r>
          </a:p>
        </p:txBody>
      </p:sp>
      <p:sp>
        <p:nvSpPr>
          <p:cNvPr id="7" name="Text Placeholder 6">
            <a:extLst>
              <a:ext uri="{FF2B5EF4-FFF2-40B4-BE49-F238E27FC236}">
                <a16:creationId xmlns:a16="http://schemas.microsoft.com/office/drawing/2014/main" id="{C209241F-7126-2655-686F-68914FBA8CFD}"/>
              </a:ext>
            </a:extLst>
          </p:cNvPr>
          <p:cNvSpPr>
            <a:spLocks noGrp="1"/>
          </p:cNvSpPr>
          <p:nvPr>
            <p:ph type="body" sz="quarter" idx="18"/>
          </p:nvPr>
        </p:nvSpPr>
        <p:spPr/>
        <p:txBody>
          <a:bodyPr>
            <a:normAutofit fontScale="85000" lnSpcReduction="20000"/>
          </a:bodyPr>
          <a:lstStyle/>
          <a:p>
            <a:r>
              <a:rPr lang="en-US" dirty="0"/>
              <a:t>Susan Cameron (University of Washington)</a:t>
            </a:r>
          </a:p>
        </p:txBody>
      </p:sp>
      <p:sp>
        <p:nvSpPr>
          <p:cNvPr id="8" name="Text Placeholder 7">
            <a:extLst>
              <a:ext uri="{FF2B5EF4-FFF2-40B4-BE49-F238E27FC236}">
                <a16:creationId xmlns:a16="http://schemas.microsoft.com/office/drawing/2014/main" id="{9E6A5648-E217-A326-FBFA-20EDC926F3AC}"/>
              </a:ext>
            </a:extLst>
          </p:cNvPr>
          <p:cNvSpPr>
            <a:spLocks noGrp="1"/>
          </p:cNvSpPr>
          <p:nvPr>
            <p:ph type="body" sz="quarter" idx="19"/>
          </p:nvPr>
        </p:nvSpPr>
        <p:spPr/>
        <p:txBody>
          <a:bodyPr>
            <a:normAutofit fontScale="85000" lnSpcReduction="20000"/>
          </a:bodyPr>
          <a:lstStyle/>
          <a:p>
            <a:r>
              <a:rPr lang="en-US" dirty="0"/>
              <a:t>Jeff Renner (University of Washington)</a:t>
            </a:r>
          </a:p>
        </p:txBody>
      </p:sp>
      <p:sp>
        <p:nvSpPr>
          <p:cNvPr id="9" name="Text Placeholder 8">
            <a:extLst>
              <a:ext uri="{FF2B5EF4-FFF2-40B4-BE49-F238E27FC236}">
                <a16:creationId xmlns:a16="http://schemas.microsoft.com/office/drawing/2014/main" id="{70D8348D-FA8E-A9B8-8AAB-2C31A4F6AFA0}"/>
              </a:ext>
            </a:extLst>
          </p:cNvPr>
          <p:cNvSpPr>
            <a:spLocks noGrp="1"/>
          </p:cNvSpPr>
          <p:nvPr>
            <p:ph type="body" sz="quarter" idx="20"/>
          </p:nvPr>
        </p:nvSpPr>
        <p:spPr/>
        <p:txBody>
          <a:bodyPr>
            <a:normAutofit/>
          </a:bodyPr>
          <a:lstStyle/>
          <a:p>
            <a:r>
              <a:rPr lang="en-US" sz="1700" dirty="0"/>
              <a:t>Susan Kline (Duke University) </a:t>
            </a:r>
          </a:p>
        </p:txBody>
      </p:sp>
      <p:sp>
        <p:nvSpPr>
          <p:cNvPr id="10" name="Title 9">
            <a:extLst>
              <a:ext uri="{FF2B5EF4-FFF2-40B4-BE49-F238E27FC236}">
                <a16:creationId xmlns:a16="http://schemas.microsoft.com/office/drawing/2014/main" id="{047188E2-5D7B-AB0D-CD4C-D471F64B77A3}"/>
              </a:ext>
            </a:extLst>
          </p:cNvPr>
          <p:cNvSpPr>
            <a:spLocks noGrp="1"/>
          </p:cNvSpPr>
          <p:nvPr>
            <p:ph type="title"/>
          </p:nvPr>
        </p:nvSpPr>
        <p:spPr/>
        <p:txBody>
          <a:bodyPr/>
          <a:lstStyle/>
          <a:p>
            <a:r>
              <a:rPr lang="en-US" dirty="0" err="1"/>
              <a:t>cFTE</a:t>
            </a:r>
            <a:r>
              <a:rPr lang="en-US" dirty="0"/>
              <a:t> Workshop Team</a:t>
            </a:r>
          </a:p>
        </p:txBody>
      </p:sp>
      <p:sp>
        <p:nvSpPr>
          <p:cNvPr id="11" name="Text Placeholder 3">
            <a:extLst>
              <a:ext uri="{FF2B5EF4-FFF2-40B4-BE49-F238E27FC236}">
                <a16:creationId xmlns:a16="http://schemas.microsoft.com/office/drawing/2014/main" id="{819311BC-F45E-3D79-CC9E-E0CE004023CA}"/>
              </a:ext>
            </a:extLst>
          </p:cNvPr>
          <p:cNvSpPr txBox="1">
            <a:spLocks/>
          </p:cNvSpPr>
          <p:nvPr/>
        </p:nvSpPr>
        <p:spPr>
          <a:xfrm>
            <a:off x="-7044" y="3813388"/>
            <a:ext cx="4564956" cy="652263"/>
          </a:xfrm>
          <a:prstGeom prst="rect">
            <a:avLst/>
          </a:prstGeom>
        </p:spPr>
        <p:txBody>
          <a:bodyPr vert="horz" lIns="457200" tIns="91440" rIns="365760" bIns="91440" rtlCol="0" anchor="ctr" anchorCtr="0">
            <a:normAutofit fontScale="85000" lnSpcReduction="10000"/>
          </a:bodyPr>
          <a:lstStyle>
            <a:lvl1pPr marL="0" indent="0" algn="l" defTabSz="457200" rtl="0" eaLnBrk="1" latinLnBrk="0" hangingPunct="1">
              <a:lnSpc>
                <a:spcPct val="1100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1pPr>
            <a:lvl2pPr marL="182880" indent="0" algn="l" defTabSz="457200" rtl="0" eaLnBrk="1" latinLnBrk="0" hangingPunct="1">
              <a:lnSpc>
                <a:spcPct val="110000"/>
              </a:lnSpc>
              <a:spcBef>
                <a:spcPts val="1000"/>
              </a:spcBef>
              <a:buClr>
                <a:schemeClr val="tx1"/>
              </a:buClr>
              <a:buFont typeface="Arial" panose="020B0604020202020204" pitchFamily="34" charset="0"/>
              <a:buNone/>
              <a:defRPr sz="1400" b="0" i="0" kern="1200">
                <a:solidFill>
                  <a:schemeClr val="bg2">
                    <a:lumMod val="25000"/>
                  </a:schemeClr>
                </a:solidFill>
                <a:latin typeface="Montserrat" pitchFamily="2" charset="77"/>
                <a:ea typeface="+mn-ea"/>
                <a:cs typeface="+mn-cs"/>
              </a:defRPr>
            </a:lvl2pPr>
            <a:lvl3pPr marL="54864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3pPr>
            <a:lvl4pPr marL="73152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4pPr>
            <a:lvl5pPr marL="731520" indent="0" algn="l" defTabSz="457200" rtl="0" eaLnBrk="1" latinLnBrk="0" hangingPunct="1">
              <a:lnSpc>
                <a:spcPct val="110000"/>
              </a:lnSpc>
              <a:spcBef>
                <a:spcPts val="1000"/>
              </a:spcBef>
              <a:buClr>
                <a:schemeClr val="tx1"/>
              </a:buClr>
              <a:buFont typeface="Arial" panose="020B0604020202020204" pitchFamily="34" charset="0"/>
              <a:buNone/>
              <a:defRPr sz="1100" b="0" i="0" kern="1200" baseline="0">
                <a:solidFill>
                  <a:schemeClr val="bg2">
                    <a:lumMod val="25000"/>
                  </a:schemeClr>
                </a:solidFill>
                <a:latin typeface="Montserrat"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10000"/>
              </a:lnSpc>
              <a:spcBef>
                <a:spcPts val="1000"/>
              </a:spcBef>
              <a:spcAft>
                <a:spcPts val="0"/>
              </a:spcAft>
              <a:buClr>
                <a:srgbClr val="00548B"/>
              </a:buClr>
              <a:buSzTx/>
              <a:buFont typeface="Arial" panose="020B0604020202020204" pitchFamily="34" charset="0"/>
              <a:buNone/>
              <a:tabLst/>
              <a:defRPr/>
            </a:pPr>
            <a:r>
              <a:rPr kumimoji="0" lang="en-US" sz="2000" b="0" i="0" u="none" strike="noStrike" kern="1200" cap="none" spc="0" normalizeH="0" baseline="0" noProof="0" dirty="0">
                <a:ln>
                  <a:noFill/>
                </a:ln>
                <a:solidFill>
                  <a:srgbClr val="242724"/>
                </a:solidFill>
                <a:effectLst/>
                <a:uLnTx/>
                <a:uFillTx/>
                <a:latin typeface="Montserrat" pitchFamily="2" charset="77"/>
                <a:ea typeface="+mn-ea"/>
                <a:cs typeface="+mn-cs"/>
              </a:rPr>
              <a:t>Jennifer Rigby (University of Utah)</a:t>
            </a:r>
          </a:p>
        </p:txBody>
      </p:sp>
    </p:spTree>
    <p:extLst>
      <p:ext uri="{BB962C8B-B14F-4D97-AF65-F5344CB8AC3E}">
        <p14:creationId xmlns:p14="http://schemas.microsoft.com/office/powerpoint/2010/main" val="1360641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11B74-34AD-0D55-05E9-9F9575E1A03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151CFB6-0504-7F1B-E532-15553A2A4518}"/>
              </a:ext>
            </a:extLst>
          </p:cNvPr>
          <p:cNvPicPr>
            <a:picLocks noChangeAspect="1"/>
          </p:cNvPicPr>
          <p:nvPr/>
        </p:nvPicPr>
        <p:blipFill>
          <a:blip r:embed="rId3"/>
          <a:stretch>
            <a:fillRect/>
          </a:stretch>
        </p:blipFill>
        <p:spPr>
          <a:xfrm>
            <a:off x="0" y="1922177"/>
            <a:ext cx="9144000" cy="2002971"/>
          </a:xfrm>
          <a:prstGeom prst="rect">
            <a:avLst/>
          </a:prstGeom>
        </p:spPr>
      </p:pic>
      <p:sp>
        <p:nvSpPr>
          <p:cNvPr id="2" name="Title 1">
            <a:extLst>
              <a:ext uri="{FF2B5EF4-FFF2-40B4-BE49-F238E27FC236}">
                <a16:creationId xmlns:a16="http://schemas.microsoft.com/office/drawing/2014/main" id="{7D70D71E-614E-9D91-AB8C-9343B57CA39F}"/>
              </a:ext>
            </a:extLst>
          </p:cNvPr>
          <p:cNvSpPr>
            <a:spLocks noGrp="1"/>
          </p:cNvSpPr>
          <p:nvPr>
            <p:ph type="title"/>
          </p:nvPr>
        </p:nvSpPr>
        <p:spPr/>
        <p:txBody>
          <a:bodyPr>
            <a:normAutofit/>
          </a:bodyPr>
          <a:lstStyle/>
          <a:p>
            <a:r>
              <a:rPr lang="en-US" dirty="0"/>
              <a:t>Inpatient: Critical Care – Intensive Care </a:t>
            </a:r>
          </a:p>
        </p:txBody>
      </p:sp>
      <p:sp>
        <p:nvSpPr>
          <p:cNvPr id="3" name="TextBox 2">
            <a:extLst>
              <a:ext uri="{FF2B5EF4-FFF2-40B4-BE49-F238E27FC236}">
                <a16:creationId xmlns:a16="http://schemas.microsoft.com/office/drawing/2014/main" id="{DAC00F19-B506-5D25-B5B0-C2DD78E1E0F2}"/>
              </a:ext>
            </a:extLst>
          </p:cNvPr>
          <p:cNvSpPr txBox="1"/>
          <p:nvPr/>
        </p:nvSpPr>
        <p:spPr>
          <a:xfrm>
            <a:off x="457200" y="956127"/>
            <a:ext cx="8229600" cy="523220"/>
          </a:xfrm>
          <a:prstGeom prst="rect">
            <a:avLst/>
          </a:prstGeom>
          <a:noFill/>
        </p:spPr>
        <p:txBody>
          <a:bodyPr wrap="square">
            <a:spAutoFit/>
          </a:bodyPr>
          <a:lstStyle/>
          <a:p>
            <a:r>
              <a:rPr lang="en-US" sz="1400" b="0" i="0" dirty="0">
                <a:solidFill>
                  <a:srgbClr val="444444"/>
                </a:solidFill>
                <a:effectLst/>
                <a:latin typeface="+mj-lt"/>
              </a:rPr>
              <a:t>368 physicians from 35 institutions. </a:t>
            </a:r>
            <a:r>
              <a:rPr lang="en-US" sz="1400" b="1" i="0" dirty="0">
                <a:solidFill>
                  <a:srgbClr val="444444"/>
                </a:solidFill>
                <a:effectLst/>
                <a:latin typeface="+mj-lt"/>
              </a:rPr>
              <a:t>At 0.8 - 0.99 cFTE</a:t>
            </a:r>
            <a:r>
              <a:rPr lang="en-US" sz="1400" b="0" i="0" dirty="0">
                <a:solidFill>
                  <a:srgbClr val="444444"/>
                </a:solidFill>
                <a:effectLst/>
                <a:latin typeface="+mj-lt"/>
              </a:rPr>
              <a:t> (n=102), the typical physician works </a:t>
            </a:r>
            <a:r>
              <a:rPr lang="en-US" sz="1400" b="1" i="0" dirty="0">
                <a:solidFill>
                  <a:srgbClr val="444444"/>
                </a:solidFill>
                <a:effectLst/>
                <a:latin typeface="+mj-lt"/>
              </a:rPr>
              <a:t>1,270 total hours/year</a:t>
            </a:r>
            <a:r>
              <a:rPr lang="en-US" sz="1400" b="0" i="0" dirty="0">
                <a:solidFill>
                  <a:srgbClr val="444444"/>
                </a:solidFill>
                <a:effectLst/>
                <a:latin typeface="+mj-lt"/>
              </a:rPr>
              <a:t> </a:t>
            </a:r>
            <a:r>
              <a:rPr lang="en-US" sz="1400" b="1" i="0" dirty="0">
                <a:solidFill>
                  <a:srgbClr val="444444"/>
                </a:solidFill>
                <a:effectLst/>
                <a:latin typeface="+mj-lt"/>
              </a:rPr>
              <a:t>Inpatient</a:t>
            </a:r>
            <a:r>
              <a:rPr lang="en-US" sz="1400" b="0" i="0" dirty="0">
                <a:solidFill>
                  <a:srgbClr val="444444"/>
                </a:solidFill>
                <a:effectLst/>
                <a:latin typeface="+mj-lt"/>
              </a:rPr>
              <a:t>. </a:t>
            </a:r>
            <a:r>
              <a:rPr lang="en-US" sz="1400" b="1" dirty="0">
                <a:solidFill>
                  <a:srgbClr val="444444"/>
                </a:solidFill>
                <a:latin typeface="+mj-lt"/>
              </a:rPr>
              <a:t>25</a:t>
            </a:r>
            <a:r>
              <a:rPr lang="en-US" sz="1400" b="1" i="0" dirty="0">
                <a:solidFill>
                  <a:srgbClr val="444444"/>
                </a:solidFill>
                <a:effectLst/>
                <a:latin typeface="+mj-lt"/>
              </a:rPr>
              <a:t>% carry call.</a:t>
            </a:r>
            <a:endParaRPr lang="en-US" sz="1400" dirty="0">
              <a:latin typeface="+mj-lt"/>
            </a:endParaRPr>
          </a:p>
        </p:txBody>
      </p:sp>
      <p:sp>
        <p:nvSpPr>
          <p:cNvPr id="7" name="TextBox 6">
            <a:extLst>
              <a:ext uri="{FF2B5EF4-FFF2-40B4-BE49-F238E27FC236}">
                <a16:creationId xmlns:a16="http://schemas.microsoft.com/office/drawing/2014/main" id="{A5EA82D8-A445-3698-42C7-2A6582556A2B}"/>
              </a:ext>
            </a:extLst>
          </p:cNvPr>
          <p:cNvSpPr txBox="1"/>
          <p:nvPr/>
        </p:nvSpPr>
        <p:spPr>
          <a:xfrm>
            <a:off x="1230935" y="2923663"/>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
        <p:nvSpPr>
          <p:cNvPr id="9" name="TextBox 8">
            <a:extLst>
              <a:ext uri="{FF2B5EF4-FFF2-40B4-BE49-F238E27FC236}">
                <a16:creationId xmlns:a16="http://schemas.microsoft.com/office/drawing/2014/main" id="{1355F30E-3FD7-2A0D-92E8-D62F07EDB8EC}"/>
              </a:ext>
            </a:extLst>
          </p:cNvPr>
          <p:cNvSpPr txBox="1"/>
          <p:nvPr/>
        </p:nvSpPr>
        <p:spPr>
          <a:xfrm>
            <a:off x="5831146" y="2923663"/>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Tree>
    <p:extLst>
      <p:ext uri="{BB962C8B-B14F-4D97-AF65-F5344CB8AC3E}">
        <p14:creationId xmlns:p14="http://schemas.microsoft.com/office/powerpoint/2010/main" val="928273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35DF2-ACA6-4E65-570E-CD8430670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9610F-A020-9792-1FE6-6FC291B7B0C5}"/>
              </a:ext>
            </a:extLst>
          </p:cNvPr>
          <p:cNvSpPr>
            <a:spLocks noGrp="1"/>
          </p:cNvSpPr>
          <p:nvPr>
            <p:ph type="title"/>
          </p:nvPr>
        </p:nvSpPr>
        <p:spPr/>
        <p:txBody>
          <a:bodyPr>
            <a:normAutofit/>
          </a:bodyPr>
          <a:lstStyle/>
          <a:p>
            <a:r>
              <a:rPr lang="en-US" dirty="0"/>
              <a:t>Inpatient: Critical Care – Intensive Care </a:t>
            </a:r>
          </a:p>
        </p:txBody>
      </p:sp>
      <p:sp>
        <p:nvSpPr>
          <p:cNvPr id="3" name="TextBox 2">
            <a:extLst>
              <a:ext uri="{FF2B5EF4-FFF2-40B4-BE49-F238E27FC236}">
                <a16:creationId xmlns:a16="http://schemas.microsoft.com/office/drawing/2014/main" id="{6B152FCF-E58C-18F4-1CB8-C3AC51AAD430}"/>
              </a:ext>
            </a:extLst>
          </p:cNvPr>
          <p:cNvSpPr txBox="1"/>
          <p:nvPr/>
        </p:nvSpPr>
        <p:spPr>
          <a:xfrm>
            <a:off x="457200" y="956127"/>
            <a:ext cx="8229600" cy="523220"/>
          </a:xfrm>
          <a:prstGeom prst="rect">
            <a:avLst/>
          </a:prstGeom>
          <a:noFill/>
        </p:spPr>
        <p:txBody>
          <a:bodyPr wrap="square">
            <a:spAutoFit/>
          </a:bodyPr>
          <a:lstStyle/>
          <a:p>
            <a:r>
              <a:rPr lang="en-US" sz="1400" b="0" i="0" dirty="0">
                <a:solidFill>
                  <a:srgbClr val="444444"/>
                </a:solidFill>
                <a:effectLst/>
                <a:latin typeface="+mj-lt"/>
              </a:rPr>
              <a:t>368 physicians from 35 institutions. </a:t>
            </a:r>
            <a:r>
              <a:rPr lang="en-US" sz="1400" b="1" i="0" dirty="0">
                <a:solidFill>
                  <a:srgbClr val="444444"/>
                </a:solidFill>
                <a:effectLst/>
                <a:latin typeface="+mj-lt"/>
              </a:rPr>
              <a:t>At 0.8 - 0.99 cFTE</a:t>
            </a:r>
            <a:r>
              <a:rPr lang="en-US" sz="1400" b="0" i="0" dirty="0">
                <a:solidFill>
                  <a:srgbClr val="444444"/>
                </a:solidFill>
                <a:effectLst/>
                <a:latin typeface="+mj-lt"/>
              </a:rPr>
              <a:t> (n=102), the typical physician works </a:t>
            </a:r>
            <a:r>
              <a:rPr lang="en-US" sz="1400" b="1" i="0" dirty="0">
                <a:solidFill>
                  <a:srgbClr val="444444"/>
                </a:solidFill>
                <a:effectLst/>
                <a:latin typeface="+mj-lt"/>
              </a:rPr>
              <a:t>1,270 total hours/year</a:t>
            </a:r>
            <a:r>
              <a:rPr lang="en-US" sz="1400" b="0" i="0" dirty="0">
                <a:solidFill>
                  <a:srgbClr val="444444"/>
                </a:solidFill>
                <a:effectLst/>
                <a:latin typeface="+mj-lt"/>
              </a:rPr>
              <a:t> </a:t>
            </a:r>
            <a:r>
              <a:rPr lang="en-US" sz="1400" b="1" i="0" dirty="0">
                <a:solidFill>
                  <a:srgbClr val="444444"/>
                </a:solidFill>
                <a:effectLst/>
                <a:latin typeface="+mj-lt"/>
              </a:rPr>
              <a:t>Inpatient</a:t>
            </a:r>
            <a:r>
              <a:rPr lang="en-US" sz="1400" b="0" i="0" dirty="0">
                <a:solidFill>
                  <a:srgbClr val="444444"/>
                </a:solidFill>
                <a:effectLst/>
                <a:latin typeface="+mj-lt"/>
              </a:rPr>
              <a:t>. </a:t>
            </a:r>
            <a:r>
              <a:rPr lang="en-US" sz="1400" b="1" dirty="0">
                <a:solidFill>
                  <a:srgbClr val="444444"/>
                </a:solidFill>
                <a:latin typeface="+mj-lt"/>
              </a:rPr>
              <a:t>25</a:t>
            </a:r>
            <a:r>
              <a:rPr lang="en-US" sz="1400" b="1" i="0" dirty="0">
                <a:solidFill>
                  <a:srgbClr val="444444"/>
                </a:solidFill>
                <a:effectLst/>
                <a:latin typeface="+mj-lt"/>
              </a:rPr>
              <a:t>% carry call.</a:t>
            </a:r>
            <a:endParaRPr lang="en-US" sz="1400" dirty="0">
              <a:latin typeface="+mj-lt"/>
            </a:endParaRPr>
          </a:p>
        </p:txBody>
      </p:sp>
      <p:pic>
        <p:nvPicPr>
          <p:cNvPr id="5" name="Picture 4">
            <a:extLst>
              <a:ext uri="{FF2B5EF4-FFF2-40B4-BE49-F238E27FC236}">
                <a16:creationId xmlns:a16="http://schemas.microsoft.com/office/drawing/2014/main" id="{89DD6E39-EFB1-B69C-FA92-7C3BF9466810}"/>
              </a:ext>
            </a:extLst>
          </p:cNvPr>
          <p:cNvPicPr>
            <a:picLocks noChangeAspect="1"/>
          </p:cNvPicPr>
          <p:nvPr/>
        </p:nvPicPr>
        <p:blipFill>
          <a:blip r:embed="rId3"/>
          <a:stretch>
            <a:fillRect/>
          </a:stretch>
        </p:blipFill>
        <p:spPr>
          <a:xfrm>
            <a:off x="0" y="1778120"/>
            <a:ext cx="9144000" cy="1587260"/>
          </a:xfrm>
          <a:prstGeom prst="rect">
            <a:avLst/>
          </a:prstGeom>
        </p:spPr>
      </p:pic>
      <p:sp>
        <p:nvSpPr>
          <p:cNvPr id="9" name="TextBox 8">
            <a:extLst>
              <a:ext uri="{FF2B5EF4-FFF2-40B4-BE49-F238E27FC236}">
                <a16:creationId xmlns:a16="http://schemas.microsoft.com/office/drawing/2014/main" id="{36AD49B2-9852-100A-E91F-243C73496D31}"/>
              </a:ext>
            </a:extLst>
          </p:cNvPr>
          <p:cNvSpPr txBox="1"/>
          <p:nvPr/>
        </p:nvSpPr>
        <p:spPr>
          <a:xfrm>
            <a:off x="3472573" y="2753175"/>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Tree>
    <p:extLst>
      <p:ext uri="{BB962C8B-B14F-4D97-AF65-F5344CB8AC3E}">
        <p14:creationId xmlns:p14="http://schemas.microsoft.com/office/powerpoint/2010/main" val="3971654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68BF1-AA60-85CA-1598-DF1F13EFC2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43E9EB-DAEF-8868-36FD-A7FD611D313C}"/>
              </a:ext>
            </a:extLst>
          </p:cNvPr>
          <p:cNvPicPr>
            <a:picLocks noChangeAspect="1"/>
          </p:cNvPicPr>
          <p:nvPr/>
        </p:nvPicPr>
        <p:blipFill>
          <a:blip r:embed="rId3"/>
          <a:stretch>
            <a:fillRect/>
          </a:stretch>
        </p:blipFill>
        <p:spPr>
          <a:xfrm>
            <a:off x="0" y="1751759"/>
            <a:ext cx="9144000" cy="2002832"/>
          </a:xfrm>
          <a:prstGeom prst="rect">
            <a:avLst/>
          </a:prstGeom>
        </p:spPr>
      </p:pic>
      <p:sp>
        <p:nvSpPr>
          <p:cNvPr id="2" name="Title 1">
            <a:extLst>
              <a:ext uri="{FF2B5EF4-FFF2-40B4-BE49-F238E27FC236}">
                <a16:creationId xmlns:a16="http://schemas.microsoft.com/office/drawing/2014/main" id="{2E0449D2-71D9-FAE0-42B1-69A9A7046D76}"/>
              </a:ext>
            </a:extLst>
          </p:cNvPr>
          <p:cNvSpPr>
            <a:spLocks noGrp="1"/>
          </p:cNvSpPr>
          <p:nvPr>
            <p:ph type="title"/>
          </p:nvPr>
        </p:nvSpPr>
        <p:spPr>
          <a:xfrm>
            <a:off x="457200" y="409073"/>
            <a:ext cx="8599714" cy="658368"/>
          </a:xfrm>
        </p:spPr>
        <p:txBody>
          <a:bodyPr>
            <a:normAutofit/>
          </a:bodyPr>
          <a:lstStyle/>
          <a:p>
            <a:r>
              <a:rPr lang="en-US" dirty="0"/>
              <a:t>Ambulatory: Developmental &amp; Behavioral</a:t>
            </a:r>
          </a:p>
        </p:txBody>
      </p:sp>
      <p:sp>
        <p:nvSpPr>
          <p:cNvPr id="3" name="TextBox 2">
            <a:extLst>
              <a:ext uri="{FF2B5EF4-FFF2-40B4-BE49-F238E27FC236}">
                <a16:creationId xmlns:a16="http://schemas.microsoft.com/office/drawing/2014/main" id="{AC846E2C-7AD1-39D1-1514-10B7E7EB37D4}"/>
              </a:ext>
            </a:extLst>
          </p:cNvPr>
          <p:cNvSpPr txBox="1"/>
          <p:nvPr/>
        </p:nvSpPr>
        <p:spPr>
          <a:xfrm>
            <a:off x="457200" y="956127"/>
            <a:ext cx="8229600" cy="523220"/>
          </a:xfrm>
          <a:prstGeom prst="rect">
            <a:avLst/>
          </a:prstGeom>
          <a:noFill/>
        </p:spPr>
        <p:txBody>
          <a:bodyPr wrap="square">
            <a:spAutoFit/>
          </a:bodyPr>
          <a:lstStyle/>
          <a:p>
            <a:r>
              <a:rPr lang="en-US" sz="1400" dirty="0">
                <a:solidFill>
                  <a:srgbClr val="444444"/>
                </a:solidFill>
                <a:latin typeface="+mj-lt"/>
              </a:rPr>
              <a:t>178</a:t>
            </a:r>
            <a:r>
              <a:rPr lang="en-US" sz="1400" b="0" i="0" dirty="0">
                <a:solidFill>
                  <a:srgbClr val="444444"/>
                </a:solidFill>
                <a:effectLst/>
                <a:latin typeface="+mj-lt"/>
              </a:rPr>
              <a:t> physicians from 3</a:t>
            </a:r>
            <a:r>
              <a:rPr lang="en-US" sz="1400" dirty="0">
                <a:solidFill>
                  <a:srgbClr val="444444"/>
                </a:solidFill>
                <a:latin typeface="+mj-lt"/>
              </a:rPr>
              <a:t>4</a:t>
            </a:r>
            <a:r>
              <a:rPr lang="en-US" sz="1400" b="0" i="0" dirty="0">
                <a:solidFill>
                  <a:srgbClr val="444444"/>
                </a:solidFill>
                <a:effectLst/>
                <a:latin typeface="+mj-lt"/>
              </a:rPr>
              <a:t> institutions. </a:t>
            </a:r>
            <a:r>
              <a:rPr lang="en-US" sz="1400" b="1" i="0" dirty="0">
                <a:solidFill>
                  <a:srgbClr val="444444"/>
                </a:solidFill>
                <a:effectLst/>
                <a:latin typeface="+mj-lt"/>
              </a:rPr>
              <a:t>At 0.8 - 0.99 cFTE</a:t>
            </a:r>
            <a:r>
              <a:rPr lang="en-US" sz="1400" b="0" i="0" dirty="0">
                <a:solidFill>
                  <a:srgbClr val="444444"/>
                </a:solidFill>
                <a:effectLst/>
                <a:latin typeface="+mj-lt"/>
              </a:rPr>
              <a:t> (n=</a:t>
            </a:r>
            <a:r>
              <a:rPr lang="en-US" sz="1400" dirty="0">
                <a:solidFill>
                  <a:srgbClr val="444444"/>
                </a:solidFill>
                <a:latin typeface="+mj-lt"/>
              </a:rPr>
              <a:t>39</a:t>
            </a:r>
            <a:r>
              <a:rPr lang="en-US" sz="1400" b="0" i="0" dirty="0">
                <a:solidFill>
                  <a:srgbClr val="444444"/>
                </a:solidFill>
                <a:effectLst/>
                <a:latin typeface="+mj-lt"/>
              </a:rPr>
              <a:t>), the typical physician works </a:t>
            </a:r>
            <a:r>
              <a:rPr lang="en-US" sz="1400" b="1" i="0" dirty="0">
                <a:solidFill>
                  <a:srgbClr val="444444"/>
                </a:solidFill>
                <a:effectLst/>
                <a:latin typeface="+mj-lt"/>
              </a:rPr>
              <a:t>1,232 total hours/year</a:t>
            </a:r>
            <a:r>
              <a:rPr lang="en-US" sz="1400" b="1" dirty="0">
                <a:solidFill>
                  <a:srgbClr val="444444"/>
                </a:solidFill>
                <a:latin typeface="+mj-lt"/>
              </a:rPr>
              <a:t> </a:t>
            </a:r>
            <a:r>
              <a:rPr lang="en-US" sz="1400" dirty="0">
                <a:solidFill>
                  <a:srgbClr val="444444"/>
                </a:solidFill>
                <a:latin typeface="+mj-lt"/>
              </a:rPr>
              <a:t>- </a:t>
            </a:r>
            <a:r>
              <a:rPr lang="en-US" sz="1400" i="0" dirty="0">
                <a:solidFill>
                  <a:srgbClr val="444444"/>
                </a:solidFill>
                <a:effectLst/>
                <a:latin typeface="+mj-lt"/>
              </a:rPr>
              <a:t>1,100 Ambulatory</a:t>
            </a:r>
            <a:r>
              <a:rPr lang="en-US" sz="1400" b="0" i="0" dirty="0">
                <a:solidFill>
                  <a:srgbClr val="444444"/>
                </a:solidFill>
                <a:effectLst/>
                <a:latin typeface="+mj-lt"/>
              </a:rPr>
              <a:t>. </a:t>
            </a:r>
            <a:r>
              <a:rPr lang="en-US" sz="1400" b="1" i="0" dirty="0">
                <a:solidFill>
                  <a:srgbClr val="444444"/>
                </a:solidFill>
                <a:effectLst/>
                <a:latin typeface="+mj-lt"/>
              </a:rPr>
              <a:t>67% carry call.</a:t>
            </a:r>
            <a:endParaRPr lang="en-US" sz="1400" dirty="0">
              <a:latin typeface="+mj-lt"/>
            </a:endParaRPr>
          </a:p>
        </p:txBody>
      </p:sp>
      <p:sp>
        <p:nvSpPr>
          <p:cNvPr id="9" name="TextBox 8">
            <a:extLst>
              <a:ext uri="{FF2B5EF4-FFF2-40B4-BE49-F238E27FC236}">
                <a16:creationId xmlns:a16="http://schemas.microsoft.com/office/drawing/2014/main" id="{E54B2CCB-CD21-3224-5A7C-E6F9EAF86FCA}"/>
              </a:ext>
            </a:extLst>
          </p:cNvPr>
          <p:cNvSpPr txBox="1"/>
          <p:nvPr/>
        </p:nvSpPr>
        <p:spPr>
          <a:xfrm>
            <a:off x="3472573" y="2753175"/>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Tree>
    <p:extLst>
      <p:ext uri="{BB962C8B-B14F-4D97-AF65-F5344CB8AC3E}">
        <p14:creationId xmlns:p14="http://schemas.microsoft.com/office/powerpoint/2010/main" val="2156108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8BB9-734C-6DE3-142C-A44BCF44D6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002EFD-A8F8-A2D2-5C34-EC1C5B3E1B2A}"/>
              </a:ext>
            </a:extLst>
          </p:cNvPr>
          <p:cNvPicPr>
            <a:picLocks noChangeAspect="1"/>
          </p:cNvPicPr>
          <p:nvPr/>
        </p:nvPicPr>
        <p:blipFill>
          <a:blip r:embed="rId3"/>
          <a:stretch>
            <a:fillRect/>
          </a:stretch>
        </p:blipFill>
        <p:spPr>
          <a:xfrm>
            <a:off x="0" y="1785435"/>
            <a:ext cx="9144000" cy="1572630"/>
          </a:xfrm>
          <a:prstGeom prst="rect">
            <a:avLst/>
          </a:prstGeom>
        </p:spPr>
      </p:pic>
      <p:sp>
        <p:nvSpPr>
          <p:cNvPr id="2" name="Title 1">
            <a:extLst>
              <a:ext uri="{FF2B5EF4-FFF2-40B4-BE49-F238E27FC236}">
                <a16:creationId xmlns:a16="http://schemas.microsoft.com/office/drawing/2014/main" id="{6822E3D5-BD39-D2BA-4C29-F5D85A87175B}"/>
              </a:ext>
            </a:extLst>
          </p:cNvPr>
          <p:cNvSpPr>
            <a:spLocks noGrp="1"/>
          </p:cNvSpPr>
          <p:nvPr>
            <p:ph type="title"/>
          </p:nvPr>
        </p:nvSpPr>
        <p:spPr>
          <a:xfrm>
            <a:off x="457200" y="409073"/>
            <a:ext cx="8599714" cy="658368"/>
          </a:xfrm>
        </p:spPr>
        <p:txBody>
          <a:bodyPr>
            <a:normAutofit/>
          </a:bodyPr>
          <a:lstStyle/>
          <a:p>
            <a:r>
              <a:rPr lang="en-US" dirty="0"/>
              <a:t>Ambulatory: Developmental &amp; Behavioral</a:t>
            </a:r>
          </a:p>
        </p:txBody>
      </p:sp>
      <p:sp>
        <p:nvSpPr>
          <p:cNvPr id="3" name="TextBox 2">
            <a:extLst>
              <a:ext uri="{FF2B5EF4-FFF2-40B4-BE49-F238E27FC236}">
                <a16:creationId xmlns:a16="http://schemas.microsoft.com/office/drawing/2014/main" id="{AACD2ED3-B0F5-284D-BEF0-44421CD00419}"/>
              </a:ext>
            </a:extLst>
          </p:cNvPr>
          <p:cNvSpPr txBox="1"/>
          <p:nvPr/>
        </p:nvSpPr>
        <p:spPr>
          <a:xfrm>
            <a:off x="457200" y="956127"/>
            <a:ext cx="8229600" cy="523220"/>
          </a:xfrm>
          <a:prstGeom prst="rect">
            <a:avLst/>
          </a:prstGeom>
          <a:noFill/>
        </p:spPr>
        <p:txBody>
          <a:bodyPr wrap="square">
            <a:spAutoFit/>
          </a:bodyPr>
          <a:lstStyle/>
          <a:p>
            <a:r>
              <a:rPr lang="en-US" sz="1400" dirty="0">
                <a:solidFill>
                  <a:srgbClr val="444444"/>
                </a:solidFill>
                <a:latin typeface="+mj-lt"/>
              </a:rPr>
              <a:t>178</a:t>
            </a:r>
            <a:r>
              <a:rPr lang="en-US" sz="1400" b="0" i="0" dirty="0">
                <a:solidFill>
                  <a:srgbClr val="444444"/>
                </a:solidFill>
                <a:effectLst/>
                <a:latin typeface="+mj-lt"/>
              </a:rPr>
              <a:t> physicians from 3</a:t>
            </a:r>
            <a:r>
              <a:rPr lang="en-US" sz="1400" dirty="0">
                <a:solidFill>
                  <a:srgbClr val="444444"/>
                </a:solidFill>
                <a:latin typeface="+mj-lt"/>
              </a:rPr>
              <a:t>4</a:t>
            </a:r>
            <a:r>
              <a:rPr lang="en-US" sz="1400" b="0" i="0" dirty="0">
                <a:solidFill>
                  <a:srgbClr val="444444"/>
                </a:solidFill>
                <a:effectLst/>
                <a:latin typeface="+mj-lt"/>
              </a:rPr>
              <a:t> institutions. </a:t>
            </a:r>
            <a:r>
              <a:rPr lang="en-US" sz="1400" b="1" i="0" dirty="0">
                <a:solidFill>
                  <a:srgbClr val="444444"/>
                </a:solidFill>
                <a:effectLst/>
                <a:latin typeface="+mj-lt"/>
              </a:rPr>
              <a:t>At 0.8 - 0.99 cFTE</a:t>
            </a:r>
            <a:r>
              <a:rPr lang="en-US" sz="1400" b="0" i="0" dirty="0">
                <a:solidFill>
                  <a:srgbClr val="444444"/>
                </a:solidFill>
                <a:effectLst/>
                <a:latin typeface="+mj-lt"/>
              </a:rPr>
              <a:t> (n=</a:t>
            </a:r>
            <a:r>
              <a:rPr lang="en-US" sz="1400" dirty="0">
                <a:solidFill>
                  <a:srgbClr val="444444"/>
                </a:solidFill>
                <a:latin typeface="+mj-lt"/>
              </a:rPr>
              <a:t>39</a:t>
            </a:r>
            <a:r>
              <a:rPr lang="en-US" sz="1400" b="0" i="0" dirty="0">
                <a:solidFill>
                  <a:srgbClr val="444444"/>
                </a:solidFill>
                <a:effectLst/>
                <a:latin typeface="+mj-lt"/>
              </a:rPr>
              <a:t>), the typical physician works </a:t>
            </a:r>
            <a:r>
              <a:rPr lang="en-US" sz="1400" b="1" i="0" dirty="0">
                <a:solidFill>
                  <a:srgbClr val="444444"/>
                </a:solidFill>
                <a:effectLst/>
                <a:latin typeface="+mj-lt"/>
              </a:rPr>
              <a:t>1,232 total hours/year</a:t>
            </a:r>
            <a:r>
              <a:rPr lang="en-US" sz="1400" b="1" dirty="0">
                <a:solidFill>
                  <a:srgbClr val="444444"/>
                </a:solidFill>
                <a:latin typeface="+mj-lt"/>
              </a:rPr>
              <a:t> </a:t>
            </a:r>
            <a:r>
              <a:rPr lang="en-US" sz="1400" dirty="0">
                <a:solidFill>
                  <a:srgbClr val="444444"/>
                </a:solidFill>
                <a:latin typeface="+mj-lt"/>
              </a:rPr>
              <a:t>- </a:t>
            </a:r>
            <a:r>
              <a:rPr lang="en-US" sz="1400" i="0" dirty="0">
                <a:solidFill>
                  <a:srgbClr val="444444"/>
                </a:solidFill>
                <a:effectLst/>
                <a:latin typeface="+mj-lt"/>
              </a:rPr>
              <a:t>1,100 Ambulatory</a:t>
            </a:r>
            <a:r>
              <a:rPr lang="en-US" sz="1400" b="0" i="0" dirty="0">
                <a:solidFill>
                  <a:srgbClr val="444444"/>
                </a:solidFill>
                <a:effectLst/>
                <a:latin typeface="+mj-lt"/>
              </a:rPr>
              <a:t>. </a:t>
            </a:r>
            <a:r>
              <a:rPr lang="en-US" sz="1400" b="1" i="0" dirty="0">
                <a:solidFill>
                  <a:srgbClr val="444444"/>
                </a:solidFill>
                <a:effectLst/>
                <a:latin typeface="+mj-lt"/>
              </a:rPr>
              <a:t>67% carry call.</a:t>
            </a:r>
            <a:endParaRPr lang="en-US" sz="1400" dirty="0">
              <a:latin typeface="+mj-lt"/>
            </a:endParaRPr>
          </a:p>
        </p:txBody>
      </p:sp>
      <p:sp>
        <p:nvSpPr>
          <p:cNvPr id="9" name="TextBox 8">
            <a:extLst>
              <a:ext uri="{FF2B5EF4-FFF2-40B4-BE49-F238E27FC236}">
                <a16:creationId xmlns:a16="http://schemas.microsoft.com/office/drawing/2014/main" id="{E353E85B-5FEC-7455-5DB5-4004071E5ADA}"/>
              </a:ext>
            </a:extLst>
          </p:cNvPr>
          <p:cNvSpPr txBox="1"/>
          <p:nvPr/>
        </p:nvSpPr>
        <p:spPr>
          <a:xfrm>
            <a:off x="3472573" y="2753175"/>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Tree>
    <p:extLst>
      <p:ext uri="{BB962C8B-B14F-4D97-AF65-F5344CB8AC3E}">
        <p14:creationId xmlns:p14="http://schemas.microsoft.com/office/powerpoint/2010/main" val="1382590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47FD-E55B-8341-08C6-2A331C40C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01F63-BEA6-BF45-0F11-27AEAC546A28}"/>
              </a:ext>
            </a:extLst>
          </p:cNvPr>
          <p:cNvSpPr>
            <a:spLocks noGrp="1"/>
          </p:cNvSpPr>
          <p:nvPr>
            <p:ph type="title"/>
          </p:nvPr>
        </p:nvSpPr>
        <p:spPr/>
        <p:txBody>
          <a:bodyPr/>
          <a:lstStyle/>
          <a:p>
            <a:r>
              <a:rPr lang="en-US" dirty="0"/>
              <a:t>Hybrid: Gastroenterology – Nutrition </a:t>
            </a:r>
          </a:p>
        </p:txBody>
      </p:sp>
      <p:sp>
        <p:nvSpPr>
          <p:cNvPr id="3" name="TextBox 2">
            <a:extLst>
              <a:ext uri="{FF2B5EF4-FFF2-40B4-BE49-F238E27FC236}">
                <a16:creationId xmlns:a16="http://schemas.microsoft.com/office/drawing/2014/main" id="{A9C077F9-2CB0-1ED7-4852-211886C72F80}"/>
              </a:ext>
            </a:extLst>
          </p:cNvPr>
          <p:cNvSpPr txBox="1"/>
          <p:nvPr/>
        </p:nvSpPr>
        <p:spPr>
          <a:xfrm>
            <a:off x="457199" y="956127"/>
            <a:ext cx="8563430" cy="523220"/>
          </a:xfrm>
          <a:prstGeom prst="rect">
            <a:avLst/>
          </a:prstGeom>
          <a:noFill/>
        </p:spPr>
        <p:txBody>
          <a:bodyPr wrap="square">
            <a:spAutoFit/>
          </a:bodyPr>
          <a:lstStyle/>
          <a:p>
            <a:r>
              <a:rPr lang="en-US" sz="1400" b="0" i="0" dirty="0">
                <a:solidFill>
                  <a:srgbClr val="444444"/>
                </a:solidFill>
                <a:effectLst/>
                <a:latin typeface="+mj-lt"/>
              </a:rPr>
              <a:t>393 physicians from 37 institutions. </a:t>
            </a:r>
            <a:r>
              <a:rPr lang="en-US" sz="1400" b="1" i="0" dirty="0">
                <a:solidFill>
                  <a:srgbClr val="444444"/>
                </a:solidFill>
                <a:effectLst/>
                <a:latin typeface="+mj-lt"/>
              </a:rPr>
              <a:t>At 0.8 - 0.99 cFTE</a:t>
            </a:r>
            <a:r>
              <a:rPr lang="en-US" sz="1400" b="0" i="0" dirty="0">
                <a:solidFill>
                  <a:srgbClr val="444444"/>
                </a:solidFill>
                <a:effectLst/>
                <a:latin typeface="+mj-lt"/>
              </a:rPr>
              <a:t> (n=120), the typical physician works </a:t>
            </a:r>
            <a:r>
              <a:rPr lang="en-US" sz="1400" b="1" i="0" dirty="0">
                <a:solidFill>
                  <a:srgbClr val="444444"/>
                </a:solidFill>
                <a:effectLst/>
                <a:latin typeface="+mj-lt"/>
              </a:rPr>
              <a:t>1,417 total hours/year</a:t>
            </a:r>
            <a:r>
              <a:rPr lang="en-US" sz="1400" b="0" i="0" dirty="0">
                <a:solidFill>
                  <a:srgbClr val="444444"/>
                </a:solidFill>
                <a:effectLst/>
                <a:latin typeface="+mj-lt"/>
              </a:rPr>
              <a:t> — 754 Ambulatory, 176 Procedural, 302 Inpatient. </a:t>
            </a:r>
            <a:r>
              <a:rPr lang="en-US" sz="1400" b="1" i="0" dirty="0">
                <a:solidFill>
                  <a:srgbClr val="444444"/>
                </a:solidFill>
                <a:effectLst/>
                <a:latin typeface="+mj-lt"/>
              </a:rPr>
              <a:t>43% carry call.</a:t>
            </a:r>
            <a:endParaRPr lang="en-US" sz="1400" dirty="0">
              <a:latin typeface="+mj-lt"/>
            </a:endParaRPr>
          </a:p>
        </p:txBody>
      </p:sp>
      <p:pic>
        <p:nvPicPr>
          <p:cNvPr id="4" name="Picture 3">
            <a:extLst>
              <a:ext uri="{FF2B5EF4-FFF2-40B4-BE49-F238E27FC236}">
                <a16:creationId xmlns:a16="http://schemas.microsoft.com/office/drawing/2014/main" id="{625F301A-5191-73E3-02A3-C0860D274F0A}"/>
              </a:ext>
            </a:extLst>
          </p:cNvPr>
          <p:cNvPicPr>
            <a:picLocks noChangeAspect="1"/>
          </p:cNvPicPr>
          <p:nvPr/>
        </p:nvPicPr>
        <p:blipFill>
          <a:blip r:embed="rId3"/>
          <a:stretch>
            <a:fillRect/>
          </a:stretch>
        </p:blipFill>
        <p:spPr>
          <a:xfrm>
            <a:off x="1414858" y="1699091"/>
            <a:ext cx="6957813" cy="3035336"/>
          </a:xfrm>
          <a:prstGeom prst="rect">
            <a:avLst/>
          </a:prstGeom>
        </p:spPr>
      </p:pic>
      <p:sp>
        <p:nvSpPr>
          <p:cNvPr id="6" name="TextBox 5">
            <a:extLst>
              <a:ext uri="{FF2B5EF4-FFF2-40B4-BE49-F238E27FC236}">
                <a16:creationId xmlns:a16="http://schemas.microsoft.com/office/drawing/2014/main" id="{125568E3-700A-615F-2E4F-EAC0FC682204}"/>
              </a:ext>
            </a:extLst>
          </p:cNvPr>
          <p:cNvSpPr txBox="1"/>
          <p:nvPr/>
        </p:nvSpPr>
        <p:spPr>
          <a:xfrm>
            <a:off x="5511828" y="2923663"/>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
        <p:nvSpPr>
          <p:cNvPr id="8" name="TextBox 7">
            <a:extLst>
              <a:ext uri="{FF2B5EF4-FFF2-40B4-BE49-F238E27FC236}">
                <a16:creationId xmlns:a16="http://schemas.microsoft.com/office/drawing/2014/main" id="{7DCAA32F-0913-B87A-9AEA-9BB1A108C13B}"/>
              </a:ext>
            </a:extLst>
          </p:cNvPr>
          <p:cNvSpPr txBox="1"/>
          <p:nvPr/>
        </p:nvSpPr>
        <p:spPr>
          <a:xfrm>
            <a:off x="2043734" y="2923663"/>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Tree>
    <p:extLst>
      <p:ext uri="{BB962C8B-B14F-4D97-AF65-F5344CB8AC3E}">
        <p14:creationId xmlns:p14="http://schemas.microsoft.com/office/powerpoint/2010/main" val="712651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4684-B36B-F5E7-40FE-0926474E5F4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B1278A1-F651-AD2D-DF75-88528324DD54}"/>
              </a:ext>
            </a:extLst>
          </p:cNvPr>
          <p:cNvPicPr>
            <a:picLocks noChangeAspect="1"/>
          </p:cNvPicPr>
          <p:nvPr/>
        </p:nvPicPr>
        <p:blipFill>
          <a:blip r:embed="rId3"/>
          <a:stretch>
            <a:fillRect/>
          </a:stretch>
        </p:blipFill>
        <p:spPr>
          <a:xfrm>
            <a:off x="1445333" y="1714030"/>
            <a:ext cx="6925283" cy="3035336"/>
          </a:xfrm>
          <a:prstGeom prst="rect">
            <a:avLst/>
          </a:prstGeom>
        </p:spPr>
      </p:pic>
      <p:sp>
        <p:nvSpPr>
          <p:cNvPr id="6" name="TextBox 5">
            <a:extLst>
              <a:ext uri="{FF2B5EF4-FFF2-40B4-BE49-F238E27FC236}">
                <a16:creationId xmlns:a16="http://schemas.microsoft.com/office/drawing/2014/main" id="{DD0B59A2-FFB8-132A-2C59-C101E5402C88}"/>
              </a:ext>
            </a:extLst>
          </p:cNvPr>
          <p:cNvSpPr txBox="1"/>
          <p:nvPr/>
        </p:nvSpPr>
        <p:spPr>
          <a:xfrm>
            <a:off x="5511828" y="2923663"/>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
        <p:nvSpPr>
          <p:cNvPr id="7" name="TextBox 6">
            <a:extLst>
              <a:ext uri="{FF2B5EF4-FFF2-40B4-BE49-F238E27FC236}">
                <a16:creationId xmlns:a16="http://schemas.microsoft.com/office/drawing/2014/main" id="{2E9F9F0B-67A0-0F3A-718E-FE2E4E5C321B}"/>
              </a:ext>
            </a:extLst>
          </p:cNvPr>
          <p:cNvSpPr txBox="1"/>
          <p:nvPr/>
        </p:nvSpPr>
        <p:spPr>
          <a:xfrm>
            <a:off x="2043734" y="2923663"/>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
        <p:nvSpPr>
          <p:cNvPr id="9" name="Title 1">
            <a:extLst>
              <a:ext uri="{FF2B5EF4-FFF2-40B4-BE49-F238E27FC236}">
                <a16:creationId xmlns:a16="http://schemas.microsoft.com/office/drawing/2014/main" id="{CC335286-9957-EC0F-E717-1D97DF9F0E48}"/>
              </a:ext>
            </a:extLst>
          </p:cNvPr>
          <p:cNvSpPr>
            <a:spLocks noGrp="1"/>
          </p:cNvSpPr>
          <p:nvPr>
            <p:ph type="title"/>
          </p:nvPr>
        </p:nvSpPr>
        <p:spPr>
          <a:xfrm>
            <a:off x="457200" y="409073"/>
            <a:ext cx="8229600" cy="658368"/>
          </a:xfrm>
        </p:spPr>
        <p:txBody>
          <a:bodyPr/>
          <a:lstStyle/>
          <a:p>
            <a:r>
              <a:rPr lang="en-US" dirty="0"/>
              <a:t>Hybrid: Gastroenterology – Nutrition </a:t>
            </a:r>
          </a:p>
        </p:txBody>
      </p:sp>
      <p:sp>
        <p:nvSpPr>
          <p:cNvPr id="10" name="TextBox 9">
            <a:extLst>
              <a:ext uri="{FF2B5EF4-FFF2-40B4-BE49-F238E27FC236}">
                <a16:creationId xmlns:a16="http://schemas.microsoft.com/office/drawing/2014/main" id="{A0F90C7C-C9E0-403E-D4BD-E642DCD026E1}"/>
              </a:ext>
            </a:extLst>
          </p:cNvPr>
          <p:cNvSpPr txBox="1"/>
          <p:nvPr/>
        </p:nvSpPr>
        <p:spPr>
          <a:xfrm>
            <a:off x="457199" y="956127"/>
            <a:ext cx="8563430" cy="523220"/>
          </a:xfrm>
          <a:prstGeom prst="rect">
            <a:avLst/>
          </a:prstGeom>
          <a:noFill/>
        </p:spPr>
        <p:txBody>
          <a:bodyPr wrap="square">
            <a:spAutoFit/>
          </a:bodyPr>
          <a:lstStyle/>
          <a:p>
            <a:r>
              <a:rPr lang="en-US" sz="1400" b="0" i="0" dirty="0">
                <a:solidFill>
                  <a:srgbClr val="444444"/>
                </a:solidFill>
                <a:effectLst/>
                <a:latin typeface="+mj-lt"/>
              </a:rPr>
              <a:t>393 physicians from 37 institutions. </a:t>
            </a:r>
            <a:r>
              <a:rPr lang="en-US" sz="1400" b="1" i="0" dirty="0">
                <a:solidFill>
                  <a:srgbClr val="444444"/>
                </a:solidFill>
                <a:effectLst/>
                <a:latin typeface="+mj-lt"/>
              </a:rPr>
              <a:t>At 0.8 - 0.99 cFTE</a:t>
            </a:r>
            <a:r>
              <a:rPr lang="en-US" sz="1400" b="0" i="0" dirty="0">
                <a:solidFill>
                  <a:srgbClr val="444444"/>
                </a:solidFill>
                <a:effectLst/>
                <a:latin typeface="+mj-lt"/>
              </a:rPr>
              <a:t> (n=120), the typical physician works </a:t>
            </a:r>
            <a:r>
              <a:rPr lang="en-US" sz="1400" b="1" i="0" dirty="0">
                <a:solidFill>
                  <a:srgbClr val="444444"/>
                </a:solidFill>
                <a:effectLst/>
                <a:latin typeface="+mj-lt"/>
              </a:rPr>
              <a:t>1,417 total hours/year</a:t>
            </a:r>
            <a:r>
              <a:rPr lang="en-US" sz="1400" b="0" i="0" dirty="0">
                <a:solidFill>
                  <a:srgbClr val="444444"/>
                </a:solidFill>
                <a:effectLst/>
                <a:latin typeface="+mj-lt"/>
              </a:rPr>
              <a:t> — 754 Ambulatory, 176 Procedural, 302 Inpatient. </a:t>
            </a:r>
            <a:r>
              <a:rPr lang="en-US" sz="1400" b="1" i="0" dirty="0">
                <a:solidFill>
                  <a:srgbClr val="444444"/>
                </a:solidFill>
                <a:effectLst/>
                <a:latin typeface="+mj-lt"/>
              </a:rPr>
              <a:t>43% carry call.</a:t>
            </a:r>
            <a:endParaRPr lang="en-US" sz="1400" dirty="0">
              <a:latin typeface="+mj-lt"/>
            </a:endParaRPr>
          </a:p>
        </p:txBody>
      </p:sp>
    </p:spTree>
    <p:extLst>
      <p:ext uri="{BB962C8B-B14F-4D97-AF65-F5344CB8AC3E}">
        <p14:creationId xmlns:p14="http://schemas.microsoft.com/office/powerpoint/2010/main" val="1949237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A6ED4-7820-41E4-50AB-365D87DF38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A33F60-1A5E-396D-08E5-54AF1B761EC5}"/>
              </a:ext>
            </a:extLst>
          </p:cNvPr>
          <p:cNvPicPr>
            <a:picLocks noChangeAspect="1"/>
          </p:cNvPicPr>
          <p:nvPr/>
        </p:nvPicPr>
        <p:blipFill>
          <a:blip r:embed="rId3"/>
          <a:stretch>
            <a:fillRect/>
          </a:stretch>
        </p:blipFill>
        <p:spPr>
          <a:xfrm>
            <a:off x="0" y="1780678"/>
            <a:ext cx="9144000" cy="1582143"/>
          </a:xfrm>
          <a:prstGeom prst="rect">
            <a:avLst/>
          </a:prstGeom>
        </p:spPr>
      </p:pic>
      <p:sp>
        <p:nvSpPr>
          <p:cNvPr id="5" name="TextBox 4">
            <a:extLst>
              <a:ext uri="{FF2B5EF4-FFF2-40B4-BE49-F238E27FC236}">
                <a16:creationId xmlns:a16="http://schemas.microsoft.com/office/drawing/2014/main" id="{3BD57AAF-7F18-4A65-78C0-DAC890F88C83}"/>
              </a:ext>
            </a:extLst>
          </p:cNvPr>
          <p:cNvSpPr txBox="1"/>
          <p:nvPr/>
        </p:nvSpPr>
        <p:spPr>
          <a:xfrm>
            <a:off x="3474457" y="2716929"/>
            <a:ext cx="2289976" cy="369332"/>
          </a:xfrm>
          <a:prstGeom prst="rect">
            <a:avLst/>
          </a:prstGeom>
          <a:noFill/>
        </p:spPr>
        <p:txBody>
          <a:bodyPr wrap="square" rtlCol="0">
            <a:spAutoFit/>
          </a:bodyPr>
          <a:lstStyle/>
          <a:p>
            <a:pPr algn="ctr"/>
            <a:r>
              <a:rPr lang="en-US" b="1" dirty="0">
                <a:solidFill>
                  <a:schemeClr val="accent4">
                    <a:alpha val="25000"/>
                  </a:schemeClr>
                </a:solidFill>
                <a:latin typeface="Montserrat" pitchFamily="2" charset="77"/>
              </a:rPr>
              <a:t>CONFIDENTIAL</a:t>
            </a:r>
          </a:p>
        </p:txBody>
      </p:sp>
      <p:sp>
        <p:nvSpPr>
          <p:cNvPr id="8" name="Title 1">
            <a:extLst>
              <a:ext uri="{FF2B5EF4-FFF2-40B4-BE49-F238E27FC236}">
                <a16:creationId xmlns:a16="http://schemas.microsoft.com/office/drawing/2014/main" id="{FFFD52F0-23F2-4715-9733-CBAB35F7BCE8}"/>
              </a:ext>
            </a:extLst>
          </p:cNvPr>
          <p:cNvSpPr>
            <a:spLocks noGrp="1"/>
          </p:cNvSpPr>
          <p:nvPr>
            <p:ph type="title"/>
          </p:nvPr>
        </p:nvSpPr>
        <p:spPr>
          <a:xfrm>
            <a:off x="457200" y="409073"/>
            <a:ext cx="8229600" cy="658368"/>
          </a:xfrm>
        </p:spPr>
        <p:txBody>
          <a:bodyPr/>
          <a:lstStyle/>
          <a:p>
            <a:r>
              <a:rPr lang="en-US" dirty="0"/>
              <a:t>Hybrid: Gastroenterology – Nutrition </a:t>
            </a:r>
          </a:p>
        </p:txBody>
      </p:sp>
      <p:sp>
        <p:nvSpPr>
          <p:cNvPr id="9" name="TextBox 8">
            <a:extLst>
              <a:ext uri="{FF2B5EF4-FFF2-40B4-BE49-F238E27FC236}">
                <a16:creationId xmlns:a16="http://schemas.microsoft.com/office/drawing/2014/main" id="{9B8AE7C2-F99A-83D7-699B-4417B4D9ECE6}"/>
              </a:ext>
            </a:extLst>
          </p:cNvPr>
          <p:cNvSpPr txBox="1"/>
          <p:nvPr/>
        </p:nvSpPr>
        <p:spPr>
          <a:xfrm>
            <a:off x="457199" y="956127"/>
            <a:ext cx="8563430" cy="523220"/>
          </a:xfrm>
          <a:prstGeom prst="rect">
            <a:avLst/>
          </a:prstGeom>
          <a:noFill/>
        </p:spPr>
        <p:txBody>
          <a:bodyPr wrap="square">
            <a:spAutoFit/>
          </a:bodyPr>
          <a:lstStyle/>
          <a:p>
            <a:r>
              <a:rPr lang="en-US" sz="1400" b="0" i="0" dirty="0">
                <a:solidFill>
                  <a:srgbClr val="444444"/>
                </a:solidFill>
                <a:effectLst/>
                <a:latin typeface="+mj-lt"/>
              </a:rPr>
              <a:t>393 physicians from 37 institutions. </a:t>
            </a:r>
            <a:r>
              <a:rPr lang="en-US" sz="1400" b="1" i="0" dirty="0">
                <a:solidFill>
                  <a:srgbClr val="444444"/>
                </a:solidFill>
                <a:effectLst/>
                <a:latin typeface="+mj-lt"/>
              </a:rPr>
              <a:t>At 0.8 - 0.99 cFTE</a:t>
            </a:r>
            <a:r>
              <a:rPr lang="en-US" sz="1400" b="0" i="0" dirty="0">
                <a:solidFill>
                  <a:srgbClr val="444444"/>
                </a:solidFill>
                <a:effectLst/>
                <a:latin typeface="+mj-lt"/>
              </a:rPr>
              <a:t> (n=120), the typical physician works </a:t>
            </a:r>
            <a:r>
              <a:rPr lang="en-US" sz="1400" b="1" i="0" dirty="0">
                <a:solidFill>
                  <a:srgbClr val="444444"/>
                </a:solidFill>
                <a:effectLst/>
                <a:latin typeface="+mj-lt"/>
              </a:rPr>
              <a:t>1,417 total hours/year</a:t>
            </a:r>
            <a:r>
              <a:rPr lang="en-US" sz="1400" b="0" i="0" dirty="0">
                <a:solidFill>
                  <a:srgbClr val="444444"/>
                </a:solidFill>
                <a:effectLst/>
                <a:latin typeface="+mj-lt"/>
              </a:rPr>
              <a:t> — 754 Ambulatory, 176 Procedural, 302 Inpatient. </a:t>
            </a:r>
            <a:r>
              <a:rPr lang="en-US" sz="1400" b="1" i="0" dirty="0">
                <a:solidFill>
                  <a:srgbClr val="444444"/>
                </a:solidFill>
                <a:effectLst/>
                <a:latin typeface="+mj-lt"/>
              </a:rPr>
              <a:t>43% carry call.</a:t>
            </a:r>
            <a:endParaRPr lang="en-US" sz="1400" dirty="0">
              <a:latin typeface="+mj-lt"/>
            </a:endParaRPr>
          </a:p>
        </p:txBody>
      </p:sp>
    </p:spTree>
    <p:extLst>
      <p:ext uri="{BB962C8B-B14F-4D97-AF65-F5344CB8AC3E}">
        <p14:creationId xmlns:p14="http://schemas.microsoft.com/office/powerpoint/2010/main" val="555367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3F7E-6F0D-3B30-D72D-49E538196FB7}"/>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E0EAEB83-8206-B61A-1D4C-1CC1E6D8297E}"/>
              </a:ext>
            </a:extLst>
          </p:cNvPr>
          <p:cNvSpPr>
            <a:spLocks noGrp="1"/>
          </p:cNvSpPr>
          <p:nvPr>
            <p:ph type="body" sz="quarter" idx="17"/>
          </p:nvPr>
        </p:nvSpPr>
        <p:spPr/>
        <p:txBody>
          <a:bodyPr>
            <a:normAutofit/>
          </a:bodyPr>
          <a:lstStyle/>
          <a:p>
            <a:r>
              <a:rPr lang="en-US" sz="4000" dirty="0"/>
              <a:t>Table Group Discussion</a:t>
            </a:r>
          </a:p>
        </p:txBody>
      </p:sp>
      <p:sp>
        <p:nvSpPr>
          <p:cNvPr id="2" name="Picture Placeholder 1">
            <a:extLst>
              <a:ext uri="{FF2B5EF4-FFF2-40B4-BE49-F238E27FC236}">
                <a16:creationId xmlns:a16="http://schemas.microsoft.com/office/drawing/2014/main" id="{F5CA6057-2C98-703D-413A-7E07B56D2D83}"/>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416058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3386-64F3-7465-0CF1-35EEA1AAC7D0}"/>
              </a:ext>
            </a:extLst>
          </p:cNvPr>
          <p:cNvSpPr>
            <a:spLocks noGrp="1"/>
          </p:cNvSpPr>
          <p:nvPr>
            <p:ph type="title"/>
          </p:nvPr>
        </p:nvSpPr>
        <p:spPr/>
        <p:txBody>
          <a:bodyPr/>
          <a:lstStyle/>
          <a:p>
            <a:r>
              <a:rPr lang="en-US" dirty="0"/>
              <a:t>Discussion Questions</a:t>
            </a:r>
          </a:p>
        </p:txBody>
      </p:sp>
      <p:sp>
        <p:nvSpPr>
          <p:cNvPr id="3" name="Text Placeholder 2">
            <a:extLst>
              <a:ext uri="{FF2B5EF4-FFF2-40B4-BE49-F238E27FC236}">
                <a16:creationId xmlns:a16="http://schemas.microsoft.com/office/drawing/2014/main" id="{6CE4D2E3-5EAC-CED3-86FA-66B4BB42EAB5}"/>
              </a:ext>
            </a:extLst>
          </p:cNvPr>
          <p:cNvSpPr>
            <a:spLocks noGrp="1"/>
          </p:cNvSpPr>
          <p:nvPr>
            <p:ph type="body" sz="quarter" idx="11"/>
          </p:nvPr>
        </p:nvSpPr>
        <p:spPr>
          <a:xfrm>
            <a:off x="457200" y="1126671"/>
            <a:ext cx="8229600" cy="3273879"/>
          </a:xfrm>
        </p:spPr>
        <p:txBody>
          <a:bodyPr numCol="1">
            <a:normAutofit/>
          </a:bodyPr>
          <a:lstStyle/>
          <a:p>
            <a:pPr lvl="0">
              <a:buFont typeface="Wingdings" panose="05000000000000000000" pitchFamily="2" charset="2"/>
              <a:buChar char="q"/>
            </a:pPr>
            <a:r>
              <a:rPr lang="en-US" sz="1800" dirty="0"/>
              <a:t>What would you do with this directional data?  </a:t>
            </a:r>
          </a:p>
          <a:p>
            <a:pPr marL="0" lvl="0" indent="0">
              <a:buNone/>
            </a:pPr>
            <a:endParaRPr lang="en-US" sz="1800" dirty="0"/>
          </a:p>
          <a:p>
            <a:pPr>
              <a:buFont typeface="Wingdings" panose="05000000000000000000" pitchFamily="2" charset="2"/>
              <a:buChar char="q"/>
            </a:pPr>
            <a:r>
              <a:rPr lang="en-US" sz="1800" dirty="0"/>
              <a:t>What types of data-gathering tools are used at your different institutions (include pros/cons)? [Ex. - </a:t>
            </a:r>
            <a:r>
              <a:rPr lang="en-US" sz="1800" dirty="0" err="1"/>
              <a:t>Qgenda</a:t>
            </a:r>
            <a:r>
              <a:rPr lang="en-US" sz="1800" dirty="0"/>
              <a:t>, EPIC, Tableau, Smartsheet, </a:t>
            </a:r>
            <a:r>
              <a:rPr lang="en-US" sz="1800" dirty="0" err="1"/>
              <a:t>PowerBI</a:t>
            </a:r>
            <a:r>
              <a:rPr lang="en-US" sz="1800" dirty="0"/>
              <a:t>, etc.]</a:t>
            </a:r>
          </a:p>
          <a:p>
            <a:pPr lvl="0">
              <a:buFont typeface="Wingdings" panose="05000000000000000000" pitchFamily="2" charset="2"/>
              <a:buChar char="q"/>
            </a:pPr>
            <a:endParaRPr lang="en-US" sz="1800" dirty="0"/>
          </a:p>
          <a:p>
            <a:pPr lvl="0">
              <a:buFont typeface="Wingdings" panose="05000000000000000000" pitchFamily="2" charset="2"/>
              <a:buChar char="q"/>
            </a:pPr>
            <a:r>
              <a:rPr lang="en-US" sz="1800" dirty="0"/>
              <a:t>How difficult was this information to gather for your institution? (Please share any best practices for gathering the data)</a:t>
            </a:r>
          </a:p>
        </p:txBody>
      </p:sp>
    </p:spTree>
    <p:extLst>
      <p:ext uri="{BB962C8B-B14F-4D97-AF65-F5344CB8AC3E}">
        <p14:creationId xmlns:p14="http://schemas.microsoft.com/office/powerpoint/2010/main" val="33006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CABCE-C738-98FE-4CB7-8E037FA15BBA}"/>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6B36873-F722-C220-1D7A-0132CB0D9F57}"/>
              </a:ext>
            </a:extLst>
          </p:cNvPr>
          <p:cNvSpPr>
            <a:spLocks noGrp="1"/>
          </p:cNvSpPr>
          <p:nvPr>
            <p:ph type="body" sz="quarter" idx="12"/>
          </p:nvPr>
        </p:nvSpPr>
        <p:spPr>
          <a:xfrm>
            <a:off x="-129209" y="1736857"/>
            <a:ext cx="2693504" cy="2743206"/>
          </a:xfrm>
        </p:spPr>
        <p:txBody>
          <a:bodyPr>
            <a:normAutofit/>
          </a:bodyPr>
          <a:lstStyle/>
          <a:p>
            <a:r>
              <a:rPr lang="en-US" sz="4000" dirty="0"/>
              <a:t>The Future</a:t>
            </a:r>
          </a:p>
        </p:txBody>
      </p:sp>
      <p:sp>
        <p:nvSpPr>
          <p:cNvPr id="13" name="Picture Placeholder 12">
            <a:extLst>
              <a:ext uri="{FF2B5EF4-FFF2-40B4-BE49-F238E27FC236}">
                <a16:creationId xmlns:a16="http://schemas.microsoft.com/office/drawing/2014/main" id="{753C5F36-F642-4EAD-CEF9-EE89C108AE35}"/>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2412959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D66A-F7D1-FA50-8C9D-C49B93B9A8DE}"/>
              </a:ext>
            </a:extLst>
          </p:cNvPr>
          <p:cNvSpPr>
            <a:spLocks noGrp="1"/>
          </p:cNvSpPr>
          <p:nvPr>
            <p:ph type="title"/>
          </p:nvPr>
        </p:nvSpPr>
        <p:spPr/>
        <p:txBody>
          <a:bodyPr/>
          <a:lstStyle/>
          <a:p>
            <a:r>
              <a:rPr lang="en-US" dirty="0"/>
              <a:t>Pre-conference Survey</a:t>
            </a:r>
          </a:p>
        </p:txBody>
      </p:sp>
      <p:sp>
        <p:nvSpPr>
          <p:cNvPr id="3" name="Text Placeholder 2">
            <a:extLst>
              <a:ext uri="{FF2B5EF4-FFF2-40B4-BE49-F238E27FC236}">
                <a16:creationId xmlns:a16="http://schemas.microsoft.com/office/drawing/2014/main" id="{B2BE0CBA-858C-D08F-D9E0-0C62AFB930C4}"/>
              </a:ext>
            </a:extLst>
          </p:cNvPr>
          <p:cNvSpPr>
            <a:spLocks noGrp="1"/>
          </p:cNvSpPr>
          <p:nvPr>
            <p:ph type="body" sz="quarter" idx="11"/>
          </p:nvPr>
        </p:nvSpPr>
        <p:spPr/>
        <p:txBody>
          <a:bodyPr numCol="1"/>
          <a:lstStyle/>
          <a:p>
            <a:pPr marL="0" indent="0">
              <a:buNone/>
            </a:pPr>
            <a:r>
              <a:rPr lang="en-US" dirty="0"/>
              <a:t>34 responses</a:t>
            </a:r>
          </a:p>
          <a:p>
            <a:pPr marL="0" indent="0">
              <a:buNone/>
            </a:pPr>
            <a:r>
              <a:rPr lang="en-US" dirty="0"/>
              <a:t>Department sizes ranging from &lt;20 to &gt;</a:t>
            </a:r>
            <a:r>
              <a:rPr lang="en-US"/>
              <a:t>1,000 faculty</a:t>
            </a:r>
            <a:endParaRPr lang="en-US" dirty="0"/>
          </a:p>
        </p:txBody>
      </p:sp>
      <p:sp>
        <p:nvSpPr>
          <p:cNvPr id="4" name="Subtitle 3">
            <a:extLst>
              <a:ext uri="{FF2B5EF4-FFF2-40B4-BE49-F238E27FC236}">
                <a16:creationId xmlns:a16="http://schemas.microsoft.com/office/drawing/2014/main" id="{85C2E46A-B384-A81A-F777-261E1F8E8671}"/>
              </a:ext>
            </a:extLst>
          </p:cNvPr>
          <p:cNvSpPr>
            <a:spLocks noGrp="1"/>
          </p:cNvSpPr>
          <p:nvPr>
            <p:ph type="subTitle" sz="quarter" idx="15"/>
          </p:nvPr>
        </p:nvSpPr>
        <p:spPr/>
        <p:txBody>
          <a:bodyPr/>
          <a:lstStyle/>
          <a:p>
            <a:endParaRPr lang="en-US"/>
          </a:p>
        </p:txBody>
      </p:sp>
    </p:spTree>
    <p:extLst>
      <p:ext uri="{BB962C8B-B14F-4D97-AF65-F5344CB8AC3E}">
        <p14:creationId xmlns:p14="http://schemas.microsoft.com/office/powerpoint/2010/main" val="4235876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CEF3-9287-66CD-3751-7B6A1F9A5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CF832-70EB-E3DF-AC1E-2BC24273C790}"/>
              </a:ext>
            </a:extLst>
          </p:cNvPr>
          <p:cNvSpPr>
            <a:spLocks noGrp="1"/>
          </p:cNvSpPr>
          <p:nvPr>
            <p:ph type="title"/>
          </p:nvPr>
        </p:nvSpPr>
        <p:spPr/>
        <p:txBody>
          <a:bodyPr/>
          <a:lstStyle/>
          <a:p>
            <a:r>
              <a:rPr lang="en-US" dirty="0" err="1">
                <a:latin typeface="Montserrat"/>
              </a:rPr>
              <a:t>Mentimeter</a:t>
            </a:r>
            <a:r>
              <a:rPr lang="en-US" dirty="0">
                <a:latin typeface="Montserrat"/>
              </a:rPr>
              <a:t> Poll</a:t>
            </a:r>
          </a:p>
        </p:txBody>
      </p:sp>
      <p:sp>
        <p:nvSpPr>
          <p:cNvPr id="3" name="Text Placeholder 2">
            <a:extLst>
              <a:ext uri="{FF2B5EF4-FFF2-40B4-BE49-F238E27FC236}">
                <a16:creationId xmlns:a16="http://schemas.microsoft.com/office/drawing/2014/main" id="{7E3016FD-C3E0-C1B8-3657-1CE76F7606F8}"/>
              </a:ext>
            </a:extLst>
          </p:cNvPr>
          <p:cNvSpPr>
            <a:spLocks noGrp="1"/>
          </p:cNvSpPr>
          <p:nvPr>
            <p:ph type="body" sz="quarter" idx="11"/>
          </p:nvPr>
        </p:nvSpPr>
        <p:spPr>
          <a:xfrm>
            <a:off x="457200" y="1126671"/>
            <a:ext cx="8229600" cy="3273879"/>
          </a:xfrm>
        </p:spPr>
        <p:txBody>
          <a:bodyPr numCol="1">
            <a:normAutofit/>
          </a:bodyPr>
          <a:lstStyle/>
          <a:p>
            <a:pPr marL="0" indent="0">
              <a:buNone/>
            </a:pPr>
            <a:endParaRPr lang="en-US" sz="1800">
              <a:latin typeface="Montserrat"/>
            </a:endParaRPr>
          </a:p>
        </p:txBody>
      </p:sp>
      <p:pic>
        <p:nvPicPr>
          <p:cNvPr id="4" name="Picture 3" descr="A qr code with a black and white background&#10;&#10;AI-generated content may be incorrect.">
            <a:extLst>
              <a:ext uri="{FF2B5EF4-FFF2-40B4-BE49-F238E27FC236}">
                <a16:creationId xmlns:a16="http://schemas.microsoft.com/office/drawing/2014/main" id="{381E8298-54FC-EDFF-F991-5B4177C89E5B}"/>
              </a:ext>
            </a:extLst>
          </p:cNvPr>
          <p:cNvPicPr>
            <a:picLocks noChangeAspect="1"/>
          </p:cNvPicPr>
          <p:nvPr/>
        </p:nvPicPr>
        <p:blipFill>
          <a:blip r:embed="rId3"/>
          <a:stretch>
            <a:fillRect/>
          </a:stretch>
        </p:blipFill>
        <p:spPr>
          <a:xfrm>
            <a:off x="2634258" y="1071562"/>
            <a:ext cx="3875485" cy="3866555"/>
          </a:xfrm>
          <a:prstGeom prst="rect">
            <a:avLst/>
          </a:prstGeom>
        </p:spPr>
      </p:pic>
    </p:spTree>
    <p:extLst>
      <p:ext uri="{BB962C8B-B14F-4D97-AF65-F5344CB8AC3E}">
        <p14:creationId xmlns:p14="http://schemas.microsoft.com/office/powerpoint/2010/main" val="296072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92608" y="164592"/>
            <a:ext cx="8595360" cy="566928"/>
          </a:xfrm>
          <a:prstGeom prst="rect">
            <a:avLst/>
          </a:prstGeom>
          <a:noFill/>
          <a:ln/>
        </p:spPr>
        <p:txBody>
          <a:bodyPr wrap="square" lIns="0" tIns="0" rIns="0" bIns="0" rtlCol="0" anchor="ctr"/>
          <a:lstStyle/>
          <a:p>
            <a:pPr marL="0" indent="0">
              <a:buNone/>
            </a:pPr>
            <a:r>
              <a:rPr lang="en-US" sz="3000" b="1" dirty="0">
                <a:solidFill>
                  <a:srgbClr val="1A1A2E"/>
                </a:solidFill>
                <a:latin typeface="Calibri" pitchFamily="34" charset="0"/>
                <a:ea typeface="Calibri" pitchFamily="34" charset="-122"/>
                <a:cs typeface="Calibri" pitchFamily="34" charset="-120"/>
              </a:rPr>
              <a:t>Get Involved — Join the Workgroup</a:t>
            </a:r>
            <a:endParaRPr lang="en-US" sz="3000" dirty="0"/>
          </a:p>
        </p:txBody>
      </p:sp>
      <p:sp>
        <p:nvSpPr>
          <p:cNvPr id="5" name="Text 3"/>
          <p:cNvSpPr/>
          <p:nvPr/>
        </p:nvSpPr>
        <p:spPr>
          <a:xfrm>
            <a:off x="292608" y="713232"/>
            <a:ext cx="8229600" cy="292608"/>
          </a:xfrm>
          <a:prstGeom prst="rect">
            <a:avLst/>
          </a:prstGeom>
          <a:noFill/>
          <a:ln/>
        </p:spPr>
        <p:txBody>
          <a:bodyPr wrap="square" lIns="0" tIns="0" rIns="0" bIns="0" rtlCol="0" anchor="ctr"/>
          <a:lstStyle/>
          <a:p>
            <a:pPr marL="0" indent="0">
              <a:buNone/>
            </a:pPr>
            <a:r>
              <a:rPr lang="en-US" sz="1300" i="1" dirty="0">
                <a:solidFill>
                  <a:srgbClr val="555555"/>
                </a:solidFill>
                <a:latin typeface="Calibri" pitchFamily="34" charset="0"/>
                <a:ea typeface="Calibri" pitchFamily="34" charset="-122"/>
                <a:cs typeface="Calibri" pitchFamily="34" charset="-120"/>
              </a:rPr>
              <a:t>Three ways to contribute and help advance </a:t>
            </a:r>
            <a:r>
              <a:rPr lang="en-US" sz="1300" i="1" dirty="0" err="1">
                <a:solidFill>
                  <a:srgbClr val="555555"/>
                </a:solidFill>
                <a:latin typeface="Calibri" pitchFamily="34" charset="0"/>
                <a:ea typeface="Calibri" pitchFamily="34" charset="-122"/>
                <a:cs typeface="Calibri" pitchFamily="34" charset="-120"/>
              </a:rPr>
              <a:t>cFTE</a:t>
            </a:r>
            <a:r>
              <a:rPr lang="en-US" sz="1300" i="1" dirty="0">
                <a:solidFill>
                  <a:srgbClr val="555555"/>
                </a:solidFill>
                <a:latin typeface="Calibri" pitchFamily="34" charset="0"/>
                <a:ea typeface="Calibri" pitchFamily="34" charset="-122"/>
                <a:cs typeface="Calibri" pitchFamily="34" charset="-120"/>
              </a:rPr>
              <a:t> work at AAAP</a:t>
            </a:r>
            <a:endParaRPr lang="en-US" sz="1300" dirty="0"/>
          </a:p>
        </p:txBody>
      </p:sp>
      <p:sp>
        <p:nvSpPr>
          <p:cNvPr id="6" name="Shape 4"/>
          <p:cNvSpPr/>
          <p:nvPr/>
        </p:nvSpPr>
        <p:spPr>
          <a:xfrm>
            <a:off x="292608" y="1060704"/>
            <a:ext cx="8558784" cy="22860"/>
          </a:xfrm>
          <a:prstGeom prst="rect">
            <a:avLst/>
          </a:prstGeom>
          <a:solidFill>
            <a:srgbClr val="DDDDDD"/>
          </a:solidFill>
          <a:ln w="12700">
            <a:solidFill>
              <a:srgbClr val="DDDDDD"/>
            </a:solidFill>
            <a:prstDash val="solid"/>
          </a:ln>
        </p:spPr>
        <p:txBody>
          <a:bodyPr/>
          <a:lstStyle/>
          <a:p>
            <a:endParaRPr lang="en-US"/>
          </a:p>
        </p:txBody>
      </p:sp>
      <p:sp>
        <p:nvSpPr>
          <p:cNvPr id="7" name="Shape 5"/>
          <p:cNvSpPr/>
          <p:nvPr/>
        </p:nvSpPr>
        <p:spPr>
          <a:xfrm>
            <a:off x="329184" y="1207008"/>
            <a:ext cx="2633472" cy="2103120"/>
          </a:xfrm>
          <a:prstGeom prst="rect">
            <a:avLst/>
          </a:prstGeom>
          <a:solidFill>
            <a:srgbClr val="E0E0E0"/>
          </a:solidFill>
          <a:ln w="12700">
            <a:solidFill>
              <a:srgbClr val="E0E0E0"/>
            </a:solidFill>
            <a:prstDash val="solid"/>
          </a:ln>
        </p:spPr>
        <p:txBody>
          <a:bodyPr/>
          <a:lstStyle/>
          <a:p>
            <a:endParaRPr lang="en-US"/>
          </a:p>
        </p:txBody>
      </p:sp>
      <p:sp>
        <p:nvSpPr>
          <p:cNvPr id="8" name="Shape 6"/>
          <p:cNvSpPr/>
          <p:nvPr/>
        </p:nvSpPr>
        <p:spPr>
          <a:xfrm>
            <a:off x="292608" y="1170432"/>
            <a:ext cx="2633472" cy="2103120"/>
          </a:xfrm>
          <a:prstGeom prst="rect">
            <a:avLst/>
          </a:prstGeom>
          <a:solidFill>
            <a:srgbClr val="FFFFFF"/>
          </a:solidFill>
          <a:ln w="12700">
            <a:solidFill>
              <a:srgbClr val="DDEEFF"/>
            </a:solidFill>
            <a:prstDash val="solid"/>
          </a:ln>
        </p:spPr>
        <p:txBody>
          <a:bodyPr/>
          <a:lstStyle/>
          <a:p>
            <a:endParaRPr lang="en-US"/>
          </a:p>
        </p:txBody>
      </p:sp>
      <p:sp>
        <p:nvSpPr>
          <p:cNvPr id="9" name="Shape 7"/>
          <p:cNvSpPr/>
          <p:nvPr/>
        </p:nvSpPr>
        <p:spPr>
          <a:xfrm>
            <a:off x="292608" y="1170432"/>
            <a:ext cx="2633472" cy="64008"/>
          </a:xfrm>
          <a:prstGeom prst="rect">
            <a:avLst/>
          </a:prstGeom>
          <a:solidFill>
            <a:srgbClr val="1565C0"/>
          </a:solidFill>
          <a:ln w="12700">
            <a:solidFill>
              <a:srgbClr val="1565C0"/>
            </a:solidFill>
            <a:prstDash val="solid"/>
          </a:ln>
        </p:spPr>
        <p:txBody>
          <a:bodyPr/>
          <a:lstStyle/>
          <a:p>
            <a:endParaRPr lang="en-US"/>
          </a:p>
        </p:txBody>
      </p:sp>
      <p:pic>
        <p:nvPicPr>
          <p:cNvPr id="10" name="Image 0" descr="preencoded.png"/>
          <p:cNvPicPr>
            <a:picLocks noChangeAspect="1"/>
          </p:cNvPicPr>
          <p:nvPr/>
        </p:nvPicPr>
        <p:blipFill>
          <a:blip r:embed="rId3"/>
          <a:stretch>
            <a:fillRect/>
          </a:stretch>
        </p:blipFill>
        <p:spPr>
          <a:xfrm>
            <a:off x="475488" y="1307592"/>
            <a:ext cx="438912" cy="438912"/>
          </a:xfrm>
          <a:prstGeom prst="rect">
            <a:avLst/>
          </a:prstGeom>
        </p:spPr>
      </p:pic>
      <p:sp>
        <p:nvSpPr>
          <p:cNvPr id="11" name="Text 8"/>
          <p:cNvSpPr/>
          <p:nvPr/>
        </p:nvSpPr>
        <p:spPr>
          <a:xfrm>
            <a:off x="438912" y="1810512"/>
            <a:ext cx="2340864" cy="347472"/>
          </a:xfrm>
          <a:prstGeom prst="rect">
            <a:avLst/>
          </a:prstGeom>
          <a:noFill/>
          <a:ln/>
        </p:spPr>
        <p:txBody>
          <a:bodyPr wrap="square" lIns="0" tIns="0" rIns="0" bIns="0" rtlCol="0" anchor="ctr"/>
          <a:lstStyle/>
          <a:p>
            <a:pPr marL="0" indent="0">
              <a:buNone/>
            </a:pPr>
            <a:r>
              <a:rPr lang="en-US" sz="1350" b="1" dirty="0">
                <a:solidFill>
                  <a:srgbClr val="1565C0"/>
                </a:solidFill>
                <a:latin typeface="Calibri" pitchFamily="34" charset="0"/>
                <a:ea typeface="Calibri" pitchFamily="34" charset="-122"/>
                <a:cs typeface="Calibri" pitchFamily="34" charset="-120"/>
              </a:rPr>
              <a:t>Refine the Survey</a:t>
            </a:r>
            <a:endParaRPr lang="en-US" sz="1350" dirty="0"/>
          </a:p>
        </p:txBody>
      </p:sp>
      <p:sp>
        <p:nvSpPr>
          <p:cNvPr id="12" name="Text 9"/>
          <p:cNvSpPr/>
          <p:nvPr/>
        </p:nvSpPr>
        <p:spPr>
          <a:xfrm>
            <a:off x="438912" y="2176272"/>
            <a:ext cx="2340864" cy="1005840"/>
          </a:xfrm>
          <a:prstGeom prst="rect">
            <a:avLst/>
          </a:prstGeom>
          <a:noFill/>
          <a:ln/>
        </p:spPr>
        <p:txBody>
          <a:bodyPr wrap="square" lIns="0" tIns="0" rIns="0" bIns="0" rtlCol="0" anchor="t"/>
          <a:lstStyle/>
          <a:p>
            <a:pPr marL="0" indent="0">
              <a:buNone/>
            </a:pPr>
            <a:r>
              <a:rPr lang="en-US" sz="1100" dirty="0">
                <a:solidFill>
                  <a:srgbClr val="333333"/>
                </a:solidFill>
                <a:latin typeface="Calibri" pitchFamily="34" charset="0"/>
                <a:ea typeface="Calibri" pitchFamily="34" charset="-122"/>
                <a:cs typeface="Calibri" pitchFamily="34" charset="-120"/>
              </a:rPr>
              <a:t>Participate in ongoing development of the cFTE survey — improving questions, testing clarity, and ensuring the results captures what matters most for your institution.</a:t>
            </a:r>
            <a:endParaRPr lang="en-US" sz="1100" dirty="0"/>
          </a:p>
        </p:txBody>
      </p:sp>
      <p:sp>
        <p:nvSpPr>
          <p:cNvPr id="13" name="Shape 10"/>
          <p:cNvSpPr/>
          <p:nvPr/>
        </p:nvSpPr>
        <p:spPr>
          <a:xfrm>
            <a:off x="3209544" y="1207008"/>
            <a:ext cx="2633472" cy="2103120"/>
          </a:xfrm>
          <a:prstGeom prst="rect">
            <a:avLst/>
          </a:prstGeom>
          <a:solidFill>
            <a:srgbClr val="E0E0E0"/>
          </a:solidFill>
          <a:ln w="12700">
            <a:solidFill>
              <a:srgbClr val="E0E0E0"/>
            </a:solidFill>
            <a:prstDash val="solid"/>
          </a:ln>
        </p:spPr>
        <p:txBody>
          <a:bodyPr/>
          <a:lstStyle/>
          <a:p>
            <a:endParaRPr lang="en-US"/>
          </a:p>
        </p:txBody>
      </p:sp>
      <p:sp>
        <p:nvSpPr>
          <p:cNvPr id="14" name="Shape 11"/>
          <p:cNvSpPr/>
          <p:nvPr/>
        </p:nvSpPr>
        <p:spPr>
          <a:xfrm>
            <a:off x="3172968" y="1170432"/>
            <a:ext cx="2633472" cy="2103120"/>
          </a:xfrm>
          <a:prstGeom prst="rect">
            <a:avLst/>
          </a:prstGeom>
          <a:solidFill>
            <a:srgbClr val="FFFFFF"/>
          </a:solidFill>
          <a:ln w="12700">
            <a:solidFill>
              <a:srgbClr val="DDEEFF"/>
            </a:solidFill>
            <a:prstDash val="solid"/>
          </a:ln>
        </p:spPr>
        <p:txBody>
          <a:bodyPr/>
          <a:lstStyle/>
          <a:p>
            <a:endParaRPr lang="en-US"/>
          </a:p>
        </p:txBody>
      </p:sp>
      <p:sp>
        <p:nvSpPr>
          <p:cNvPr id="15" name="Shape 12"/>
          <p:cNvSpPr/>
          <p:nvPr/>
        </p:nvSpPr>
        <p:spPr>
          <a:xfrm>
            <a:off x="3172968" y="1170432"/>
            <a:ext cx="2633472" cy="64008"/>
          </a:xfrm>
          <a:prstGeom prst="rect">
            <a:avLst/>
          </a:prstGeom>
          <a:solidFill>
            <a:srgbClr val="1565C0"/>
          </a:solidFill>
          <a:ln w="12700">
            <a:solidFill>
              <a:srgbClr val="1565C0"/>
            </a:solidFill>
            <a:prstDash val="solid"/>
          </a:ln>
        </p:spPr>
        <p:txBody>
          <a:bodyPr/>
          <a:lstStyle/>
          <a:p>
            <a:endParaRPr lang="en-US"/>
          </a:p>
        </p:txBody>
      </p:sp>
      <p:pic>
        <p:nvPicPr>
          <p:cNvPr id="16" name="Image 1" descr="preencoded.png"/>
          <p:cNvPicPr>
            <a:picLocks noChangeAspect="1"/>
          </p:cNvPicPr>
          <p:nvPr/>
        </p:nvPicPr>
        <p:blipFill>
          <a:blip r:embed="rId4"/>
          <a:stretch>
            <a:fillRect/>
          </a:stretch>
        </p:blipFill>
        <p:spPr>
          <a:xfrm>
            <a:off x="3355848" y="1307592"/>
            <a:ext cx="438912" cy="438912"/>
          </a:xfrm>
          <a:prstGeom prst="rect">
            <a:avLst/>
          </a:prstGeom>
        </p:spPr>
      </p:pic>
      <p:sp>
        <p:nvSpPr>
          <p:cNvPr id="17" name="Text 13"/>
          <p:cNvSpPr/>
          <p:nvPr/>
        </p:nvSpPr>
        <p:spPr>
          <a:xfrm>
            <a:off x="3319272" y="1810512"/>
            <a:ext cx="2340864" cy="347472"/>
          </a:xfrm>
          <a:prstGeom prst="rect">
            <a:avLst/>
          </a:prstGeom>
          <a:noFill/>
          <a:ln/>
        </p:spPr>
        <p:txBody>
          <a:bodyPr wrap="square" lIns="0" tIns="0" rIns="0" bIns="0" rtlCol="0" anchor="ctr"/>
          <a:lstStyle/>
          <a:p>
            <a:pPr marL="0" indent="0">
              <a:buNone/>
            </a:pPr>
            <a:r>
              <a:rPr lang="en-US" sz="1350" b="1" dirty="0">
                <a:solidFill>
                  <a:srgbClr val="1565C0"/>
                </a:solidFill>
                <a:latin typeface="Calibri" pitchFamily="34" charset="0"/>
                <a:ea typeface="Calibri" pitchFamily="34" charset="-122"/>
                <a:cs typeface="Calibri" pitchFamily="34" charset="-120"/>
              </a:rPr>
              <a:t>Build Shared Tools</a:t>
            </a:r>
            <a:endParaRPr lang="en-US" sz="1350" dirty="0"/>
          </a:p>
        </p:txBody>
      </p:sp>
      <p:sp>
        <p:nvSpPr>
          <p:cNvPr id="18" name="Text 14"/>
          <p:cNvSpPr/>
          <p:nvPr/>
        </p:nvSpPr>
        <p:spPr>
          <a:xfrm>
            <a:off x="3319272" y="2176272"/>
            <a:ext cx="2340864" cy="1005840"/>
          </a:xfrm>
          <a:prstGeom prst="rect">
            <a:avLst/>
          </a:prstGeom>
          <a:noFill/>
          <a:ln/>
        </p:spPr>
        <p:txBody>
          <a:bodyPr wrap="square" lIns="0" tIns="0" rIns="0" bIns="0" rtlCol="0" anchor="t"/>
          <a:lstStyle/>
          <a:p>
            <a:pPr marL="0" indent="0">
              <a:buNone/>
            </a:pPr>
            <a:r>
              <a:rPr lang="en-US" sz="1100" dirty="0">
                <a:solidFill>
                  <a:srgbClr val="333333"/>
                </a:solidFill>
                <a:latin typeface="Calibri" pitchFamily="34" charset="0"/>
                <a:ea typeface="Calibri" pitchFamily="34" charset="-122"/>
                <a:cs typeface="Calibri" pitchFamily="34" charset="-120"/>
              </a:rPr>
              <a:t>Help develop resources for interpreting and sharing cFTE data — dashboards, benchmarking guides, and practical tools that make findings useful at the division and department level.</a:t>
            </a:r>
            <a:endParaRPr lang="en-US" sz="1100" dirty="0"/>
          </a:p>
        </p:txBody>
      </p:sp>
      <p:sp>
        <p:nvSpPr>
          <p:cNvPr id="19" name="Shape 15"/>
          <p:cNvSpPr/>
          <p:nvPr/>
        </p:nvSpPr>
        <p:spPr>
          <a:xfrm>
            <a:off x="6089904" y="1207008"/>
            <a:ext cx="2633472" cy="2103120"/>
          </a:xfrm>
          <a:prstGeom prst="rect">
            <a:avLst/>
          </a:prstGeom>
          <a:solidFill>
            <a:srgbClr val="E0E0E0"/>
          </a:solidFill>
          <a:ln w="12700">
            <a:solidFill>
              <a:srgbClr val="E0E0E0"/>
            </a:solidFill>
            <a:prstDash val="solid"/>
          </a:ln>
        </p:spPr>
        <p:txBody>
          <a:bodyPr/>
          <a:lstStyle/>
          <a:p>
            <a:endParaRPr lang="en-US"/>
          </a:p>
        </p:txBody>
      </p:sp>
      <p:sp>
        <p:nvSpPr>
          <p:cNvPr id="20" name="Shape 16"/>
          <p:cNvSpPr/>
          <p:nvPr/>
        </p:nvSpPr>
        <p:spPr>
          <a:xfrm>
            <a:off x="6053328" y="1170432"/>
            <a:ext cx="2633472" cy="2103120"/>
          </a:xfrm>
          <a:prstGeom prst="rect">
            <a:avLst/>
          </a:prstGeom>
          <a:solidFill>
            <a:srgbClr val="FFFFFF"/>
          </a:solidFill>
          <a:ln w="12700">
            <a:solidFill>
              <a:srgbClr val="DDEEFF"/>
            </a:solidFill>
            <a:prstDash val="solid"/>
          </a:ln>
        </p:spPr>
        <p:txBody>
          <a:bodyPr/>
          <a:lstStyle/>
          <a:p>
            <a:endParaRPr lang="en-US"/>
          </a:p>
        </p:txBody>
      </p:sp>
      <p:sp>
        <p:nvSpPr>
          <p:cNvPr id="21" name="Shape 17"/>
          <p:cNvSpPr/>
          <p:nvPr/>
        </p:nvSpPr>
        <p:spPr>
          <a:xfrm>
            <a:off x="6053328" y="1170432"/>
            <a:ext cx="2633472" cy="64008"/>
          </a:xfrm>
          <a:prstGeom prst="rect">
            <a:avLst/>
          </a:prstGeom>
          <a:solidFill>
            <a:srgbClr val="1565C0"/>
          </a:solidFill>
          <a:ln w="12700">
            <a:solidFill>
              <a:srgbClr val="1565C0"/>
            </a:solidFill>
            <a:prstDash val="solid"/>
          </a:ln>
        </p:spPr>
        <p:txBody>
          <a:bodyPr/>
          <a:lstStyle/>
          <a:p>
            <a:endParaRPr lang="en-US"/>
          </a:p>
        </p:txBody>
      </p:sp>
      <p:pic>
        <p:nvPicPr>
          <p:cNvPr id="22" name="Image 2" descr="preencoded.png"/>
          <p:cNvPicPr>
            <a:picLocks noChangeAspect="1"/>
          </p:cNvPicPr>
          <p:nvPr/>
        </p:nvPicPr>
        <p:blipFill>
          <a:blip r:embed="rId5"/>
          <a:stretch>
            <a:fillRect/>
          </a:stretch>
        </p:blipFill>
        <p:spPr>
          <a:xfrm>
            <a:off x="6236208" y="1307592"/>
            <a:ext cx="438912" cy="438912"/>
          </a:xfrm>
          <a:prstGeom prst="rect">
            <a:avLst/>
          </a:prstGeom>
        </p:spPr>
      </p:pic>
      <p:sp>
        <p:nvSpPr>
          <p:cNvPr id="23" name="Text 18"/>
          <p:cNvSpPr/>
          <p:nvPr/>
        </p:nvSpPr>
        <p:spPr>
          <a:xfrm>
            <a:off x="6199632" y="1810512"/>
            <a:ext cx="2340864" cy="347472"/>
          </a:xfrm>
          <a:prstGeom prst="rect">
            <a:avLst/>
          </a:prstGeom>
          <a:noFill/>
          <a:ln/>
        </p:spPr>
        <p:txBody>
          <a:bodyPr wrap="square" lIns="0" tIns="0" rIns="0" bIns="0" rtlCol="0" anchor="ctr"/>
          <a:lstStyle/>
          <a:p>
            <a:pPr marL="0" indent="0">
              <a:buNone/>
            </a:pPr>
            <a:r>
              <a:rPr lang="en-US" sz="1350" b="1" dirty="0">
                <a:solidFill>
                  <a:srgbClr val="1565C0"/>
                </a:solidFill>
                <a:latin typeface="Calibri" pitchFamily="34" charset="0"/>
                <a:ea typeface="Calibri" pitchFamily="34" charset="-122"/>
                <a:cs typeface="Calibri" pitchFamily="34" charset="-120"/>
              </a:rPr>
              <a:t>Lead the Conversation</a:t>
            </a:r>
            <a:endParaRPr lang="en-US" sz="1350" dirty="0"/>
          </a:p>
        </p:txBody>
      </p:sp>
      <p:sp>
        <p:nvSpPr>
          <p:cNvPr id="24" name="Text 19"/>
          <p:cNvSpPr/>
          <p:nvPr/>
        </p:nvSpPr>
        <p:spPr>
          <a:xfrm>
            <a:off x="6199632" y="2176272"/>
            <a:ext cx="2340864" cy="1005840"/>
          </a:xfrm>
          <a:prstGeom prst="rect">
            <a:avLst/>
          </a:prstGeom>
          <a:noFill/>
          <a:ln/>
        </p:spPr>
        <p:txBody>
          <a:bodyPr wrap="square" lIns="0" tIns="0" rIns="0" bIns="0" rtlCol="0" anchor="t"/>
          <a:lstStyle/>
          <a:p>
            <a:pPr marL="0" indent="0">
              <a:buNone/>
            </a:pPr>
            <a:r>
              <a:rPr lang="en-US" sz="1100" dirty="0">
                <a:solidFill>
                  <a:srgbClr val="333333"/>
                </a:solidFill>
                <a:latin typeface="Calibri" pitchFamily="34" charset="0"/>
                <a:ea typeface="Calibri" pitchFamily="34" charset="-122"/>
                <a:cs typeface="Calibri" pitchFamily="34" charset="-120"/>
              </a:rPr>
              <a:t>Take an active role in facilitating discussions about cFTE across the organization — presenting findings, gathering feedback, and connecting the work to broader workforce planning goals.</a:t>
            </a:r>
            <a:endParaRPr lang="en-US" sz="1100" dirty="0"/>
          </a:p>
        </p:txBody>
      </p:sp>
      <p:sp>
        <p:nvSpPr>
          <p:cNvPr id="25" name="Shape 20"/>
          <p:cNvSpPr/>
          <p:nvPr/>
        </p:nvSpPr>
        <p:spPr>
          <a:xfrm>
            <a:off x="0" y="3687318"/>
            <a:ext cx="9144000" cy="1650492"/>
          </a:xfrm>
          <a:prstGeom prst="rect">
            <a:avLst/>
          </a:prstGeom>
          <a:noFill/>
          <a:ln w="12700">
            <a:solidFill>
              <a:srgbClr val="C5D8F0"/>
            </a:solidFill>
            <a:prstDash val="solid"/>
          </a:ln>
        </p:spPr>
        <p:txBody>
          <a:bodyPr/>
          <a:lstStyle/>
          <a:p>
            <a:endParaRPr lang="en-US"/>
          </a:p>
        </p:txBody>
      </p:sp>
      <p:sp>
        <p:nvSpPr>
          <p:cNvPr id="26" name="Text 21"/>
          <p:cNvSpPr/>
          <p:nvPr/>
        </p:nvSpPr>
        <p:spPr>
          <a:xfrm>
            <a:off x="280970" y="3776472"/>
            <a:ext cx="4886775" cy="320040"/>
          </a:xfrm>
          <a:prstGeom prst="rect">
            <a:avLst/>
          </a:prstGeom>
          <a:noFill/>
          <a:ln/>
        </p:spPr>
        <p:txBody>
          <a:bodyPr wrap="square" lIns="0" tIns="0" rIns="0" bIns="0" rtlCol="0" anchor="ctr"/>
          <a:lstStyle/>
          <a:p>
            <a:pPr marL="0" indent="0">
              <a:buNone/>
            </a:pPr>
            <a:r>
              <a:rPr lang="en-US" sz="1200" b="1" dirty="0">
                <a:solidFill>
                  <a:srgbClr val="1A1A2E"/>
                </a:solidFill>
                <a:latin typeface="Calibri" pitchFamily="34" charset="0"/>
                <a:ea typeface="Calibri" pitchFamily="34" charset="-122"/>
                <a:cs typeface="Calibri" pitchFamily="34" charset="-120"/>
              </a:rPr>
              <a:t>If you have questions or you would like to get involved, reach out directly:</a:t>
            </a:r>
            <a:endParaRPr lang="en-US" sz="1200" dirty="0"/>
          </a:p>
        </p:txBody>
      </p:sp>
      <p:pic>
        <p:nvPicPr>
          <p:cNvPr id="27" name="Image 3" descr="preencoded.png"/>
          <p:cNvPicPr>
            <a:picLocks noChangeAspect="1"/>
          </p:cNvPicPr>
          <p:nvPr/>
        </p:nvPicPr>
        <p:blipFill>
          <a:blip r:embed="rId6"/>
          <a:stretch>
            <a:fillRect/>
          </a:stretch>
        </p:blipFill>
        <p:spPr>
          <a:xfrm>
            <a:off x="280970" y="4142232"/>
            <a:ext cx="292608" cy="292608"/>
          </a:xfrm>
          <a:prstGeom prst="rect">
            <a:avLst/>
          </a:prstGeom>
        </p:spPr>
      </p:pic>
      <p:sp>
        <p:nvSpPr>
          <p:cNvPr id="28" name="Text 22"/>
          <p:cNvSpPr/>
          <p:nvPr/>
        </p:nvSpPr>
        <p:spPr>
          <a:xfrm>
            <a:off x="665018" y="4123944"/>
            <a:ext cx="2916382" cy="347472"/>
          </a:xfrm>
          <a:prstGeom prst="rect">
            <a:avLst/>
          </a:prstGeom>
          <a:noFill/>
          <a:ln/>
        </p:spPr>
        <p:txBody>
          <a:bodyPr wrap="square" lIns="0" tIns="0" rIns="0" bIns="0" rtlCol="0" anchor="ctr"/>
          <a:lstStyle/>
          <a:p>
            <a:pPr marL="0" indent="0">
              <a:buNone/>
            </a:pPr>
            <a:r>
              <a:rPr lang="en-US" sz="1300" b="1" dirty="0">
                <a:solidFill>
                  <a:srgbClr val="1A1A2E"/>
                </a:solidFill>
                <a:latin typeface="Calibri" pitchFamily="34" charset="0"/>
                <a:ea typeface="Calibri" pitchFamily="34" charset="-122"/>
                <a:cs typeface="Calibri" pitchFamily="34" charset="-120"/>
              </a:rPr>
              <a:t>Gil Pak </a:t>
            </a:r>
            <a:r>
              <a:rPr lang="en-US" sz="1200" dirty="0">
                <a:solidFill>
                  <a:srgbClr val="999999"/>
                </a:solidFill>
                <a:latin typeface="Calibri" pitchFamily="34" charset="0"/>
                <a:ea typeface="Calibri" pitchFamily="34" charset="-122"/>
                <a:cs typeface="Calibri" pitchFamily="34" charset="-120"/>
              </a:rPr>
              <a:t>• </a:t>
            </a:r>
            <a:r>
              <a:rPr lang="en-US" sz="1200" u="sng" dirty="0">
                <a:solidFill>
                  <a:srgbClr val="0000FF"/>
                </a:solidFill>
                <a:effectLst/>
                <a:latin typeface="Calibri" panose="020F0502020204030204" pitchFamily="34" charset="0"/>
                <a:ea typeface="Aptos" panose="020B0004020202020204" pitchFamily="34" charset="0"/>
                <a:hlinkClick r:id="rId7"/>
              </a:rPr>
              <a:t>gpak@pennstatehealth.psu.edu</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A351-BE1C-760C-84A6-A30045EF05CF}"/>
              </a:ext>
            </a:extLst>
          </p:cNvPr>
          <p:cNvSpPr>
            <a:spLocks noGrp="1"/>
          </p:cNvSpPr>
          <p:nvPr>
            <p:ph type="title"/>
          </p:nvPr>
        </p:nvSpPr>
        <p:spPr/>
        <p:txBody>
          <a:bodyPr>
            <a:normAutofit fontScale="90000"/>
          </a:bodyPr>
          <a:lstStyle/>
          <a:p>
            <a:r>
              <a:rPr lang="en-US" dirty="0"/>
              <a:t>Did your institution participate in the </a:t>
            </a:r>
            <a:r>
              <a:rPr lang="en-US" dirty="0" err="1"/>
              <a:t>cFTE</a:t>
            </a:r>
            <a:r>
              <a:rPr lang="en-US" dirty="0"/>
              <a:t> survey?</a:t>
            </a:r>
          </a:p>
        </p:txBody>
      </p:sp>
      <p:sp>
        <p:nvSpPr>
          <p:cNvPr id="3" name="Text Placeholder 2">
            <a:extLst>
              <a:ext uri="{FF2B5EF4-FFF2-40B4-BE49-F238E27FC236}">
                <a16:creationId xmlns:a16="http://schemas.microsoft.com/office/drawing/2014/main" id="{FEE0D8E1-5F34-682A-B66F-13020AEA00D2}"/>
              </a:ext>
            </a:extLst>
          </p:cNvPr>
          <p:cNvSpPr>
            <a:spLocks noGrp="1"/>
          </p:cNvSpPr>
          <p:nvPr>
            <p:ph type="body" sz="quarter" idx="1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3E7B5A71-3AB4-7827-005A-CA08EF073757}"/>
              </a:ext>
            </a:extLst>
          </p:cNvPr>
          <p:cNvPicPr>
            <a:picLocks noChangeAspect="1"/>
          </p:cNvPicPr>
          <p:nvPr/>
        </p:nvPicPr>
        <p:blipFill>
          <a:blip r:embed="rId2"/>
          <a:stretch>
            <a:fillRect/>
          </a:stretch>
        </p:blipFill>
        <p:spPr>
          <a:xfrm>
            <a:off x="413033" y="1396938"/>
            <a:ext cx="8410110" cy="3003611"/>
          </a:xfrm>
          <a:prstGeom prst="rect">
            <a:avLst/>
          </a:prstGeom>
        </p:spPr>
      </p:pic>
    </p:spTree>
    <p:extLst>
      <p:ext uri="{BB962C8B-B14F-4D97-AF65-F5344CB8AC3E}">
        <p14:creationId xmlns:p14="http://schemas.microsoft.com/office/powerpoint/2010/main" val="302390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CF35-03EB-EEE3-F666-99F0CD4C1F86}"/>
              </a:ext>
            </a:extLst>
          </p:cNvPr>
          <p:cNvSpPr>
            <a:spLocks noGrp="1"/>
          </p:cNvSpPr>
          <p:nvPr>
            <p:ph type="title"/>
          </p:nvPr>
        </p:nvSpPr>
        <p:spPr/>
        <p:txBody>
          <a:bodyPr>
            <a:normAutofit fontScale="90000"/>
          </a:bodyPr>
          <a:lstStyle/>
          <a:p>
            <a:r>
              <a:rPr lang="en-US" dirty="0"/>
              <a:t>If no, what prevented you from participating in the survey?</a:t>
            </a:r>
            <a:br>
              <a:rPr lang="en-US" dirty="0"/>
            </a:br>
            <a:endParaRPr lang="en-US" dirty="0"/>
          </a:p>
        </p:txBody>
      </p:sp>
      <p:sp>
        <p:nvSpPr>
          <p:cNvPr id="3" name="Text Placeholder 2">
            <a:extLst>
              <a:ext uri="{FF2B5EF4-FFF2-40B4-BE49-F238E27FC236}">
                <a16:creationId xmlns:a16="http://schemas.microsoft.com/office/drawing/2014/main" id="{5D0AEF94-C703-A401-10B5-23974E19A278}"/>
              </a:ext>
            </a:extLst>
          </p:cNvPr>
          <p:cNvSpPr>
            <a:spLocks noGrp="1"/>
          </p:cNvSpPr>
          <p:nvPr>
            <p:ph type="body" sz="quarter" idx="1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41068ABD-A99C-FA47-DE6B-56CDFDA048F0}"/>
              </a:ext>
            </a:extLst>
          </p:cNvPr>
          <p:cNvPicPr>
            <a:picLocks noChangeAspect="1"/>
          </p:cNvPicPr>
          <p:nvPr/>
        </p:nvPicPr>
        <p:blipFill>
          <a:blip r:embed="rId3"/>
          <a:stretch>
            <a:fillRect/>
          </a:stretch>
        </p:blipFill>
        <p:spPr>
          <a:xfrm>
            <a:off x="224521" y="1504894"/>
            <a:ext cx="8661775" cy="2640977"/>
          </a:xfrm>
          <a:prstGeom prst="rect">
            <a:avLst/>
          </a:prstGeom>
        </p:spPr>
      </p:pic>
    </p:spTree>
    <p:extLst>
      <p:ext uri="{BB962C8B-B14F-4D97-AF65-F5344CB8AC3E}">
        <p14:creationId xmlns:p14="http://schemas.microsoft.com/office/powerpoint/2010/main" val="415056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5031-53B7-8752-A9AF-19308D1765B6}"/>
              </a:ext>
            </a:extLst>
          </p:cNvPr>
          <p:cNvSpPr>
            <a:spLocks noGrp="1"/>
          </p:cNvSpPr>
          <p:nvPr>
            <p:ph type="title"/>
          </p:nvPr>
        </p:nvSpPr>
        <p:spPr/>
        <p:txBody>
          <a:bodyPr>
            <a:noAutofit/>
          </a:bodyPr>
          <a:lstStyle/>
          <a:p>
            <a:r>
              <a:rPr lang="en-US" sz="2400" dirty="0"/>
              <a:t>If you know, is the person/group who completes the </a:t>
            </a:r>
            <a:r>
              <a:rPr lang="en-US" sz="2400" dirty="0" err="1"/>
              <a:t>cFTE</a:t>
            </a:r>
            <a:r>
              <a:rPr lang="en-US" sz="2400" dirty="0"/>
              <a:t> survey the same person/group who completes the salary survey?</a:t>
            </a:r>
          </a:p>
        </p:txBody>
      </p:sp>
      <p:sp>
        <p:nvSpPr>
          <p:cNvPr id="3" name="Text Placeholder 2">
            <a:extLst>
              <a:ext uri="{FF2B5EF4-FFF2-40B4-BE49-F238E27FC236}">
                <a16:creationId xmlns:a16="http://schemas.microsoft.com/office/drawing/2014/main" id="{A70531A0-4964-9661-0E06-CADD84DC08B8}"/>
              </a:ext>
            </a:extLst>
          </p:cNvPr>
          <p:cNvSpPr>
            <a:spLocks noGrp="1"/>
          </p:cNvSpPr>
          <p:nvPr>
            <p:ph type="body" sz="quarter" idx="1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552D7A60-1502-83BD-90DD-B8EF76267214}"/>
              </a:ext>
            </a:extLst>
          </p:cNvPr>
          <p:cNvPicPr>
            <a:picLocks noChangeAspect="1"/>
          </p:cNvPicPr>
          <p:nvPr/>
        </p:nvPicPr>
        <p:blipFill>
          <a:blip r:embed="rId2"/>
          <a:stretch>
            <a:fillRect/>
          </a:stretch>
        </p:blipFill>
        <p:spPr>
          <a:xfrm>
            <a:off x="457200" y="1649107"/>
            <a:ext cx="8467190" cy="2751443"/>
          </a:xfrm>
          <a:prstGeom prst="rect">
            <a:avLst/>
          </a:prstGeom>
        </p:spPr>
      </p:pic>
    </p:spTree>
    <p:extLst>
      <p:ext uri="{BB962C8B-B14F-4D97-AF65-F5344CB8AC3E}">
        <p14:creationId xmlns:p14="http://schemas.microsoft.com/office/powerpoint/2010/main" val="2682225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2649-558E-63FD-E1D0-43C9730BD2BA}"/>
              </a:ext>
            </a:extLst>
          </p:cNvPr>
          <p:cNvSpPr>
            <a:spLocks noGrp="1"/>
          </p:cNvSpPr>
          <p:nvPr>
            <p:ph type="title"/>
          </p:nvPr>
        </p:nvSpPr>
        <p:spPr/>
        <p:txBody>
          <a:bodyPr>
            <a:noAutofit/>
          </a:bodyPr>
          <a:lstStyle/>
          <a:p>
            <a:r>
              <a:rPr lang="en-US" sz="2800" dirty="0"/>
              <a:t>If you did participate in completing the survey, how did you include the physicians in collecting the data?</a:t>
            </a:r>
          </a:p>
        </p:txBody>
      </p:sp>
      <p:sp>
        <p:nvSpPr>
          <p:cNvPr id="3" name="Text Placeholder 2">
            <a:extLst>
              <a:ext uri="{FF2B5EF4-FFF2-40B4-BE49-F238E27FC236}">
                <a16:creationId xmlns:a16="http://schemas.microsoft.com/office/drawing/2014/main" id="{705B65BF-F55A-C97B-CA4F-0B1055742230}"/>
              </a:ext>
            </a:extLst>
          </p:cNvPr>
          <p:cNvSpPr>
            <a:spLocks noGrp="1"/>
          </p:cNvSpPr>
          <p:nvPr>
            <p:ph type="body" sz="quarter" idx="11"/>
          </p:nvPr>
        </p:nvSpPr>
        <p:spPr/>
        <p:txBody>
          <a:bodyPr numCol="1"/>
          <a:lstStyle/>
          <a:p>
            <a:pPr marL="0" indent="0">
              <a:buNone/>
            </a:pPr>
            <a:endParaRPr lang="en-US" dirty="0"/>
          </a:p>
          <a:p>
            <a:pPr marL="0" indent="0">
              <a:buNone/>
            </a:pPr>
            <a:r>
              <a:rPr lang="en-US" dirty="0"/>
              <a:t>65% collaborated with Division Leadership by:</a:t>
            </a:r>
          </a:p>
          <a:p>
            <a:pPr marL="342900" indent="-342900">
              <a:buFontTx/>
              <a:buChar char="-"/>
            </a:pPr>
            <a:r>
              <a:rPr lang="en-US" dirty="0"/>
              <a:t>Communicating via email about this survey</a:t>
            </a:r>
          </a:p>
          <a:p>
            <a:pPr marL="342900" indent="-342900">
              <a:buFontTx/>
              <a:buChar char="-"/>
            </a:pPr>
            <a:r>
              <a:rPr lang="en-US" dirty="0"/>
              <a:t>Verified where clarity was needed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0141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9602-E1C3-B6C0-AD56-B89F0C655439}"/>
              </a:ext>
            </a:extLst>
          </p:cNvPr>
          <p:cNvSpPr>
            <a:spLocks noGrp="1"/>
          </p:cNvSpPr>
          <p:nvPr>
            <p:ph type="title"/>
          </p:nvPr>
        </p:nvSpPr>
        <p:spPr/>
        <p:txBody>
          <a:bodyPr>
            <a:normAutofit fontScale="90000"/>
          </a:bodyPr>
          <a:lstStyle/>
          <a:p>
            <a:r>
              <a:rPr lang="en-US" dirty="0"/>
              <a:t>What systems are you using for data gathering and/or reporting?</a:t>
            </a:r>
          </a:p>
        </p:txBody>
      </p:sp>
      <p:sp>
        <p:nvSpPr>
          <p:cNvPr id="3" name="Text Placeholder 2">
            <a:extLst>
              <a:ext uri="{FF2B5EF4-FFF2-40B4-BE49-F238E27FC236}">
                <a16:creationId xmlns:a16="http://schemas.microsoft.com/office/drawing/2014/main" id="{75642E4E-E617-7618-96AC-FB1E6AA16356}"/>
              </a:ext>
            </a:extLst>
          </p:cNvPr>
          <p:cNvSpPr>
            <a:spLocks noGrp="1"/>
          </p:cNvSpPr>
          <p:nvPr>
            <p:ph type="body" sz="quarter" idx="1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21B043F0-19A0-002C-5288-0C1A2EDC8835}"/>
              </a:ext>
            </a:extLst>
          </p:cNvPr>
          <p:cNvPicPr>
            <a:picLocks noChangeAspect="1"/>
          </p:cNvPicPr>
          <p:nvPr/>
        </p:nvPicPr>
        <p:blipFill>
          <a:blip r:embed="rId3"/>
          <a:stretch>
            <a:fillRect/>
          </a:stretch>
        </p:blipFill>
        <p:spPr>
          <a:xfrm>
            <a:off x="444380" y="1400114"/>
            <a:ext cx="8229600" cy="2872963"/>
          </a:xfrm>
          <a:prstGeom prst="rect">
            <a:avLst/>
          </a:prstGeom>
        </p:spPr>
      </p:pic>
    </p:spTree>
    <p:extLst>
      <p:ext uri="{BB962C8B-B14F-4D97-AF65-F5344CB8AC3E}">
        <p14:creationId xmlns:p14="http://schemas.microsoft.com/office/powerpoint/2010/main" val="673366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94BDC36-0CC2-44AD-C6CA-0448391C57B9}"/>
              </a:ext>
            </a:extLst>
          </p:cNvPr>
          <p:cNvSpPr>
            <a:spLocks noGrp="1"/>
          </p:cNvSpPr>
          <p:nvPr>
            <p:ph type="pic" sz="quarter" idx="16"/>
          </p:nvPr>
        </p:nvSpPr>
        <p:spPr/>
        <p:txBody>
          <a:bodyPr/>
          <a:lstStyle/>
          <a:p>
            <a:endParaRPr lang="en-US"/>
          </a:p>
        </p:txBody>
      </p:sp>
      <p:sp>
        <p:nvSpPr>
          <p:cNvPr id="12" name="Text Placeholder 11">
            <a:extLst>
              <a:ext uri="{FF2B5EF4-FFF2-40B4-BE49-F238E27FC236}">
                <a16:creationId xmlns:a16="http://schemas.microsoft.com/office/drawing/2014/main" id="{CA1C5457-1CA7-DB35-8A68-8D558887CFD3}"/>
              </a:ext>
            </a:extLst>
          </p:cNvPr>
          <p:cNvSpPr>
            <a:spLocks noGrp="1"/>
          </p:cNvSpPr>
          <p:nvPr>
            <p:ph type="body" sz="quarter" idx="17"/>
          </p:nvPr>
        </p:nvSpPr>
        <p:spPr>
          <a:xfrm>
            <a:off x="457199" y="955398"/>
            <a:ext cx="3876261" cy="3559452"/>
          </a:xfrm>
        </p:spPr>
        <p:txBody>
          <a:bodyPr/>
          <a:lstStyle/>
          <a:p>
            <a:pPr marL="342900" indent="-342900">
              <a:buFont typeface="Arial" panose="020B0604020202020204" pitchFamily="34" charset="0"/>
              <a:buChar char="•"/>
            </a:pPr>
            <a:r>
              <a:rPr lang="en-US" b="1" dirty="0"/>
              <a:t>The Past</a:t>
            </a:r>
          </a:p>
          <a:p>
            <a:pPr marL="525780" lvl="1" indent="-342900">
              <a:buFont typeface="Arial" panose="020B0604020202020204" pitchFamily="34" charset="0"/>
              <a:buChar char="•"/>
            </a:pPr>
            <a:r>
              <a:rPr lang="en-US" dirty="0"/>
              <a:t>The Why</a:t>
            </a:r>
          </a:p>
          <a:p>
            <a:pPr marL="525780" lvl="1" indent="-342900">
              <a:buFont typeface="Arial" panose="020B0604020202020204" pitchFamily="34" charset="0"/>
              <a:buChar char="•"/>
            </a:pPr>
            <a:r>
              <a:rPr lang="en-US" dirty="0"/>
              <a:t>The Project Roadmap</a:t>
            </a:r>
          </a:p>
          <a:p>
            <a:pPr marL="342900" indent="-342900">
              <a:buFont typeface="Arial" panose="020B0604020202020204" pitchFamily="34" charset="0"/>
              <a:buChar char="•"/>
            </a:pPr>
            <a:r>
              <a:rPr lang="en-US" b="1" dirty="0"/>
              <a:t>The Present</a:t>
            </a:r>
          </a:p>
          <a:p>
            <a:pPr marL="525780" lvl="1" indent="-342900">
              <a:buFont typeface="Arial" panose="020B0604020202020204" pitchFamily="34" charset="0"/>
              <a:buChar char="•"/>
            </a:pPr>
            <a:r>
              <a:rPr lang="en-US" dirty="0"/>
              <a:t>Clinical Expectation Survey </a:t>
            </a:r>
          </a:p>
          <a:p>
            <a:pPr marL="525780" lvl="1" indent="-342900">
              <a:buFont typeface="Arial" panose="020B0604020202020204" pitchFamily="34" charset="0"/>
              <a:buChar char="•"/>
            </a:pPr>
            <a:r>
              <a:rPr lang="en-US" dirty="0"/>
              <a:t>Clinical Actual Work Survey</a:t>
            </a:r>
          </a:p>
          <a:p>
            <a:pPr marL="525780" lvl="1" indent="-342900">
              <a:buFont typeface="Arial" panose="020B0604020202020204" pitchFamily="34" charset="0"/>
              <a:buChar char="•"/>
            </a:pPr>
            <a:r>
              <a:rPr lang="en-US" dirty="0"/>
              <a:t>ACTIVITY - Table Group Discussion</a:t>
            </a:r>
          </a:p>
          <a:p>
            <a:pPr marL="342900" indent="-342900">
              <a:buFont typeface="Arial" panose="020B0604020202020204" pitchFamily="34" charset="0"/>
              <a:buChar char="•"/>
            </a:pPr>
            <a:r>
              <a:rPr lang="en-US" b="1" dirty="0"/>
              <a:t>The Future</a:t>
            </a:r>
          </a:p>
          <a:p>
            <a:pPr marL="525780" lvl="1" indent="-342900">
              <a:buFont typeface="Arial" panose="020B0604020202020204" pitchFamily="34" charset="0"/>
              <a:buChar char="•"/>
            </a:pPr>
            <a:r>
              <a:rPr lang="en-US" dirty="0"/>
              <a:t>Next Steps</a:t>
            </a:r>
          </a:p>
        </p:txBody>
      </p:sp>
      <p:sp>
        <p:nvSpPr>
          <p:cNvPr id="8" name="Title 7">
            <a:extLst>
              <a:ext uri="{FF2B5EF4-FFF2-40B4-BE49-F238E27FC236}">
                <a16:creationId xmlns:a16="http://schemas.microsoft.com/office/drawing/2014/main" id="{89A66C8D-AB4D-6092-8E9E-77A81AA31CCB}"/>
              </a:ext>
            </a:extLst>
          </p:cNvPr>
          <p:cNvSpPr>
            <a:spLocks noGrp="1"/>
          </p:cNvSpPr>
          <p:nvPr>
            <p:ph type="title" idx="4294967295"/>
          </p:nvPr>
        </p:nvSpPr>
        <p:spPr>
          <a:xfrm>
            <a:off x="457200" y="301901"/>
            <a:ext cx="4114800" cy="653497"/>
          </a:xfrm>
        </p:spPr>
        <p:txBody>
          <a:bodyPr/>
          <a:lstStyle/>
          <a:p>
            <a:r>
              <a:rPr lang="en-US" dirty="0"/>
              <a:t>Agenda</a:t>
            </a:r>
          </a:p>
        </p:txBody>
      </p:sp>
    </p:spTree>
    <p:extLst>
      <p:ext uri="{BB962C8B-B14F-4D97-AF65-F5344CB8AC3E}">
        <p14:creationId xmlns:p14="http://schemas.microsoft.com/office/powerpoint/2010/main" val="2933423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ATIONID" val="e9195a48-b0e0-43f4-8871-fa57e3055c35"/>
</p:tagLst>
</file>

<file path=ppt/theme/theme1.xml><?xml version="1.0" encoding="utf-8"?>
<a:theme xmlns:a="http://schemas.openxmlformats.org/drawingml/2006/main" name="Opening &amp; Ending Slides">
  <a:themeElements>
    <a:clrScheme name="Huron2022">
      <a:dk1>
        <a:srgbClr val="00548B"/>
      </a:dk1>
      <a:lt1>
        <a:srgbClr val="FFFFFF"/>
      </a:lt1>
      <a:dk2>
        <a:srgbClr val="242724"/>
      </a:dk2>
      <a:lt2>
        <a:srgbClr val="C1C5C8"/>
      </a:lt2>
      <a:accent1>
        <a:srgbClr val="69AA36"/>
      </a:accent1>
      <a:accent2>
        <a:srgbClr val="792582"/>
      </a:accent2>
      <a:accent3>
        <a:srgbClr val="78DED3"/>
      </a:accent3>
      <a:accent4>
        <a:srgbClr val="C1022F"/>
      </a:accent4>
      <a:accent5>
        <a:srgbClr val="ED7523"/>
      </a:accent5>
      <a:accent6>
        <a:srgbClr val="FFC500"/>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_Executive PowerPoint Template - 16x9 (003)(1)" id="{D0737B51-649E-6B49-8D62-5123F9B09FCA}" vid="{4F28E0A3-9EF4-BD44-921B-74B967F859D2}"/>
    </a:ext>
  </a:extLst>
</a:theme>
</file>

<file path=ppt/theme/theme2.xml><?xml version="1.0" encoding="utf-8"?>
<a:theme xmlns:a="http://schemas.openxmlformats.org/drawingml/2006/main" name="Content and Body Slides">
  <a:themeElements>
    <a:clrScheme name="Huron2022">
      <a:dk1>
        <a:srgbClr val="00548B"/>
      </a:dk1>
      <a:lt1>
        <a:srgbClr val="FFFFFF"/>
      </a:lt1>
      <a:dk2>
        <a:srgbClr val="242724"/>
      </a:dk2>
      <a:lt2>
        <a:srgbClr val="C1C5C8"/>
      </a:lt2>
      <a:accent1>
        <a:srgbClr val="69AA36"/>
      </a:accent1>
      <a:accent2>
        <a:srgbClr val="792582"/>
      </a:accent2>
      <a:accent3>
        <a:srgbClr val="78DED3"/>
      </a:accent3>
      <a:accent4>
        <a:srgbClr val="C1022F"/>
      </a:accent4>
      <a:accent5>
        <a:srgbClr val="ED7523"/>
      </a:accent5>
      <a:accent6>
        <a:srgbClr val="FFC500"/>
      </a:accent6>
      <a:hlink>
        <a:srgbClr val="00558C"/>
      </a:hlink>
      <a:folHlink>
        <a:srgbClr val="00558C"/>
      </a:folHlink>
    </a:clrScheme>
    <a:fontScheme name="Montserrat (both)">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Montserrat" pitchFamily="2" charset="77"/>
          </a:defRPr>
        </a:defPPr>
      </a:lstStyle>
    </a:txDef>
  </a:objectDefaults>
  <a:extraClrSchemeLst/>
  <a:extLst>
    <a:ext uri="{05A4C25C-085E-4340-85A3-A5531E510DB2}">
      <thm15:themeFamily xmlns:thm15="http://schemas.microsoft.com/office/thememl/2012/main" name="UPDATED_Executive PowerPoint Template - 16x9 (003)(1)" id="{D0737B51-649E-6B49-8D62-5123F9B09FCA}" vid="{4F28E0A3-9EF4-BD44-921B-74B967F859D2}"/>
    </a:ext>
  </a:extLst>
</a:theme>
</file>

<file path=ppt/theme/theme3.xml><?xml version="1.0" encoding="utf-8"?>
<a:theme xmlns:a="http://schemas.openxmlformats.org/drawingml/2006/main" name="Content and Body Slides">
  <a:themeElements>
    <a:clrScheme name="Huron2022">
      <a:dk1>
        <a:srgbClr val="00548B"/>
      </a:dk1>
      <a:lt1>
        <a:srgbClr val="FFFFFF"/>
      </a:lt1>
      <a:dk2>
        <a:srgbClr val="242724"/>
      </a:dk2>
      <a:lt2>
        <a:srgbClr val="C1C5C8"/>
      </a:lt2>
      <a:accent1>
        <a:srgbClr val="69AA36"/>
      </a:accent1>
      <a:accent2>
        <a:srgbClr val="792582"/>
      </a:accent2>
      <a:accent3>
        <a:srgbClr val="78DED3"/>
      </a:accent3>
      <a:accent4>
        <a:srgbClr val="C1022F"/>
      </a:accent4>
      <a:accent5>
        <a:srgbClr val="ED7523"/>
      </a:accent5>
      <a:accent6>
        <a:srgbClr val="FFC500"/>
      </a:accent6>
      <a:hlink>
        <a:srgbClr val="00558C"/>
      </a:hlink>
      <a:folHlink>
        <a:srgbClr val="00558C"/>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Montserrat" pitchFamily="2" charset="77"/>
          </a:defRPr>
        </a:defPPr>
      </a:lstStyle>
    </a:txDef>
  </a:objectDefaults>
  <a:extraClrSchemeLst/>
  <a:extLst>
    <a:ext uri="{05A4C25C-085E-4340-85A3-A5531E510DB2}">
      <thm15:themeFamily xmlns:thm15="http://schemas.microsoft.com/office/thememl/2012/main" name="UPDATED_Executive PowerPoint Template - 16x9 (003)(1)" id="{D0737B51-649E-6B49-8D62-5123F9B09FCA}" vid="{4F28E0A3-9EF4-BD44-921B-74B967F859D2}"/>
    </a:ext>
  </a:extLst>
</a:theme>
</file>

<file path=ppt/theme/theme4.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8A458978CFFD4FA6851FF9A929AAEF" ma:contentTypeVersion="4" ma:contentTypeDescription="Create a new document." ma:contentTypeScope="" ma:versionID="849a51fb46bf74342f4f2da2216b7faa">
  <xsd:schema xmlns:xsd="http://www.w3.org/2001/XMLSchema" xmlns:xs="http://www.w3.org/2001/XMLSchema" xmlns:p="http://schemas.microsoft.com/office/2006/metadata/properties" xmlns:ns2="8e8eab4d-3b5f-469b-8e91-2a7a3b7d9d63" targetNamespace="http://schemas.microsoft.com/office/2006/metadata/properties" ma:root="true" ma:fieldsID="50b3768d0058901533c7b6d4272e909d" ns2:_="">
    <xsd:import namespace="8e8eab4d-3b5f-469b-8e91-2a7a3b7d9d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ab4d-3b5f-469b-8e91-2a7a3b7d9d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1 6 " ? > < C u s t o m D a t a X m l W r a p p e r   x m l n s : x s d = " h t t p : / / w w w . w 3 . o r g / 2 0 0 1 / X M L S c h e m a "   x m l n s : x s i = " h t t p : / / w w w . w 3 . o r g / 2 0 0 1 / X M L S c h e m a - i n s t a n c e " >  
     < J s o n > [ ] < / J s o n >  
 < / C u s t o m D a t a X m l W r a p p e r > 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77FDAA-5444-4C1A-A282-8A6B6C76C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eab4d-3b5f-469b-8e91-2a7a3b7d9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FCFD32-B128-4609-B172-E94AA6F67C17}">
  <ds:schemaRefs>
    <ds:schemaRef ds:uri="http://www.w3.org/2001/XMLSchema"/>
  </ds:schemaRefs>
</ds:datastoreItem>
</file>

<file path=customXml/itemProps3.xml><?xml version="1.0" encoding="utf-8"?>
<ds:datastoreItem xmlns:ds="http://schemas.openxmlformats.org/officeDocument/2006/customXml" ds:itemID="{553AB469-F4B6-4047-AB7C-7A5A92DDA561}">
  <ds:schemaRefs>
    <ds:schemaRef ds:uri="http://schemas.microsoft.com/sharepoint/v3/contenttype/forms"/>
  </ds:schemaRefs>
</ds:datastoreItem>
</file>

<file path=customXml/itemProps4.xml><?xml version="1.0" encoding="utf-8"?>
<ds:datastoreItem xmlns:ds="http://schemas.openxmlformats.org/officeDocument/2006/customXml" ds:itemID="{A5B0E698-9477-4D8C-8B62-5BB5231042C4}">
  <ds:schemaRefs>
    <ds:schemaRef ds:uri="http://purl.org/dc/dcmitype/"/>
    <ds:schemaRef ds:uri="http://schemas.microsoft.com/office/infopath/2007/PartnerControls"/>
    <ds:schemaRef ds:uri="http://purl.org/dc/elements/1.1/"/>
    <ds:schemaRef ds:uri="http://schemas.microsoft.com/office/2006/metadata/properties"/>
    <ds:schemaRef ds:uri="8e8eab4d-3b5f-469b-8e91-2a7a3b7d9d63"/>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46da4d3-ba20-4986-879c-49e262eff745}" enabled="1" method="Standard" siteId="{9f693e63-5e9e-4ced-98a4-8ab28f9d0c2d}" contentBits="0" removed="0"/>
</clbl:labelList>
</file>

<file path=docProps/app.xml><?xml version="1.0" encoding="utf-8"?>
<Properties xmlns="http://schemas.openxmlformats.org/officeDocument/2006/extended-properties" xmlns:vt="http://schemas.openxmlformats.org/officeDocument/2006/docPropsVTypes">
  <Template/>
  <TotalTime>5362</TotalTime>
  <Words>2105</Words>
  <Application>Microsoft Office PowerPoint</Application>
  <PresentationFormat>On-screen Show (16:9)</PresentationFormat>
  <Paragraphs>273</Paragraphs>
  <Slides>31</Slides>
  <Notes>18</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Opening &amp; Ending Slides</vt:lpstr>
      <vt:lpstr>Content and Body Slides</vt:lpstr>
      <vt:lpstr>Content and Body Slides</vt:lpstr>
      <vt:lpstr>DividendVTI</vt:lpstr>
      <vt:lpstr>cFTE Survey</vt:lpstr>
      <vt:lpstr>cFTE Workshop Team</vt:lpstr>
      <vt:lpstr>Pre-conference Survey</vt:lpstr>
      <vt:lpstr>Did your institution participate in the cFTE survey?</vt:lpstr>
      <vt:lpstr>If no, what prevented you from participating in the survey? </vt:lpstr>
      <vt:lpstr>If you know, is the person/group who completes the cFTE survey the same person/group who completes the salary survey?</vt:lpstr>
      <vt:lpstr>If you did participate in completing the survey, how did you include the physicians in collecting the data?</vt:lpstr>
      <vt:lpstr>What systems are you using for data gathering and/or reporting?</vt:lpstr>
      <vt:lpstr>Agenda</vt:lpstr>
      <vt:lpstr>PowerPoint Presentation</vt:lpstr>
      <vt:lpstr>Why is understanding clinical EFFORT (cFTE) important?</vt:lpstr>
      <vt:lpstr>AAAP &amp; AMSPDC Roadmap</vt:lpstr>
      <vt:lpstr>The Original 2021 Survey</vt:lpstr>
      <vt:lpstr>Initial Deliverables</vt:lpstr>
      <vt:lpstr>PowerPoint Presentation</vt:lpstr>
      <vt:lpstr>A Tale of Two Surveys: Expectations vs Actual</vt:lpstr>
      <vt:lpstr>Clinical Actual Work Survey: Scope  1.0 bcFTE Base Clinical Hours</vt:lpstr>
      <vt:lpstr>Clinical Actual Work Survey: Details</vt:lpstr>
      <vt:lpstr>Clinical Actual Work Survey: Mechanics</vt:lpstr>
      <vt:lpstr>Inpatient: Critical Care – Intensive Care </vt:lpstr>
      <vt:lpstr>Inpatient: Critical Care – Intensive Care </vt:lpstr>
      <vt:lpstr>Ambulatory: Developmental &amp; Behavioral</vt:lpstr>
      <vt:lpstr>Ambulatory: Developmental &amp; Behavioral</vt:lpstr>
      <vt:lpstr>Hybrid: Gastroenterology – Nutrition </vt:lpstr>
      <vt:lpstr>Hybrid: Gastroenterology – Nutrition </vt:lpstr>
      <vt:lpstr>Hybrid: Gastroenterology – Nutrition </vt:lpstr>
      <vt:lpstr>PowerPoint Presentation</vt:lpstr>
      <vt:lpstr>Discussion Questions</vt:lpstr>
      <vt:lpstr>PowerPoint Presentation</vt:lpstr>
      <vt:lpstr>Mentimeter Poll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Huron PowerPoint Presentation</dc:title>
  <dc:subject/>
  <dc:creator>Huron</dc:creator>
  <cp:keywords/>
  <dc:description/>
  <cp:lastModifiedBy>Susan Cameron</cp:lastModifiedBy>
  <cp:revision>35</cp:revision>
  <dcterms:modified xsi:type="dcterms:W3CDTF">2026-05-19T17:18:40Z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53767702-4b9f-4d91-ac32-0ec1823d3703</vt:lpwstr>
  </property>
  <property fmtid="{D5CDD505-2E9C-101B-9397-08002B2CF9AE}" pid="3" name="ContentTypeId">
    <vt:lpwstr>0x010100B88A458978CFFD4FA6851FF9A929AAEF</vt:lpwstr>
  </property>
  <property fmtid="{D5CDD505-2E9C-101B-9397-08002B2CF9AE}" pid="4" name="Order">
    <vt:i4>100</vt:i4>
  </property>
  <property fmtid="{D5CDD505-2E9C-101B-9397-08002B2CF9AE}" pid="5" name="MediaServiceImageTags">
    <vt:lpwstr/>
  </property>
  <property fmtid="{D5CDD505-2E9C-101B-9397-08002B2CF9AE}" pid="6" name="Capability">
    <vt:lpwstr>Cross Capability</vt:lpwstr>
  </property>
</Properties>
</file>